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1"/>
  </p:notesMasterIdLst>
  <p:handoutMasterIdLst>
    <p:handoutMasterId r:id="rId22"/>
  </p:handoutMasterIdLst>
  <p:sldIdLst>
    <p:sldId id="301" r:id="rId5"/>
    <p:sldId id="283" r:id="rId6"/>
    <p:sldId id="284" r:id="rId7"/>
    <p:sldId id="287" r:id="rId8"/>
    <p:sldId id="290" r:id="rId9"/>
    <p:sldId id="289" r:id="rId10"/>
    <p:sldId id="291" r:id="rId11"/>
    <p:sldId id="293" r:id="rId12"/>
    <p:sldId id="294" r:id="rId13"/>
    <p:sldId id="295" r:id="rId14"/>
    <p:sldId id="282" r:id="rId15"/>
    <p:sldId id="297" r:id="rId16"/>
    <p:sldId id="281" r:id="rId17"/>
    <p:sldId id="299" r:id="rId18"/>
    <p:sldId id="300" r:id="rId19"/>
    <p:sldId id="315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FF66FF"/>
    <a:srgbClr val="FDE4CF"/>
    <a:srgbClr val="990099"/>
    <a:srgbClr val="0000FF"/>
    <a:srgbClr val="008000"/>
    <a:srgbClr val="95B3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06" autoAdjust="0"/>
    <p:restoredTop sz="94660"/>
  </p:normalViewPr>
  <p:slideViewPr>
    <p:cSldViewPr>
      <p:cViewPr varScale="1">
        <p:scale>
          <a:sx n="61" d="100"/>
          <a:sy n="61" d="100"/>
        </p:scale>
        <p:origin x="101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2796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MST\My%20Documents\Exeter%20College\IB\Normal%20Distribution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MST\My%20Documents\Exeter%20College\IB\Normal%20Distribution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MST\My%20Documents\Exeter%20College\IB\Normal%20Distribution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MST\My%20Documents\Exeter%20College\IB\Normal%20Distribution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MST\My%20Documents\Exeter%20College\IB\Normal%20Distribution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MST\My%20Documents\Exeter%20College\IB\Normal%20Distribution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MST\My%20Documents\Exeter%20College\IB\Normal%20Distribution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MST\My%20Documents\Exeter%20College\IB\Normal%20Distribution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MST\My%20Documents\Exeter%20College\IB\Normal%20Distribution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MST\My%20Documents\Exeter%20College\IB\Normal%20Distribution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MST\My%20Documents\Exeter%20College\IB\Normal%20Distribution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MST\My%20Documents\Exeter%20College\IB\Normal%20Distribution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MST\My%20Documents\Exeter%20College\IB\Normal%20Distribution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MST\My%20Documents\Exeter%20College\IB\Normal%20Distribution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smoothMarker"/>
        <c:varyColors val="0"/>
        <c:ser>
          <c:idx val="0"/>
          <c:order val="0"/>
          <c:spPr>
            <a:ln>
              <a:noFill/>
            </a:ln>
          </c:spPr>
          <c:marker>
            <c:symbol val="none"/>
          </c:marker>
          <c:xVal>
            <c:numRef>
              <c:f>Sheet3!$A$1:$A$9</c:f>
              <c:numCache>
                <c:formatCode>General</c:formatCode>
                <c:ptCount val="9"/>
                <c:pt idx="0">
                  <c:v>220</c:v>
                </c:pt>
                <c:pt idx="1">
                  <c:v>231</c:v>
                </c:pt>
                <c:pt idx="2">
                  <c:v>239</c:v>
                </c:pt>
                <c:pt idx="3">
                  <c:v>247</c:v>
                </c:pt>
                <c:pt idx="4">
                  <c:v>255</c:v>
                </c:pt>
                <c:pt idx="5">
                  <c:v>263</c:v>
                </c:pt>
                <c:pt idx="6">
                  <c:v>271</c:v>
                </c:pt>
                <c:pt idx="7">
                  <c:v>279</c:v>
                </c:pt>
                <c:pt idx="8">
                  <c:v>290</c:v>
                </c:pt>
              </c:numCache>
            </c:numRef>
          </c:xVal>
          <c:yVal>
            <c:numRef>
              <c:f>Sheet3!$B$1:$B$9</c:f>
              <c:numCache>
                <c:formatCode>General</c:formatCode>
                <c:ptCount val="9"/>
                <c:pt idx="0">
                  <c:v>0</c:v>
                </c:pt>
                <c:pt idx="1">
                  <c:v>1.5</c:v>
                </c:pt>
                <c:pt idx="2">
                  <c:v>5</c:v>
                </c:pt>
                <c:pt idx="3">
                  <c:v>16</c:v>
                </c:pt>
                <c:pt idx="4">
                  <c:v>40</c:v>
                </c:pt>
                <c:pt idx="5">
                  <c:v>16</c:v>
                </c:pt>
                <c:pt idx="6">
                  <c:v>5</c:v>
                </c:pt>
                <c:pt idx="7">
                  <c:v>1.5</c:v>
                </c:pt>
                <c:pt idx="8">
                  <c:v>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3304-4DFF-AA33-63A043E3F6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44981984"/>
        <c:axId val="244979632"/>
      </c:scatterChart>
      <c:valAx>
        <c:axId val="244981984"/>
        <c:scaling>
          <c:orientation val="minMax"/>
          <c:max val="290"/>
          <c:min val="220"/>
        </c:scaling>
        <c:delete val="0"/>
        <c:axPos val="b"/>
        <c:majorGridlines/>
        <c:min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244979632"/>
        <c:crosses val="autoZero"/>
        <c:crossBetween val="midCat"/>
        <c:majorUnit val="10"/>
        <c:minorUnit val="2"/>
      </c:valAx>
      <c:valAx>
        <c:axId val="24497963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244981984"/>
        <c:crosses val="autoZero"/>
        <c:crossBetween val="midCat"/>
      </c:valAx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smoothMarker"/>
        <c:varyColors val="0"/>
        <c:ser>
          <c:idx val="0"/>
          <c:order val="0"/>
          <c:spPr>
            <a:ln>
              <a:noFill/>
            </a:ln>
          </c:spPr>
          <c:marker>
            <c:symbol val="none"/>
          </c:marker>
          <c:xVal>
            <c:numRef>
              <c:f>Sheet3!$A$1:$A$9</c:f>
              <c:numCache>
                <c:formatCode>General</c:formatCode>
                <c:ptCount val="9"/>
                <c:pt idx="0">
                  <c:v>0</c:v>
                </c:pt>
                <c:pt idx="1">
                  <c:v>1450</c:v>
                </c:pt>
                <c:pt idx="2">
                  <c:v>1900</c:v>
                </c:pt>
                <c:pt idx="3">
                  <c:v>2350</c:v>
                </c:pt>
                <c:pt idx="4">
                  <c:v>2800</c:v>
                </c:pt>
                <c:pt idx="5">
                  <c:v>3250</c:v>
                </c:pt>
                <c:pt idx="6">
                  <c:v>3700</c:v>
                </c:pt>
                <c:pt idx="7">
                  <c:v>4150</c:v>
                </c:pt>
                <c:pt idx="8">
                  <c:v>5600</c:v>
                </c:pt>
              </c:numCache>
            </c:numRef>
          </c:xVal>
          <c:yVal>
            <c:numRef>
              <c:f>Sheet3!$B$1:$B$9</c:f>
              <c:numCache>
                <c:formatCode>General</c:formatCode>
                <c:ptCount val="9"/>
                <c:pt idx="0">
                  <c:v>0</c:v>
                </c:pt>
                <c:pt idx="1">
                  <c:v>1.5</c:v>
                </c:pt>
                <c:pt idx="2">
                  <c:v>5</c:v>
                </c:pt>
                <c:pt idx="3">
                  <c:v>16</c:v>
                </c:pt>
                <c:pt idx="4">
                  <c:v>40</c:v>
                </c:pt>
                <c:pt idx="5">
                  <c:v>16</c:v>
                </c:pt>
                <c:pt idx="6">
                  <c:v>5</c:v>
                </c:pt>
                <c:pt idx="7">
                  <c:v>1.5</c:v>
                </c:pt>
                <c:pt idx="8">
                  <c:v>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8C79-493C-8465-BFA862C3AE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98661784"/>
        <c:axId val="298662176"/>
      </c:scatterChart>
      <c:valAx>
        <c:axId val="298661784"/>
        <c:scaling>
          <c:orientation val="minMax"/>
          <c:max val="5600"/>
          <c:min val="0"/>
        </c:scaling>
        <c:delete val="0"/>
        <c:axPos val="b"/>
        <c:majorGridlines/>
        <c:min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298662176"/>
        <c:crosses val="autoZero"/>
        <c:crossBetween val="midCat"/>
        <c:majorUnit val="1000"/>
        <c:minorUnit val="100"/>
      </c:valAx>
      <c:valAx>
        <c:axId val="29866217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298661784"/>
        <c:crosses val="autoZero"/>
        <c:crossBetween val="midCat"/>
      </c:valAx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smoothMarker"/>
        <c:varyColors val="0"/>
        <c:ser>
          <c:idx val="0"/>
          <c:order val="0"/>
          <c:spPr>
            <a:ln>
              <a:noFill/>
            </a:ln>
          </c:spPr>
          <c:marker>
            <c:symbol val="none"/>
          </c:marker>
          <c:xVal>
            <c:numRef>
              <c:f>Sheet3!$A$1:$A$9</c:f>
              <c:numCache>
                <c:formatCode>General</c:formatCode>
                <c:ptCount val="9"/>
                <c:pt idx="0">
                  <c:v>0</c:v>
                </c:pt>
                <c:pt idx="1">
                  <c:v>1450</c:v>
                </c:pt>
                <c:pt idx="2">
                  <c:v>1900</c:v>
                </c:pt>
                <c:pt idx="3">
                  <c:v>2350</c:v>
                </c:pt>
                <c:pt idx="4">
                  <c:v>2800</c:v>
                </c:pt>
                <c:pt idx="5">
                  <c:v>3250</c:v>
                </c:pt>
                <c:pt idx="6">
                  <c:v>3700</c:v>
                </c:pt>
                <c:pt idx="7">
                  <c:v>4150</c:v>
                </c:pt>
                <c:pt idx="8">
                  <c:v>5600</c:v>
                </c:pt>
              </c:numCache>
            </c:numRef>
          </c:xVal>
          <c:yVal>
            <c:numRef>
              <c:f>Sheet3!$B$1:$B$9</c:f>
              <c:numCache>
                <c:formatCode>General</c:formatCode>
                <c:ptCount val="9"/>
                <c:pt idx="0">
                  <c:v>0</c:v>
                </c:pt>
                <c:pt idx="1">
                  <c:v>1.5</c:v>
                </c:pt>
                <c:pt idx="2">
                  <c:v>5</c:v>
                </c:pt>
                <c:pt idx="3">
                  <c:v>16</c:v>
                </c:pt>
                <c:pt idx="4">
                  <c:v>40</c:v>
                </c:pt>
                <c:pt idx="5">
                  <c:v>16</c:v>
                </c:pt>
                <c:pt idx="6">
                  <c:v>5</c:v>
                </c:pt>
                <c:pt idx="7">
                  <c:v>1.5</c:v>
                </c:pt>
                <c:pt idx="8">
                  <c:v>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984F-45D0-9913-D1DBC37D41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00124888"/>
        <c:axId val="300121752"/>
      </c:scatterChart>
      <c:valAx>
        <c:axId val="300124888"/>
        <c:scaling>
          <c:orientation val="minMax"/>
          <c:max val="5600"/>
          <c:min val="0"/>
        </c:scaling>
        <c:delete val="0"/>
        <c:axPos val="b"/>
        <c:majorGridlines/>
        <c:min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300121752"/>
        <c:crosses val="autoZero"/>
        <c:crossBetween val="midCat"/>
        <c:majorUnit val="1000"/>
        <c:minorUnit val="100"/>
      </c:valAx>
      <c:valAx>
        <c:axId val="30012175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300124888"/>
        <c:crosses val="autoZero"/>
        <c:crossBetween val="midCat"/>
      </c:valAx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smoothMarker"/>
        <c:varyColors val="0"/>
        <c:ser>
          <c:idx val="0"/>
          <c:order val="0"/>
          <c:spPr>
            <a:ln>
              <a:noFill/>
            </a:ln>
          </c:spPr>
          <c:marker>
            <c:symbol val="none"/>
          </c:marker>
          <c:xVal>
            <c:numRef>
              <c:f>Sheet3!$A$1:$A$9</c:f>
              <c:numCache>
                <c:formatCode>General</c:formatCode>
                <c:ptCount val="9"/>
                <c:pt idx="0">
                  <c:v>0</c:v>
                </c:pt>
                <c:pt idx="1">
                  <c:v>1450</c:v>
                </c:pt>
                <c:pt idx="2">
                  <c:v>1900</c:v>
                </c:pt>
                <c:pt idx="3">
                  <c:v>2350</c:v>
                </c:pt>
                <c:pt idx="4">
                  <c:v>2800</c:v>
                </c:pt>
                <c:pt idx="5">
                  <c:v>3250</c:v>
                </c:pt>
                <c:pt idx="6">
                  <c:v>3700</c:v>
                </c:pt>
                <c:pt idx="7">
                  <c:v>4150</c:v>
                </c:pt>
                <c:pt idx="8">
                  <c:v>5600</c:v>
                </c:pt>
              </c:numCache>
            </c:numRef>
          </c:xVal>
          <c:yVal>
            <c:numRef>
              <c:f>Sheet3!$B$1:$B$9</c:f>
              <c:numCache>
                <c:formatCode>General</c:formatCode>
                <c:ptCount val="9"/>
                <c:pt idx="0">
                  <c:v>0</c:v>
                </c:pt>
                <c:pt idx="1">
                  <c:v>1.5</c:v>
                </c:pt>
                <c:pt idx="2">
                  <c:v>5</c:v>
                </c:pt>
                <c:pt idx="3">
                  <c:v>16</c:v>
                </c:pt>
                <c:pt idx="4">
                  <c:v>40</c:v>
                </c:pt>
                <c:pt idx="5">
                  <c:v>16</c:v>
                </c:pt>
                <c:pt idx="6">
                  <c:v>5</c:v>
                </c:pt>
                <c:pt idx="7">
                  <c:v>1.5</c:v>
                </c:pt>
                <c:pt idx="8">
                  <c:v>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1276-4C43-9BC5-56AEC27091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00123320"/>
        <c:axId val="300120968"/>
      </c:scatterChart>
      <c:valAx>
        <c:axId val="300123320"/>
        <c:scaling>
          <c:orientation val="minMax"/>
          <c:max val="5600"/>
          <c:min val="0"/>
        </c:scaling>
        <c:delete val="0"/>
        <c:axPos val="b"/>
        <c:majorGridlines/>
        <c:min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300120968"/>
        <c:crosses val="autoZero"/>
        <c:crossBetween val="midCat"/>
        <c:majorUnit val="1000"/>
        <c:minorUnit val="100"/>
      </c:valAx>
      <c:valAx>
        <c:axId val="30012096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300123320"/>
        <c:crosses val="autoZero"/>
        <c:crossBetween val="midCat"/>
      </c:valAx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smoothMarker"/>
        <c:varyColors val="0"/>
        <c:ser>
          <c:idx val="0"/>
          <c:order val="0"/>
          <c:spPr>
            <a:ln>
              <a:noFill/>
            </a:ln>
          </c:spPr>
          <c:marker>
            <c:symbol val="none"/>
          </c:marker>
          <c:xVal>
            <c:numRef>
              <c:f>Sheet3!$A$1:$A$9</c:f>
              <c:numCache>
                <c:formatCode>General</c:formatCode>
                <c:ptCount val="9"/>
                <c:pt idx="0">
                  <c:v>0</c:v>
                </c:pt>
                <c:pt idx="1">
                  <c:v>1450</c:v>
                </c:pt>
                <c:pt idx="2">
                  <c:v>1900</c:v>
                </c:pt>
                <c:pt idx="3">
                  <c:v>2350</c:v>
                </c:pt>
                <c:pt idx="4">
                  <c:v>2800</c:v>
                </c:pt>
                <c:pt idx="5">
                  <c:v>3250</c:v>
                </c:pt>
                <c:pt idx="6">
                  <c:v>3700</c:v>
                </c:pt>
                <c:pt idx="7">
                  <c:v>4150</c:v>
                </c:pt>
                <c:pt idx="8">
                  <c:v>5600</c:v>
                </c:pt>
              </c:numCache>
            </c:numRef>
          </c:xVal>
          <c:yVal>
            <c:numRef>
              <c:f>Sheet3!$B$1:$B$9</c:f>
              <c:numCache>
                <c:formatCode>General</c:formatCode>
                <c:ptCount val="9"/>
                <c:pt idx="0">
                  <c:v>0</c:v>
                </c:pt>
                <c:pt idx="1">
                  <c:v>1.5</c:v>
                </c:pt>
                <c:pt idx="2">
                  <c:v>5</c:v>
                </c:pt>
                <c:pt idx="3">
                  <c:v>16</c:v>
                </c:pt>
                <c:pt idx="4">
                  <c:v>40</c:v>
                </c:pt>
                <c:pt idx="5">
                  <c:v>16</c:v>
                </c:pt>
                <c:pt idx="6">
                  <c:v>5</c:v>
                </c:pt>
                <c:pt idx="7">
                  <c:v>1.5</c:v>
                </c:pt>
                <c:pt idx="8">
                  <c:v>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DCC8-4627-B918-62ED4444E7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00127632"/>
        <c:axId val="300122144"/>
      </c:scatterChart>
      <c:valAx>
        <c:axId val="300127632"/>
        <c:scaling>
          <c:orientation val="minMax"/>
          <c:max val="5600"/>
          <c:min val="0"/>
        </c:scaling>
        <c:delete val="0"/>
        <c:axPos val="b"/>
        <c:majorGridlines/>
        <c:min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300122144"/>
        <c:crosses val="autoZero"/>
        <c:crossBetween val="midCat"/>
        <c:majorUnit val="1000"/>
        <c:minorUnit val="100"/>
      </c:valAx>
      <c:valAx>
        <c:axId val="30012214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300127632"/>
        <c:crosses val="autoZero"/>
        <c:crossBetween val="midCat"/>
      </c:valAx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smoothMarker"/>
        <c:varyColors val="0"/>
        <c:ser>
          <c:idx val="0"/>
          <c:order val="0"/>
          <c:spPr>
            <a:ln>
              <a:noFill/>
            </a:ln>
          </c:spPr>
          <c:marker>
            <c:symbol val="none"/>
          </c:marker>
          <c:xVal>
            <c:numRef>
              <c:f>Sheet3!$A$1:$A$9</c:f>
              <c:numCache>
                <c:formatCode>General</c:formatCode>
                <c:ptCount val="9"/>
                <c:pt idx="0">
                  <c:v>0</c:v>
                </c:pt>
                <c:pt idx="1">
                  <c:v>1450</c:v>
                </c:pt>
                <c:pt idx="2">
                  <c:v>1900</c:v>
                </c:pt>
                <c:pt idx="3">
                  <c:v>2350</c:v>
                </c:pt>
                <c:pt idx="4">
                  <c:v>2800</c:v>
                </c:pt>
                <c:pt idx="5">
                  <c:v>3250</c:v>
                </c:pt>
                <c:pt idx="6">
                  <c:v>3700</c:v>
                </c:pt>
                <c:pt idx="7">
                  <c:v>4150</c:v>
                </c:pt>
                <c:pt idx="8">
                  <c:v>5600</c:v>
                </c:pt>
              </c:numCache>
            </c:numRef>
          </c:xVal>
          <c:yVal>
            <c:numRef>
              <c:f>Sheet3!$B$1:$B$9</c:f>
              <c:numCache>
                <c:formatCode>General</c:formatCode>
                <c:ptCount val="9"/>
                <c:pt idx="0">
                  <c:v>0</c:v>
                </c:pt>
                <c:pt idx="1">
                  <c:v>1.5</c:v>
                </c:pt>
                <c:pt idx="2">
                  <c:v>5</c:v>
                </c:pt>
                <c:pt idx="3">
                  <c:v>16</c:v>
                </c:pt>
                <c:pt idx="4">
                  <c:v>40</c:v>
                </c:pt>
                <c:pt idx="5">
                  <c:v>16</c:v>
                </c:pt>
                <c:pt idx="6">
                  <c:v>5</c:v>
                </c:pt>
                <c:pt idx="7">
                  <c:v>1.5</c:v>
                </c:pt>
                <c:pt idx="8">
                  <c:v>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1940-4963-BE22-0CFFEEBE33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00123712"/>
        <c:axId val="300120184"/>
      </c:scatterChart>
      <c:valAx>
        <c:axId val="300123712"/>
        <c:scaling>
          <c:orientation val="minMax"/>
          <c:max val="5600"/>
          <c:min val="0"/>
        </c:scaling>
        <c:delete val="0"/>
        <c:axPos val="b"/>
        <c:majorGridlines/>
        <c:min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300120184"/>
        <c:crosses val="autoZero"/>
        <c:crossBetween val="midCat"/>
        <c:majorUnit val="1000"/>
        <c:minorUnit val="100"/>
      </c:valAx>
      <c:valAx>
        <c:axId val="30012018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300123712"/>
        <c:crosses val="autoZero"/>
        <c:crossBetween val="midCat"/>
      </c:valAx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smoothMarker"/>
        <c:varyColors val="0"/>
        <c:ser>
          <c:idx val="0"/>
          <c:order val="0"/>
          <c:spPr>
            <a:ln>
              <a:noFill/>
            </a:ln>
          </c:spPr>
          <c:marker>
            <c:symbol val="none"/>
          </c:marker>
          <c:xVal>
            <c:numRef>
              <c:f>Sheet3!$A$1:$A$9</c:f>
              <c:numCache>
                <c:formatCode>General</c:formatCode>
                <c:ptCount val="9"/>
                <c:pt idx="0">
                  <c:v>220</c:v>
                </c:pt>
                <c:pt idx="1">
                  <c:v>231</c:v>
                </c:pt>
                <c:pt idx="2">
                  <c:v>239</c:v>
                </c:pt>
                <c:pt idx="3">
                  <c:v>247</c:v>
                </c:pt>
                <c:pt idx="4">
                  <c:v>255</c:v>
                </c:pt>
                <c:pt idx="5">
                  <c:v>263</c:v>
                </c:pt>
                <c:pt idx="6">
                  <c:v>271</c:v>
                </c:pt>
                <c:pt idx="7">
                  <c:v>279</c:v>
                </c:pt>
                <c:pt idx="8">
                  <c:v>290</c:v>
                </c:pt>
              </c:numCache>
            </c:numRef>
          </c:xVal>
          <c:yVal>
            <c:numRef>
              <c:f>Sheet3!$B$1:$B$9</c:f>
              <c:numCache>
                <c:formatCode>General</c:formatCode>
                <c:ptCount val="9"/>
                <c:pt idx="0">
                  <c:v>0</c:v>
                </c:pt>
                <c:pt idx="1">
                  <c:v>1.5</c:v>
                </c:pt>
                <c:pt idx="2">
                  <c:v>5</c:v>
                </c:pt>
                <c:pt idx="3">
                  <c:v>16</c:v>
                </c:pt>
                <c:pt idx="4">
                  <c:v>40</c:v>
                </c:pt>
                <c:pt idx="5">
                  <c:v>16</c:v>
                </c:pt>
                <c:pt idx="6">
                  <c:v>5</c:v>
                </c:pt>
                <c:pt idx="7">
                  <c:v>1.5</c:v>
                </c:pt>
                <c:pt idx="8">
                  <c:v>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4F77-4577-BF25-0AC28AB024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77665064"/>
        <c:axId val="277664280"/>
      </c:scatterChart>
      <c:valAx>
        <c:axId val="277665064"/>
        <c:scaling>
          <c:orientation val="minMax"/>
          <c:max val="290"/>
          <c:min val="220"/>
        </c:scaling>
        <c:delete val="0"/>
        <c:axPos val="b"/>
        <c:majorGridlines/>
        <c:min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277664280"/>
        <c:crosses val="autoZero"/>
        <c:crossBetween val="midCat"/>
        <c:majorUnit val="10"/>
        <c:minorUnit val="2"/>
      </c:valAx>
      <c:valAx>
        <c:axId val="27766428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277665064"/>
        <c:crosses val="autoZero"/>
        <c:crossBetween val="midCat"/>
      </c:valAx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smoothMarker"/>
        <c:varyColors val="0"/>
        <c:ser>
          <c:idx val="0"/>
          <c:order val="0"/>
          <c:spPr>
            <a:ln>
              <a:noFill/>
            </a:ln>
          </c:spPr>
          <c:marker>
            <c:symbol val="none"/>
          </c:marker>
          <c:xVal>
            <c:numRef>
              <c:f>Sheet3!$A$1:$A$9</c:f>
              <c:numCache>
                <c:formatCode>General</c:formatCode>
                <c:ptCount val="9"/>
                <c:pt idx="0">
                  <c:v>220</c:v>
                </c:pt>
                <c:pt idx="1">
                  <c:v>231</c:v>
                </c:pt>
                <c:pt idx="2">
                  <c:v>239</c:v>
                </c:pt>
                <c:pt idx="3">
                  <c:v>247</c:v>
                </c:pt>
                <c:pt idx="4">
                  <c:v>255</c:v>
                </c:pt>
                <c:pt idx="5">
                  <c:v>263</c:v>
                </c:pt>
                <c:pt idx="6">
                  <c:v>271</c:v>
                </c:pt>
                <c:pt idx="7">
                  <c:v>279</c:v>
                </c:pt>
                <c:pt idx="8">
                  <c:v>290</c:v>
                </c:pt>
              </c:numCache>
            </c:numRef>
          </c:xVal>
          <c:yVal>
            <c:numRef>
              <c:f>Sheet3!$B$1:$B$9</c:f>
              <c:numCache>
                <c:formatCode>General</c:formatCode>
                <c:ptCount val="9"/>
                <c:pt idx="0">
                  <c:v>0</c:v>
                </c:pt>
                <c:pt idx="1">
                  <c:v>1.5</c:v>
                </c:pt>
                <c:pt idx="2">
                  <c:v>5</c:v>
                </c:pt>
                <c:pt idx="3">
                  <c:v>16</c:v>
                </c:pt>
                <c:pt idx="4">
                  <c:v>40</c:v>
                </c:pt>
                <c:pt idx="5">
                  <c:v>16</c:v>
                </c:pt>
                <c:pt idx="6">
                  <c:v>5</c:v>
                </c:pt>
                <c:pt idx="7">
                  <c:v>1.5</c:v>
                </c:pt>
                <c:pt idx="8">
                  <c:v>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A6AC-4DBC-887A-1E41E71FFF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77667024"/>
        <c:axId val="277660360"/>
      </c:scatterChart>
      <c:valAx>
        <c:axId val="277667024"/>
        <c:scaling>
          <c:orientation val="minMax"/>
          <c:max val="290"/>
          <c:min val="220"/>
        </c:scaling>
        <c:delete val="0"/>
        <c:axPos val="b"/>
        <c:majorGridlines/>
        <c:min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277660360"/>
        <c:crosses val="autoZero"/>
        <c:crossBetween val="midCat"/>
        <c:majorUnit val="10"/>
        <c:minorUnit val="2"/>
      </c:valAx>
      <c:valAx>
        <c:axId val="27766036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277667024"/>
        <c:crosses val="autoZero"/>
        <c:crossBetween val="midCat"/>
      </c:valAx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smoothMarker"/>
        <c:varyColors val="0"/>
        <c:ser>
          <c:idx val="0"/>
          <c:order val="0"/>
          <c:spPr>
            <a:ln>
              <a:noFill/>
            </a:ln>
          </c:spPr>
          <c:marker>
            <c:symbol val="none"/>
          </c:marker>
          <c:xVal>
            <c:numRef>
              <c:f>Sheet3!$A$1:$A$9</c:f>
              <c:numCache>
                <c:formatCode>General</c:formatCode>
                <c:ptCount val="9"/>
                <c:pt idx="0">
                  <c:v>220</c:v>
                </c:pt>
                <c:pt idx="1">
                  <c:v>231</c:v>
                </c:pt>
                <c:pt idx="2">
                  <c:v>239</c:v>
                </c:pt>
                <c:pt idx="3">
                  <c:v>247</c:v>
                </c:pt>
                <c:pt idx="4">
                  <c:v>255</c:v>
                </c:pt>
                <c:pt idx="5">
                  <c:v>263</c:v>
                </c:pt>
                <c:pt idx="6">
                  <c:v>271</c:v>
                </c:pt>
                <c:pt idx="7">
                  <c:v>279</c:v>
                </c:pt>
                <c:pt idx="8">
                  <c:v>290</c:v>
                </c:pt>
              </c:numCache>
            </c:numRef>
          </c:xVal>
          <c:yVal>
            <c:numRef>
              <c:f>Sheet3!$B$1:$B$9</c:f>
              <c:numCache>
                <c:formatCode>General</c:formatCode>
                <c:ptCount val="9"/>
                <c:pt idx="0">
                  <c:v>0</c:v>
                </c:pt>
                <c:pt idx="1">
                  <c:v>1.5</c:v>
                </c:pt>
                <c:pt idx="2">
                  <c:v>5</c:v>
                </c:pt>
                <c:pt idx="3">
                  <c:v>16</c:v>
                </c:pt>
                <c:pt idx="4">
                  <c:v>40</c:v>
                </c:pt>
                <c:pt idx="5">
                  <c:v>16</c:v>
                </c:pt>
                <c:pt idx="6">
                  <c:v>5</c:v>
                </c:pt>
                <c:pt idx="7">
                  <c:v>1.5</c:v>
                </c:pt>
                <c:pt idx="8">
                  <c:v>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E6DB-42A0-BD22-7BE9DA33C5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77661144"/>
        <c:axId val="277667416"/>
      </c:scatterChart>
      <c:valAx>
        <c:axId val="277661144"/>
        <c:scaling>
          <c:orientation val="minMax"/>
          <c:max val="290"/>
          <c:min val="220"/>
        </c:scaling>
        <c:delete val="0"/>
        <c:axPos val="b"/>
        <c:majorGridlines/>
        <c:min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277667416"/>
        <c:crosses val="autoZero"/>
        <c:crossBetween val="midCat"/>
        <c:majorUnit val="10"/>
        <c:minorUnit val="2"/>
      </c:valAx>
      <c:valAx>
        <c:axId val="27766741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277661144"/>
        <c:crosses val="autoZero"/>
        <c:crossBetween val="midCat"/>
      </c:valAx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smoothMarker"/>
        <c:varyColors val="0"/>
        <c:ser>
          <c:idx val="0"/>
          <c:order val="0"/>
          <c:spPr>
            <a:ln>
              <a:noFill/>
            </a:ln>
          </c:spPr>
          <c:marker>
            <c:symbol val="none"/>
          </c:marker>
          <c:xVal>
            <c:numRef>
              <c:f>Sheet3!$A$1:$A$9</c:f>
              <c:numCache>
                <c:formatCode>General</c:formatCode>
                <c:ptCount val="9"/>
                <c:pt idx="0">
                  <c:v>220</c:v>
                </c:pt>
                <c:pt idx="1">
                  <c:v>231</c:v>
                </c:pt>
                <c:pt idx="2">
                  <c:v>239</c:v>
                </c:pt>
                <c:pt idx="3">
                  <c:v>247</c:v>
                </c:pt>
                <c:pt idx="4">
                  <c:v>255</c:v>
                </c:pt>
                <c:pt idx="5">
                  <c:v>263</c:v>
                </c:pt>
                <c:pt idx="6">
                  <c:v>271</c:v>
                </c:pt>
                <c:pt idx="7">
                  <c:v>279</c:v>
                </c:pt>
                <c:pt idx="8">
                  <c:v>290</c:v>
                </c:pt>
              </c:numCache>
            </c:numRef>
          </c:xVal>
          <c:yVal>
            <c:numRef>
              <c:f>Sheet3!$B$1:$B$9</c:f>
              <c:numCache>
                <c:formatCode>General</c:formatCode>
                <c:ptCount val="9"/>
                <c:pt idx="0">
                  <c:v>0</c:v>
                </c:pt>
                <c:pt idx="1">
                  <c:v>1.5</c:v>
                </c:pt>
                <c:pt idx="2">
                  <c:v>5</c:v>
                </c:pt>
                <c:pt idx="3">
                  <c:v>16</c:v>
                </c:pt>
                <c:pt idx="4">
                  <c:v>40</c:v>
                </c:pt>
                <c:pt idx="5">
                  <c:v>16</c:v>
                </c:pt>
                <c:pt idx="6">
                  <c:v>5</c:v>
                </c:pt>
                <c:pt idx="7">
                  <c:v>1.5</c:v>
                </c:pt>
                <c:pt idx="8">
                  <c:v>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27DB-4B15-A56B-9A1D5E320C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77661928"/>
        <c:axId val="298658256"/>
      </c:scatterChart>
      <c:valAx>
        <c:axId val="277661928"/>
        <c:scaling>
          <c:orientation val="minMax"/>
          <c:max val="290"/>
          <c:min val="220"/>
        </c:scaling>
        <c:delete val="0"/>
        <c:axPos val="b"/>
        <c:majorGridlines/>
        <c:min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298658256"/>
        <c:crosses val="autoZero"/>
        <c:crossBetween val="midCat"/>
        <c:majorUnit val="10"/>
        <c:minorUnit val="2"/>
      </c:valAx>
      <c:valAx>
        <c:axId val="29865825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277661928"/>
        <c:crosses val="autoZero"/>
        <c:crossBetween val="midCat"/>
      </c:valAx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smoothMarker"/>
        <c:varyColors val="0"/>
        <c:ser>
          <c:idx val="0"/>
          <c:order val="0"/>
          <c:spPr>
            <a:ln>
              <a:noFill/>
            </a:ln>
          </c:spPr>
          <c:marker>
            <c:symbol val="none"/>
          </c:marker>
          <c:xVal>
            <c:numRef>
              <c:f>Sheet3!$A$1:$A$9</c:f>
              <c:numCache>
                <c:formatCode>General</c:formatCode>
                <c:ptCount val="9"/>
                <c:pt idx="0">
                  <c:v>0</c:v>
                </c:pt>
                <c:pt idx="1">
                  <c:v>1450</c:v>
                </c:pt>
                <c:pt idx="2">
                  <c:v>1900</c:v>
                </c:pt>
                <c:pt idx="3">
                  <c:v>2350</c:v>
                </c:pt>
                <c:pt idx="4">
                  <c:v>2800</c:v>
                </c:pt>
                <c:pt idx="5">
                  <c:v>3250</c:v>
                </c:pt>
                <c:pt idx="6">
                  <c:v>3700</c:v>
                </c:pt>
                <c:pt idx="7">
                  <c:v>4150</c:v>
                </c:pt>
                <c:pt idx="8">
                  <c:v>5600</c:v>
                </c:pt>
              </c:numCache>
            </c:numRef>
          </c:xVal>
          <c:yVal>
            <c:numRef>
              <c:f>Sheet3!$B$1:$B$9</c:f>
              <c:numCache>
                <c:formatCode>General</c:formatCode>
                <c:ptCount val="9"/>
                <c:pt idx="0">
                  <c:v>0</c:v>
                </c:pt>
                <c:pt idx="1">
                  <c:v>1.5</c:v>
                </c:pt>
                <c:pt idx="2">
                  <c:v>5</c:v>
                </c:pt>
                <c:pt idx="3">
                  <c:v>16</c:v>
                </c:pt>
                <c:pt idx="4">
                  <c:v>40</c:v>
                </c:pt>
                <c:pt idx="5">
                  <c:v>16</c:v>
                </c:pt>
                <c:pt idx="6">
                  <c:v>5</c:v>
                </c:pt>
                <c:pt idx="7">
                  <c:v>1.5</c:v>
                </c:pt>
                <c:pt idx="8">
                  <c:v>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8E76-4096-AC85-9BB2405850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98661392"/>
        <c:axId val="298663352"/>
      </c:scatterChart>
      <c:valAx>
        <c:axId val="298661392"/>
        <c:scaling>
          <c:orientation val="minMax"/>
          <c:max val="5600"/>
          <c:min val="0"/>
        </c:scaling>
        <c:delete val="0"/>
        <c:axPos val="b"/>
        <c:majorGridlines/>
        <c:min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298663352"/>
        <c:crosses val="autoZero"/>
        <c:crossBetween val="midCat"/>
        <c:majorUnit val="1000"/>
        <c:minorUnit val="100"/>
      </c:valAx>
      <c:valAx>
        <c:axId val="29866335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298661392"/>
        <c:crosses val="autoZero"/>
        <c:crossBetween val="midCat"/>
      </c:valAx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smoothMarker"/>
        <c:varyColors val="0"/>
        <c:ser>
          <c:idx val="0"/>
          <c:order val="0"/>
          <c:spPr>
            <a:ln>
              <a:noFill/>
            </a:ln>
          </c:spPr>
          <c:marker>
            <c:symbol val="none"/>
          </c:marker>
          <c:xVal>
            <c:numRef>
              <c:f>Sheet3!$A$1:$A$9</c:f>
              <c:numCache>
                <c:formatCode>General</c:formatCode>
                <c:ptCount val="9"/>
                <c:pt idx="0">
                  <c:v>0</c:v>
                </c:pt>
                <c:pt idx="1">
                  <c:v>1450</c:v>
                </c:pt>
                <c:pt idx="2">
                  <c:v>1900</c:v>
                </c:pt>
                <c:pt idx="3">
                  <c:v>2350</c:v>
                </c:pt>
                <c:pt idx="4">
                  <c:v>2800</c:v>
                </c:pt>
                <c:pt idx="5">
                  <c:v>3250</c:v>
                </c:pt>
                <c:pt idx="6">
                  <c:v>3700</c:v>
                </c:pt>
                <c:pt idx="7">
                  <c:v>4150</c:v>
                </c:pt>
                <c:pt idx="8">
                  <c:v>5600</c:v>
                </c:pt>
              </c:numCache>
            </c:numRef>
          </c:xVal>
          <c:yVal>
            <c:numRef>
              <c:f>Sheet3!$B$1:$B$9</c:f>
              <c:numCache>
                <c:formatCode>General</c:formatCode>
                <c:ptCount val="9"/>
                <c:pt idx="0">
                  <c:v>0</c:v>
                </c:pt>
                <c:pt idx="1">
                  <c:v>1.5</c:v>
                </c:pt>
                <c:pt idx="2">
                  <c:v>5</c:v>
                </c:pt>
                <c:pt idx="3">
                  <c:v>16</c:v>
                </c:pt>
                <c:pt idx="4">
                  <c:v>40</c:v>
                </c:pt>
                <c:pt idx="5">
                  <c:v>16</c:v>
                </c:pt>
                <c:pt idx="6">
                  <c:v>5</c:v>
                </c:pt>
                <c:pt idx="7">
                  <c:v>1.5</c:v>
                </c:pt>
                <c:pt idx="8">
                  <c:v>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87F5-4E67-94D0-74C61E3223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98663744"/>
        <c:axId val="298658648"/>
      </c:scatterChart>
      <c:valAx>
        <c:axId val="298663744"/>
        <c:scaling>
          <c:orientation val="minMax"/>
          <c:max val="5600"/>
          <c:min val="0"/>
        </c:scaling>
        <c:delete val="0"/>
        <c:axPos val="b"/>
        <c:majorGridlines/>
        <c:min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298658648"/>
        <c:crosses val="autoZero"/>
        <c:crossBetween val="midCat"/>
        <c:majorUnit val="1000"/>
        <c:minorUnit val="100"/>
      </c:valAx>
      <c:valAx>
        <c:axId val="29865864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298663744"/>
        <c:crosses val="autoZero"/>
        <c:crossBetween val="midCat"/>
      </c:valAx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smoothMarker"/>
        <c:varyColors val="0"/>
        <c:ser>
          <c:idx val="0"/>
          <c:order val="0"/>
          <c:spPr>
            <a:ln>
              <a:noFill/>
            </a:ln>
          </c:spPr>
          <c:marker>
            <c:symbol val="none"/>
          </c:marker>
          <c:xVal>
            <c:numRef>
              <c:f>Sheet3!$A$1:$A$9</c:f>
              <c:numCache>
                <c:formatCode>General</c:formatCode>
                <c:ptCount val="9"/>
                <c:pt idx="0">
                  <c:v>0</c:v>
                </c:pt>
                <c:pt idx="1">
                  <c:v>1450</c:v>
                </c:pt>
                <c:pt idx="2">
                  <c:v>1900</c:v>
                </c:pt>
                <c:pt idx="3">
                  <c:v>2350</c:v>
                </c:pt>
                <c:pt idx="4">
                  <c:v>2800</c:v>
                </c:pt>
                <c:pt idx="5">
                  <c:v>3250</c:v>
                </c:pt>
                <c:pt idx="6">
                  <c:v>3700</c:v>
                </c:pt>
                <c:pt idx="7">
                  <c:v>4150</c:v>
                </c:pt>
                <c:pt idx="8">
                  <c:v>5600</c:v>
                </c:pt>
              </c:numCache>
            </c:numRef>
          </c:xVal>
          <c:yVal>
            <c:numRef>
              <c:f>Sheet3!$B$1:$B$9</c:f>
              <c:numCache>
                <c:formatCode>General</c:formatCode>
                <c:ptCount val="9"/>
                <c:pt idx="0">
                  <c:v>0</c:v>
                </c:pt>
                <c:pt idx="1">
                  <c:v>1.5</c:v>
                </c:pt>
                <c:pt idx="2">
                  <c:v>5</c:v>
                </c:pt>
                <c:pt idx="3">
                  <c:v>16</c:v>
                </c:pt>
                <c:pt idx="4">
                  <c:v>40</c:v>
                </c:pt>
                <c:pt idx="5">
                  <c:v>16</c:v>
                </c:pt>
                <c:pt idx="6">
                  <c:v>5</c:v>
                </c:pt>
                <c:pt idx="7">
                  <c:v>1.5</c:v>
                </c:pt>
                <c:pt idx="8">
                  <c:v>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2C47-4522-843F-F5F92AF709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98659040"/>
        <c:axId val="298657864"/>
      </c:scatterChart>
      <c:valAx>
        <c:axId val="298659040"/>
        <c:scaling>
          <c:orientation val="minMax"/>
          <c:max val="5600"/>
          <c:min val="0"/>
        </c:scaling>
        <c:delete val="0"/>
        <c:axPos val="b"/>
        <c:majorGridlines/>
        <c:min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298657864"/>
        <c:crosses val="autoZero"/>
        <c:crossBetween val="midCat"/>
        <c:majorUnit val="1000"/>
        <c:minorUnit val="100"/>
      </c:valAx>
      <c:valAx>
        <c:axId val="29865786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298659040"/>
        <c:crosses val="autoZero"/>
        <c:crossBetween val="midCat"/>
      </c:valAx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smoothMarker"/>
        <c:varyColors val="0"/>
        <c:ser>
          <c:idx val="0"/>
          <c:order val="0"/>
          <c:spPr>
            <a:ln>
              <a:noFill/>
            </a:ln>
          </c:spPr>
          <c:marker>
            <c:symbol val="none"/>
          </c:marker>
          <c:xVal>
            <c:numRef>
              <c:f>Sheet3!$A$1:$A$9</c:f>
              <c:numCache>
                <c:formatCode>General</c:formatCode>
                <c:ptCount val="9"/>
                <c:pt idx="0">
                  <c:v>0</c:v>
                </c:pt>
                <c:pt idx="1">
                  <c:v>1450</c:v>
                </c:pt>
                <c:pt idx="2">
                  <c:v>1900</c:v>
                </c:pt>
                <c:pt idx="3">
                  <c:v>2350</c:v>
                </c:pt>
                <c:pt idx="4">
                  <c:v>2800</c:v>
                </c:pt>
                <c:pt idx="5">
                  <c:v>3250</c:v>
                </c:pt>
                <c:pt idx="6">
                  <c:v>3700</c:v>
                </c:pt>
                <c:pt idx="7">
                  <c:v>4150</c:v>
                </c:pt>
                <c:pt idx="8">
                  <c:v>5600</c:v>
                </c:pt>
              </c:numCache>
            </c:numRef>
          </c:xVal>
          <c:yVal>
            <c:numRef>
              <c:f>Sheet3!$B$1:$B$9</c:f>
              <c:numCache>
                <c:formatCode>General</c:formatCode>
                <c:ptCount val="9"/>
                <c:pt idx="0">
                  <c:v>0</c:v>
                </c:pt>
                <c:pt idx="1">
                  <c:v>1.5</c:v>
                </c:pt>
                <c:pt idx="2">
                  <c:v>5</c:v>
                </c:pt>
                <c:pt idx="3">
                  <c:v>16</c:v>
                </c:pt>
                <c:pt idx="4">
                  <c:v>40</c:v>
                </c:pt>
                <c:pt idx="5">
                  <c:v>16</c:v>
                </c:pt>
                <c:pt idx="6">
                  <c:v>5</c:v>
                </c:pt>
                <c:pt idx="7">
                  <c:v>1.5</c:v>
                </c:pt>
                <c:pt idx="8">
                  <c:v>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DCF1-4F4F-9822-FF9F6E14A8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98660216"/>
        <c:axId val="298659824"/>
      </c:scatterChart>
      <c:valAx>
        <c:axId val="298660216"/>
        <c:scaling>
          <c:orientation val="minMax"/>
          <c:max val="5600"/>
          <c:min val="0"/>
        </c:scaling>
        <c:delete val="0"/>
        <c:axPos val="b"/>
        <c:majorGridlines/>
        <c:min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298659824"/>
        <c:crosses val="autoZero"/>
        <c:crossBetween val="midCat"/>
        <c:majorUnit val="1000"/>
        <c:minorUnit val="100"/>
      </c:valAx>
      <c:valAx>
        <c:axId val="29865982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298660216"/>
        <c:crosses val="autoZero"/>
        <c:crossBetween val="midCat"/>
      </c:valAx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34B395-8CA4-4C64-BBF5-844F635267F4}" type="datetimeFigureOut">
              <a:rPr lang="en-GB" smtClean="0"/>
              <a:pPr/>
              <a:t>15/04/2024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5D4179-F774-4D35-9D86-C964D1B7A48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54073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60DA4E-E832-4F8D-AF44-39953F476D7F}" type="datetimeFigureOut">
              <a:rPr lang="en-GB" smtClean="0"/>
              <a:pPr/>
              <a:t>15/04/2024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AB3CF0-4459-4134-B3A4-503EB7F09A4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05911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B3CF0-4459-4134-B3A4-503EB7F09A40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71614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B3CF0-4459-4134-B3A4-503EB7F09A40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25275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B3CF0-4459-4134-B3A4-503EB7F09A40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25457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B3CF0-4459-4134-B3A4-503EB7F09A40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55613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B3CF0-4459-4134-B3A4-503EB7F09A40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9898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0D326DD5-E435-4B17-84E3-DDC0007357A0}" type="datetimeFigureOut">
              <a:rPr lang="en-GB" smtClean="0"/>
              <a:pPr/>
              <a:t>15/04/2024</a:t>
            </a:fld>
            <a:endParaRPr lang="en-GB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5E2A3EB-8F20-44CA-9E09-A59EEBC6846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5062" y="6116497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9557912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26DD5-E435-4B17-84E3-DDC0007357A0}" type="datetimeFigureOut">
              <a:rPr lang="en-GB" smtClean="0"/>
              <a:pPr/>
              <a:t>15/04/2024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2A3EB-8F20-44CA-9E09-A59EEBC6846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8773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26DD5-E435-4B17-84E3-DDC0007357A0}" type="datetimeFigureOut">
              <a:rPr lang="en-GB" smtClean="0"/>
              <a:pPr/>
              <a:t>15/04/2024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2A3EB-8F20-44CA-9E09-A59EEBC6846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6222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26DD5-E435-4B17-84E3-DDC0007357A0}" type="datetimeFigureOut">
              <a:rPr lang="en-GB" smtClean="0"/>
              <a:pPr/>
              <a:t>15/04/2024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2A3EB-8F20-44CA-9E09-A59EEBC6846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909065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0D326DD5-E435-4B17-84E3-DDC0007357A0}" type="datetimeFigureOut">
              <a:rPr lang="en-GB" smtClean="0"/>
              <a:pPr/>
              <a:t>15/04/2024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5E2A3EB-8F20-44CA-9E09-A59EEBC68461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64177" y="6114973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6779181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26DD5-E435-4B17-84E3-DDC0007357A0}" type="datetimeFigureOut">
              <a:rPr lang="en-GB" smtClean="0"/>
              <a:pPr/>
              <a:t>15/04/2024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2A3EB-8F20-44CA-9E09-A59EEBC6846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040038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26DD5-E435-4B17-84E3-DDC0007357A0}" type="datetimeFigureOut">
              <a:rPr lang="en-GB" smtClean="0"/>
              <a:pPr/>
              <a:t>15/04/2024</a:t>
            </a:fld>
            <a:endParaRPr lang="en-GB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2A3EB-8F20-44CA-9E09-A59EEBC6846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3908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26DD5-E435-4B17-84E3-DDC0007357A0}" type="datetimeFigureOut">
              <a:rPr lang="en-GB" smtClean="0"/>
              <a:pPr/>
              <a:t>15/04/2024</a:t>
            </a:fld>
            <a:endParaRPr lang="en-GB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2A3EB-8F20-44CA-9E09-A59EEBC6846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6859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26DD5-E435-4B17-84E3-DDC0007357A0}" type="datetimeFigureOut">
              <a:rPr lang="en-GB" smtClean="0"/>
              <a:pPr/>
              <a:t>15/04/2024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2A3EB-8F20-44CA-9E09-A59EEBC6846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2183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26DD5-E435-4B17-84E3-DDC0007357A0}" type="datetimeFigureOut">
              <a:rPr lang="en-GB" smtClean="0"/>
              <a:pPr/>
              <a:t>15/04/2024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2A3EB-8F20-44CA-9E09-A59EEBC6846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303352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26DD5-E435-4B17-84E3-DDC0007357A0}" type="datetimeFigureOut">
              <a:rPr lang="en-GB" smtClean="0"/>
              <a:pPr/>
              <a:t>15/04/2024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5E2A3EB-8F20-44CA-9E09-A59EEBC6846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979878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D326DD5-E435-4B17-84E3-DDC0007357A0}" type="datetimeFigureOut">
              <a:rPr lang="en-GB" smtClean="0"/>
              <a:pPr/>
              <a:t>15/04/2024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5E2A3EB-8F20-44CA-9E09-A59EEBC68461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52975" y="76200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024716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8.pn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hyperlink" Target="http://www.mathssupport.org/" TargetMode="External"/><Relationship Id="rId7" Type="http://schemas.openxmlformats.org/officeDocument/2006/relationships/image" Target="../media/image13.png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18.png"/><Relationship Id="rId9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chart" Target="../charts/chart11.xml"/><Relationship Id="rId7" Type="http://schemas.openxmlformats.org/officeDocument/2006/relationships/image" Target="../media/image1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20.png"/><Relationship Id="rId4" Type="http://schemas.openxmlformats.org/officeDocument/2006/relationships/hyperlink" Target="http://www.mathssupport.org/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hyperlink" Target="http://www.mathssupport.org/" TargetMode="External"/><Relationship Id="rId7" Type="http://schemas.openxmlformats.org/officeDocument/2006/relationships/image" Target="../media/image21.png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5.png"/><Relationship Id="rId10" Type="http://schemas.openxmlformats.org/officeDocument/2006/relationships/image" Target="../media/image23.png"/><Relationship Id="rId4" Type="http://schemas.openxmlformats.org/officeDocument/2006/relationships/image" Target="../media/image4.png"/><Relationship Id="rId9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hyperlink" Target="http://www.mathssupport.org/" TargetMode="External"/><Relationship Id="rId7" Type="http://schemas.openxmlformats.org/officeDocument/2006/relationships/image" Target="../media/image13.png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4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hyperlink" Target="http://www.mathssupport.org/" TargetMode="External"/><Relationship Id="rId7" Type="http://schemas.openxmlformats.org/officeDocument/2006/relationships/image" Target="../media/image13.png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://www.mathssupport.org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6.png"/><Relationship Id="rId4" Type="http://schemas.openxmlformats.org/officeDocument/2006/relationships/hyperlink" Target="http://www.mathssupport.org/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chart" Target="../charts/chart3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7.png"/><Relationship Id="rId4" Type="http://schemas.openxmlformats.org/officeDocument/2006/relationships/hyperlink" Target="http://www.mathssupport.org/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chart" Target="../charts/chart4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9.png"/><Relationship Id="rId4" Type="http://schemas.openxmlformats.org/officeDocument/2006/relationships/hyperlink" Target="http://www.mathssupport.org/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chart" Target="../charts/chart5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10.png"/><Relationship Id="rId4" Type="http://schemas.openxmlformats.org/officeDocument/2006/relationships/hyperlink" Target="http://www.mathssupport.org/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hyperlink" Target="http://www.mathssupport.org/" TargetMode="External"/><Relationship Id="rId7" Type="http://schemas.openxmlformats.org/officeDocument/2006/relationships/image" Target="../media/image8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hyperlink" Target="http://www.mathssupport.org/" TargetMode="External"/><Relationship Id="rId7" Type="http://schemas.openxmlformats.org/officeDocument/2006/relationships/image" Target="../media/image8.pn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hyperlink" Target="http://www.mathssupport.org/" TargetMode="External"/><Relationship Id="rId7" Type="http://schemas.openxmlformats.org/officeDocument/2006/relationships/image" Target="../media/image13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684ED48-1EBA-40F2-A0F4-F3A4E9003A9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LO: To calculate normal probabilities using GDC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73CB1A1-67EE-40B7-A9AC-370BFDDA7C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Normal probability calculations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BD9255-8ACF-4774-ACB3-E54A1380D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1A036AB-8C40-43A4-ABF7-7AE03B3DC58B}" type="datetime4">
              <a:rPr kumimoji="0" lang="en-GB" sz="20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 April 2024</a:t>
            </a:fld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98C5B2A9-9E4E-46F9-8420-D06C3CF4E790}"/>
              </a:ext>
            </a:extLst>
          </p:cNvPr>
          <p:cNvSpPr/>
          <p:nvPr/>
        </p:nvSpPr>
        <p:spPr>
          <a:xfrm>
            <a:off x="8074104" y="6108536"/>
            <a:ext cx="1005840" cy="6217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hlinkClick r:id="rId2"/>
            <a:extLst>
              <a:ext uri="{FF2B5EF4-FFF2-40B4-BE49-F238E27FC236}">
                <a16:creationId xmlns:a16="http://schemas.microsoft.com/office/drawing/2014/main" id="{4CAF6EE9-B45D-4B42-9276-8639A585A0FE}"/>
              </a:ext>
            </a:extLst>
          </p:cNvPr>
          <p:cNvSpPr/>
          <p:nvPr/>
        </p:nvSpPr>
        <p:spPr>
          <a:xfrm>
            <a:off x="827584" y="6551438"/>
            <a:ext cx="1728192" cy="1788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Rectangle 63">
            <a:extLst>
              <a:ext uri="{FF2B5EF4-FFF2-40B4-BE49-F238E27FC236}">
                <a16:creationId xmlns:a16="http://schemas.microsoft.com/office/drawing/2014/main" id="{CC3D4245-D31E-4F9F-B160-284226A9A2CB}"/>
              </a:ext>
            </a:extLst>
          </p:cNvPr>
          <p:cNvSpPr/>
          <p:nvPr/>
        </p:nvSpPr>
        <p:spPr>
          <a:xfrm>
            <a:off x="151496" y="1116782"/>
            <a:ext cx="8668975" cy="325213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34" name="Chart 33"/>
          <p:cNvGraphicFramePr/>
          <p:nvPr>
            <p:extLst>
              <p:ext uri="{D42A27DB-BD31-4B8C-83A1-F6EECF244321}">
                <p14:modId xmlns:p14="http://schemas.microsoft.com/office/powerpoint/2010/main" val="979454673"/>
              </p:ext>
            </p:extLst>
          </p:nvPr>
        </p:nvGraphicFramePr>
        <p:xfrm>
          <a:off x="128723" y="2535134"/>
          <a:ext cx="4860032" cy="2886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82880" y="786384"/>
            <a:ext cx="89644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en-GB" dirty="0"/>
              <a:t>Find the percentage of light bulbs that have a lifetime of less than 1950 hours.</a:t>
            </a:r>
          </a:p>
          <a:p>
            <a:pPr marL="342900" indent="-342900">
              <a:buAutoNum type="alphaLcParenR"/>
            </a:pPr>
            <a:r>
              <a:rPr lang="en-GB" dirty="0"/>
              <a:t>Find the percentage of light bulbs that have a lifetime of between 2300 and 3500 hours.</a:t>
            </a:r>
          </a:p>
          <a:p>
            <a:pPr marL="342900" indent="-342900">
              <a:buAutoNum type="alphaLcParenR"/>
            </a:pPr>
            <a:r>
              <a:rPr lang="en-GB" dirty="0"/>
              <a:t>Find the percentage of light bulbs that have a lifetime of more than 3800 hours.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9512" y="1700808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Sketching in the normal distribution diagram gives a clear idea of what is happening.</a:t>
            </a:r>
          </a:p>
        </p:txBody>
      </p:sp>
      <p:grpSp>
        <p:nvGrpSpPr>
          <p:cNvPr id="2" name="Group 31"/>
          <p:cNvGrpSpPr/>
          <p:nvPr/>
        </p:nvGrpSpPr>
        <p:grpSpPr>
          <a:xfrm>
            <a:off x="2216955" y="2103086"/>
            <a:ext cx="576064" cy="3096344"/>
            <a:chOff x="6372200" y="1484784"/>
            <a:chExt cx="576064" cy="3096344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6660232" y="2060848"/>
              <a:ext cx="0" cy="2520280"/>
            </a:xfrm>
            <a:prstGeom prst="line">
              <a:avLst/>
            </a:prstGeom>
            <a:ln w="1905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4"/>
            <p:cNvSpPr/>
            <p:nvPr/>
          </p:nvSpPr>
          <p:spPr>
            <a:xfrm>
              <a:off x="6372200" y="1484784"/>
              <a:ext cx="576064" cy="63094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800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sz="2000" i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μ</a:t>
              </a:r>
              <a:endParaRPr lang="en-GB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GB" sz="15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2800</a:t>
              </a:r>
              <a:endParaRPr lang="en-GB" sz="15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" name="Group 32"/>
          <p:cNvGrpSpPr/>
          <p:nvPr/>
        </p:nvGrpSpPr>
        <p:grpSpPr>
          <a:xfrm>
            <a:off x="1748755" y="3039190"/>
            <a:ext cx="1548000" cy="2160240"/>
            <a:chOff x="5607115" y="2420888"/>
            <a:chExt cx="2178236" cy="2160240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6156176" y="2996952"/>
              <a:ext cx="0" cy="1584176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7164288" y="2996952"/>
              <a:ext cx="0" cy="1584176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 25"/>
            <p:cNvSpPr/>
            <p:nvPr/>
          </p:nvSpPr>
          <p:spPr>
            <a:xfrm>
              <a:off x="5607115" y="2420888"/>
              <a:ext cx="909102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800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sz="16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μ</a:t>
              </a:r>
              <a:r>
                <a:rPr lang="en-GB" sz="16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– </a:t>
              </a:r>
              <a:r>
                <a:rPr lang="el-GR" sz="16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endParaRPr lang="en-GB" sz="16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GB" sz="1500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2350</a:t>
              </a:r>
              <a:endParaRPr lang="en-GB" sz="15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6696233" y="2420888"/>
              <a:ext cx="1089118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800" i="1" dirty="0"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l-GR" sz="16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μ</a:t>
              </a:r>
              <a:r>
                <a:rPr lang="en-GB" sz="16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+ </a:t>
              </a:r>
              <a:r>
                <a:rPr lang="el-GR" sz="16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endParaRPr lang="en-GB" sz="16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GB" sz="1500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3250</a:t>
              </a:r>
              <a:endParaRPr lang="en-GB" sz="15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grpSp>
        <p:nvGrpSpPr>
          <p:cNvPr id="8" name="Group 33"/>
          <p:cNvGrpSpPr/>
          <p:nvPr/>
        </p:nvGrpSpPr>
        <p:grpSpPr>
          <a:xfrm>
            <a:off x="1424867" y="3687262"/>
            <a:ext cx="2268000" cy="1512168"/>
            <a:chOff x="5191788" y="3068960"/>
            <a:chExt cx="3209499" cy="1512168"/>
          </a:xfrm>
        </p:grpSpPr>
        <p:cxnSp>
          <p:nvCxnSpPr>
            <p:cNvPr id="18" name="Straight Connector 17"/>
            <p:cNvCxnSpPr>
              <a:stCxn id="28" idx="2"/>
            </p:cNvCxnSpPr>
            <p:nvPr/>
          </p:nvCxnSpPr>
          <p:spPr>
            <a:xfrm>
              <a:off x="5693271" y="3638347"/>
              <a:ext cx="0" cy="942781"/>
            </a:xfrm>
            <a:prstGeom prst="line">
              <a:avLst/>
            </a:prstGeom>
            <a:ln w="19050">
              <a:solidFill>
                <a:srgbClr val="008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7699209" y="3573016"/>
              <a:ext cx="0" cy="1008112"/>
            </a:xfrm>
            <a:prstGeom prst="line">
              <a:avLst/>
            </a:prstGeom>
            <a:ln w="19050">
              <a:solidFill>
                <a:srgbClr val="008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Rectangle 27"/>
            <p:cNvSpPr/>
            <p:nvPr/>
          </p:nvSpPr>
          <p:spPr>
            <a:xfrm>
              <a:off x="5191788" y="3068960"/>
              <a:ext cx="1002969" cy="5693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8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sz="16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μ</a:t>
              </a:r>
              <a:r>
                <a:rPr lang="en-GB" sz="16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 - </a:t>
              </a:r>
              <a:r>
                <a:rPr lang="en-GB" sz="1600" dirty="0">
                  <a:solidFill>
                    <a:srgbClr val="008000"/>
                  </a:solidFill>
                  <a:cs typeface="Times New Roman" pitchFamily="18" charset="0"/>
                </a:rPr>
                <a:t>2</a:t>
              </a:r>
              <a:r>
                <a:rPr lang="el-GR" sz="16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endParaRPr lang="en-GB" sz="1600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GB" sz="1500" dirty="0">
                  <a:solidFill>
                    <a:srgbClr val="008000"/>
                  </a:solidFill>
                </a:rPr>
                <a:t>1900</a:t>
              </a: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7197724" y="3068960"/>
              <a:ext cx="1203563" cy="5693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l-GR" sz="16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μ</a:t>
              </a:r>
              <a:r>
                <a:rPr lang="en-GB" sz="16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 + </a:t>
              </a:r>
              <a:r>
                <a:rPr lang="en-GB" sz="1600" dirty="0">
                  <a:solidFill>
                    <a:srgbClr val="008000"/>
                  </a:solidFill>
                  <a:cs typeface="Times New Roman" pitchFamily="18" charset="0"/>
                </a:rPr>
                <a:t>2</a:t>
              </a:r>
              <a:r>
                <a:rPr lang="el-GR" sz="16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endParaRPr lang="en-GB" sz="1600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GB" sz="1500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3700</a:t>
              </a:r>
              <a:endParaRPr lang="en-GB" sz="1500" dirty="0">
                <a:solidFill>
                  <a:srgbClr val="008000"/>
                </a:solidFill>
              </a:endParaRPr>
            </a:p>
          </p:txBody>
        </p:sp>
      </p:grpSp>
      <p:grpSp>
        <p:nvGrpSpPr>
          <p:cNvPr id="11" name="Group 34"/>
          <p:cNvGrpSpPr/>
          <p:nvPr/>
        </p:nvGrpSpPr>
        <p:grpSpPr>
          <a:xfrm>
            <a:off x="920810" y="4119310"/>
            <a:ext cx="3096345" cy="1080120"/>
            <a:chOff x="4375438" y="3501008"/>
            <a:chExt cx="4505368" cy="1080120"/>
          </a:xfrm>
        </p:grpSpPr>
        <p:cxnSp>
          <p:nvCxnSpPr>
            <p:cNvPr id="22" name="Straight Connector 21"/>
            <p:cNvCxnSpPr/>
            <p:nvPr/>
          </p:nvCxnSpPr>
          <p:spPr>
            <a:xfrm>
              <a:off x="5148064" y="4077072"/>
              <a:ext cx="0" cy="504056"/>
            </a:xfrm>
            <a:prstGeom prst="line">
              <a:avLst/>
            </a:prstGeom>
            <a:ln w="19050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8173065" y="4077072"/>
              <a:ext cx="0" cy="504056"/>
            </a:xfrm>
            <a:prstGeom prst="line">
              <a:avLst/>
            </a:prstGeom>
            <a:ln w="19050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Rectangle 29"/>
            <p:cNvSpPr/>
            <p:nvPr/>
          </p:nvSpPr>
          <p:spPr>
            <a:xfrm>
              <a:off x="4375438" y="3501008"/>
              <a:ext cx="1444053" cy="5693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8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sz="1600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μ</a:t>
              </a:r>
              <a:r>
                <a:rPr lang="en-GB" sz="1600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- </a:t>
              </a:r>
              <a:r>
                <a:rPr lang="en-GB" sz="1600" dirty="0">
                  <a:solidFill>
                    <a:srgbClr val="0000FF"/>
                  </a:solidFill>
                  <a:cs typeface="Times New Roman" pitchFamily="18" charset="0"/>
                </a:rPr>
                <a:t>3</a:t>
              </a:r>
              <a:r>
                <a:rPr lang="el-GR" sz="1600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endParaRPr lang="en-GB" sz="16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GB" sz="15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1450</a:t>
              </a:r>
              <a:endParaRPr lang="en-GB" sz="1500" dirty="0">
                <a:solidFill>
                  <a:srgbClr val="0000FF"/>
                </a:solidFill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7572985" y="3501008"/>
              <a:ext cx="1307821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8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sz="1600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μ</a:t>
              </a:r>
              <a:r>
                <a:rPr lang="en-GB" sz="1600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+ </a:t>
              </a:r>
              <a:r>
                <a:rPr lang="en-GB" sz="1600" dirty="0">
                  <a:solidFill>
                    <a:srgbClr val="0000FF"/>
                  </a:solidFill>
                  <a:cs typeface="Times New Roman" pitchFamily="18" charset="0"/>
                </a:rPr>
                <a:t>3</a:t>
              </a:r>
              <a:r>
                <a:rPr lang="el-GR" sz="1600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endParaRPr lang="en-GB" sz="16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GB" sz="15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4150</a:t>
              </a:r>
              <a:endParaRPr lang="en-GB" sz="1500" dirty="0">
                <a:solidFill>
                  <a:srgbClr val="0000FF"/>
                </a:solidFill>
              </a:endParaRPr>
            </a:p>
          </p:txBody>
        </p:sp>
      </p:grpSp>
      <p:sp>
        <p:nvSpPr>
          <p:cNvPr id="47" name="TextBox 46"/>
          <p:cNvSpPr txBox="1"/>
          <p:nvPr/>
        </p:nvSpPr>
        <p:spPr>
          <a:xfrm>
            <a:off x="152732" y="5533097"/>
            <a:ext cx="4812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solution on the calculator is 0.80683283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197705" y="5783824"/>
            <a:ext cx="482453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So the percentage of light bulbs that have a    lifetime of between 2300 and 3500 hours is </a:t>
            </a:r>
            <a:r>
              <a:rPr lang="en-GB" sz="2000" b="1" dirty="0">
                <a:solidFill>
                  <a:srgbClr val="0000FF"/>
                </a:solidFill>
              </a:rPr>
              <a:t>80.7%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79512" y="0"/>
            <a:ext cx="15121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rgbClr val="002060"/>
                </a:solidFill>
              </a:rPr>
              <a:t>Example 2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956376" y="83671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00FF"/>
                </a:solidFill>
              </a:rPr>
              <a:t>2.95% 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8172400" y="126876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00FF"/>
                </a:solidFill>
              </a:rPr>
              <a:t>80.7% </a:t>
            </a:r>
          </a:p>
        </p:txBody>
      </p:sp>
      <p:sp>
        <p:nvSpPr>
          <p:cNvPr id="5" name="Freeform 4"/>
          <p:cNvSpPr/>
          <p:nvPr/>
        </p:nvSpPr>
        <p:spPr>
          <a:xfrm>
            <a:off x="2093343" y="2944483"/>
            <a:ext cx="943155" cy="2070340"/>
          </a:xfrm>
          <a:custGeom>
            <a:avLst/>
            <a:gdLst>
              <a:gd name="connsiteX0" fmla="*/ 0 w 943155"/>
              <a:gd name="connsiteY0" fmla="*/ 1316966 h 2070340"/>
              <a:gd name="connsiteX1" fmla="*/ 11502 w 943155"/>
              <a:gd name="connsiteY1" fmla="*/ 2070340 h 2070340"/>
              <a:gd name="connsiteX2" fmla="*/ 943155 w 943155"/>
              <a:gd name="connsiteY2" fmla="*/ 2070340 h 2070340"/>
              <a:gd name="connsiteX3" fmla="*/ 943155 w 943155"/>
              <a:gd name="connsiteY3" fmla="*/ 1621766 h 2070340"/>
              <a:gd name="connsiteX4" fmla="*/ 891397 w 943155"/>
              <a:gd name="connsiteY4" fmla="*/ 1547004 h 2070340"/>
              <a:gd name="connsiteX5" fmla="*/ 822385 w 943155"/>
              <a:gd name="connsiteY5" fmla="*/ 1437736 h 2070340"/>
              <a:gd name="connsiteX6" fmla="*/ 770627 w 943155"/>
              <a:gd name="connsiteY6" fmla="*/ 1311215 h 2070340"/>
              <a:gd name="connsiteX7" fmla="*/ 713117 w 943155"/>
              <a:gd name="connsiteY7" fmla="*/ 1127185 h 2070340"/>
              <a:gd name="connsiteX8" fmla="*/ 649857 w 943155"/>
              <a:gd name="connsiteY8" fmla="*/ 897147 h 2070340"/>
              <a:gd name="connsiteX9" fmla="*/ 603849 w 943155"/>
              <a:gd name="connsiteY9" fmla="*/ 667109 h 2070340"/>
              <a:gd name="connsiteX10" fmla="*/ 557842 w 943155"/>
              <a:gd name="connsiteY10" fmla="*/ 465826 h 2070340"/>
              <a:gd name="connsiteX11" fmla="*/ 511834 w 943155"/>
              <a:gd name="connsiteY11" fmla="*/ 230038 h 2070340"/>
              <a:gd name="connsiteX12" fmla="*/ 483080 w 943155"/>
              <a:gd name="connsiteY12" fmla="*/ 132272 h 2070340"/>
              <a:gd name="connsiteX13" fmla="*/ 448574 w 943155"/>
              <a:gd name="connsiteY13" fmla="*/ 63260 h 2070340"/>
              <a:gd name="connsiteX14" fmla="*/ 402566 w 943155"/>
              <a:gd name="connsiteY14" fmla="*/ 0 h 2070340"/>
              <a:gd name="connsiteX15" fmla="*/ 345057 w 943155"/>
              <a:gd name="connsiteY15" fmla="*/ 17253 h 2070340"/>
              <a:gd name="connsiteX16" fmla="*/ 322053 w 943155"/>
              <a:gd name="connsiteY16" fmla="*/ 103517 h 2070340"/>
              <a:gd name="connsiteX17" fmla="*/ 258793 w 943155"/>
              <a:gd name="connsiteY17" fmla="*/ 327804 h 2070340"/>
              <a:gd name="connsiteX18" fmla="*/ 212785 w 943155"/>
              <a:gd name="connsiteY18" fmla="*/ 511834 h 2070340"/>
              <a:gd name="connsiteX19" fmla="*/ 172529 w 943155"/>
              <a:gd name="connsiteY19" fmla="*/ 678611 h 2070340"/>
              <a:gd name="connsiteX20" fmla="*/ 143774 w 943155"/>
              <a:gd name="connsiteY20" fmla="*/ 822385 h 2070340"/>
              <a:gd name="connsiteX21" fmla="*/ 109268 w 943155"/>
              <a:gd name="connsiteY21" fmla="*/ 1006415 h 2070340"/>
              <a:gd name="connsiteX22" fmla="*/ 74763 w 943155"/>
              <a:gd name="connsiteY22" fmla="*/ 1144438 h 2070340"/>
              <a:gd name="connsiteX23" fmla="*/ 0 w 943155"/>
              <a:gd name="connsiteY23" fmla="*/ 1316966 h 2070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943155" h="2070340">
                <a:moveTo>
                  <a:pt x="0" y="1316966"/>
                </a:moveTo>
                <a:lnTo>
                  <a:pt x="11502" y="2070340"/>
                </a:lnTo>
                <a:lnTo>
                  <a:pt x="943155" y="2070340"/>
                </a:lnTo>
                <a:lnTo>
                  <a:pt x="943155" y="1621766"/>
                </a:lnTo>
                <a:lnTo>
                  <a:pt x="891397" y="1547004"/>
                </a:lnTo>
                <a:lnTo>
                  <a:pt x="822385" y="1437736"/>
                </a:lnTo>
                <a:lnTo>
                  <a:pt x="770627" y="1311215"/>
                </a:lnTo>
                <a:lnTo>
                  <a:pt x="713117" y="1127185"/>
                </a:lnTo>
                <a:lnTo>
                  <a:pt x="649857" y="897147"/>
                </a:lnTo>
                <a:lnTo>
                  <a:pt x="603849" y="667109"/>
                </a:lnTo>
                <a:lnTo>
                  <a:pt x="557842" y="465826"/>
                </a:lnTo>
                <a:lnTo>
                  <a:pt x="511834" y="230038"/>
                </a:lnTo>
                <a:lnTo>
                  <a:pt x="483080" y="132272"/>
                </a:lnTo>
                <a:lnTo>
                  <a:pt x="448574" y="63260"/>
                </a:lnTo>
                <a:lnTo>
                  <a:pt x="402566" y="0"/>
                </a:lnTo>
                <a:lnTo>
                  <a:pt x="345057" y="17253"/>
                </a:lnTo>
                <a:lnTo>
                  <a:pt x="322053" y="103517"/>
                </a:lnTo>
                <a:lnTo>
                  <a:pt x="258793" y="327804"/>
                </a:lnTo>
                <a:lnTo>
                  <a:pt x="212785" y="511834"/>
                </a:lnTo>
                <a:lnTo>
                  <a:pt x="172529" y="678611"/>
                </a:lnTo>
                <a:lnTo>
                  <a:pt x="143774" y="822385"/>
                </a:lnTo>
                <a:lnTo>
                  <a:pt x="109268" y="1006415"/>
                </a:lnTo>
                <a:lnTo>
                  <a:pt x="74763" y="1144438"/>
                </a:lnTo>
                <a:lnTo>
                  <a:pt x="0" y="1316966"/>
                </a:lnTo>
                <a:close/>
              </a:path>
            </a:pathLst>
          </a:custGeom>
          <a:solidFill>
            <a:srgbClr val="FF3399">
              <a:alpha val="51000"/>
            </a:srgbClr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Freeform 35"/>
          <p:cNvSpPr/>
          <p:nvPr/>
        </p:nvSpPr>
        <p:spPr>
          <a:xfrm>
            <a:off x="445330" y="2931290"/>
            <a:ext cx="3757613" cy="2098674"/>
          </a:xfrm>
          <a:custGeom>
            <a:avLst/>
            <a:gdLst>
              <a:gd name="connsiteX0" fmla="*/ 0 w 3757613"/>
              <a:gd name="connsiteY0" fmla="*/ 2082800 h 2098674"/>
              <a:gd name="connsiteX1" fmla="*/ 995363 w 3757613"/>
              <a:gd name="connsiteY1" fmla="*/ 2054225 h 2098674"/>
              <a:gd name="connsiteX2" fmla="*/ 1347788 w 3757613"/>
              <a:gd name="connsiteY2" fmla="*/ 1816100 h 2098674"/>
              <a:gd name="connsiteX3" fmla="*/ 1690688 w 3757613"/>
              <a:gd name="connsiteY3" fmla="*/ 1239837 h 2098674"/>
              <a:gd name="connsiteX4" fmla="*/ 2043113 w 3757613"/>
              <a:gd name="connsiteY4" fmla="*/ 6350 h 2098674"/>
              <a:gd name="connsiteX5" fmla="*/ 2400300 w 3757613"/>
              <a:gd name="connsiteY5" fmla="*/ 1277937 h 2098674"/>
              <a:gd name="connsiteX6" fmla="*/ 2767013 w 3757613"/>
              <a:gd name="connsiteY6" fmla="*/ 1830387 h 2098674"/>
              <a:gd name="connsiteX7" fmla="*/ 3095625 w 3757613"/>
              <a:gd name="connsiteY7" fmla="*/ 2058987 h 2098674"/>
              <a:gd name="connsiteX8" fmla="*/ 3757613 w 3757613"/>
              <a:gd name="connsiteY8" fmla="*/ 2068512 h 2098674"/>
              <a:gd name="connsiteX9" fmla="*/ 3757613 w 3757613"/>
              <a:gd name="connsiteY9" fmla="*/ 2068512 h 20986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757613" h="2098674">
                <a:moveTo>
                  <a:pt x="0" y="2082800"/>
                </a:moveTo>
                <a:lnTo>
                  <a:pt x="995363" y="2054225"/>
                </a:lnTo>
                <a:cubicBezTo>
                  <a:pt x="1219994" y="2009775"/>
                  <a:pt x="1231901" y="1951831"/>
                  <a:pt x="1347788" y="1816100"/>
                </a:cubicBezTo>
                <a:cubicBezTo>
                  <a:pt x="1463676" y="1680369"/>
                  <a:pt x="1574801" y="1541462"/>
                  <a:pt x="1690688" y="1239837"/>
                </a:cubicBezTo>
                <a:cubicBezTo>
                  <a:pt x="1806575" y="938212"/>
                  <a:pt x="1924844" y="0"/>
                  <a:pt x="2043113" y="6350"/>
                </a:cubicBezTo>
                <a:cubicBezTo>
                  <a:pt x="2161382" y="12700"/>
                  <a:pt x="2279650" y="973931"/>
                  <a:pt x="2400300" y="1277937"/>
                </a:cubicBezTo>
                <a:cubicBezTo>
                  <a:pt x="2520950" y="1581943"/>
                  <a:pt x="2651126" y="1700212"/>
                  <a:pt x="2767013" y="1830387"/>
                </a:cubicBezTo>
                <a:cubicBezTo>
                  <a:pt x="2882900" y="1960562"/>
                  <a:pt x="2930525" y="2019300"/>
                  <a:pt x="3095625" y="2058987"/>
                </a:cubicBezTo>
                <a:cubicBezTo>
                  <a:pt x="3260725" y="2098674"/>
                  <a:pt x="3757613" y="2068512"/>
                  <a:pt x="3757613" y="2068512"/>
                </a:cubicBezTo>
                <a:lnTo>
                  <a:pt x="3757613" y="2068512"/>
                </a:lnTo>
              </a:path>
            </a:pathLst>
          </a:cu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1720686" y="5332231"/>
            <a:ext cx="55015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dirty="0"/>
              <a:t>2300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 flipV="1">
            <a:off x="1995762" y="4996516"/>
            <a:ext cx="75018" cy="348787"/>
          </a:xfrm>
          <a:prstGeom prst="straightConnector1">
            <a:avLst/>
          </a:prstGeom>
          <a:ln w="2857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2859317" y="5343246"/>
            <a:ext cx="55015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dirty="0"/>
              <a:t>3500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 flipH="1" flipV="1">
            <a:off x="3059061" y="5036878"/>
            <a:ext cx="75332" cy="319441"/>
          </a:xfrm>
          <a:prstGeom prst="straightConnector1">
            <a:avLst/>
          </a:prstGeom>
          <a:ln w="2857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4827048" y="1860736"/>
            <a:ext cx="1480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Use the GDC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27A1A311-D56C-4CD0-A02E-3D94A0FF1BD2}"/>
              </a:ext>
            </a:extLst>
          </p:cNvPr>
          <p:cNvSpPr txBox="1"/>
          <p:nvPr/>
        </p:nvSpPr>
        <p:spPr>
          <a:xfrm>
            <a:off x="179512" y="234751"/>
            <a:ext cx="78756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lifetime of a light bulb is normally distributed with a mean of 2800 hours and a standard deviation of 450 hours. </a:t>
            </a:r>
          </a:p>
        </p:txBody>
      </p:sp>
      <p:pic>
        <p:nvPicPr>
          <p:cNvPr id="42" name="Picture 41">
            <a:extLst>
              <a:ext uri="{FF2B5EF4-FFF2-40B4-BE49-F238E27FC236}">
                <a16:creationId xmlns:a16="http://schemas.microsoft.com/office/drawing/2014/main" id="{D6B71F8F-7A29-8536-DA35-2BFA95605D2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49440" y="1874520"/>
            <a:ext cx="2009707" cy="4754880"/>
          </a:xfrm>
          <a:prstGeom prst="rect">
            <a:avLst/>
          </a:prstGeom>
        </p:spPr>
      </p:pic>
      <p:sp>
        <p:nvSpPr>
          <p:cNvPr id="63" name="TextBox 62">
            <a:extLst>
              <a:ext uri="{FF2B5EF4-FFF2-40B4-BE49-F238E27FC236}">
                <a16:creationId xmlns:a16="http://schemas.microsoft.com/office/drawing/2014/main" id="{A0AB8607-F733-585C-34E0-B1BD54D807E3}"/>
              </a:ext>
            </a:extLst>
          </p:cNvPr>
          <p:cNvSpPr txBox="1"/>
          <p:nvPr/>
        </p:nvSpPr>
        <p:spPr>
          <a:xfrm>
            <a:off x="4816932" y="2790277"/>
            <a:ext cx="2016224" cy="369332"/>
          </a:xfrm>
          <a:prstGeom prst="rect">
            <a:avLst/>
          </a:prstGeom>
          <a:solidFill>
            <a:srgbClr val="FDE4CF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Enter the values:</a:t>
            </a:r>
            <a:endParaRPr lang="en-GB" dirty="0">
              <a:cs typeface="Times New Roman" pitchFamily="18" charset="0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268D599C-26B3-3FE1-FB0E-30AD8E90EB97}"/>
              </a:ext>
            </a:extLst>
          </p:cNvPr>
          <p:cNvSpPr txBox="1"/>
          <p:nvPr/>
        </p:nvSpPr>
        <p:spPr>
          <a:xfrm>
            <a:off x="4740815" y="3159648"/>
            <a:ext cx="1217102" cy="378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Lower:</a:t>
            </a:r>
            <a:endParaRPr lang="en-GB" dirty="0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DB51D100-D3A1-11DD-9DDE-DE0AE6662EFB}"/>
              </a:ext>
            </a:extLst>
          </p:cNvPr>
          <p:cNvSpPr txBox="1"/>
          <p:nvPr/>
        </p:nvSpPr>
        <p:spPr>
          <a:xfrm>
            <a:off x="4719160" y="3438970"/>
            <a:ext cx="1217102" cy="378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Upper:</a:t>
            </a:r>
            <a:endParaRPr lang="en-GB" dirty="0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96B58B76-4695-C86A-C363-B913E331D509}"/>
              </a:ext>
            </a:extLst>
          </p:cNvPr>
          <p:cNvSpPr txBox="1"/>
          <p:nvPr/>
        </p:nvSpPr>
        <p:spPr>
          <a:xfrm>
            <a:off x="5168880" y="3978551"/>
            <a:ext cx="407021" cy="378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Symbol" panose="05050102010706020507" pitchFamily="18" charset="2"/>
              </a:rPr>
              <a:t></a:t>
            </a:r>
            <a:r>
              <a:rPr lang="en-US" dirty="0"/>
              <a:t>:</a:t>
            </a:r>
            <a:endParaRPr lang="en-GB" dirty="0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01C16895-FD92-4974-0701-190C3A803F47}"/>
              </a:ext>
            </a:extLst>
          </p:cNvPr>
          <p:cNvSpPr txBox="1"/>
          <p:nvPr/>
        </p:nvSpPr>
        <p:spPr>
          <a:xfrm>
            <a:off x="5129828" y="3717939"/>
            <a:ext cx="468785" cy="378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Symbol" panose="05050102010706020507" pitchFamily="18" charset="2"/>
              </a:rPr>
              <a:t></a:t>
            </a:r>
            <a:r>
              <a:rPr lang="en-US" dirty="0"/>
              <a:t>:</a:t>
            </a:r>
            <a:endParaRPr lang="en-GB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A076A456-C662-7FAF-211E-925E51B1787B}"/>
              </a:ext>
            </a:extLst>
          </p:cNvPr>
          <p:cNvSpPr txBox="1"/>
          <p:nvPr/>
        </p:nvSpPr>
        <p:spPr>
          <a:xfrm>
            <a:off x="5505970" y="3483391"/>
            <a:ext cx="917930" cy="378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ym typeface="Symbol" panose="05050102010706020507" pitchFamily="18" charset="2"/>
              </a:rPr>
              <a:t>3500</a:t>
            </a:r>
            <a:endParaRPr lang="en-GB" b="1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C7EDCF06-C984-0069-2A3D-89A4475C2BCB}"/>
              </a:ext>
            </a:extLst>
          </p:cNvPr>
          <p:cNvSpPr txBox="1"/>
          <p:nvPr/>
        </p:nvSpPr>
        <p:spPr>
          <a:xfrm>
            <a:off x="5542546" y="3172495"/>
            <a:ext cx="917930" cy="378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ym typeface="Symbol" panose="05050102010706020507" pitchFamily="18" charset="2"/>
              </a:rPr>
              <a:t>2300</a:t>
            </a:r>
            <a:endParaRPr lang="en-GB" b="1" baseline="30000" dirty="0"/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9C6ED220-6994-1864-6457-36735434C812}"/>
              </a:ext>
            </a:extLst>
          </p:cNvPr>
          <p:cNvSpPr txBox="1"/>
          <p:nvPr/>
        </p:nvSpPr>
        <p:spPr>
          <a:xfrm>
            <a:off x="5551517" y="3988300"/>
            <a:ext cx="917930" cy="378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ym typeface="Symbol" panose="05050102010706020507" pitchFamily="18" charset="2"/>
              </a:rPr>
              <a:t>450</a:t>
            </a:r>
            <a:endParaRPr lang="en-GB" b="1" dirty="0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96866A31-F659-EDF9-CE22-DEB6AF14FC24}"/>
              </a:ext>
            </a:extLst>
          </p:cNvPr>
          <p:cNvSpPr txBox="1"/>
          <p:nvPr/>
        </p:nvSpPr>
        <p:spPr>
          <a:xfrm>
            <a:off x="5487401" y="3729877"/>
            <a:ext cx="917930" cy="378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ym typeface="Symbol" panose="05050102010706020507" pitchFamily="18" charset="2"/>
              </a:rPr>
              <a:t>2800</a:t>
            </a:r>
            <a:endParaRPr lang="en-GB" b="1" dirty="0"/>
          </a:p>
        </p:txBody>
      </p:sp>
      <p:pic>
        <p:nvPicPr>
          <p:cNvPr id="76" name="Picture 75">
            <a:extLst>
              <a:ext uri="{FF2B5EF4-FFF2-40B4-BE49-F238E27FC236}">
                <a16:creationId xmlns:a16="http://schemas.microsoft.com/office/drawing/2014/main" id="{4D0AF900-6A13-D681-A494-26B0B6CE7AB1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04938" y="2346410"/>
            <a:ext cx="518102" cy="228600"/>
          </a:xfrm>
          <a:prstGeom prst="rect">
            <a:avLst/>
          </a:prstGeom>
        </p:spPr>
      </p:pic>
      <p:pic>
        <p:nvPicPr>
          <p:cNvPr id="77" name="Picture 76">
            <a:extLst>
              <a:ext uri="{FF2B5EF4-FFF2-40B4-BE49-F238E27FC236}">
                <a16:creationId xmlns:a16="http://schemas.microsoft.com/office/drawing/2014/main" id="{AA71F364-A8E3-0D5F-54BE-0106FC25E2C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26016" y="2308702"/>
            <a:ext cx="521208" cy="279672"/>
          </a:xfrm>
          <a:prstGeom prst="rect">
            <a:avLst/>
          </a:prstGeom>
        </p:spPr>
      </p:pic>
      <p:pic>
        <p:nvPicPr>
          <p:cNvPr id="78" name="Picture 77">
            <a:extLst>
              <a:ext uri="{FF2B5EF4-FFF2-40B4-BE49-F238E27FC236}">
                <a16:creationId xmlns:a16="http://schemas.microsoft.com/office/drawing/2014/main" id="{9A85E9D9-5FCC-9E02-D5B9-D07198AD976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70141" y="2346410"/>
            <a:ext cx="521208" cy="260603"/>
          </a:xfrm>
          <a:prstGeom prst="rect">
            <a:avLst/>
          </a:prstGeom>
        </p:spPr>
      </p:pic>
      <p:pic>
        <p:nvPicPr>
          <p:cNvPr id="79" name="Picture 78">
            <a:extLst>
              <a:ext uri="{FF2B5EF4-FFF2-40B4-BE49-F238E27FC236}">
                <a16:creationId xmlns:a16="http://schemas.microsoft.com/office/drawing/2014/main" id="{CE8EEEFF-7FFC-D7E5-1E19-DEB15B96B5D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85689" y="3246279"/>
            <a:ext cx="400106" cy="200053"/>
          </a:xfrm>
          <a:prstGeom prst="rect">
            <a:avLst/>
          </a:prstGeom>
        </p:spPr>
      </p:pic>
      <p:pic>
        <p:nvPicPr>
          <p:cNvPr id="80" name="Picture 79">
            <a:extLst>
              <a:ext uri="{FF2B5EF4-FFF2-40B4-BE49-F238E27FC236}">
                <a16:creationId xmlns:a16="http://schemas.microsoft.com/office/drawing/2014/main" id="{1B5DCF2E-5CC3-ED30-84E1-901C8BBB273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80038" y="3556025"/>
            <a:ext cx="400106" cy="200053"/>
          </a:xfrm>
          <a:prstGeom prst="rect">
            <a:avLst/>
          </a:prstGeom>
        </p:spPr>
      </p:pic>
      <p:pic>
        <p:nvPicPr>
          <p:cNvPr id="81" name="Picture 80">
            <a:extLst>
              <a:ext uri="{FF2B5EF4-FFF2-40B4-BE49-F238E27FC236}">
                <a16:creationId xmlns:a16="http://schemas.microsoft.com/office/drawing/2014/main" id="{9D26BB46-FDDE-4B58-A6E6-637C85C8231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89624" y="3835239"/>
            <a:ext cx="400106" cy="200053"/>
          </a:xfrm>
          <a:prstGeom prst="rect">
            <a:avLst/>
          </a:prstGeom>
        </p:spPr>
      </p:pic>
      <p:pic>
        <p:nvPicPr>
          <p:cNvPr id="82" name="Picture 81">
            <a:extLst>
              <a:ext uri="{FF2B5EF4-FFF2-40B4-BE49-F238E27FC236}">
                <a16:creationId xmlns:a16="http://schemas.microsoft.com/office/drawing/2014/main" id="{663D87A7-F9AE-5F7D-EF54-D63912B4B0F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86177" y="4130382"/>
            <a:ext cx="400106" cy="200053"/>
          </a:xfrm>
          <a:prstGeom prst="rect">
            <a:avLst/>
          </a:prstGeom>
        </p:spPr>
      </p:pic>
      <p:pic>
        <p:nvPicPr>
          <p:cNvPr id="83" name="Picture 82">
            <a:extLst>
              <a:ext uri="{FF2B5EF4-FFF2-40B4-BE49-F238E27FC236}">
                <a16:creationId xmlns:a16="http://schemas.microsoft.com/office/drawing/2014/main" id="{3E64B6A5-63E5-1114-24AD-8E563AA6E52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81564" y="4405663"/>
            <a:ext cx="400106" cy="200053"/>
          </a:xfrm>
          <a:prstGeom prst="rect">
            <a:avLst/>
          </a:prstGeom>
        </p:spPr>
      </p:pic>
      <p:pic>
        <p:nvPicPr>
          <p:cNvPr id="84" name="Picture 83">
            <a:extLst>
              <a:ext uri="{FF2B5EF4-FFF2-40B4-BE49-F238E27FC236}">
                <a16:creationId xmlns:a16="http://schemas.microsoft.com/office/drawing/2014/main" id="{CF51367C-5AE4-3BD9-1057-242E4217E46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66800" y="4712545"/>
            <a:ext cx="400106" cy="200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8015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8" grpId="0"/>
      <p:bldP spid="3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Rectangle 105"/>
          <p:cNvSpPr/>
          <p:nvPr/>
        </p:nvSpPr>
        <p:spPr>
          <a:xfrm>
            <a:off x="164333" y="1395904"/>
            <a:ext cx="8008068" cy="325213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182880" y="786384"/>
            <a:ext cx="89644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en-GB" dirty="0"/>
              <a:t>Find the percentage of light bulbs that have a lifetime of less than 1950 hours.</a:t>
            </a:r>
          </a:p>
          <a:p>
            <a:pPr marL="342900" indent="-342900">
              <a:buAutoNum type="alphaLcParenR"/>
            </a:pPr>
            <a:r>
              <a:rPr lang="en-GB" dirty="0"/>
              <a:t>Find the percentage of light bulbs that have a lifetime of between 2300 and 3500 hours.</a:t>
            </a:r>
          </a:p>
          <a:p>
            <a:pPr marL="342900" indent="-342900">
              <a:buAutoNum type="alphaLcParenR"/>
            </a:pPr>
            <a:r>
              <a:rPr lang="en-GB" dirty="0"/>
              <a:t>Find the percentage of light bulbs that have a lifetime of more than 3800 hours.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9512" y="1700808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Sketching the normal distribution diagram gives a clear idea of what is happening.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79512" y="0"/>
            <a:ext cx="15121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rgbClr val="002060"/>
                </a:solidFill>
              </a:rPr>
              <a:t>Example 2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956376" y="83671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00FF"/>
                </a:solidFill>
              </a:rPr>
              <a:t>2.95% 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8172400" y="126876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00FF"/>
                </a:solidFill>
              </a:rPr>
              <a:t>80.7% </a:t>
            </a:r>
          </a:p>
        </p:txBody>
      </p:sp>
      <p:graphicFrame>
        <p:nvGraphicFramePr>
          <p:cNvPr id="81" name="Chart 80"/>
          <p:cNvGraphicFramePr/>
          <p:nvPr>
            <p:extLst>
              <p:ext uri="{D42A27DB-BD31-4B8C-83A1-F6EECF244321}">
                <p14:modId xmlns:p14="http://schemas.microsoft.com/office/powerpoint/2010/main" val="1475975817"/>
              </p:ext>
            </p:extLst>
          </p:nvPr>
        </p:nvGraphicFramePr>
        <p:xfrm>
          <a:off x="128723" y="2535134"/>
          <a:ext cx="4860032" cy="2886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82" name="Group 31"/>
          <p:cNvGrpSpPr/>
          <p:nvPr/>
        </p:nvGrpSpPr>
        <p:grpSpPr>
          <a:xfrm>
            <a:off x="2216955" y="2103086"/>
            <a:ext cx="576064" cy="3096344"/>
            <a:chOff x="6372200" y="1484784"/>
            <a:chExt cx="576064" cy="3096344"/>
          </a:xfrm>
        </p:grpSpPr>
        <p:cxnSp>
          <p:nvCxnSpPr>
            <p:cNvPr id="83" name="Straight Connector 82"/>
            <p:cNvCxnSpPr/>
            <p:nvPr/>
          </p:nvCxnSpPr>
          <p:spPr>
            <a:xfrm>
              <a:off x="6660232" y="2060848"/>
              <a:ext cx="0" cy="2520280"/>
            </a:xfrm>
            <a:prstGeom prst="line">
              <a:avLst/>
            </a:prstGeom>
            <a:ln w="1905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Rectangle 83"/>
            <p:cNvSpPr/>
            <p:nvPr/>
          </p:nvSpPr>
          <p:spPr>
            <a:xfrm>
              <a:off x="6372200" y="1484784"/>
              <a:ext cx="576064" cy="63094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800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sz="2000" i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μ</a:t>
              </a:r>
              <a:endParaRPr lang="en-GB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GB" sz="15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2800</a:t>
              </a:r>
              <a:endParaRPr lang="en-GB" sz="15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85" name="Group 32"/>
          <p:cNvGrpSpPr/>
          <p:nvPr/>
        </p:nvGrpSpPr>
        <p:grpSpPr>
          <a:xfrm>
            <a:off x="1748755" y="3039190"/>
            <a:ext cx="1548000" cy="2160240"/>
            <a:chOff x="5607115" y="2420888"/>
            <a:chExt cx="2178236" cy="2160240"/>
          </a:xfrm>
        </p:grpSpPr>
        <p:cxnSp>
          <p:nvCxnSpPr>
            <p:cNvPr id="86" name="Straight Connector 85"/>
            <p:cNvCxnSpPr/>
            <p:nvPr/>
          </p:nvCxnSpPr>
          <p:spPr>
            <a:xfrm>
              <a:off x="6156176" y="2996952"/>
              <a:ext cx="0" cy="1584176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>
              <a:off x="7164288" y="2996952"/>
              <a:ext cx="0" cy="1584176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Rectangle 87"/>
            <p:cNvSpPr/>
            <p:nvPr/>
          </p:nvSpPr>
          <p:spPr>
            <a:xfrm>
              <a:off x="5607115" y="2420888"/>
              <a:ext cx="909102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800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sz="16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μ</a:t>
              </a:r>
              <a:r>
                <a:rPr lang="en-GB" sz="16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– </a:t>
              </a:r>
              <a:r>
                <a:rPr lang="el-GR" sz="16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endParaRPr lang="en-GB" sz="16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GB" sz="1500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2350</a:t>
              </a:r>
              <a:endParaRPr lang="en-GB" sz="15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89" name="Rectangle 88"/>
            <p:cNvSpPr/>
            <p:nvPr/>
          </p:nvSpPr>
          <p:spPr>
            <a:xfrm>
              <a:off x="6696233" y="2420888"/>
              <a:ext cx="1089118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800" i="1" dirty="0"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l-GR" sz="16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μ</a:t>
              </a:r>
              <a:r>
                <a:rPr lang="en-GB" sz="16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+ </a:t>
              </a:r>
              <a:r>
                <a:rPr lang="el-GR" sz="16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endParaRPr lang="en-GB" sz="16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GB" sz="1500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3250</a:t>
              </a:r>
              <a:endParaRPr lang="en-GB" sz="15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grpSp>
        <p:nvGrpSpPr>
          <p:cNvPr id="90" name="Group 33"/>
          <p:cNvGrpSpPr/>
          <p:nvPr/>
        </p:nvGrpSpPr>
        <p:grpSpPr>
          <a:xfrm>
            <a:off x="1424867" y="3687262"/>
            <a:ext cx="2268000" cy="1512168"/>
            <a:chOff x="5191788" y="3068960"/>
            <a:chExt cx="3209499" cy="1512168"/>
          </a:xfrm>
        </p:grpSpPr>
        <p:cxnSp>
          <p:nvCxnSpPr>
            <p:cNvPr id="91" name="Straight Connector 90"/>
            <p:cNvCxnSpPr>
              <a:stCxn id="93" idx="2"/>
            </p:cNvCxnSpPr>
            <p:nvPr/>
          </p:nvCxnSpPr>
          <p:spPr>
            <a:xfrm>
              <a:off x="5693271" y="3638347"/>
              <a:ext cx="0" cy="942781"/>
            </a:xfrm>
            <a:prstGeom prst="line">
              <a:avLst/>
            </a:prstGeom>
            <a:ln w="19050">
              <a:solidFill>
                <a:srgbClr val="008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>
              <a:off x="7699209" y="3573016"/>
              <a:ext cx="0" cy="1008112"/>
            </a:xfrm>
            <a:prstGeom prst="line">
              <a:avLst/>
            </a:prstGeom>
            <a:ln w="19050">
              <a:solidFill>
                <a:srgbClr val="008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Rectangle 92"/>
            <p:cNvSpPr/>
            <p:nvPr/>
          </p:nvSpPr>
          <p:spPr>
            <a:xfrm>
              <a:off x="5191788" y="3068960"/>
              <a:ext cx="1002969" cy="5693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8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sz="16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μ</a:t>
              </a:r>
              <a:r>
                <a:rPr lang="en-GB" sz="16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 - </a:t>
              </a:r>
              <a:r>
                <a:rPr lang="en-GB" sz="1600" dirty="0">
                  <a:solidFill>
                    <a:srgbClr val="008000"/>
                  </a:solidFill>
                  <a:cs typeface="Times New Roman" pitchFamily="18" charset="0"/>
                </a:rPr>
                <a:t>2</a:t>
              </a:r>
              <a:r>
                <a:rPr lang="el-GR" sz="16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endParaRPr lang="en-GB" sz="1600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GB" sz="1500" dirty="0">
                  <a:solidFill>
                    <a:srgbClr val="008000"/>
                  </a:solidFill>
                </a:rPr>
                <a:t>1900</a:t>
              </a:r>
            </a:p>
          </p:txBody>
        </p:sp>
        <p:sp>
          <p:nvSpPr>
            <p:cNvPr id="94" name="Rectangle 93"/>
            <p:cNvSpPr/>
            <p:nvPr/>
          </p:nvSpPr>
          <p:spPr>
            <a:xfrm>
              <a:off x="7197724" y="3068960"/>
              <a:ext cx="1203563" cy="5693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l-GR" sz="16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μ</a:t>
              </a:r>
              <a:r>
                <a:rPr lang="en-GB" sz="16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 + </a:t>
              </a:r>
              <a:r>
                <a:rPr lang="en-GB" sz="1600" dirty="0">
                  <a:solidFill>
                    <a:srgbClr val="008000"/>
                  </a:solidFill>
                  <a:cs typeface="Times New Roman" pitchFamily="18" charset="0"/>
                </a:rPr>
                <a:t>2</a:t>
              </a:r>
              <a:r>
                <a:rPr lang="el-GR" sz="16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endParaRPr lang="en-GB" sz="1600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GB" sz="1500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3700</a:t>
              </a:r>
              <a:endParaRPr lang="en-GB" sz="1500" dirty="0">
                <a:solidFill>
                  <a:srgbClr val="008000"/>
                </a:solidFill>
              </a:endParaRPr>
            </a:p>
          </p:txBody>
        </p:sp>
      </p:grpSp>
      <p:grpSp>
        <p:nvGrpSpPr>
          <p:cNvPr id="95" name="Group 34"/>
          <p:cNvGrpSpPr/>
          <p:nvPr/>
        </p:nvGrpSpPr>
        <p:grpSpPr>
          <a:xfrm>
            <a:off x="920810" y="4119310"/>
            <a:ext cx="3096345" cy="1080120"/>
            <a:chOff x="4375438" y="3501008"/>
            <a:chExt cx="4505368" cy="1080120"/>
          </a:xfrm>
        </p:grpSpPr>
        <p:cxnSp>
          <p:nvCxnSpPr>
            <p:cNvPr id="96" name="Straight Connector 95"/>
            <p:cNvCxnSpPr/>
            <p:nvPr/>
          </p:nvCxnSpPr>
          <p:spPr>
            <a:xfrm>
              <a:off x="5148064" y="4077072"/>
              <a:ext cx="0" cy="504056"/>
            </a:xfrm>
            <a:prstGeom prst="line">
              <a:avLst/>
            </a:prstGeom>
            <a:ln w="19050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>
              <a:off x="8173065" y="4077072"/>
              <a:ext cx="0" cy="504056"/>
            </a:xfrm>
            <a:prstGeom prst="line">
              <a:avLst/>
            </a:prstGeom>
            <a:ln w="19050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Rectangle 97"/>
            <p:cNvSpPr/>
            <p:nvPr/>
          </p:nvSpPr>
          <p:spPr>
            <a:xfrm>
              <a:off x="4375438" y="3501008"/>
              <a:ext cx="1444053" cy="5693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8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sz="1600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μ</a:t>
              </a:r>
              <a:r>
                <a:rPr lang="en-GB" sz="1600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- </a:t>
              </a:r>
              <a:r>
                <a:rPr lang="en-GB" sz="1600" dirty="0">
                  <a:solidFill>
                    <a:srgbClr val="0000FF"/>
                  </a:solidFill>
                  <a:cs typeface="Times New Roman" pitchFamily="18" charset="0"/>
                </a:rPr>
                <a:t>3</a:t>
              </a:r>
              <a:r>
                <a:rPr lang="el-GR" sz="1600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endParaRPr lang="en-GB" sz="16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GB" sz="15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1450</a:t>
              </a:r>
              <a:endParaRPr lang="en-GB" sz="1500" dirty="0">
                <a:solidFill>
                  <a:srgbClr val="0000FF"/>
                </a:solidFill>
              </a:endParaRPr>
            </a:p>
          </p:txBody>
        </p:sp>
        <p:sp>
          <p:nvSpPr>
            <p:cNvPr id="99" name="Rectangle 98"/>
            <p:cNvSpPr/>
            <p:nvPr/>
          </p:nvSpPr>
          <p:spPr>
            <a:xfrm>
              <a:off x="7572985" y="3501008"/>
              <a:ext cx="1307821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8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sz="1600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μ</a:t>
              </a:r>
              <a:r>
                <a:rPr lang="en-GB" sz="1600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+ </a:t>
              </a:r>
              <a:r>
                <a:rPr lang="en-GB" sz="1600" dirty="0">
                  <a:solidFill>
                    <a:srgbClr val="0000FF"/>
                  </a:solidFill>
                  <a:cs typeface="Times New Roman" pitchFamily="18" charset="0"/>
                </a:rPr>
                <a:t>3</a:t>
              </a:r>
              <a:r>
                <a:rPr lang="el-GR" sz="1600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endParaRPr lang="en-GB" sz="16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GB" sz="15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4150</a:t>
              </a:r>
              <a:endParaRPr lang="en-GB" sz="1500" dirty="0">
                <a:solidFill>
                  <a:srgbClr val="0000FF"/>
                </a:solidFill>
              </a:endParaRPr>
            </a:p>
          </p:txBody>
        </p:sp>
      </p:grpSp>
      <p:sp>
        <p:nvSpPr>
          <p:cNvPr id="104" name="Rectangle 103"/>
          <p:cNvSpPr/>
          <p:nvPr/>
        </p:nvSpPr>
        <p:spPr>
          <a:xfrm>
            <a:off x="2859317" y="5343246"/>
            <a:ext cx="55015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dirty="0"/>
              <a:t>3800</a:t>
            </a:r>
          </a:p>
        </p:txBody>
      </p:sp>
      <p:cxnSp>
        <p:nvCxnSpPr>
          <p:cNvPr id="105" name="Straight Arrow Connector 104"/>
          <p:cNvCxnSpPr/>
          <p:nvPr/>
        </p:nvCxnSpPr>
        <p:spPr>
          <a:xfrm flipV="1">
            <a:off x="3134393" y="5011555"/>
            <a:ext cx="122479" cy="344765"/>
          </a:xfrm>
          <a:prstGeom prst="straightConnector1">
            <a:avLst/>
          </a:prstGeom>
          <a:ln w="2857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reeform 11"/>
          <p:cNvSpPr/>
          <p:nvPr/>
        </p:nvSpPr>
        <p:spPr>
          <a:xfrm>
            <a:off x="3265714" y="4822060"/>
            <a:ext cx="369493" cy="190345"/>
          </a:xfrm>
          <a:custGeom>
            <a:avLst/>
            <a:gdLst>
              <a:gd name="connsiteX0" fmla="*/ 0 w 369493"/>
              <a:gd name="connsiteY0" fmla="*/ 0 h 190345"/>
              <a:gd name="connsiteX1" fmla="*/ 0 w 369493"/>
              <a:gd name="connsiteY1" fmla="*/ 190345 h 190345"/>
              <a:gd name="connsiteX2" fmla="*/ 369493 w 369493"/>
              <a:gd name="connsiteY2" fmla="*/ 186613 h 190345"/>
              <a:gd name="connsiteX3" fmla="*/ 261257 w 369493"/>
              <a:gd name="connsiteY3" fmla="*/ 167951 h 190345"/>
              <a:gd name="connsiteX4" fmla="*/ 153022 w 369493"/>
              <a:gd name="connsiteY4" fmla="*/ 123164 h 190345"/>
              <a:gd name="connsiteX5" fmla="*/ 78377 w 369493"/>
              <a:gd name="connsiteY5" fmla="*/ 74645 h 190345"/>
              <a:gd name="connsiteX6" fmla="*/ 0 w 369493"/>
              <a:gd name="connsiteY6" fmla="*/ 0 h 190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69493" h="190345">
                <a:moveTo>
                  <a:pt x="0" y="0"/>
                </a:moveTo>
                <a:lnTo>
                  <a:pt x="0" y="190345"/>
                </a:lnTo>
                <a:lnTo>
                  <a:pt x="369493" y="186613"/>
                </a:lnTo>
                <a:lnTo>
                  <a:pt x="261257" y="167951"/>
                </a:lnTo>
                <a:lnTo>
                  <a:pt x="153022" y="123164"/>
                </a:lnTo>
                <a:lnTo>
                  <a:pt x="78377" y="74645"/>
                </a:lnTo>
                <a:lnTo>
                  <a:pt x="0" y="0"/>
                </a:lnTo>
                <a:close/>
              </a:path>
            </a:pathLst>
          </a:custGeom>
          <a:solidFill>
            <a:srgbClr val="00B050">
              <a:alpha val="51000"/>
            </a:srgbClr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Freeform 100"/>
          <p:cNvSpPr/>
          <p:nvPr/>
        </p:nvSpPr>
        <p:spPr>
          <a:xfrm>
            <a:off x="445330" y="2931290"/>
            <a:ext cx="3757613" cy="2098674"/>
          </a:xfrm>
          <a:custGeom>
            <a:avLst/>
            <a:gdLst>
              <a:gd name="connsiteX0" fmla="*/ 0 w 3757613"/>
              <a:gd name="connsiteY0" fmla="*/ 2082800 h 2098674"/>
              <a:gd name="connsiteX1" fmla="*/ 995363 w 3757613"/>
              <a:gd name="connsiteY1" fmla="*/ 2054225 h 2098674"/>
              <a:gd name="connsiteX2" fmla="*/ 1347788 w 3757613"/>
              <a:gd name="connsiteY2" fmla="*/ 1816100 h 2098674"/>
              <a:gd name="connsiteX3" fmla="*/ 1690688 w 3757613"/>
              <a:gd name="connsiteY3" fmla="*/ 1239837 h 2098674"/>
              <a:gd name="connsiteX4" fmla="*/ 2043113 w 3757613"/>
              <a:gd name="connsiteY4" fmla="*/ 6350 h 2098674"/>
              <a:gd name="connsiteX5" fmla="*/ 2400300 w 3757613"/>
              <a:gd name="connsiteY5" fmla="*/ 1277937 h 2098674"/>
              <a:gd name="connsiteX6" fmla="*/ 2767013 w 3757613"/>
              <a:gd name="connsiteY6" fmla="*/ 1830387 h 2098674"/>
              <a:gd name="connsiteX7" fmla="*/ 3095625 w 3757613"/>
              <a:gd name="connsiteY7" fmla="*/ 2058987 h 2098674"/>
              <a:gd name="connsiteX8" fmla="*/ 3757613 w 3757613"/>
              <a:gd name="connsiteY8" fmla="*/ 2068512 h 2098674"/>
              <a:gd name="connsiteX9" fmla="*/ 3757613 w 3757613"/>
              <a:gd name="connsiteY9" fmla="*/ 2068512 h 20986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757613" h="2098674">
                <a:moveTo>
                  <a:pt x="0" y="2082800"/>
                </a:moveTo>
                <a:lnTo>
                  <a:pt x="995363" y="2054225"/>
                </a:lnTo>
                <a:cubicBezTo>
                  <a:pt x="1219994" y="2009775"/>
                  <a:pt x="1231901" y="1951831"/>
                  <a:pt x="1347788" y="1816100"/>
                </a:cubicBezTo>
                <a:cubicBezTo>
                  <a:pt x="1463676" y="1680369"/>
                  <a:pt x="1574801" y="1541462"/>
                  <a:pt x="1690688" y="1239837"/>
                </a:cubicBezTo>
                <a:cubicBezTo>
                  <a:pt x="1806575" y="938212"/>
                  <a:pt x="1924844" y="0"/>
                  <a:pt x="2043113" y="6350"/>
                </a:cubicBezTo>
                <a:cubicBezTo>
                  <a:pt x="2161382" y="12700"/>
                  <a:pt x="2279650" y="973931"/>
                  <a:pt x="2400300" y="1277937"/>
                </a:cubicBezTo>
                <a:cubicBezTo>
                  <a:pt x="2520950" y="1581943"/>
                  <a:pt x="2651126" y="1700212"/>
                  <a:pt x="2767013" y="1830387"/>
                </a:cubicBezTo>
                <a:cubicBezTo>
                  <a:pt x="2882900" y="1960562"/>
                  <a:pt x="2930525" y="2019300"/>
                  <a:pt x="3095625" y="2058987"/>
                </a:cubicBezTo>
                <a:cubicBezTo>
                  <a:pt x="3260725" y="2098674"/>
                  <a:pt x="3757613" y="2068512"/>
                  <a:pt x="3757613" y="2068512"/>
                </a:cubicBezTo>
                <a:lnTo>
                  <a:pt x="3757613" y="2068512"/>
                </a:lnTo>
              </a:path>
            </a:pathLst>
          </a:cu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3" name="TextBox 112"/>
          <p:cNvSpPr txBox="1"/>
          <p:nvPr/>
        </p:nvSpPr>
        <p:spPr>
          <a:xfrm>
            <a:off x="4820189" y="2749353"/>
            <a:ext cx="2016224" cy="369332"/>
          </a:xfrm>
          <a:prstGeom prst="rect">
            <a:avLst/>
          </a:prstGeom>
          <a:solidFill>
            <a:srgbClr val="FDE4CF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Enter the values:</a:t>
            </a:r>
            <a:endParaRPr lang="en-GB" dirty="0">
              <a:cs typeface="Times New Roman" pitchFamily="18" charset="0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4827048" y="1860736"/>
            <a:ext cx="1480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Use the GDC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B5D01367-C219-40E1-AEBF-1DA0A5BA70B9}"/>
              </a:ext>
            </a:extLst>
          </p:cNvPr>
          <p:cNvSpPr txBox="1"/>
          <p:nvPr/>
        </p:nvSpPr>
        <p:spPr>
          <a:xfrm>
            <a:off x="179512" y="234751"/>
            <a:ext cx="78756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lifetime of a light bulb is normally distributed with a mean of 2800 hours and a standard deviation of 450 hours. </a:t>
            </a:r>
          </a:p>
        </p:txBody>
      </p:sp>
      <p:sp>
        <p:nvSpPr>
          <p:cNvPr id="52" name="Rectangle 51">
            <a:hlinkClick r:id="rId3"/>
            <a:extLst>
              <a:ext uri="{FF2B5EF4-FFF2-40B4-BE49-F238E27FC236}">
                <a16:creationId xmlns:a16="http://schemas.microsoft.com/office/drawing/2014/main" id="{BE3544C3-C03D-4A22-AF89-5585F197A496}"/>
              </a:ext>
            </a:extLst>
          </p:cNvPr>
          <p:cNvSpPr/>
          <p:nvPr/>
        </p:nvSpPr>
        <p:spPr>
          <a:xfrm>
            <a:off x="8029520" y="62288"/>
            <a:ext cx="1005840" cy="6217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52">
            <a:hlinkClick r:id="rId3"/>
            <a:extLst>
              <a:ext uri="{FF2B5EF4-FFF2-40B4-BE49-F238E27FC236}">
                <a16:creationId xmlns:a16="http://schemas.microsoft.com/office/drawing/2014/main" id="{B481AEDF-19C8-4CE2-80D0-CA927B842F48}"/>
              </a:ext>
            </a:extLst>
          </p:cNvPr>
          <p:cNvSpPr/>
          <p:nvPr/>
        </p:nvSpPr>
        <p:spPr>
          <a:xfrm>
            <a:off x="827584" y="6551438"/>
            <a:ext cx="1728192" cy="1788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B8A01D7-0896-6001-EE8C-B8933061F712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49440" y="1874520"/>
            <a:ext cx="2001153" cy="475488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8C71FAC-9D17-4D1A-8520-53FDB0E1CF44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04938" y="2346410"/>
            <a:ext cx="518102" cy="2286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F06CF881-FB52-6A50-726C-A0557F13D38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26016" y="2308702"/>
            <a:ext cx="521208" cy="27967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A840ACC8-854D-73B2-BC5F-59352DC0FFC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70141" y="2346410"/>
            <a:ext cx="521208" cy="260603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527CA4D-F28E-78F8-E5FE-2DC1345DDD37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49440" y="1874520"/>
            <a:ext cx="2023173" cy="4754880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975EA382-4E35-B815-FF0E-04DE7EA5C10C}"/>
              </a:ext>
            </a:extLst>
          </p:cNvPr>
          <p:cNvSpPr txBox="1"/>
          <p:nvPr/>
        </p:nvSpPr>
        <p:spPr>
          <a:xfrm>
            <a:off x="4800873" y="3183339"/>
            <a:ext cx="1217102" cy="378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Lower:</a:t>
            </a:r>
            <a:endParaRPr lang="en-GB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3E694EE-CFB1-E2CA-2107-2642A3500497}"/>
              </a:ext>
            </a:extLst>
          </p:cNvPr>
          <p:cNvSpPr txBox="1"/>
          <p:nvPr/>
        </p:nvSpPr>
        <p:spPr>
          <a:xfrm>
            <a:off x="4779218" y="3462661"/>
            <a:ext cx="1217102" cy="378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Upper:</a:t>
            </a:r>
            <a:endParaRPr lang="en-GB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A491E4E-7FC0-08B9-ABC9-5D80C769CF13}"/>
              </a:ext>
            </a:extLst>
          </p:cNvPr>
          <p:cNvSpPr txBox="1"/>
          <p:nvPr/>
        </p:nvSpPr>
        <p:spPr>
          <a:xfrm>
            <a:off x="5228938" y="4002242"/>
            <a:ext cx="407021" cy="378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Symbol" panose="05050102010706020507" pitchFamily="18" charset="2"/>
              </a:rPr>
              <a:t></a:t>
            </a:r>
            <a:r>
              <a:rPr lang="en-US" dirty="0"/>
              <a:t>:</a:t>
            </a:r>
            <a:endParaRPr lang="en-GB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DE0F893-169B-FF73-E5C9-7DB4273F8C99}"/>
              </a:ext>
            </a:extLst>
          </p:cNvPr>
          <p:cNvSpPr txBox="1"/>
          <p:nvPr/>
        </p:nvSpPr>
        <p:spPr>
          <a:xfrm>
            <a:off x="5189886" y="3741630"/>
            <a:ext cx="468785" cy="378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Symbol" panose="05050102010706020507" pitchFamily="18" charset="2"/>
              </a:rPr>
              <a:t></a:t>
            </a:r>
            <a:r>
              <a:rPr lang="en-US" dirty="0"/>
              <a:t>:</a:t>
            </a:r>
            <a:endParaRPr lang="en-GB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730BBB3-B1AA-71C5-9068-C37D974F2094}"/>
              </a:ext>
            </a:extLst>
          </p:cNvPr>
          <p:cNvSpPr txBox="1"/>
          <p:nvPr/>
        </p:nvSpPr>
        <p:spPr>
          <a:xfrm>
            <a:off x="5566028" y="3507082"/>
            <a:ext cx="917930" cy="378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ym typeface="Symbol" panose="05050102010706020507" pitchFamily="18" charset="2"/>
              </a:rPr>
              <a:t>10000</a:t>
            </a:r>
            <a:endParaRPr lang="en-GB" b="1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0BDA7B3-469C-F7F8-7ACE-2A81565C1408}"/>
              </a:ext>
            </a:extLst>
          </p:cNvPr>
          <p:cNvSpPr txBox="1"/>
          <p:nvPr/>
        </p:nvSpPr>
        <p:spPr>
          <a:xfrm>
            <a:off x="5602604" y="3196186"/>
            <a:ext cx="917930" cy="378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ym typeface="Symbol" panose="05050102010706020507" pitchFamily="18" charset="2"/>
              </a:rPr>
              <a:t>3800</a:t>
            </a:r>
            <a:endParaRPr lang="en-GB" b="1" baseline="300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D6F39D1-7DF6-597F-D31B-33A21175224A}"/>
              </a:ext>
            </a:extLst>
          </p:cNvPr>
          <p:cNvSpPr txBox="1"/>
          <p:nvPr/>
        </p:nvSpPr>
        <p:spPr>
          <a:xfrm>
            <a:off x="5611575" y="4011991"/>
            <a:ext cx="917930" cy="378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ym typeface="Symbol" panose="05050102010706020507" pitchFamily="18" charset="2"/>
              </a:rPr>
              <a:t>450</a:t>
            </a:r>
            <a:endParaRPr lang="en-GB" b="1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4C5607B-BFE9-C4CD-8B53-BC392DF0F9F4}"/>
              </a:ext>
            </a:extLst>
          </p:cNvPr>
          <p:cNvSpPr txBox="1"/>
          <p:nvPr/>
        </p:nvSpPr>
        <p:spPr>
          <a:xfrm>
            <a:off x="5547459" y="3753568"/>
            <a:ext cx="917930" cy="378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ym typeface="Symbol" panose="05050102010706020507" pitchFamily="18" charset="2"/>
              </a:rPr>
              <a:t>2800</a:t>
            </a:r>
            <a:endParaRPr lang="en-GB" b="1" dirty="0"/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7DB753E1-2565-BC6B-35AF-4A5395F0BBF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445747" y="3269970"/>
            <a:ext cx="400106" cy="200053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469362BF-5DCD-B533-ABDB-79A479F0647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440096" y="3579716"/>
            <a:ext cx="400106" cy="200053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9865453B-B415-9D23-BAD5-B9E66913C24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449682" y="3858930"/>
            <a:ext cx="400106" cy="200053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4FDC2E14-552E-64D1-67B9-642064CBDFF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446235" y="4154073"/>
            <a:ext cx="400106" cy="200053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4FA8B592-B50F-D631-7299-ADA6CAC68B7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441622" y="4429354"/>
            <a:ext cx="400106" cy="200053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7CEA3194-1D92-1213-A537-A911573E5BC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426858" y="4736236"/>
            <a:ext cx="400106" cy="2000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" grpId="0" animBg="1"/>
      <p:bldP spid="122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>
            <a:extLst>
              <a:ext uri="{FF2B5EF4-FFF2-40B4-BE49-F238E27FC236}">
                <a16:creationId xmlns:a16="http://schemas.microsoft.com/office/drawing/2014/main" id="{E15F5E32-F892-C793-8231-55118B37B21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04938" y="2346410"/>
            <a:ext cx="518102" cy="228600"/>
          </a:xfrm>
          <a:prstGeom prst="rect">
            <a:avLst/>
          </a:prstGeom>
        </p:spPr>
      </p:pic>
      <p:sp>
        <p:nvSpPr>
          <p:cNvPr id="106" name="Rectangle 105"/>
          <p:cNvSpPr/>
          <p:nvPr/>
        </p:nvSpPr>
        <p:spPr>
          <a:xfrm>
            <a:off x="164333" y="1395904"/>
            <a:ext cx="8008068" cy="325213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179512" y="786384"/>
            <a:ext cx="89644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en-GB" dirty="0"/>
              <a:t>Find the percentage of light bulbs that have a lifetime of less than 1950 hours.</a:t>
            </a:r>
          </a:p>
          <a:p>
            <a:pPr marL="342900" indent="-342900">
              <a:buAutoNum type="alphaLcParenR"/>
            </a:pPr>
            <a:r>
              <a:rPr lang="en-GB" dirty="0"/>
              <a:t>Find the percentage of light bulbs that have a lifetime of between 2300 and 3500 hours.</a:t>
            </a:r>
          </a:p>
          <a:p>
            <a:pPr marL="342900" indent="-342900">
              <a:buAutoNum type="alphaLcParenR"/>
            </a:pPr>
            <a:r>
              <a:rPr lang="en-GB" dirty="0"/>
              <a:t>Find the percentage of light bulbs that have a lifetime of more than 3800 hours.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9512" y="1700808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Sketching the normal distribution diagram gives a clear idea of what is happening.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12026" y="5647266"/>
            <a:ext cx="4575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solution on the calculator is 0.0131341011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236735" y="5977518"/>
            <a:ext cx="511256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So the percentage of light bulbs that have a    lifetime of more than 3800 hours is </a:t>
            </a:r>
            <a:r>
              <a:rPr lang="en-GB" sz="2000" b="1" dirty="0">
                <a:solidFill>
                  <a:srgbClr val="0000FF"/>
                </a:solidFill>
              </a:rPr>
              <a:t>1.31%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79512" y="0"/>
            <a:ext cx="15121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rgbClr val="002060"/>
                </a:solidFill>
              </a:rPr>
              <a:t>Example 2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956376" y="83671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00FF"/>
                </a:solidFill>
              </a:rPr>
              <a:t>2.95% 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8172400" y="126876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00FF"/>
                </a:solidFill>
              </a:rPr>
              <a:t>80.7% </a:t>
            </a:r>
          </a:p>
        </p:txBody>
      </p:sp>
      <p:graphicFrame>
        <p:nvGraphicFramePr>
          <p:cNvPr id="81" name="Chart 80"/>
          <p:cNvGraphicFramePr/>
          <p:nvPr>
            <p:extLst>
              <p:ext uri="{D42A27DB-BD31-4B8C-83A1-F6EECF244321}">
                <p14:modId xmlns:p14="http://schemas.microsoft.com/office/powerpoint/2010/main" val="1475975817"/>
              </p:ext>
            </p:extLst>
          </p:nvPr>
        </p:nvGraphicFramePr>
        <p:xfrm>
          <a:off x="128723" y="2535134"/>
          <a:ext cx="4860032" cy="2886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82" name="Group 31"/>
          <p:cNvGrpSpPr/>
          <p:nvPr/>
        </p:nvGrpSpPr>
        <p:grpSpPr>
          <a:xfrm>
            <a:off x="2216955" y="2103086"/>
            <a:ext cx="576064" cy="3096344"/>
            <a:chOff x="6372200" y="1484784"/>
            <a:chExt cx="576064" cy="3096344"/>
          </a:xfrm>
        </p:grpSpPr>
        <p:cxnSp>
          <p:nvCxnSpPr>
            <p:cNvPr id="83" name="Straight Connector 82"/>
            <p:cNvCxnSpPr/>
            <p:nvPr/>
          </p:nvCxnSpPr>
          <p:spPr>
            <a:xfrm>
              <a:off x="6660232" y="2060848"/>
              <a:ext cx="0" cy="2520280"/>
            </a:xfrm>
            <a:prstGeom prst="line">
              <a:avLst/>
            </a:prstGeom>
            <a:ln w="1905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Rectangle 83"/>
            <p:cNvSpPr/>
            <p:nvPr/>
          </p:nvSpPr>
          <p:spPr>
            <a:xfrm>
              <a:off x="6372200" y="1484784"/>
              <a:ext cx="576064" cy="63094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800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sz="2000" i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μ</a:t>
              </a:r>
              <a:endParaRPr lang="en-GB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GB" sz="15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2800</a:t>
              </a:r>
              <a:endParaRPr lang="en-GB" sz="15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85" name="Group 32"/>
          <p:cNvGrpSpPr/>
          <p:nvPr/>
        </p:nvGrpSpPr>
        <p:grpSpPr>
          <a:xfrm>
            <a:off x="1748755" y="3039190"/>
            <a:ext cx="1548000" cy="2160240"/>
            <a:chOff x="5607115" y="2420888"/>
            <a:chExt cx="2178236" cy="2160240"/>
          </a:xfrm>
        </p:grpSpPr>
        <p:cxnSp>
          <p:nvCxnSpPr>
            <p:cNvPr id="86" name="Straight Connector 85"/>
            <p:cNvCxnSpPr/>
            <p:nvPr/>
          </p:nvCxnSpPr>
          <p:spPr>
            <a:xfrm>
              <a:off x="6156176" y="2996952"/>
              <a:ext cx="0" cy="1584176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>
              <a:off x="7164288" y="2996952"/>
              <a:ext cx="0" cy="1584176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Rectangle 87"/>
            <p:cNvSpPr/>
            <p:nvPr/>
          </p:nvSpPr>
          <p:spPr>
            <a:xfrm>
              <a:off x="5607115" y="2420888"/>
              <a:ext cx="909102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800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sz="16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μ</a:t>
              </a:r>
              <a:r>
                <a:rPr lang="en-GB" sz="16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– </a:t>
              </a:r>
              <a:r>
                <a:rPr lang="el-GR" sz="16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endParaRPr lang="en-GB" sz="16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GB" sz="1500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2350</a:t>
              </a:r>
              <a:endParaRPr lang="en-GB" sz="15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89" name="Rectangle 88"/>
            <p:cNvSpPr/>
            <p:nvPr/>
          </p:nvSpPr>
          <p:spPr>
            <a:xfrm>
              <a:off x="6696233" y="2420888"/>
              <a:ext cx="1089118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800" i="1" dirty="0"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l-GR" sz="16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μ</a:t>
              </a:r>
              <a:r>
                <a:rPr lang="en-GB" sz="16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+ </a:t>
              </a:r>
              <a:r>
                <a:rPr lang="el-GR" sz="16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endParaRPr lang="en-GB" sz="16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GB" sz="1500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3250</a:t>
              </a:r>
              <a:endParaRPr lang="en-GB" sz="15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grpSp>
        <p:nvGrpSpPr>
          <p:cNvPr id="90" name="Group 33"/>
          <p:cNvGrpSpPr/>
          <p:nvPr/>
        </p:nvGrpSpPr>
        <p:grpSpPr>
          <a:xfrm>
            <a:off x="1424867" y="3687262"/>
            <a:ext cx="2268000" cy="1512168"/>
            <a:chOff x="5191788" y="3068960"/>
            <a:chExt cx="3209499" cy="1512168"/>
          </a:xfrm>
        </p:grpSpPr>
        <p:cxnSp>
          <p:nvCxnSpPr>
            <p:cNvPr id="91" name="Straight Connector 90"/>
            <p:cNvCxnSpPr>
              <a:stCxn id="93" idx="2"/>
            </p:cNvCxnSpPr>
            <p:nvPr/>
          </p:nvCxnSpPr>
          <p:spPr>
            <a:xfrm>
              <a:off x="5693271" y="3638347"/>
              <a:ext cx="0" cy="942781"/>
            </a:xfrm>
            <a:prstGeom prst="line">
              <a:avLst/>
            </a:prstGeom>
            <a:ln w="19050">
              <a:solidFill>
                <a:srgbClr val="008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>
              <a:off x="7699209" y="3573016"/>
              <a:ext cx="0" cy="1008112"/>
            </a:xfrm>
            <a:prstGeom prst="line">
              <a:avLst/>
            </a:prstGeom>
            <a:ln w="19050">
              <a:solidFill>
                <a:srgbClr val="008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Rectangle 92"/>
            <p:cNvSpPr/>
            <p:nvPr/>
          </p:nvSpPr>
          <p:spPr>
            <a:xfrm>
              <a:off x="5191788" y="3068960"/>
              <a:ext cx="1002969" cy="5693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8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sz="16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μ</a:t>
              </a:r>
              <a:r>
                <a:rPr lang="en-GB" sz="16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 - </a:t>
              </a:r>
              <a:r>
                <a:rPr lang="en-GB" sz="1600" dirty="0">
                  <a:solidFill>
                    <a:srgbClr val="008000"/>
                  </a:solidFill>
                  <a:cs typeface="Times New Roman" pitchFamily="18" charset="0"/>
                </a:rPr>
                <a:t>2</a:t>
              </a:r>
              <a:r>
                <a:rPr lang="el-GR" sz="16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endParaRPr lang="en-GB" sz="1600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GB" sz="1500" dirty="0">
                  <a:solidFill>
                    <a:srgbClr val="008000"/>
                  </a:solidFill>
                </a:rPr>
                <a:t>1900</a:t>
              </a:r>
            </a:p>
          </p:txBody>
        </p:sp>
        <p:sp>
          <p:nvSpPr>
            <p:cNvPr id="94" name="Rectangle 93"/>
            <p:cNvSpPr/>
            <p:nvPr/>
          </p:nvSpPr>
          <p:spPr>
            <a:xfrm>
              <a:off x="7197724" y="3068960"/>
              <a:ext cx="1203563" cy="5693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l-GR" sz="16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μ</a:t>
              </a:r>
              <a:r>
                <a:rPr lang="en-GB" sz="16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 + </a:t>
              </a:r>
              <a:r>
                <a:rPr lang="en-GB" sz="1600" dirty="0">
                  <a:solidFill>
                    <a:srgbClr val="008000"/>
                  </a:solidFill>
                  <a:cs typeface="Times New Roman" pitchFamily="18" charset="0"/>
                </a:rPr>
                <a:t>2</a:t>
              </a:r>
              <a:r>
                <a:rPr lang="el-GR" sz="16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endParaRPr lang="en-GB" sz="1600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GB" sz="1500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3700</a:t>
              </a:r>
              <a:endParaRPr lang="en-GB" sz="1500" dirty="0">
                <a:solidFill>
                  <a:srgbClr val="008000"/>
                </a:solidFill>
              </a:endParaRPr>
            </a:p>
          </p:txBody>
        </p:sp>
      </p:grpSp>
      <p:grpSp>
        <p:nvGrpSpPr>
          <p:cNvPr id="95" name="Group 34"/>
          <p:cNvGrpSpPr/>
          <p:nvPr/>
        </p:nvGrpSpPr>
        <p:grpSpPr>
          <a:xfrm>
            <a:off x="920810" y="4119310"/>
            <a:ext cx="3096345" cy="1080120"/>
            <a:chOff x="4375438" y="3501008"/>
            <a:chExt cx="4505368" cy="1080120"/>
          </a:xfrm>
        </p:grpSpPr>
        <p:cxnSp>
          <p:nvCxnSpPr>
            <p:cNvPr id="96" name="Straight Connector 95"/>
            <p:cNvCxnSpPr/>
            <p:nvPr/>
          </p:nvCxnSpPr>
          <p:spPr>
            <a:xfrm>
              <a:off x="5148064" y="4077072"/>
              <a:ext cx="0" cy="504056"/>
            </a:xfrm>
            <a:prstGeom prst="line">
              <a:avLst/>
            </a:prstGeom>
            <a:ln w="19050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>
              <a:off x="8173065" y="4077072"/>
              <a:ext cx="0" cy="504056"/>
            </a:xfrm>
            <a:prstGeom prst="line">
              <a:avLst/>
            </a:prstGeom>
            <a:ln w="19050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Rectangle 97"/>
            <p:cNvSpPr/>
            <p:nvPr/>
          </p:nvSpPr>
          <p:spPr>
            <a:xfrm>
              <a:off x="4375438" y="3501008"/>
              <a:ext cx="1444053" cy="5693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8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sz="1600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μ</a:t>
              </a:r>
              <a:r>
                <a:rPr lang="en-GB" sz="1600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- </a:t>
              </a:r>
              <a:r>
                <a:rPr lang="en-GB" sz="1600" dirty="0">
                  <a:solidFill>
                    <a:srgbClr val="0000FF"/>
                  </a:solidFill>
                  <a:cs typeface="Times New Roman" pitchFamily="18" charset="0"/>
                </a:rPr>
                <a:t>3</a:t>
              </a:r>
              <a:r>
                <a:rPr lang="el-GR" sz="1600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endParaRPr lang="en-GB" sz="16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GB" sz="15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1450</a:t>
              </a:r>
              <a:endParaRPr lang="en-GB" sz="1500" dirty="0">
                <a:solidFill>
                  <a:srgbClr val="0000FF"/>
                </a:solidFill>
              </a:endParaRPr>
            </a:p>
          </p:txBody>
        </p:sp>
        <p:sp>
          <p:nvSpPr>
            <p:cNvPr id="99" name="Rectangle 98"/>
            <p:cNvSpPr/>
            <p:nvPr/>
          </p:nvSpPr>
          <p:spPr>
            <a:xfrm>
              <a:off x="7572985" y="3501008"/>
              <a:ext cx="1307821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8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sz="1600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μ</a:t>
              </a:r>
              <a:r>
                <a:rPr lang="en-GB" sz="1600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+ </a:t>
              </a:r>
              <a:r>
                <a:rPr lang="en-GB" sz="1600" dirty="0">
                  <a:solidFill>
                    <a:srgbClr val="0000FF"/>
                  </a:solidFill>
                  <a:cs typeface="Times New Roman" pitchFamily="18" charset="0"/>
                </a:rPr>
                <a:t>3</a:t>
              </a:r>
              <a:r>
                <a:rPr lang="el-GR" sz="1600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endParaRPr lang="en-GB" sz="16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GB" sz="15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4150</a:t>
              </a:r>
              <a:endParaRPr lang="en-GB" sz="1500" dirty="0">
                <a:solidFill>
                  <a:srgbClr val="0000FF"/>
                </a:solidFill>
              </a:endParaRPr>
            </a:p>
          </p:txBody>
        </p:sp>
      </p:grpSp>
      <p:sp>
        <p:nvSpPr>
          <p:cNvPr id="104" name="Rectangle 103"/>
          <p:cNvSpPr/>
          <p:nvPr/>
        </p:nvSpPr>
        <p:spPr>
          <a:xfrm>
            <a:off x="2859317" y="5343246"/>
            <a:ext cx="55015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dirty="0"/>
              <a:t>3800</a:t>
            </a:r>
          </a:p>
        </p:txBody>
      </p:sp>
      <p:cxnSp>
        <p:nvCxnSpPr>
          <p:cNvPr id="105" name="Straight Arrow Connector 104"/>
          <p:cNvCxnSpPr/>
          <p:nvPr/>
        </p:nvCxnSpPr>
        <p:spPr>
          <a:xfrm flipV="1">
            <a:off x="3134393" y="5011555"/>
            <a:ext cx="122479" cy="344765"/>
          </a:xfrm>
          <a:prstGeom prst="straightConnector1">
            <a:avLst/>
          </a:prstGeom>
          <a:ln w="2857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reeform 11"/>
          <p:cNvSpPr/>
          <p:nvPr/>
        </p:nvSpPr>
        <p:spPr>
          <a:xfrm>
            <a:off x="3265714" y="4822060"/>
            <a:ext cx="369493" cy="190345"/>
          </a:xfrm>
          <a:custGeom>
            <a:avLst/>
            <a:gdLst>
              <a:gd name="connsiteX0" fmla="*/ 0 w 369493"/>
              <a:gd name="connsiteY0" fmla="*/ 0 h 190345"/>
              <a:gd name="connsiteX1" fmla="*/ 0 w 369493"/>
              <a:gd name="connsiteY1" fmla="*/ 190345 h 190345"/>
              <a:gd name="connsiteX2" fmla="*/ 369493 w 369493"/>
              <a:gd name="connsiteY2" fmla="*/ 186613 h 190345"/>
              <a:gd name="connsiteX3" fmla="*/ 261257 w 369493"/>
              <a:gd name="connsiteY3" fmla="*/ 167951 h 190345"/>
              <a:gd name="connsiteX4" fmla="*/ 153022 w 369493"/>
              <a:gd name="connsiteY4" fmla="*/ 123164 h 190345"/>
              <a:gd name="connsiteX5" fmla="*/ 78377 w 369493"/>
              <a:gd name="connsiteY5" fmla="*/ 74645 h 190345"/>
              <a:gd name="connsiteX6" fmla="*/ 0 w 369493"/>
              <a:gd name="connsiteY6" fmla="*/ 0 h 190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69493" h="190345">
                <a:moveTo>
                  <a:pt x="0" y="0"/>
                </a:moveTo>
                <a:lnTo>
                  <a:pt x="0" y="190345"/>
                </a:lnTo>
                <a:lnTo>
                  <a:pt x="369493" y="186613"/>
                </a:lnTo>
                <a:lnTo>
                  <a:pt x="261257" y="167951"/>
                </a:lnTo>
                <a:lnTo>
                  <a:pt x="153022" y="123164"/>
                </a:lnTo>
                <a:lnTo>
                  <a:pt x="78377" y="74645"/>
                </a:lnTo>
                <a:lnTo>
                  <a:pt x="0" y="0"/>
                </a:lnTo>
                <a:close/>
              </a:path>
            </a:pathLst>
          </a:custGeom>
          <a:solidFill>
            <a:srgbClr val="00B050">
              <a:alpha val="51000"/>
            </a:srgbClr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Freeform 100"/>
          <p:cNvSpPr/>
          <p:nvPr/>
        </p:nvSpPr>
        <p:spPr>
          <a:xfrm>
            <a:off x="445330" y="2931290"/>
            <a:ext cx="3757613" cy="2098674"/>
          </a:xfrm>
          <a:custGeom>
            <a:avLst/>
            <a:gdLst>
              <a:gd name="connsiteX0" fmla="*/ 0 w 3757613"/>
              <a:gd name="connsiteY0" fmla="*/ 2082800 h 2098674"/>
              <a:gd name="connsiteX1" fmla="*/ 995363 w 3757613"/>
              <a:gd name="connsiteY1" fmla="*/ 2054225 h 2098674"/>
              <a:gd name="connsiteX2" fmla="*/ 1347788 w 3757613"/>
              <a:gd name="connsiteY2" fmla="*/ 1816100 h 2098674"/>
              <a:gd name="connsiteX3" fmla="*/ 1690688 w 3757613"/>
              <a:gd name="connsiteY3" fmla="*/ 1239837 h 2098674"/>
              <a:gd name="connsiteX4" fmla="*/ 2043113 w 3757613"/>
              <a:gd name="connsiteY4" fmla="*/ 6350 h 2098674"/>
              <a:gd name="connsiteX5" fmla="*/ 2400300 w 3757613"/>
              <a:gd name="connsiteY5" fmla="*/ 1277937 h 2098674"/>
              <a:gd name="connsiteX6" fmla="*/ 2767013 w 3757613"/>
              <a:gd name="connsiteY6" fmla="*/ 1830387 h 2098674"/>
              <a:gd name="connsiteX7" fmla="*/ 3095625 w 3757613"/>
              <a:gd name="connsiteY7" fmla="*/ 2058987 h 2098674"/>
              <a:gd name="connsiteX8" fmla="*/ 3757613 w 3757613"/>
              <a:gd name="connsiteY8" fmla="*/ 2068512 h 2098674"/>
              <a:gd name="connsiteX9" fmla="*/ 3757613 w 3757613"/>
              <a:gd name="connsiteY9" fmla="*/ 2068512 h 20986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757613" h="2098674">
                <a:moveTo>
                  <a:pt x="0" y="2082800"/>
                </a:moveTo>
                <a:lnTo>
                  <a:pt x="995363" y="2054225"/>
                </a:lnTo>
                <a:cubicBezTo>
                  <a:pt x="1219994" y="2009775"/>
                  <a:pt x="1231901" y="1951831"/>
                  <a:pt x="1347788" y="1816100"/>
                </a:cubicBezTo>
                <a:cubicBezTo>
                  <a:pt x="1463676" y="1680369"/>
                  <a:pt x="1574801" y="1541462"/>
                  <a:pt x="1690688" y="1239837"/>
                </a:cubicBezTo>
                <a:cubicBezTo>
                  <a:pt x="1806575" y="938212"/>
                  <a:pt x="1924844" y="0"/>
                  <a:pt x="2043113" y="6350"/>
                </a:cubicBezTo>
                <a:cubicBezTo>
                  <a:pt x="2161382" y="12700"/>
                  <a:pt x="2279650" y="973931"/>
                  <a:pt x="2400300" y="1277937"/>
                </a:cubicBezTo>
                <a:cubicBezTo>
                  <a:pt x="2520950" y="1581943"/>
                  <a:pt x="2651126" y="1700212"/>
                  <a:pt x="2767013" y="1830387"/>
                </a:cubicBezTo>
                <a:cubicBezTo>
                  <a:pt x="2882900" y="1960562"/>
                  <a:pt x="2930525" y="2019300"/>
                  <a:pt x="3095625" y="2058987"/>
                </a:cubicBezTo>
                <a:cubicBezTo>
                  <a:pt x="3260725" y="2098674"/>
                  <a:pt x="3757613" y="2068512"/>
                  <a:pt x="3757613" y="2068512"/>
                </a:cubicBezTo>
                <a:lnTo>
                  <a:pt x="3757613" y="2068512"/>
                </a:lnTo>
              </a:path>
            </a:pathLst>
          </a:cu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2" name="TextBox 121"/>
          <p:cNvSpPr txBox="1"/>
          <p:nvPr/>
        </p:nvSpPr>
        <p:spPr>
          <a:xfrm>
            <a:off x="4827048" y="1860736"/>
            <a:ext cx="1480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Use the GDC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8138265" y="146830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00FF"/>
                </a:solidFill>
              </a:rPr>
              <a:t>1.31% 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ED2EF71-CDC8-4C49-A0CB-25453D6965D6}"/>
              </a:ext>
            </a:extLst>
          </p:cNvPr>
          <p:cNvSpPr txBox="1"/>
          <p:nvPr/>
        </p:nvSpPr>
        <p:spPr>
          <a:xfrm>
            <a:off x="179512" y="234751"/>
            <a:ext cx="78756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lifetime of a light bulb is normally distributed with a mean of 2800 hours and a standard deviation of 450 hours. </a:t>
            </a:r>
          </a:p>
        </p:txBody>
      </p:sp>
      <p:sp>
        <p:nvSpPr>
          <p:cNvPr id="54" name="Rectangle 53">
            <a:hlinkClick r:id="rId4"/>
            <a:extLst>
              <a:ext uri="{FF2B5EF4-FFF2-40B4-BE49-F238E27FC236}">
                <a16:creationId xmlns:a16="http://schemas.microsoft.com/office/drawing/2014/main" id="{E4967C90-8777-42DE-A22C-0CA1FD0D9B18}"/>
              </a:ext>
            </a:extLst>
          </p:cNvPr>
          <p:cNvSpPr/>
          <p:nvPr/>
        </p:nvSpPr>
        <p:spPr>
          <a:xfrm>
            <a:off x="8029520" y="62288"/>
            <a:ext cx="1005840" cy="6217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4">
            <a:hlinkClick r:id="rId4"/>
            <a:extLst>
              <a:ext uri="{FF2B5EF4-FFF2-40B4-BE49-F238E27FC236}">
                <a16:creationId xmlns:a16="http://schemas.microsoft.com/office/drawing/2014/main" id="{F9A81CD0-9AF5-469B-A35F-219328A6DBA7}"/>
              </a:ext>
            </a:extLst>
          </p:cNvPr>
          <p:cNvSpPr/>
          <p:nvPr/>
        </p:nvSpPr>
        <p:spPr>
          <a:xfrm>
            <a:off x="827584" y="6551438"/>
            <a:ext cx="1728192" cy="1788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92D743A-E9F2-16BC-B5DE-13E062FF4488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49440" y="1874520"/>
            <a:ext cx="2018257" cy="4754880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7437115E-6D55-8A8B-019B-D470BAD59ECF}"/>
              </a:ext>
            </a:extLst>
          </p:cNvPr>
          <p:cNvSpPr txBox="1"/>
          <p:nvPr/>
        </p:nvSpPr>
        <p:spPr>
          <a:xfrm>
            <a:off x="4820189" y="2749353"/>
            <a:ext cx="2016224" cy="369332"/>
          </a:xfrm>
          <a:prstGeom prst="rect">
            <a:avLst/>
          </a:prstGeom>
          <a:solidFill>
            <a:srgbClr val="FDE4CF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Enter the values:</a:t>
            </a:r>
            <a:endParaRPr lang="en-GB" dirty="0">
              <a:cs typeface="Times New Roman" pitchFamily="18" charset="0"/>
            </a:endParaRP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DF7655B4-394E-F5E7-E464-6F65328CBAE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26016" y="2308702"/>
            <a:ext cx="521208" cy="27967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75637A29-40CC-DD15-8737-A9F06AB9A35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70141" y="2346410"/>
            <a:ext cx="521208" cy="260603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ECEBD791-23EA-6012-5D3F-0BC96623D58E}"/>
              </a:ext>
            </a:extLst>
          </p:cNvPr>
          <p:cNvSpPr txBox="1"/>
          <p:nvPr/>
        </p:nvSpPr>
        <p:spPr>
          <a:xfrm>
            <a:off x="4800873" y="3183339"/>
            <a:ext cx="1217102" cy="378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Lower:</a:t>
            </a:r>
            <a:endParaRPr lang="en-GB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642C6CC-DB7A-8A57-D3E8-C76325F0912A}"/>
              </a:ext>
            </a:extLst>
          </p:cNvPr>
          <p:cNvSpPr txBox="1"/>
          <p:nvPr/>
        </p:nvSpPr>
        <p:spPr>
          <a:xfrm>
            <a:off x="4779218" y="3462661"/>
            <a:ext cx="1217102" cy="378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Upper:</a:t>
            </a:r>
            <a:endParaRPr lang="en-GB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A1089A2-91A2-730A-F320-5CE3F071EBB8}"/>
              </a:ext>
            </a:extLst>
          </p:cNvPr>
          <p:cNvSpPr txBox="1"/>
          <p:nvPr/>
        </p:nvSpPr>
        <p:spPr>
          <a:xfrm>
            <a:off x="5228938" y="4002242"/>
            <a:ext cx="407021" cy="378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Symbol" panose="05050102010706020507" pitchFamily="18" charset="2"/>
              </a:rPr>
              <a:t></a:t>
            </a:r>
            <a:r>
              <a:rPr lang="en-US" dirty="0"/>
              <a:t>:</a:t>
            </a:r>
            <a:endParaRPr lang="en-GB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D4094BC-FC58-672B-8680-134F32B23AA0}"/>
              </a:ext>
            </a:extLst>
          </p:cNvPr>
          <p:cNvSpPr txBox="1"/>
          <p:nvPr/>
        </p:nvSpPr>
        <p:spPr>
          <a:xfrm>
            <a:off x="5189886" y="3741630"/>
            <a:ext cx="468785" cy="378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Symbol" panose="05050102010706020507" pitchFamily="18" charset="2"/>
              </a:rPr>
              <a:t></a:t>
            </a:r>
            <a:r>
              <a:rPr lang="en-US" dirty="0"/>
              <a:t>:</a:t>
            </a:r>
            <a:endParaRPr lang="en-GB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A5AA07B-AC0F-85E5-DBA3-BEC3199A66D4}"/>
              </a:ext>
            </a:extLst>
          </p:cNvPr>
          <p:cNvSpPr txBox="1"/>
          <p:nvPr/>
        </p:nvSpPr>
        <p:spPr>
          <a:xfrm>
            <a:off x="5566028" y="3507082"/>
            <a:ext cx="917930" cy="378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ym typeface="Symbol" panose="05050102010706020507" pitchFamily="18" charset="2"/>
              </a:rPr>
              <a:t>10000</a:t>
            </a:r>
            <a:endParaRPr lang="en-GB" b="1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212705C-6F03-67BC-F0E0-382F3D0A80E0}"/>
              </a:ext>
            </a:extLst>
          </p:cNvPr>
          <p:cNvSpPr txBox="1"/>
          <p:nvPr/>
        </p:nvSpPr>
        <p:spPr>
          <a:xfrm>
            <a:off x="5602604" y="3196186"/>
            <a:ext cx="917930" cy="378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ym typeface="Symbol" panose="05050102010706020507" pitchFamily="18" charset="2"/>
              </a:rPr>
              <a:t>3800</a:t>
            </a:r>
            <a:endParaRPr lang="en-GB" b="1" baseline="300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411A3A0-6186-E932-CE85-6995F9E00845}"/>
              </a:ext>
            </a:extLst>
          </p:cNvPr>
          <p:cNvSpPr txBox="1"/>
          <p:nvPr/>
        </p:nvSpPr>
        <p:spPr>
          <a:xfrm>
            <a:off x="5611575" y="4011991"/>
            <a:ext cx="917930" cy="378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ym typeface="Symbol" panose="05050102010706020507" pitchFamily="18" charset="2"/>
              </a:rPr>
              <a:t>450</a:t>
            </a:r>
            <a:endParaRPr lang="en-GB" b="1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4234705-B290-4DD4-8E12-108AAF362309}"/>
              </a:ext>
            </a:extLst>
          </p:cNvPr>
          <p:cNvSpPr txBox="1"/>
          <p:nvPr/>
        </p:nvSpPr>
        <p:spPr>
          <a:xfrm>
            <a:off x="5547459" y="3753568"/>
            <a:ext cx="917930" cy="378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ym typeface="Symbol" panose="05050102010706020507" pitchFamily="18" charset="2"/>
              </a:rPr>
              <a:t>2800</a:t>
            </a:r>
            <a:endParaRPr lang="en-GB" b="1" dirty="0"/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20F074FA-B44D-E807-C210-626CACDA626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445747" y="3269970"/>
            <a:ext cx="400106" cy="200053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560C83B0-C82B-A492-C359-8FDF279C53F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440096" y="3579716"/>
            <a:ext cx="400106" cy="200053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139CC340-DE2F-D426-84E4-9F6469FE50A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449682" y="3858930"/>
            <a:ext cx="400106" cy="200053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2A806E60-CDED-8B69-929C-0FB01F961EF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446235" y="4154073"/>
            <a:ext cx="400106" cy="200053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C54CDD3B-81B7-418F-8B83-320F54A4FAE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441622" y="4429354"/>
            <a:ext cx="400106" cy="200053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97CF7DFD-A4B1-2B8B-4AC5-089F1867897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426858" y="4736236"/>
            <a:ext cx="400106" cy="200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6658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8" grpId="0"/>
      <p:bldP spid="5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52">
            <a:extLst>
              <a:ext uri="{FF2B5EF4-FFF2-40B4-BE49-F238E27FC236}">
                <a16:creationId xmlns:a16="http://schemas.microsoft.com/office/drawing/2014/main" id="{92EA1DE0-BFE3-4033-BEAB-C45B8510F14C}"/>
              </a:ext>
            </a:extLst>
          </p:cNvPr>
          <p:cNvSpPr/>
          <p:nvPr/>
        </p:nvSpPr>
        <p:spPr>
          <a:xfrm>
            <a:off x="148796" y="1716391"/>
            <a:ext cx="4385604" cy="868213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34" name="Chart 33"/>
          <p:cNvGraphicFramePr/>
          <p:nvPr>
            <p:extLst>
              <p:ext uri="{D42A27DB-BD31-4B8C-83A1-F6EECF244321}">
                <p14:modId xmlns:p14="http://schemas.microsoft.com/office/powerpoint/2010/main" val="1866988201"/>
              </p:ext>
            </p:extLst>
          </p:nvPr>
        </p:nvGraphicFramePr>
        <p:xfrm>
          <a:off x="179512" y="2911856"/>
          <a:ext cx="4860032" cy="2886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82880" y="786384"/>
            <a:ext cx="89644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en-GB" dirty="0"/>
              <a:t>Find the percentage of light bulbs that have a lifetime of less than 1950 hours.</a:t>
            </a:r>
          </a:p>
          <a:p>
            <a:pPr marL="342900" indent="-342900">
              <a:buAutoNum type="alphaLcParenR"/>
            </a:pPr>
            <a:r>
              <a:rPr lang="en-GB" dirty="0"/>
              <a:t>Find the percentage of light bulbs that have a lifetime of between 2300 and 3500 hours.</a:t>
            </a:r>
          </a:p>
          <a:p>
            <a:pPr marL="342900" indent="-342900">
              <a:buAutoNum type="alphaLcParenR"/>
            </a:pPr>
            <a:r>
              <a:rPr lang="en-GB" dirty="0"/>
              <a:t>Find the percentage of light bulbs that have a lifetime of more than 3800 hours.</a:t>
            </a:r>
          </a:p>
        </p:txBody>
      </p:sp>
      <p:grpSp>
        <p:nvGrpSpPr>
          <p:cNvPr id="7" name="Group 34"/>
          <p:cNvGrpSpPr/>
          <p:nvPr/>
        </p:nvGrpSpPr>
        <p:grpSpPr>
          <a:xfrm>
            <a:off x="971599" y="4496032"/>
            <a:ext cx="3096345" cy="1080120"/>
            <a:chOff x="4375438" y="3501008"/>
            <a:chExt cx="4505368" cy="1080120"/>
          </a:xfrm>
        </p:grpSpPr>
        <p:cxnSp>
          <p:nvCxnSpPr>
            <p:cNvPr id="22" name="Straight Connector 21"/>
            <p:cNvCxnSpPr/>
            <p:nvPr/>
          </p:nvCxnSpPr>
          <p:spPr>
            <a:xfrm>
              <a:off x="5148064" y="4077072"/>
              <a:ext cx="0" cy="504056"/>
            </a:xfrm>
            <a:prstGeom prst="line">
              <a:avLst/>
            </a:prstGeom>
            <a:ln w="19050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8173065" y="4077072"/>
              <a:ext cx="0" cy="504056"/>
            </a:xfrm>
            <a:prstGeom prst="line">
              <a:avLst/>
            </a:prstGeom>
            <a:ln w="19050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Rectangle 29"/>
            <p:cNvSpPr/>
            <p:nvPr/>
          </p:nvSpPr>
          <p:spPr>
            <a:xfrm>
              <a:off x="4375438" y="3501008"/>
              <a:ext cx="1444053" cy="5693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8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sz="1600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μ</a:t>
              </a:r>
              <a:r>
                <a:rPr lang="en-GB" sz="1600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- </a:t>
              </a:r>
              <a:r>
                <a:rPr lang="en-GB" sz="1600" dirty="0">
                  <a:solidFill>
                    <a:srgbClr val="0000FF"/>
                  </a:solidFill>
                  <a:cs typeface="Times New Roman" pitchFamily="18" charset="0"/>
                </a:rPr>
                <a:t>3</a:t>
              </a:r>
              <a:r>
                <a:rPr lang="el-GR" sz="1600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endParaRPr lang="en-GB" sz="16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GB" sz="15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1450</a:t>
              </a:r>
              <a:endParaRPr lang="en-GB" sz="1500" dirty="0">
                <a:solidFill>
                  <a:srgbClr val="0000FF"/>
                </a:solidFill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7572985" y="3501008"/>
              <a:ext cx="1307821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8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sz="1600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μ</a:t>
              </a:r>
              <a:r>
                <a:rPr lang="en-GB" sz="1600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+ </a:t>
              </a:r>
              <a:r>
                <a:rPr lang="en-GB" sz="1600" dirty="0">
                  <a:solidFill>
                    <a:srgbClr val="0000FF"/>
                  </a:solidFill>
                  <a:cs typeface="Times New Roman" pitchFamily="18" charset="0"/>
                </a:rPr>
                <a:t>3</a:t>
              </a:r>
              <a:r>
                <a:rPr lang="el-GR" sz="1600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endParaRPr lang="en-GB" sz="16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GB" sz="15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4150</a:t>
              </a:r>
              <a:endParaRPr lang="en-GB" sz="1500" dirty="0">
                <a:solidFill>
                  <a:srgbClr val="0000FF"/>
                </a:solidFill>
              </a:endParaRPr>
            </a:p>
          </p:txBody>
        </p:sp>
      </p:grpSp>
      <p:sp>
        <p:nvSpPr>
          <p:cNvPr id="48" name="TextBox 47"/>
          <p:cNvSpPr txBox="1"/>
          <p:nvPr/>
        </p:nvSpPr>
        <p:spPr>
          <a:xfrm>
            <a:off x="148796" y="5838734"/>
            <a:ext cx="46392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So we have to find the percentage of light bulbs that have a lifetime of less than 2000 hours.</a:t>
            </a:r>
            <a:endParaRPr lang="en-GB" sz="2000" b="1" dirty="0">
              <a:solidFill>
                <a:srgbClr val="0000FF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79512" y="1700808"/>
            <a:ext cx="44644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GB" dirty="0"/>
              <a:t>120 light bulbs are tested.</a:t>
            </a:r>
          </a:p>
          <a:p>
            <a:pPr marL="342900" indent="-342900"/>
            <a:r>
              <a:rPr lang="en-GB" dirty="0"/>
              <a:t>d)   Find the expected number of light bulbs with a lifetime of less than 2000 hours.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79512" y="0"/>
            <a:ext cx="15121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rgbClr val="002060"/>
                </a:solidFill>
              </a:rPr>
              <a:t>Example 2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956376" y="83671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00FF"/>
                </a:solidFill>
              </a:rPr>
              <a:t>2.95% 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8172400" y="126876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00FF"/>
                </a:solidFill>
              </a:rPr>
              <a:t>80.7% 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4725428" y="2727651"/>
            <a:ext cx="2016224" cy="369332"/>
          </a:xfrm>
          <a:prstGeom prst="rect">
            <a:avLst/>
          </a:prstGeom>
          <a:solidFill>
            <a:srgbClr val="FDE4CF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Enter the values:</a:t>
            </a:r>
            <a:endParaRPr lang="en-GB" dirty="0">
              <a:cs typeface="Times New Roman" pitchFamily="18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4649311" y="3097022"/>
            <a:ext cx="1217102" cy="378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Lower:</a:t>
            </a:r>
            <a:endParaRPr lang="en-GB" dirty="0"/>
          </a:p>
        </p:txBody>
      </p:sp>
      <p:sp>
        <p:nvSpPr>
          <p:cNvPr id="66" name="TextBox 65"/>
          <p:cNvSpPr txBox="1"/>
          <p:nvPr/>
        </p:nvSpPr>
        <p:spPr>
          <a:xfrm>
            <a:off x="4627656" y="3376344"/>
            <a:ext cx="1217102" cy="378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Upper:</a:t>
            </a:r>
            <a:endParaRPr lang="en-GB" dirty="0"/>
          </a:p>
        </p:txBody>
      </p:sp>
      <p:sp>
        <p:nvSpPr>
          <p:cNvPr id="67" name="TextBox 66"/>
          <p:cNvSpPr txBox="1"/>
          <p:nvPr/>
        </p:nvSpPr>
        <p:spPr>
          <a:xfrm>
            <a:off x="5030090" y="4080979"/>
            <a:ext cx="407021" cy="378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Symbol" panose="05050102010706020507" pitchFamily="18" charset="2"/>
              </a:rPr>
              <a:t></a:t>
            </a:r>
            <a:r>
              <a:rPr lang="en-US" dirty="0"/>
              <a:t>:</a:t>
            </a:r>
            <a:endParaRPr lang="en-GB" dirty="0"/>
          </a:p>
        </p:txBody>
      </p:sp>
      <p:sp>
        <p:nvSpPr>
          <p:cNvPr id="68" name="TextBox 67"/>
          <p:cNvSpPr txBox="1"/>
          <p:nvPr/>
        </p:nvSpPr>
        <p:spPr>
          <a:xfrm>
            <a:off x="5041683" y="3735311"/>
            <a:ext cx="468785" cy="378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Symbol" panose="05050102010706020507" pitchFamily="18" charset="2"/>
              </a:rPr>
              <a:t></a:t>
            </a:r>
            <a:r>
              <a:rPr lang="en-US" dirty="0"/>
              <a:t>:</a:t>
            </a:r>
            <a:endParaRPr lang="en-GB" dirty="0"/>
          </a:p>
        </p:txBody>
      </p:sp>
      <p:sp>
        <p:nvSpPr>
          <p:cNvPr id="69" name="TextBox 68"/>
          <p:cNvSpPr txBox="1"/>
          <p:nvPr/>
        </p:nvSpPr>
        <p:spPr>
          <a:xfrm>
            <a:off x="5414466" y="3420765"/>
            <a:ext cx="917930" cy="378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ym typeface="Symbol" panose="05050102010706020507" pitchFamily="18" charset="2"/>
              </a:rPr>
              <a:t>2000</a:t>
            </a:r>
            <a:endParaRPr lang="en-GB" b="1" baseline="30000" dirty="0"/>
          </a:p>
        </p:txBody>
      </p:sp>
      <p:sp>
        <p:nvSpPr>
          <p:cNvPr id="70" name="TextBox 69"/>
          <p:cNvSpPr txBox="1"/>
          <p:nvPr/>
        </p:nvSpPr>
        <p:spPr>
          <a:xfrm>
            <a:off x="5451042" y="3109869"/>
            <a:ext cx="9179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ym typeface="Symbol" panose="05050102010706020507" pitchFamily="18" charset="2"/>
              </a:rPr>
              <a:t>-10000</a:t>
            </a:r>
            <a:endParaRPr lang="en-GB" b="1" baseline="30000" dirty="0"/>
          </a:p>
        </p:txBody>
      </p:sp>
      <p:sp>
        <p:nvSpPr>
          <p:cNvPr id="71" name="TextBox 70"/>
          <p:cNvSpPr txBox="1"/>
          <p:nvPr/>
        </p:nvSpPr>
        <p:spPr>
          <a:xfrm>
            <a:off x="5412727" y="4090728"/>
            <a:ext cx="917930" cy="378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ym typeface="Symbol" panose="05050102010706020507" pitchFamily="18" charset="2"/>
              </a:rPr>
              <a:t>450</a:t>
            </a:r>
            <a:endParaRPr lang="en-GB" b="1" dirty="0"/>
          </a:p>
        </p:txBody>
      </p:sp>
      <p:sp>
        <p:nvSpPr>
          <p:cNvPr id="72" name="TextBox 71"/>
          <p:cNvSpPr txBox="1"/>
          <p:nvPr/>
        </p:nvSpPr>
        <p:spPr>
          <a:xfrm>
            <a:off x="5399256" y="3747249"/>
            <a:ext cx="917930" cy="378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ym typeface="Symbol" panose="05050102010706020507" pitchFamily="18" charset="2"/>
              </a:rPr>
              <a:t>2800</a:t>
            </a:r>
            <a:endParaRPr lang="en-GB" b="1" dirty="0"/>
          </a:p>
        </p:txBody>
      </p:sp>
      <p:sp>
        <p:nvSpPr>
          <p:cNvPr id="73" name="TextBox 72"/>
          <p:cNvSpPr txBox="1"/>
          <p:nvPr/>
        </p:nvSpPr>
        <p:spPr>
          <a:xfrm>
            <a:off x="4827048" y="1860736"/>
            <a:ext cx="1480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Use the GDC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8138265" y="146830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00FF"/>
                </a:solidFill>
              </a:rPr>
              <a:t>1.31% </a:t>
            </a:r>
          </a:p>
        </p:txBody>
      </p:sp>
      <p:grpSp>
        <p:nvGrpSpPr>
          <p:cNvPr id="5" name="Group 33"/>
          <p:cNvGrpSpPr/>
          <p:nvPr/>
        </p:nvGrpSpPr>
        <p:grpSpPr>
          <a:xfrm>
            <a:off x="1475656" y="4063984"/>
            <a:ext cx="2268000" cy="1512168"/>
            <a:chOff x="5191788" y="3068960"/>
            <a:chExt cx="3209499" cy="1512168"/>
          </a:xfrm>
        </p:grpSpPr>
        <p:cxnSp>
          <p:nvCxnSpPr>
            <p:cNvPr id="18" name="Straight Connector 17"/>
            <p:cNvCxnSpPr>
              <a:stCxn id="28" idx="2"/>
            </p:cNvCxnSpPr>
            <p:nvPr/>
          </p:nvCxnSpPr>
          <p:spPr>
            <a:xfrm>
              <a:off x="5693271" y="3638347"/>
              <a:ext cx="0" cy="942781"/>
            </a:xfrm>
            <a:prstGeom prst="line">
              <a:avLst/>
            </a:prstGeom>
            <a:ln w="19050">
              <a:solidFill>
                <a:srgbClr val="008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7699209" y="3573016"/>
              <a:ext cx="0" cy="1008112"/>
            </a:xfrm>
            <a:prstGeom prst="line">
              <a:avLst/>
            </a:prstGeom>
            <a:ln w="19050">
              <a:solidFill>
                <a:srgbClr val="008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Rectangle 27"/>
            <p:cNvSpPr/>
            <p:nvPr/>
          </p:nvSpPr>
          <p:spPr>
            <a:xfrm>
              <a:off x="5191788" y="3068960"/>
              <a:ext cx="1002969" cy="5693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8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sz="16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μ</a:t>
              </a:r>
              <a:r>
                <a:rPr lang="en-GB" sz="16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 - </a:t>
              </a:r>
              <a:r>
                <a:rPr lang="en-GB" sz="1600" dirty="0">
                  <a:solidFill>
                    <a:srgbClr val="008000"/>
                  </a:solidFill>
                  <a:cs typeface="Times New Roman" pitchFamily="18" charset="0"/>
                </a:rPr>
                <a:t>2</a:t>
              </a:r>
              <a:r>
                <a:rPr lang="el-GR" sz="16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endParaRPr lang="en-GB" sz="1600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GB" sz="1500" dirty="0">
                  <a:solidFill>
                    <a:srgbClr val="008000"/>
                  </a:solidFill>
                </a:rPr>
                <a:t>1900</a:t>
              </a: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7197724" y="3068960"/>
              <a:ext cx="1203563" cy="5693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l-GR" sz="16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μ</a:t>
              </a:r>
              <a:r>
                <a:rPr lang="en-GB" sz="16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 + </a:t>
              </a:r>
              <a:r>
                <a:rPr lang="en-GB" sz="1600" dirty="0">
                  <a:solidFill>
                    <a:srgbClr val="008000"/>
                  </a:solidFill>
                  <a:cs typeface="Times New Roman" pitchFamily="18" charset="0"/>
                </a:rPr>
                <a:t>2</a:t>
              </a:r>
              <a:r>
                <a:rPr lang="el-GR" sz="16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endParaRPr lang="en-GB" sz="1600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GB" sz="1500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3700</a:t>
              </a:r>
              <a:endParaRPr lang="en-GB" sz="1500" dirty="0">
                <a:solidFill>
                  <a:srgbClr val="008000"/>
                </a:solidFill>
              </a:endParaRPr>
            </a:p>
          </p:txBody>
        </p:sp>
      </p:grpSp>
      <p:grpSp>
        <p:nvGrpSpPr>
          <p:cNvPr id="2" name="Group 31"/>
          <p:cNvGrpSpPr/>
          <p:nvPr/>
        </p:nvGrpSpPr>
        <p:grpSpPr>
          <a:xfrm>
            <a:off x="2267744" y="2479808"/>
            <a:ext cx="576064" cy="3096344"/>
            <a:chOff x="6372200" y="1484784"/>
            <a:chExt cx="576064" cy="3096344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6660232" y="2060848"/>
              <a:ext cx="0" cy="2520280"/>
            </a:xfrm>
            <a:prstGeom prst="line">
              <a:avLst/>
            </a:prstGeom>
            <a:ln w="1905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4"/>
            <p:cNvSpPr/>
            <p:nvPr/>
          </p:nvSpPr>
          <p:spPr>
            <a:xfrm>
              <a:off x="6372200" y="1484784"/>
              <a:ext cx="576064" cy="63094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800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sz="2000" i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μ</a:t>
              </a:r>
              <a:endParaRPr lang="en-GB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GB" sz="15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2800</a:t>
              </a:r>
              <a:endParaRPr lang="en-GB" sz="15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" name="Group 32"/>
          <p:cNvGrpSpPr/>
          <p:nvPr/>
        </p:nvGrpSpPr>
        <p:grpSpPr>
          <a:xfrm>
            <a:off x="1799544" y="3415912"/>
            <a:ext cx="1548000" cy="2160240"/>
            <a:chOff x="5607115" y="2420888"/>
            <a:chExt cx="2178236" cy="2160240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6156176" y="2996952"/>
              <a:ext cx="0" cy="1584176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7164288" y="2996952"/>
              <a:ext cx="0" cy="1584176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 25"/>
            <p:cNvSpPr/>
            <p:nvPr/>
          </p:nvSpPr>
          <p:spPr>
            <a:xfrm>
              <a:off x="5607115" y="2420888"/>
              <a:ext cx="909102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800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sz="16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μ</a:t>
              </a:r>
              <a:r>
                <a:rPr lang="en-GB" sz="16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– </a:t>
              </a:r>
              <a:r>
                <a:rPr lang="el-GR" sz="16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endParaRPr lang="en-GB" sz="16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GB" sz="1500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2350</a:t>
              </a:r>
              <a:endParaRPr lang="en-GB" sz="15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6696233" y="2420888"/>
              <a:ext cx="1089118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800" i="1" dirty="0"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l-GR" sz="16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μ</a:t>
              </a:r>
              <a:r>
                <a:rPr lang="en-GB" sz="16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+ </a:t>
              </a:r>
              <a:r>
                <a:rPr lang="el-GR" sz="16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endParaRPr lang="en-GB" sz="16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GB" sz="1500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3250</a:t>
              </a:r>
              <a:endParaRPr lang="en-GB" sz="15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sp>
        <p:nvSpPr>
          <p:cNvPr id="6" name="Freeform 5"/>
          <p:cNvSpPr/>
          <p:nvPr/>
        </p:nvSpPr>
        <p:spPr>
          <a:xfrm>
            <a:off x="1138687" y="5026325"/>
            <a:ext cx="782128" cy="356558"/>
          </a:xfrm>
          <a:custGeom>
            <a:avLst/>
            <a:gdLst>
              <a:gd name="connsiteX0" fmla="*/ 776377 w 782128"/>
              <a:gd name="connsiteY0" fmla="*/ 0 h 356558"/>
              <a:gd name="connsiteX1" fmla="*/ 782128 w 782128"/>
              <a:gd name="connsiteY1" fmla="*/ 356558 h 356558"/>
              <a:gd name="connsiteX2" fmla="*/ 0 w 782128"/>
              <a:gd name="connsiteY2" fmla="*/ 356558 h 356558"/>
              <a:gd name="connsiteX3" fmla="*/ 155275 w 782128"/>
              <a:gd name="connsiteY3" fmla="*/ 339305 h 356558"/>
              <a:gd name="connsiteX4" fmla="*/ 322053 w 782128"/>
              <a:gd name="connsiteY4" fmla="*/ 333554 h 356558"/>
              <a:gd name="connsiteX5" fmla="*/ 396815 w 782128"/>
              <a:gd name="connsiteY5" fmla="*/ 327803 h 356558"/>
              <a:gd name="connsiteX6" fmla="*/ 494581 w 782128"/>
              <a:gd name="connsiteY6" fmla="*/ 293298 h 356558"/>
              <a:gd name="connsiteX7" fmla="*/ 557841 w 782128"/>
              <a:gd name="connsiteY7" fmla="*/ 264543 h 356558"/>
              <a:gd name="connsiteX8" fmla="*/ 586596 w 782128"/>
              <a:gd name="connsiteY8" fmla="*/ 230037 h 356558"/>
              <a:gd name="connsiteX9" fmla="*/ 649856 w 782128"/>
              <a:gd name="connsiteY9" fmla="*/ 166777 h 356558"/>
              <a:gd name="connsiteX10" fmla="*/ 701615 w 782128"/>
              <a:gd name="connsiteY10" fmla="*/ 92015 h 356558"/>
              <a:gd name="connsiteX11" fmla="*/ 776377 w 782128"/>
              <a:gd name="connsiteY11" fmla="*/ 0 h 356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782128" h="356558">
                <a:moveTo>
                  <a:pt x="776377" y="0"/>
                </a:moveTo>
                <a:lnTo>
                  <a:pt x="782128" y="356558"/>
                </a:lnTo>
                <a:lnTo>
                  <a:pt x="0" y="356558"/>
                </a:lnTo>
                <a:lnTo>
                  <a:pt x="155275" y="339305"/>
                </a:lnTo>
                <a:lnTo>
                  <a:pt x="322053" y="333554"/>
                </a:lnTo>
                <a:lnTo>
                  <a:pt x="396815" y="327803"/>
                </a:lnTo>
                <a:lnTo>
                  <a:pt x="494581" y="293298"/>
                </a:lnTo>
                <a:lnTo>
                  <a:pt x="557841" y="264543"/>
                </a:lnTo>
                <a:lnTo>
                  <a:pt x="586596" y="230037"/>
                </a:lnTo>
                <a:lnTo>
                  <a:pt x="649856" y="166777"/>
                </a:lnTo>
                <a:lnTo>
                  <a:pt x="701615" y="92015"/>
                </a:lnTo>
                <a:lnTo>
                  <a:pt x="776377" y="0"/>
                </a:lnTo>
                <a:close/>
              </a:path>
            </a:pathLst>
          </a:custGeom>
          <a:solidFill>
            <a:srgbClr val="7030A0">
              <a:alpha val="51000"/>
            </a:srgbClr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Freeform 36"/>
          <p:cNvSpPr/>
          <p:nvPr/>
        </p:nvSpPr>
        <p:spPr>
          <a:xfrm>
            <a:off x="496119" y="3308012"/>
            <a:ext cx="3757613" cy="2098674"/>
          </a:xfrm>
          <a:custGeom>
            <a:avLst/>
            <a:gdLst>
              <a:gd name="connsiteX0" fmla="*/ 0 w 3757613"/>
              <a:gd name="connsiteY0" fmla="*/ 2082800 h 2098674"/>
              <a:gd name="connsiteX1" fmla="*/ 995363 w 3757613"/>
              <a:gd name="connsiteY1" fmla="*/ 2054225 h 2098674"/>
              <a:gd name="connsiteX2" fmla="*/ 1347788 w 3757613"/>
              <a:gd name="connsiteY2" fmla="*/ 1816100 h 2098674"/>
              <a:gd name="connsiteX3" fmla="*/ 1690688 w 3757613"/>
              <a:gd name="connsiteY3" fmla="*/ 1239837 h 2098674"/>
              <a:gd name="connsiteX4" fmla="*/ 2043113 w 3757613"/>
              <a:gd name="connsiteY4" fmla="*/ 6350 h 2098674"/>
              <a:gd name="connsiteX5" fmla="*/ 2400300 w 3757613"/>
              <a:gd name="connsiteY5" fmla="*/ 1277937 h 2098674"/>
              <a:gd name="connsiteX6" fmla="*/ 2767013 w 3757613"/>
              <a:gd name="connsiteY6" fmla="*/ 1830387 h 2098674"/>
              <a:gd name="connsiteX7" fmla="*/ 3095625 w 3757613"/>
              <a:gd name="connsiteY7" fmla="*/ 2058987 h 2098674"/>
              <a:gd name="connsiteX8" fmla="*/ 3757613 w 3757613"/>
              <a:gd name="connsiteY8" fmla="*/ 2068512 h 2098674"/>
              <a:gd name="connsiteX9" fmla="*/ 3757613 w 3757613"/>
              <a:gd name="connsiteY9" fmla="*/ 2068512 h 20986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757613" h="2098674">
                <a:moveTo>
                  <a:pt x="0" y="2082800"/>
                </a:moveTo>
                <a:lnTo>
                  <a:pt x="995363" y="2054225"/>
                </a:lnTo>
                <a:cubicBezTo>
                  <a:pt x="1219994" y="2009775"/>
                  <a:pt x="1231901" y="1951831"/>
                  <a:pt x="1347788" y="1816100"/>
                </a:cubicBezTo>
                <a:cubicBezTo>
                  <a:pt x="1463676" y="1680369"/>
                  <a:pt x="1574801" y="1541462"/>
                  <a:pt x="1690688" y="1239837"/>
                </a:cubicBezTo>
                <a:cubicBezTo>
                  <a:pt x="1806575" y="938212"/>
                  <a:pt x="1924844" y="0"/>
                  <a:pt x="2043113" y="6350"/>
                </a:cubicBezTo>
                <a:cubicBezTo>
                  <a:pt x="2161382" y="12700"/>
                  <a:pt x="2279650" y="973931"/>
                  <a:pt x="2400300" y="1277937"/>
                </a:cubicBezTo>
                <a:cubicBezTo>
                  <a:pt x="2520950" y="1581943"/>
                  <a:pt x="2651126" y="1700212"/>
                  <a:pt x="2767013" y="1830387"/>
                </a:cubicBezTo>
                <a:cubicBezTo>
                  <a:pt x="2882900" y="1960562"/>
                  <a:pt x="2930525" y="2019300"/>
                  <a:pt x="3095625" y="2058987"/>
                </a:cubicBezTo>
                <a:cubicBezTo>
                  <a:pt x="3260725" y="2098674"/>
                  <a:pt x="3757613" y="2068512"/>
                  <a:pt x="3757613" y="2068512"/>
                </a:cubicBezTo>
                <a:lnTo>
                  <a:pt x="3757613" y="2068512"/>
                </a:lnTo>
              </a:path>
            </a:pathLst>
          </a:cu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8087222-A250-4027-9493-FB8B366B5572}"/>
              </a:ext>
            </a:extLst>
          </p:cNvPr>
          <p:cNvSpPr txBox="1"/>
          <p:nvPr/>
        </p:nvSpPr>
        <p:spPr>
          <a:xfrm>
            <a:off x="179512" y="234751"/>
            <a:ext cx="78756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lifetime of a light bulb is normally distributed with a mean of 2800 hours and a standard deviation of 450 hours. </a:t>
            </a:r>
          </a:p>
        </p:txBody>
      </p:sp>
      <p:sp>
        <p:nvSpPr>
          <p:cNvPr id="51" name="Rectangle 50">
            <a:hlinkClick r:id="rId3"/>
            <a:extLst>
              <a:ext uri="{FF2B5EF4-FFF2-40B4-BE49-F238E27FC236}">
                <a16:creationId xmlns:a16="http://schemas.microsoft.com/office/drawing/2014/main" id="{3B180029-15D9-4F26-B44D-54D477A5EEA3}"/>
              </a:ext>
            </a:extLst>
          </p:cNvPr>
          <p:cNvSpPr/>
          <p:nvPr/>
        </p:nvSpPr>
        <p:spPr>
          <a:xfrm>
            <a:off x="8029520" y="62288"/>
            <a:ext cx="1005840" cy="6217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>
            <a:hlinkClick r:id="rId3"/>
            <a:extLst>
              <a:ext uri="{FF2B5EF4-FFF2-40B4-BE49-F238E27FC236}">
                <a16:creationId xmlns:a16="http://schemas.microsoft.com/office/drawing/2014/main" id="{2EA55E01-93CE-4E41-8779-448078DD996F}"/>
              </a:ext>
            </a:extLst>
          </p:cNvPr>
          <p:cNvSpPr/>
          <p:nvPr/>
        </p:nvSpPr>
        <p:spPr>
          <a:xfrm>
            <a:off x="827584" y="6551438"/>
            <a:ext cx="1728192" cy="1788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F8D9832-3D16-A5A8-6ADE-FA94FDDA0E57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04938" y="2346410"/>
            <a:ext cx="518102" cy="2286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53DADAE-01B0-AD13-4821-2DBF0C5185D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26016" y="2308702"/>
            <a:ext cx="521208" cy="27967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EE367650-4272-E8CE-0317-339B578B7FD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70141" y="2346410"/>
            <a:ext cx="521208" cy="260603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736DBFE9-E776-C2F6-C336-4FA859635B13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36267" y="1890403"/>
            <a:ext cx="2013326" cy="4754880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305672E2-38CD-C46A-F7F6-8CCC90F714DC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49440" y="1874520"/>
            <a:ext cx="2043915" cy="4754880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E69A7CAB-E745-D5C1-18B1-EB966307CF2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445747" y="3269970"/>
            <a:ext cx="400106" cy="200053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95DC37F0-348B-2CC2-71B1-91656E3C4FA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440096" y="3579716"/>
            <a:ext cx="400106" cy="200053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BE1ED1C1-FFF4-C102-FD5E-94C6BEE018E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449682" y="3858930"/>
            <a:ext cx="400106" cy="200053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91E831FA-9BF9-9C8C-66EA-807322285F7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446235" y="4154073"/>
            <a:ext cx="400106" cy="200053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6FC91A58-B943-23ED-03E7-B9DB3228C41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441622" y="4429354"/>
            <a:ext cx="400106" cy="200053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7FEF4B38-A6F9-BADC-C926-0F9D8E3DB4F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426858" y="4736236"/>
            <a:ext cx="400106" cy="200053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7115FEF7-48D7-D743-FF08-232821ACEF6A}"/>
              </a:ext>
            </a:extLst>
          </p:cNvPr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49440" y="1874520"/>
            <a:ext cx="2021893" cy="47548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64" grpId="0" animBg="1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>
            <a:extLst>
              <a:ext uri="{FF2B5EF4-FFF2-40B4-BE49-F238E27FC236}">
                <a16:creationId xmlns:a16="http://schemas.microsoft.com/office/drawing/2014/main" id="{5FAD151F-8BF4-47ED-97CE-86ACF900BDE2}"/>
              </a:ext>
            </a:extLst>
          </p:cNvPr>
          <p:cNvSpPr/>
          <p:nvPr/>
        </p:nvSpPr>
        <p:spPr>
          <a:xfrm>
            <a:off x="148796" y="1716391"/>
            <a:ext cx="4385604" cy="868213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34" name="Chart 33"/>
          <p:cNvGraphicFramePr/>
          <p:nvPr>
            <p:extLst>
              <p:ext uri="{D42A27DB-BD31-4B8C-83A1-F6EECF244321}">
                <p14:modId xmlns:p14="http://schemas.microsoft.com/office/powerpoint/2010/main" val="1866988201"/>
              </p:ext>
            </p:extLst>
          </p:nvPr>
        </p:nvGraphicFramePr>
        <p:xfrm>
          <a:off x="179512" y="2911856"/>
          <a:ext cx="4860032" cy="2886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82880" y="786384"/>
            <a:ext cx="89644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en-GB" dirty="0"/>
              <a:t>Find the percentage of light bulbs that have a lifetime of less than 1950 hours.</a:t>
            </a:r>
          </a:p>
          <a:p>
            <a:pPr marL="342900" indent="-342900">
              <a:buAutoNum type="alphaLcParenR"/>
            </a:pPr>
            <a:r>
              <a:rPr lang="en-GB" dirty="0"/>
              <a:t>Find the percentage of light bulbs that have a lifetime of between 2300 and 3500 hours.</a:t>
            </a:r>
          </a:p>
          <a:p>
            <a:pPr marL="342900" indent="-342900">
              <a:buAutoNum type="alphaLcParenR"/>
            </a:pPr>
            <a:r>
              <a:rPr lang="en-GB" dirty="0"/>
              <a:t>Find the percentage of light bulbs that have a lifetime of more than 3800 hours.</a:t>
            </a:r>
          </a:p>
        </p:txBody>
      </p:sp>
      <p:grpSp>
        <p:nvGrpSpPr>
          <p:cNvPr id="7" name="Group 34"/>
          <p:cNvGrpSpPr/>
          <p:nvPr/>
        </p:nvGrpSpPr>
        <p:grpSpPr>
          <a:xfrm>
            <a:off x="971599" y="4496032"/>
            <a:ext cx="3096345" cy="1080120"/>
            <a:chOff x="4375438" y="3501008"/>
            <a:chExt cx="4505368" cy="1080120"/>
          </a:xfrm>
        </p:grpSpPr>
        <p:cxnSp>
          <p:nvCxnSpPr>
            <p:cNvPr id="22" name="Straight Connector 21"/>
            <p:cNvCxnSpPr/>
            <p:nvPr/>
          </p:nvCxnSpPr>
          <p:spPr>
            <a:xfrm>
              <a:off x="5148064" y="4077072"/>
              <a:ext cx="0" cy="504056"/>
            </a:xfrm>
            <a:prstGeom prst="line">
              <a:avLst/>
            </a:prstGeom>
            <a:ln w="19050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8173065" y="4077072"/>
              <a:ext cx="0" cy="504056"/>
            </a:xfrm>
            <a:prstGeom prst="line">
              <a:avLst/>
            </a:prstGeom>
            <a:ln w="19050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Rectangle 29"/>
            <p:cNvSpPr/>
            <p:nvPr/>
          </p:nvSpPr>
          <p:spPr>
            <a:xfrm>
              <a:off x="4375438" y="3501008"/>
              <a:ext cx="1444053" cy="5693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8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sz="1600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μ</a:t>
              </a:r>
              <a:r>
                <a:rPr lang="en-GB" sz="1600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- </a:t>
              </a:r>
              <a:r>
                <a:rPr lang="en-GB" sz="1600" dirty="0">
                  <a:solidFill>
                    <a:srgbClr val="0000FF"/>
                  </a:solidFill>
                  <a:cs typeface="Times New Roman" pitchFamily="18" charset="0"/>
                </a:rPr>
                <a:t>3</a:t>
              </a:r>
              <a:r>
                <a:rPr lang="el-GR" sz="1600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endParaRPr lang="en-GB" sz="16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GB" sz="15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1450</a:t>
              </a:r>
              <a:endParaRPr lang="en-GB" sz="1500" dirty="0">
                <a:solidFill>
                  <a:srgbClr val="0000FF"/>
                </a:solidFill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7572985" y="3501008"/>
              <a:ext cx="1307821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8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sz="1600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μ</a:t>
              </a:r>
              <a:r>
                <a:rPr lang="en-GB" sz="1600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+ </a:t>
              </a:r>
              <a:r>
                <a:rPr lang="en-GB" sz="1600" dirty="0">
                  <a:solidFill>
                    <a:srgbClr val="0000FF"/>
                  </a:solidFill>
                  <a:cs typeface="Times New Roman" pitchFamily="18" charset="0"/>
                </a:rPr>
                <a:t>3</a:t>
              </a:r>
              <a:r>
                <a:rPr lang="el-GR" sz="1600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endParaRPr lang="en-GB" sz="16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GB" sz="15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4150</a:t>
              </a:r>
              <a:endParaRPr lang="en-GB" sz="1500" dirty="0">
                <a:solidFill>
                  <a:srgbClr val="0000FF"/>
                </a:solidFill>
              </a:endParaRPr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179512" y="1700808"/>
            <a:ext cx="44644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GB" dirty="0"/>
              <a:t>120 light bulbs are tested.</a:t>
            </a:r>
          </a:p>
          <a:p>
            <a:pPr marL="342900" indent="-342900"/>
            <a:r>
              <a:rPr lang="en-GB" dirty="0"/>
              <a:t>d)   Find the expected number of light bulbs with a lifetime of less than 2000 hours.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79512" y="0"/>
            <a:ext cx="15121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rgbClr val="002060"/>
                </a:solidFill>
              </a:rPr>
              <a:t>Example 2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956376" y="83671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00FF"/>
                </a:solidFill>
              </a:rPr>
              <a:t>2.95% 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8172400" y="126876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00FF"/>
                </a:solidFill>
              </a:rPr>
              <a:t>80.7% 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4827048" y="1860736"/>
            <a:ext cx="1480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Use the GDC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8138265" y="146830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00FF"/>
                </a:solidFill>
              </a:rPr>
              <a:t>1.31% </a:t>
            </a:r>
          </a:p>
        </p:txBody>
      </p:sp>
      <p:sp>
        <p:nvSpPr>
          <p:cNvPr id="37" name="Freeform 36"/>
          <p:cNvSpPr/>
          <p:nvPr/>
        </p:nvSpPr>
        <p:spPr>
          <a:xfrm>
            <a:off x="496119" y="3308012"/>
            <a:ext cx="3757613" cy="2098674"/>
          </a:xfrm>
          <a:custGeom>
            <a:avLst/>
            <a:gdLst>
              <a:gd name="connsiteX0" fmla="*/ 0 w 3757613"/>
              <a:gd name="connsiteY0" fmla="*/ 2082800 h 2098674"/>
              <a:gd name="connsiteX1" fmla="*/ 995363 w 3757613"/>
              <a:gd name="connsiteY1" fmla="*/ 2054225 h 2098674"/>
              <a:gd name="connsiteX2" fmla="*/ 1347788 w 3757613"/>
              <a:gd name="connsiteY2" fmla="*/ 1816100 h 2098674"/>
              <a:gd name="connsiteX3" fmla="*/ 1690688 w 3757613"/>
              <a:gd name="connsiteY3" fmla="*/ 1239837 h 2098674"/>
              <a:gd name="connsiteX4" fmla="*/ 2043113 w 3757613"/>
              <a:gd name="connsiteY4" fmla="*/ 6350 h 2098674"/>
              <a:gd name="connsiteX5" fmla="*/ 2400300 w 3757613"/>
              <a:gd name="connsiteY5" fmla="*/ 1277937 h 2098674"/>
              <a:gd name="connsiteX6" fmla="*/ 2767013 w 3757613"/>
              <a:gd name="connsiteY6" fmla="*/ 1830387 h 2098674"/>
              <a:gd name="connsiteX7" fmla="*/ 3095625 w 3757613"/>
              <a:gd name="connsiteY7" fmla="*/ 2058987 h 2098674"/>
              <a:gd name="connsiteX8" fmla="*/ 3757613 w 3757613"/>
              <a:gd name="connsiteY8" fmla="*/ 2068512 h 2098674"/>
              <a:gd name="connsiteX9" fmla="*/ 3757613 w 3757613"/>
              <a:gd name="connsiteY9" fmla="*/ 2068512 h 20986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757613" h="2098674">
                <a:moveTo>
                  <a:pt x="0" y="2082800"/>
                </a:moveTo>
                <a:lnTo>
                  <a:pt x="995363" y="2054225"/>
                </a:lnTo>
                <a:cubicBezTo>
                  <a:pt x="1219994" y="2009775"/>
                  <a:pt x="1231901" y="1951831"/>
                  <a:pt x="1347788" y="1816100"/>
                </a:cubicBezTo>
                <a:cubicBezTo>
                  <a:pt x="1463676" y="1680369"/>
                  <a:pt x="1574801" y="1541462"/>
                  <a:pt x="1690688" y="1239837"/>
                </a:cubicBezTo>
                <a:cubicBezTo>
                  <a:pt x="1806575" y="938212"/>
                  <a:pt x="1924844" y="0"/>
                  <a:pt x="2043113" y="6350"/>
                </a:cubicBezTo>
                <a:cubicBezTo>
                  <a:pt x="2161382" y="12700"/>
                  <a:pt x="2279650" y="973931"/>
                  <a:pt x="2400300" y="1277937"/>
                </a:cubicBezTo>
                <a:cubicBezTo>
                  <a:pt x="2520950" y="1581943"/>
                  <a:pt x="2651126" y="1700212"/>
                  <a:pt x="2767013" y="1830387"/>
                </a:cubicBezTo>
                <a:cubicBezTo>
                  <a:pt x="2882900" y="1960562"/>
                  <a:pt x="2930525" y="2019300"/>
                  <a:pt x="3095625" y="2058987"/>
                </a:cubicBezTo>
                <a:cubicBezTo>
                  <a:pt x="3260725" y="2098674"/>
                  <a:pt x="3757613" y="2068512"/>
                  <a:pt x="3757613" y="2068512"/>
                </a:cubicBezTo>
                <a:lnTo>
                  <a:pt x="3757613" y="2068512"/>
                </a:lnTo>
              </a:path>
            </a:pathLst>
          </a:cu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5" name="Group 33"/>
          <p:cNvGrpSpPr/>
          <p:nvPr/>
        </p:nvGrpSpPr>
        <p:grpSpPr>
          <a:xfrm>
            <a:off x="1475656" y="4063984"/>
            <a:ext cx="2268000" cy="1512168"/>
            <a:chOff x="5191788" y="3068960"/>
            <a:chExt cx="3209499" cy="1512168"/>
          </a:xfrm>
        </p:grpSpPr>
        <p:cxnSp>
          <p:nvCxnSpPr>
            <p:cNvPr id="18" name="Straight Connector 17"/>
            <p:cNvCxnSpPr>
              <a:stCxn id="28" idx="2"/>
            </p:cNvCxnSpPr>
            <p:nvPr/>
          </p:nvCxnSpPr>
          <p:spPr>
            <a:xfrm>
              <a:off x="5693271" y="3638347"/>
              <a:ext cx="0" cy="942781"/>
            </a:xfrm>
            <a:prstGeom prst="line">
              <a:avLst/>
            </a:prstGeom>
            <a:ln w="19050">
              <a:solidFill>
                <a:srgbClr val="008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7699209" y="3573016"/>
              <a:ext cx="0" cy="1008112"/>
            </a:xfrm>
            <a:prstGeom prst="line">
              <a:avLst/>
            </a:prstGeom>
            <a:ln w="19050">
              <a:solidFill>
                <a:srgbClr val="008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Rectangle 27"/>
            <p:cNvSpPr/>
            <p:nvPr/>
          </p:nvSpPr>
          <p:spPr>
            <a:xfrm>
              <a:off x="5191788" y="3068960"/>
              <a:ext cx="1002969" cy="5693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8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sz="16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μ</a:t>
              </a:r>
              <a:r>
                <a:rPr lang="en-GB" sz="16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 - </a:t>
              </a:r>
              <a:r>
                <a:rPr lang="en-GB" sz="1600" dirty="0">
                  <a:solidFill>
                    <a:srgbClr val="008000"/>
                  </a:solidFill>
                  <a:cs typeface="Times New Roman" pitchFamily="18" charset="0"/>
                </a:rPr>
                <a:t>2</a:t>
              </a:r>
              <a:r>
                <a:rPr lang="el-GR" sz="16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endParaRPr lang="en-GB" sz="1600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GB" sz="1500" dirty="0">
                  <a:solidFill>
                    <a:srgbClr val="008000"/>
                  </a:solidFill>
                </a:rPr>
                <a:t>1900</a:t>
              </a: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7197724" y="3068960"/>
              <a:ext cx="1203563" cy="5693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l-GR" sz="16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μ</a:t>
              </a:r>
              <a:r>
                <a:rPr lang="en-GB" sz="16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 + </a:t>
              </a:r>
              <a:r>
                <a:rPr lang="en-GB" sz="1600" dirty="0">
                  <a:solidFill>
                    <a:srgbClr val="008000"/>
                  </a:solidFill>
                  <a:cs typeface="Times New Roman" pitchFamily="18" charset="0"/>
                </a:rPr>
                <a:t>2</a:t>
              </a:r>
              <a:r>
                <a:rPr lang="el-GR" sz="16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endParaRPr lang="en-GB" sz="1600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GB" sz="1500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3700</a:t>
              </a:r>
              <a:endParaRPr lang="en-GB" sz="1500" dirty="0">
                <a:solidFill>
                  <a:srgbClr val="008000"/>
                </a:solidFill>
              </a:endParaRPr>
            </a:p>
          </p:txBody>
        </p:sp>
      </p:grpSp>
      <p:grpSp>
        <p:nvGrpSpPr>
          <p:cNvPr id="2" name="Group 31"/>
          <p:cNvGrpSpPr/>
          <p:nvPr/>
        </p:nvGrpSpPr>
        <p:grpSpPr>
          <a:xfrm>
            <a:off x="2267744" y="2479808"/>
            <a:ext cx="576064" cy="3096344"/>
            <a:chOff x="6372200" y="1484784"/>
            <a:chExt cx="576064" cy="3096344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6660232" y="2060848"/>
              <a:ext cx="0" cy="2520280"/>
            </a:xfrm>
            <a:prstGeom prst="line">
              <a:avLst/>
            </a:prstGeom>
            <a:ln w="1905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4"/>
            <p:cNvSpPr/>
            <p:nvPr/>
          </p:nvSpPr>
          <p:spPr>
            <a:xfrm>
              <a:off x="6372200" y="1484784"/>
              <a:ext cx="576064" cy="63094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800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sz="2000" i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μ</a:t>
              </a:r>
              <a:endParaRPr lang="en-GB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GB" sz="15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2800</a:t>
              </a:r>
              <a:endParaRPr lang="en-GB" sz="15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" name="Group 32"/>
          <p:cNvGrpSpPr/>
          <p:nvPr/>
        </p:nvGrpSpPr>
        <p:grpSpPr>
          <a:xfrm>
            <a:off x="1799544" y="3415912"/>
            <a:ext cx="1548000" cy="2160240"/>
            <a:chOff x="5607115" y="2420888"/>
            <a:chExt cx="2178236" cy="2160240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6156176" y="2996952"/>
              <a:ext cx="0" cy="1584176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7164288" y="2996952"/>
              <a:ext cx="0" cy="1584176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 25"/>
            <p:cNvSpPr/>
            <p:nvPr/>
          </p:nvSpPr>
          <p:spPr>
            <a:xfrm>
              <a:off x="5607115" y="2420888"/>
              <a:ext cx="909102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800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sz="16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μ</a:t>
              </a:r>
              <a:r>
                <a:rPr lang="en-GB" sz="16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– </a:t>
              </a:r>
              <a:r>
                <a:rPr lang="el-GR" sz="16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endParaRPr lang="en-GB" sz="16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GB" sz="1500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2350</a:t>
              </a:r>
              <a:endParaRPr lang="en-GB" sz="15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6696233" y="2420888"/>
              <a:ext cx="1089118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800" i="1" dirty="0"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l-GR" sz="16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μ</a:t>
              </a:r>
              <a:r>
                <a:rPr lang="en-GB" sz="16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+ </a:t>
              </a:r>
              <a:r>
                <a:rPr lang="el-GR" sz="16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endParaRPr lang="en-GB" sz="16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GB" sz="1500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3250</a:t>
              </a:r>
              <a:endParaRPr lang="en-GB" sz="15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sp>
        <p:nvSpPr>
          <p:cNvPr id="51" name="TextBox 50"/>
          <p:cNvSpPr txBox="1"/>
          <p:nvPr/>
        </p:nvSpPr>
        <p:spPr>
          <a:xfrm>
            <a:off x="194619" y="5737969"/>
            <a:ext cx="4773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solution on the calculator is 0.0377201305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213388" y="5976318"/>
            <a:ext cx="5851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So the percentage of light bulbs that have a lifetime of less than 2000 hours is 3.77%</a:t>
            </a:r>
            <a:endParaRPr lang="en-GB" sz="2000" b="1" dirty="0">
              <a:solidFill>
                <a:srgbClr val="0000FF"/>
              </a:solidFill>
            </a:endParaRPr>
          </a:p>
        </p:txBody>
      </p:sp>
      <p:sp>
        <p:nvSpPr>
          <p:cNvPr id="54" name="Freeform 53"/>
          <p:cNvSpPr/>
          <p:nvPr/>
        </p:nvSpPr>
        <p:spPr>
          <a:xfrm>
            <a:off x="1138687" y="5026325"/>
            <a:ext cx="782128" cy="356558"/>
          </a:xfrm>
          <a:custGeom>
            <a:avLst/>
            <a:gdLst>
              <a:gd name="connsiteX0" fmla="*/ 776377 w 782128"/>
              <a:gd name="connsiteY0" fmla="*/ 0 h 356558"/>
              <a:gd name="connsiteX1" fmla="*/ 782128 w 782128"/>
              <a:gd name="connsiteY1" fmla="*/ 356558 h 356558"/>
              <a:gd name="connsiteX2" fmla="*/ 0 w 782128"/>
              <a:gd name="connsiteY2" fmla="*/ 356558 h 356558"/>
              <a:gd name="connsiteX3" fmla="*/ 155275 w 782128"/>
              <a:gd name="connsiteY3" fmla="*/ 339305 h 356558"/>
              <a:gd name="connsiteX4" fmla="*/ 322053 w 782128"/>
              <a:gd name="connsiteY4" fmla="*/ 333554 h 356558"/>
              <a:gd name="connsiteX5" fmla="*/ 396815 w 782128"/>
              <a:gd name="connsiteY5" fmla="*/ 327803 h 356558"/>
              <a:gd name="connsiteX6" fmla="*/ 494581 w 782128"/>
              <a:gd name="connsiteY6" fmla="*/ 293298 h 356558"/>
              <a:gd name="connsiteX7" fmla="*/ 557841 w 782128"/>
              <a:gd name="connsiteY7" fmla="*/ 264543 h 356558"/>
              <a:gd name="connsiteX8" fmla="*/ 586596 w 782128"/>
              <a:gd name="connsiteY8" fmla="*/ 230037 h 356558"/>
              <a:gd name="connsiteX9" fmla="*/ 649856 w 782128"/>
              <a:gd name="connsiteY9" fmla="*/ 166777 h 356558"/>
              <a:gd name="connsiteX10" fmla="*/ 701615 w 782128"/>
              <a:gd name="connsiteY10" fmla="*/ 92015 h 356558"/>
              <a:gd name="connsiteX11" fmla="*/ 776377 w 782128"/>
              <a:gd name="connsiteY11" fmla="*/ 0 h 356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782128" h="356558">
                <a:moveTo>
                  <a:pt x="776377" y="0"/>
                </a:moveTo>
                <a:lnTo>
                  <a:pt x="782128" y="356558"/>
                </a:lnTo>
                <a:lnTo>
                  <a:pt x="0" y="356558"/>
                </a:lnTo>
                <a:lnTo>
                  <a:pt x="155275" y="339305"/>
                </a:lnTo>
                <a:lnTo>
                  <a:pt x="322053" y="333554"/>
                </a:lnTo>
                <a:lnTo>
                  <a:pt x="396815" y="327803"/>
                </a:lnTo>
                <a:lnTo>
                  <a:pt x="494581" y="293298"/>
                </a:lnTo>
                <a:lnTo>
                  <a:pt x="557841" y="264543"/>
                </a:lnTo>
                <a:lnTo>
                  <a:pt x="586596" y="230037"/>
                </a:lnTo>
                <a:lnTo>
                  <a:pt x="649856" y="166777"/>
                </a:lnTo>
                <a:lnTo>
                  <a:pt x="701615" y="92015"/>
                </a:lnTo>
                <a:lnTo>
                  <a:pt x="776377" y="0"/>
                </a:lnTo>
                <a:close/>
              </a:path>
            </a:pathLst>
          </a:custGeom>
          <a:solidFill>
            <a:srgbClr val="7030A0">
              <a:alpha val="51000"/>
            </a:srgbClr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8FFA5B6-6179-4EA3-ABF0-8198FF1852A5}"/>
              </a:ext>
            </a:extLst>
          </p:cNvPr>
          <p:cNvSpPr txBox="1"/>
          <p:nvPr/>
        </p:nvSpPr>
        <p:spPr>
          <a:xfrm>
            <a:off x="179512" y="234751"/>
            <a:ext cx="78756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lifetime of a light bulb is normally distributed with a mean of 2800 hours and a standard deviation of 450 hours. </a:t>
            </a:r>
          </a:p>
        </p:txBody>
      </p:sp>
      <p:sp>
        <p:nvSpPr>
          <p:cNvPr id="53" name="Rectangle 52">
            <a:hlinkClick r:id="rId3"/>
            <a:extLst>
              <a:ext uri="{FF2B5EF4-FFF2-40B4-BE49-F238E27FC236}">
                <a16:creationId xmlns:a16="http://schemas.microsoft.com/office/drawing/2014/main" id="{45CFEFB6-7511-4D53-B054-F66584E427A7}"/>
              </a:ext>
            </a:extLst>
          </p:cNvPr>
          <p:cNvSpPr/>
          <p:nvPr/>
        </p:nvSpPr>
        <p:spPr>
          <a:xfrm>
            <a:off x="8029520" y="62288"/>
            <a:ext cx="1005840" cy="6217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4">
            <a:hlinkClick r:id="rId3"/>
            <a:extLst>
              <a:ext uri="{FF2B5EF4-FFF2-40B4-BE49-F238E27FC236}">
                <a16:creationId xmlns:a16="http://schemas.microsoft.com/office/drawing/2014/main" id="{602FC4FA-BC4F-4419-AD87-FB57D32B242A}"/>
              </a:ext>
            </a:extLst>
          </p:cNvPr>
          <p:cNvSpPr/>
          <p:nvPr/>
        </p:nvSpPr>
        <p:spPr>
          <a:xfrm>
            <a:off x="827584" y="6551438"/>
            <a:ext cx="1728192" cy="1788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2" name="Picture 41">
            <a:extLst>
              <a:ext uri="{FF2B5EF4-FFF2-40B4-BE49-F238E27FC236}">
                <a16:creationId xmlns:a16="http://schemas.microsoft.com/office/drawing/2014/main" id="{571BAE3C-857B-DDAD-605A-6AFC81153584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49440" y="1874520"/>
            <a:ext cx="2030464" cy="4754880"/>
          </a:xfrm>
          <a:prstGeom prst="rect">
            <a:avLst/>
          </a:prstGeom>
        </p:spPr>
      </p:pic>
      <p:sp>
        <p:nvSpPr>
          <p:cNvPr id="43" name="TextBox 42">
            <a:extLst>
              <a:ext uri="{FF2B5EF4-FFF2-40B4-BE49-F238E27FC236}">
                <a16:creationId xmlns:a16="http://schemas.microsoft.com/office/drawing/2014/main" id="{8AE9CBFA-A3DE-ABAB-9C4A-F0211C97AA8C}"/>
              </a:ext>
            </a:extLst>
          </p:cNvPr>
          <p:cNvSpPr txBox="1"/>
          <p:nvPr/>
        </p:nvSpPr>
        <p:spPr>
          <a:xfrm>
            <a:off x="4725428" y="2727651"/>
            <a:ext cx="2016224" cy="369332"/>
          </a:xfrm>
          <a:prstGeom prst="rect">
            <a:avLst/>
          </a:prstGeom>
          <a:solidFill>
            <a:srgbClr val="FDE4CF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Enter the values:</a:t>
            </a:r>
            <a:endParaRPr lang="en-GB" dirty="0">
              <a:cs typeface="Times New Roman" pitchFamily="18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824DAC53-D22A-0B42-23E8-F73720AB45F1}"/>
              </a:ext>
            </a:extLst>
          </p:cNvPr>
          <p:cNvSpPr txBox="1"/>
          <p:nvPr/>
        </p:nvSpPr>
        <p:spPr>
          <a:xfrm>
            <a:off x="4649311" y="3097022"/>
            <a:ext cx="1217102" cy="378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Lower:</a:t>
            </a:r>
            <a:endParaRPr lang="en-GB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5862F396-E8FE-5D2B-2F16-20370F103232}"/>
              </a:ext>
            </a:extLst>
          </p:cNvPr>
          <p:cNvSpPr txBox="1"/>
          <p:nvPr/>
        </p:nvSpPr>
        <p:spPr>
          <a:xfrm>
            <a:off x="4627656" y="3376344"/>
            <a:ext cx="1217102" cy="378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Upper:</a:t>
            </a:r>
            <a:endParaRPr lang="en-GB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F6B8AD85-AD75-DCDD-04B2-4B1F8783FAE3}"/>
              </a:ext>
            </a:extLst>
          </p:cNvPr>
          <p:cNvSpPr txBox="1"/>
          <p:nvPr/>
        </p:nvSpPr>
        <p:spPr>
          <a:xfrm>
            <a:off x="5030090" y="4080979"/>
            <a:ext cx="407021" cy="378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Symbol" panose="05050102010706020507" pitchFamily="18" charset="2"/>
              </a:rPr>
              <a:t></a:t>
            </a:r>
            <a:r>
              <a:rPr lang="en-US" dirty="0"/>
              <a:t>:</a:t>
            </a:r>
            <a:endParaRPr lang="en-GB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11C5F8E-31BC-DB33-B481-311E02942AFF}"/>
              </a:ext>
            </a:extLst>
          </p:cNvPr>
          <p:cNvSpPr txBox="1"/>
          <p:nvPr/>
        </p:nvSpPr>
        <p:spPr>
          <a:xfrm>
            <a:off x="5041683" y="3735311"/>
            <a:ext cx="468785" cy="378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Symbol" panose="05050102010706020507" pitchFamily="18" charset="2"/>
              </a:rPr>
              <a:t></a:t>
            </a:r>
            <a:r>
              <a:rPr lang="en-US" dirty="0"/>
              <a:t>:</a:t>
            </a:r>
            <a:endParaRPr lang="en-GB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5940B103-FB83-DCE5-9100-58400B96C90A}"/>
              </a:ext>
            </a:extLst>
          </p:cNvPr>
          <p:cNvSpPr txBox="1"/>
          <p:nvPr/>
        </p:nvSpPr>
        <p:spPr>
          <a:xfrm>
            <a:off x="5414466" y="3420765"/>
            <a:ext cx="917930" cy="378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ym typeface="Symbol" panose="05050102010706020507" pitchFamily="18" charset="2"/>
              </a:rPr>
              <a:t>2000</a:t>
            </a:r>
            <a:endParaRPr lang="en-GB" b="1" baseline="30000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0A5FD3EC-60CC-D220-CDDD-97C5158DAA0D}"/>
              </a:ext>
            </a:extLst>
          </p:cNvPr>
          <p:cNvSpPr txBox="1"/>
          <p:nvPr/>
        </p:nvSpPr>
        <p:spPr>
          <a:xfrm>
            <a:off x="5451042" y="3109869"/>
            <a:ext cx="9179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ym typeface="Symbol" panose="05050102010706020507" pitchFamily="18" charset="2"/>
              </a:rPr>
              <a:t>-10000</a:t>
            </a:r>
            <a:endParaRPr lang="en-GB" b="1" baseline="30000" dirty="0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6FA6C68C-B401-62B2-5488-9B9724FA77EA}"/>
              </a:ext>
            </a:extLst>
          </p:cNvPr>
          <p:cNvSpPr txBox="1"/>
          <p:nvPr/>
        </p:nvSpPr>
        <p:spPr>
          <a:xfrm>
            <a:off x="5412727" y="4090728"/>
            <a:ext cx="917930" cy="378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ym typeface="Symbol" panose="05050102010706020507" pitchFamily="18" charset="2"/>
              </a:rPr>
              <a:t>450</a:t>
            </a:r>
            <a:endParaRPr lang="en-GB" b="1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FC1C5DE-430E-E1E7-C6D6-830A32241FE8}"/>
              </a:ext>
            </a:extLst>
          </p:cNvPr>
          <p:cNvSpPr txBox="1"/>
          <p:nvPr/>
        </p:nvSpPr>
        <p:spPr>
          <a:xfrm>
            <a:off x="5399256" y="3747249"/>
            <a:ext cx="917930" cy="378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ym typeface="Symbol" panose="05050102010706020507" pitchFamily="18" charset="2"/>
              </a:rPr>
              <a:t>2800</a:t>
            </a:r>
            <a:endParaRPr lang="en-GB" b="1" dirty="0"/>
          </a:p>
        </p:txBody>
      </p:sp>
      <p:pic>
        <p:nvPicPr>
          <p:cNvPr id="59" name="Picture 58">
            <a:extLst>
              <a:ext uri="{FF2B5EF4-FFF2-40B4-BE49-F238E27FC236}">
                <a16:creationId xmlns:a16="http://schemas.microsoft.com/office/drawing/2014/main" id="{18031A3B-C9E7-CED8-1FF8-836A63BAF0D6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04938" y="2346410"/>
            <a:ext cx="518102" cy="228600"/>
          </a:xfrm>
          <a:prstGeom prst="rect">
            <a:avLst/>
          </a:prstGeom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id="{36BC0BB9-CDFC-6059-9CFD-ED3D151FD51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26016" y="2308702"/>
            <a:ext cx="521208" cy="279672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id="{EF7ED0E9-041F-8AB4-AF25-2FC0F03E27D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70141" y="2346410"/>
            <a:ext cx="521208" cy="260603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82663B1E-2DA3-2D9B-8616-9ACE3921AE4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445747" y="3269970"/>
            <a:ext cx="400106" cy="200053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B29A95E3-CF21-BCFC-FCFF-154815004A0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440096" y="3579716"/>
            <a:ext cx="400106" cy="200053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3E9790A1-945F-0DD9-70A9-C491A97EDCB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449682" y="3858930"/>
            <a:ext cx="400106" cy="200053"/>
          </a:xfrm>
          <a:prstGeom prst="rect">
            <a:avLst/>
          </a:prstGeom>
        </p:spPr>
      </p:pic>
      <p:pic>
        <p:nvPicPr>
          <p:cNvPr id="65" name="Picture 64">
            <a:extLst>
              <a:ext uri="{FF2B5EF4-FFF2-40B4-BE49-F238E27FC236}">
                <a16:creationId xmlns:a16="http://schemas.microsoft.com/office/drawing/2014/main" id="{D24DA1FC-48C2-0207-DD0F-8317DBFD87E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446235" y="4154073"/>
            <a:ext cx="400106" cy="200053"/>
          </a:xfrm>
          <a:prstGeom prst="rect">
            <a:avLst/>
          </a:prstGeom>
        </p:spPr>
      </p:pic>
      <p:pic>
        <p:nvPicPr>
          <p:cNvPr id="66" name="Picture 65">
            <a:extLst>
              <a:ext uri="{FF2B5EF4-FFF2-40B4-BE49-F238E27FC236}">
                <a16:creationId xmlns:a16="http://schemas.microsoft.com/office/drawing/2014/main" id="{7FFED061-81FA-8195-73F6-CFBD2BDCBD0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441622" y="4429354"/>
            <a:ext cx="400106" cy="200053"/>
          </a:xfrm>
          <a:prstGeom prst="rect">
            <a:avLst/>
          </a:prstGeom>
        </p:spPr>
      </p:pic>
      <p:pic>
        <p:nvPicPr>
          <p:cNvPr id="67" name="Picture 66">
            <a:extLst>
              <a:ext uri="{FF2B5EF4-FFF2-40B4-BE49-F238E27FC236}">
                <a16:creationId xmlns:a16="http://schemas.microsoft.com/office/drawing/2014/main" id="{DE2E6091-4254-D2DD-91BE-9EF2BD1C0D3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426858" y="4736236"/>
            <a:ext cx="400106" cy="200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1120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56">
            <a:extLst>
              <a:ext uri="{FF2B5EF4-FFF2-40B4-BE49-F238E27FC236}">
                <a16:creationId xmlns:a16="http://schemas.microsoft.com/office/drawing/2014/main" id="{5240F931-B203-4886-8EED-C971709B3B54}"/>
              </a:ext>
            </a:extLst>
          </p:cNvPr>
          <p:cNvSpPr/>
          <p:nvPr/>
        </p:nvSpPr>
        <p:spPr>
          <a:xfrm>
            <a:off x="148796" y="1716391"/>
            <a:ext cx="4385604" cy="868213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34" name="Chart 33"/>
          <p:cNvGraphicFramePr/>
          <p:nvPr>
            <p:extLst>
              <p:ext uri="{D42A27DB-BD31-4B8C-83A1-F6EECF244321}">
                <p14:modId xmlns:p14="http://schemas.microsoft.com/office/powerpoint/2010/main" val="1866988201"/>
              </p:ext>
            </p:extLst>
          </p:nvPr>
        </p:nvGraphicFramePr>
        <p:xfrm>
          <a:off x="179512" y="2911856"/>
          <a:ext cx="4860032" cy="2886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82880" y="786384"/>
            <a:ext cx="89644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en-GB" dirty="0"/>
              <a:t>Find the percentage of light bulbs that have a lifetime of less than 1950 hours.</a:t>
            </a:r>
          </a:p>
          <a:p>
            <a:pPr marL="342900" indent="-342900">
              <a:buAutoNum type="alphaLcParenR"/>
            </a:pPr>
            <a:r>
              <a:rPr lang="en-GB" dirty="0"/>
              <a:t>Find the percentage of light bulbs that have a lifetime of between 2300 and 3500 hours.</a:t>
            </a:r>
          </a:p>
          <a:p>
            <a:pPr marL="342900" indent="-342900">
              <a:buAutoNum type="alphaLcParenR"/>
            </a:pPr>
            <a:r>
              <a:rPr lang="en-GB" dirty="0"/>
              <a:t>Find the percentage of light bulbs that have a lifetime of more than 3800 hours.</a:t>
            </a:r>
          </a:p>
        </p:txBody>
      </p:sp>
      <p:grpSp>
        <p:nvGrpSpPr>
          <p:cNvPr id="7" name="Group 34"/>
          <p:cNvGrpSpPr/>
          <p:nvPr/>
        </p:nvGrpSpPr>
        <p:grpSpPr>
          <a:xfrm>
            <a:off x="971599" y="4496032"/>
            <a:ext cx="3096345" cy="1080120"/>
            <a:chOff x="4375438" y="3501008"/>
            <a:chExt cx="4505368" cy="1080120"/>
          </a:xfrm>
        </p:grpSpPr>
        <p:cxnSp>
          <p:nvCxnSpPr>
            <p:cNvPr id="22" name="Straight Connector 21"/>
            <p:cNvCxnSpPr/>
            <p:nvPr/>
          </p:nvCxnSpPr>
          <p:spPr>
            <a:xfrm>
              <a:off x="5148064" y="4077072"/>
              <a:ext cx="0" cy="504056"/>
            </a:xfrm>
            <a:prstGeom prst="line">
              <a:avLst/>
            </a:prstGeom>
            <a:ln w="19050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8173065" y="4077072"/>
              <a:ext cx="0" cy="504056"/>
            </a:xfrm>
            <a:prstGeom prst="line">
              <a:avLst/>
            </a:prstGeom>
            <a:ln w="19050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Rectangle 29"/>
            <p:cNvSpPr/>
            <p:nvPr/>
          </p:nvSpPr>
          <p:spPr>
            <a:xfrm>
              <a:off x="4375438" y="3501008"/>
              <a:ext cx="1444053" cy="5693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8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sz="1600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μ</a:t>
              </a:r>
              <a:r>
                <a:rPr lang="en-GB" sz="1600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- </a:t>
              </a:r>
              <a:r>
                <a:rPr lang="en-GB" sz="1600" dirty="0">
                  <a:solidFill>
                    <a:srgbClr val="0000FF"/>
                  </a:solidFill>
                  <a:cs typeface="Times New Roman" pitchFamily="18" charset="0"/>
                </a:rPr>
                <a:t>3</a:t>
              </a:r>
              <a:r>
                <a:rPr lang="el-GR" sz="1600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endParaRPr lang="en-GB" sz="16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GB" sz="15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1450</a:t>
              </a:r>
              <a:endParaRPr lang="en-GB" sz="1500" dirty="0">
                <a:solidFill>
                  <a:srgbClr val="0000FF"/>
                </a:solidFill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7572985" y="3501008"/>
              <a:ext cx="1307821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8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sz="1600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μ</a:t>
              </a:r>
              <a:r>
                <a:rPr lang="en-GB" sz="1600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+ </a:t>
              </a:r>
              <a:r>
                <a:rPr lang="en-GB" sz="1600" dirty="0">
                  <a:solidFill>
                    <a:srgbClr val="0000FF"/>
                  </a:solidFill>
                  <a:cs typeface="Times New Roman" pitchFamily="18" charset="0"/>
                </a:rPr>
                <a:t>3</a:t>
              </a:r>
              <a:r>
                <a:rPr lang="el-GR" sz="1600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endParaRPr lang="en-GB" sz="16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GB" sz="15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4150</a:t>
              </a:r>
              <a:endParaRPr lang="en-GB" sz="1500" dirty="0">
                <a:solidFill>
                  <a:srgbClr val="0000FF"/>
                </a:solidFill>
              </a:endParaRPr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179512" y="1700808"/>
            <a:ext cx="44644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GB" dirty="0"/>
              <a:t>120 light bulbs are tested.</a:t>
            </a:r>
          </a:p>
          <a:p>
            <a:pPr marL="342900" indent="-342900"/>
            <a:r>
              <a:rPr lang="en-GB" dirty="0"/>
              <a:t>d)   Find the expected number of light bulbs with a lifetime of less than 2000 hours.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79512" y="0"/>
            <a:ext cx="15121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rgbClr val="002060"/>
                </a:solidFill>
              </a:rPr>
              <a:t>Example 2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956376" y="83671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00FF"/>
                </a:solidFill>
              </a:rPr>
              <a:t>2.95% 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8172400" y="126876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00FF"/>
                </a:solidFill>
              </a:rPr>
              <a:t>80.7% 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8138265" y="146830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00FF"/>
                </a:solidFill>
              </a:rPr>
              <a:t>1.31% </a:t>
            </a:r>
          </a:p>
        </p:txBody>
      </p:sp>
      <p:sp>
        <p:nvSpPr>
          <p:cNvPr id="37" name="Freeform 36"/>
          <p:cNvSpPr/>
          <p:nvPr/>
        </p:nvSpPr>
        <p:spPr>
          <a:xfrm>
            <a:off x="496119" y="3308012"/>
            <a:ext cx="3757613" cy="2098674"/>
          </a:xfrm>
          <a:custGeom>
            <a:avLst/>
            <a:gdLst>
              <a:gd name="connsiteX0" fmla="*/ 0 w 3757613"/>
              <a:gd name="connsiteY0" fmla="*/ 2082800 h 2098674"/>
              <a:gd name="connsiteX1" fmla="*/ 995363 w 3757613"/>
              <a:gd name="connsiteY1" fmla="*/ 2054225 h 2098674"/>
              <a:gd name="connsiteX2" fmla="*/ 1347788 w 3757613"/>
              <a:gd name="connsiteY2" fmla="*/ 1816100 h 2098674"/>
              <a:gd name="connsiteX3" fmla="*/ 1690688 w 3757613"/>
              <a:gd name="connsiteY3" fmla="*/ 1239837 h 2098674"/>
              <a:gd name="connsiteX4" fmla="*/ 2043113 w 3757613"/>
              <a:gd name="connsiteY4" fmla="*/ 6350 h 2098674"/>
              <a:gd name="connsiteX5" fmla="*/ 2400300 w 3757613"/>
              <a:gd name="connsiteY5" fmla="*/ 1277937 h 2098674"/>
              <a:gd name="connsiteX6" fmla="*/ 2767013 w 3757613"/>
              <a:gd name="connsiteY6" fmla="*/ 1830387 h 2098674"/>
              <a:gd name="connsiteX7" fmla="*/ 3095625 w 3757613"/>
              <a:gd name="connsiteY7" fmla="*/ 2058987 h 2098674"/>
              <a:gd name="connsiteX8" fmla="*/ 3757613 w 3757613"/>
              <a:gd name="connsiteY8" fmla="*/ 2068512 h 2098674"/>
              <a:gd name="connsiteX9" fmla="*/ 3757613 w 3757613"/>
              <a:gd name="connsiteY9" fmla="*/ 2068512 h 20986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757613" h="2098674">
                <a:moveTo>
                  <a:pt x="0" y="2082800"/>
                </a:moveTo>
                <a:lnTo>
                  <a:pt x="995363" y="2054225"/>
                </a:lnTo>
                <a:cubicBezTo>
                  <a:pt x="1219994" y="2009775"/>
                  <a:pt x="1231901" y="1951831"/>
                  <a:pt x="1347788" y="1816100"/>
                </a:cubicBezTo>
                <a:cubicBezTo>
                  <a:pt x="1463676" y="1680369"/>
                  <a:pt x="1574801" y="1541462"/>
                  <a:pt x="1690688" y="1239837"/>
                </a:cubicBezTo>
                <a:cubicBezTo>
                  <a:pt x="1806575" y="938212"/>
                  <a:pt x="1924844" y="0"/>
                  <a:pt x="2043113" y="6350"/>
                </a:cubicBezTo>
                <a:cubicBezTo>
                  <a:pt x="2161382" y="12700"/>
                  <a:pt x="2279650" y="973931"/>
                  <a:pt x="2400300" y="1277937"/>
                </a:cubicBezTo>
                <a:cubicBezTo>
                  <a:pt x="2520950" y="1581943"/>
                  <a:pt x="2651126" y="1700212"/>
                  <a:pt x="2767013" y="1830387"/>
                </a:cubicBezTo>
                <a:cubicBezTo>
                  <a:pt x="2882900" y="1960562"/>
                  <a:pt x="2930525" y="2019300"/>
                  <a:pt x="3095625" y="2058987"/>
                </a:cubicBezTo>
                <a:cubicBezTo>
                  <a:pt x="3260725" y="2098674"/>
                  <a:pt x="3757613" y="2068512"/>
                  <a:pt x="3757613" y="2068512"/>
                </a:cubicBezTo>
                <a:lnTo>
                  <a:pt x="3757613" y="2068512"/>
                </a:lnTo>
              </a:path>
            </a:pathLst>
          </a:cu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5" name="Group 33"/>
          <p:cNvGrpSpPr/>
          <p:nvPr/>
        </p:nvGrpSpPr>
        <p:grpSpPr>
          <a:xfrm>
            <a:off x="1475656" y="4063984"/>
            <a:ext cx="2268000" cy="1512168"/>
            <a:chOff x="5191788" y="3068960"/>
            <a:chExt cx="3209499" cy="1512168"/>
          </a:xfrm>
        </p:grpSpPr>
        <p:cxnSp>
          <p:nvCxnSpPr>
            <p:cNvPr id="18" name="Straight Connector 17"/>
            <p:cNvCxnSpPr>
              <a:stCxn id="28" idx="2"/>
            </p:cNvCxnSpPr>
            <p:nvPr/>
          </p:nvCxnSpPr>
          <p:spPr>
            <a:xfrm>
              <a:off x="5693271" y="3638347"/>
              <a:ext cx="0" cy="942781"/>
            </a:xfrm>
            <a:prstGeom prst="line">
              <a:avLst/>
            </a:prstGeom>
            <a:ln w="19050">
              <a:solidFill>
                <a:srgbClr val="008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7699209" y="3573016"/>
              <a:ext cx="0" cy="1008112"/>
            </a:xfrm>
            <a:prstGeom prst="line">
              <a:avLst/>
            </a:prstGeom>
            <a:ln w="19050">
              <a:solidFill>
                <a:srgbClr val="008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Rectangle 27"/>
            <p:cNvSpPr/>
            <p:nvPr/>
          </p:nvSpPr>
          <p:spPr>
            <a:xfrm>
              <a:off x="5191788" y="3068960"/>
              <a:ext cx="1002969" cy="5693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8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sz="16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μ</a:t>
              </a:r>
              <a:r>
                <a:rPr lang="en-GB" sz="16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 - </a:t>
              </a:r>
              <a:r>
                <a:rPr lang="en-GB" sz="1600" dirty="0">
                  <a:solidFill>
                    <a:srgbClr val="008000"/>
                  </a:solidFill>
                  <a:cs typeface="Times New Roman" pitchFamily="18" charset="0"/>
                </a:rPr>
                <a:t>2</a:t>
              </a:r>
              <a:r>
                <a:rPr lang="el-GR" sz="16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endParaRPr lang="en-GB" sz="1600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GB" sz="1500" dirty="0">
                  <a:solidFill>
                    <a:srgbClr val="008000"/>
                  </a:solidFill>
                </a:rPr>
                <a:t>1900</a:t>
              </a: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7197724" y="3068960"/>
              <a:ext cx="1203563" cy="5693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l-GR" sz="16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μ</a:t>
              </a:r>
              <a:r>
                <a:rPr lang="en-GB" sz="16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 + </a:t>
              </a:r>
              <a:r>
                <a:rPr lang="en-GB" sz="1600" dirty="0">
                  <a:solidFill>
                    <a:srgbClr val="008000"/>
                  </a:solidFill>
                  <a:cs typeface="Times New Roman" pitchFamily="18" charset="0"/>
                </a:rPr>
                <a:t>2</a:t>
              </a:r>
              <a:r>
                <a:rPr lang="el-GR" sz="16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endParaRPr lang="en-GB" sz="1600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GB" sz="1500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3700</a:t>
              </a:r>
              <a:endParaRPr lang="en-GB" sz="1500" dirty="0">
                <a:solidFill>
                  <a:srgbClr val="008000"/>
                </a:solidFill>
              </a:endParaRPr>
            </a:p>
          </p:txBody>
        </p:sp>
      </p:grpSp>
      <p:grpSp>
        <p:nvGrpSpPr>
          <p:cNvPr id="2" name="Group 31"/>
          <p:cNvGrpSpPr/>
          <p:nvPr/>
        </p:nvGrpSpPr>
        <p:grpSpPr>
          <a:xfrm>
            <a:off x="2267744" y="2479808"/>
            <a:ext cx="576064" cy="3096344"/>
            <a:chOff x="6372200" y="1484784"/>
            <a:chExt cx="576064" cy="3096344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6660232" y="2060848"/>
              <a:ext cx="0" cy="2520280"/>
            </a:xfrm>
            <a:prstGeom prst="line">
              <a:avLst/>
            </a:prstGeom>
            <a:ln w="1905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4"/>
            <p:cNvSpPr/>
            <p:nvPr/>
          </p:nvSpPr>
          <p:spPr>
            <a:xfrm>
              <a:off x="6372200" y="1484784"/>
              <a:ext cx="576064" cy="63094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800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sz="2000" i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μ</a:t>
              </a:r>
              <a:endParaRPr lang="en-GB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GB" sz="15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2800</a:t>
              </a:r>
              <a:endParaRPr lang="en-GB" sz="15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" name="Group 32"/>
          <p:cNvGrpSpPr/>
          <p:nvPr/>
        </p:nvGrpSpPr>
        <p:grpSpPr>
          <a:xfrm>
            <a:off x="1799544" y="3415912"/>
            <a:ext cx="1548000" cy="2160240"/>
            <a:chOff x="5607115" y="2420888"/>
            <a:chExt cx="2178236" cy="2160240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6156176" y="2996952"/>
              <a:ext cx="0" cy="1584176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7164288" y="2996952"/>
              <a:ext cx="0" cy="1584176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 25"/>
            <p:cNvSpPr/>
            <p:nvPr/>
          </p:nvSpPr>
          <p:spPr>
            <a:xfrm>
              <a:off x="5607115" y="2420888"/>
              <a:ext cx="909102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800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sz="16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μ</a:t>
              </a:r>
              <a:r>
                <a:rPr lang="en-GB" sz="16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– </a:t>
              </a:r>
              <a:r>
                <a:rPr lang="el-GR" sz="16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endParaRPr lang="en-GB" sz="16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GB" sz="1500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2350</a:t>
              </a:r>
              <a:endParaRPr lang="en-GB" sz="15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6696233" y="2420888"/>
              <a:ext cx="1089118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800" i="1" dirty="0"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l-GR" sz="16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μ</a:t>
              </a:r>
              <a:r>
                <a:rPr lang="en-GB" sz="16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+ </a:t>
              </a:r>
              <a:r>
                <a:rPr lang="el-GR" sz="16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endParaRPr lang="en-GB" sz="16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GB" sz="1500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3250</a:t>
              </a:r>
              <a:endParaRPr lang="en-GB" sz="15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sp>
        <p:nvSpPr>
          <p:cNvPr id="52" name="TextBox 51"/>
          <p:cNvSpPr txBox="1"/>
          <p:nvPr/>
        </p:nvSpPr>
        <p:spPr>
          <a:xfrm>
            <a:off x="175707" y="5853540"/>
            <a:ext cx="5851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So the percentage of light bulbs that have a lifetime of less than 2000 hours is 3.77%</a:t>
            </a:r>
            <a:endParaRPr lang="en-GB" sz="2000" b="1" dirty="0">
              <a:solidFill>
                <a:srgbClr val="0000FF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206153" y="6141283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120 x 0.0377 = 4.5264….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2809528" y="6408445"/>
            <a:ext cx="42484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So you would expect </a:t>
            </a:r>
            <a:r>
              <a:rPr lang="en-GB" sz="2000" b="1" dirty="0">
                <a:solidFill>
                  <a:srgbClr val="0000FF"/>
                </a:solidFill>
              </a:rPr>
              <a:t>4 or 5 </a:t>
            </a:r>
            <a:r>
              <a:rPr lang="en-GB" dirty="0"/>
              <a:t>light bulbs </a:t>
            </a:r>
            <a:endParaRPr lang="en-GB" sz="2000" b="1" dirty="0">
              <a:solidFill>
                <a:srgbClr val="0000FF"/>
              </a:solidFill>
            </a:endParaRPr>
          </a:p>
        </p:txBody>
      </p:sp>
      <p:sp>
        <p:nvSpPr>
          <p:cNvPr id="54" name="Freeform 53"/>
          <p:cNvSpPr/>
          <p:nvPr/>
        </p:nvSpPr>
        <p:spPr>
          <a:xfrm>
            <a:off x="1138687" y="5026325"/>
            <a:ext cx="782128" cy="356558"/>
          </a:xfrm>
          <a:custGeom>
            <a:avLst/>
            <a:gdLst>
              <a:gd name="connsiteX0" fmla="*/ 776377 w 782128"/>
              <a:gd name="connsiteY0" fmla="*/ 0 h 356558"/>
              <a:gd name="connsiteX1" fmla="*/ 782128 w 782128"/>
              <a:gd name="connsiteY1" fmla="*/ 356558 h 356558"/>
              <a:gd name="connsiteX2" fmla="*/ 0 w 782128"/>
              <a:gd name="connsiteY2" fmla="*/ 356558 h 356558"/>
              <a:gd name="connsiteX3" fmla="*/ 155275 w 782128"/>
              <a:gd name="connsiteY3" fmla="*/ 339305 h 356558"/>
              <a:gd name="connsiteX4" fmla="*/ 322053 w 782128"/>
              <a:gd name="connsiteY4" fmla="*/ 333554 h 356558"/>
              <a:gd name="connsiteX5" fmla="*/ 396815 w 782128"/>
              <a:gd name="connsiteY5" fmla="*/ 327803 h 356558"/>
              <a:gd name="connsiteX6" fmla="*/ 494581 w 782128"/>
              <a:gd name="connsiteY6" fmla="*/ 293298 h 356558"/>
              <a:gd name="connsiteX7" fmla="*/ 557841 w 782128"/>
              <a:gd name="connsiteY7" fmla="*/ 264543 h 356558"/>
              <a:gd name="connsiteX8" fmla="*/ 586596 w 782128"/>
              <a:gd name="connsiteY8" fmla="*/ 230037 h 356558"/>
              <a:gd name="connsiteX9" fmla="*/ 649856 w 782128"/>
              <a:gd name="connsiteY9" fmla="*/ 166777 h 356558"/>
              <a:gd name="connsiteX10" fmla="*/ 701615 w 782128"/>
              <a:gd name="connsiteY10" fmla="*/ 92015 h 356558"/>
              <a:gd name="connsiteX11" fmla="*/ 776377 w 782128"/>
              <a:gd name="connsiteY11" fmla="*/ 0 h 356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782128" h="356558">
                <a:moveTo>
                  <a:pt x="776377" y="0"/>
                </a:moveTo>
                <a:lnTo>
                  <a:pt x="782128" y="356558"/>
                </a:lnTo>
                <a:lnTo>
                  <a:pt x="0" y="356558"/>
                </a:lnTo>
                <a:lnTo>
                  <a:pt x="155275" y="339305"/>
                </a:lnTo>
                <a:lnTo>
                  <a:pt x="322053" y="333554"/>
                </a:lnTo>
                <a:lnTo>
                  <a:pt x="396815" y="327803"/>
                </a:lnTo>
                <a:lnTo>
                  <a:pt x="494581" y="293298"/>
                </a:lnTo>
                <a:lnTo>
                  <a:pt x="557841" y="264543"/>
                </a:lnTo>
                <a:lnTo>
                  <a:pt x="586596" y="230037"/>
                </a:lnTo>
                <a:lnTo>
                  <a:pt x="649856" y="166777"/>
                </a:lnTo>
                <a:lnTo>
                  <a:pt x="701615" y="92015"/>
                </a:lnTo>
                <a:lnTo>
                  <a:pt x="776377" y="0"/>
                </a:lnTo>
                <a:close/>
              </a:path>
            </a:pathLst>
          </a:custGeom>
          <a:solidFill>
            <a:srgbClr val="7030A0">
              <a:alpha val="51000"/>
            </a:srgbClr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63F2AB7F-F0C8-4122-A4F1-83057E5F2862}"/>
              </a:ext>
            </a:extLst>
          </p:cNvPr>
          <p:cNvSpPr txBox="1"/>
          <p:nvPr/>
        </p:nvSpPr>
        <p:spPr>
          <a:xfrm>
            <a:off x="179512" y="234751"/>
            <a:ext cx="78756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lifetime of a light bulb is normally distributed with a mean of 2800 hours and a standard deviation of 450 hours. </a:t>
            </a:r>
          </a:p>
        </p:txBody>
      </p:sp>
      <p:sp>
        <p:nvSpPr>
          <p:cNvPr id="55" name="Rectangle 54">
            <a:hlinkClick r:id="rId3"/>
            <a:extLst>
              <a:ext uri="{FF2B5EF4-FFF2-40B4-BE49-F238E27FC236}">
                <a16:creationId xmlns:a16="http://schemas.microsoft.com/office/drawing/2014/main" id="{AF047744-9EE6-4679-BE26-89D12BB3E84D}"/>
              </a:ext>
            </a:extLst>
          </p:cNvPr>
          <p:cNvSpPr/>
          <p:nvPr/>
        </p:nvSpPr>
        <p:spPr>
          <a:xfrm>
            <a:off x="8029520" y="62288"/>
            <a:ext cx="1005840" cy="6217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5">
            <a:hlinkClick r:id="rId3"/>
            <a:extLst>
              <a:ext uri="{FF2B5EF4-FFF2-40B4-BE49-F238E27FC236}">
                <a16:creationId xmlns:a16="http://schemas.microsoft.com/office/drawing/2014/main" id="{51229EDB-CE37-413A-897E-AACB15B7C25F}"/>
              </a:ext>
            </a:extLst>
          </p:cNvPr>
          <p:cNvSpPr/>
          <p:nvPr/>
        </p:nvSpPr>
        <p:spPr>
          <a:xfrm>
            <a:off x="827584" y="6551438"/>
            <a:ext cx="1728192" cy="1788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7AC4EF4-A0D1-4D0D-2226-80CCDBF3DCB7}"/>
              </a:ext>
            </a:extLst>
          </p:cNvPr>
          <p:cNvSpPr txBox="1"/>
          <p:nvPr/>
        </p:nvSpPr>
        <p:spPr>
          <a:xfrm>
            <a:off x="4827048" y="1860736"/>
            <a:ext cx="1480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Use the GDC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A423143-7AFC-6EF7-22C0-895F8A316F54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49440" y="1874520"/>
            <a:ext cx="2030464" cy="4754880"/>
          </a:xfrm>
          <a:prstGeom prst="rect">
            <a:avLst/>
          </a:prstGeom>
        </p:spPr>
      </p:pic>
      <p:sp>
        <p:nvSpPr>
          <p:cNvPr id="43" name="TextBox 42">
            <a:extLst>
              <a:ext uri="{FF2B5EF4-FFF2-40B4-BE49-F238E27FC236}">
                <a16:creationId xmlns:a16="http://schemas.microsoft.com/office/drawing/2014/main" id="{6FD7076A-6A8F-5B57-07A6-1CA2ED15BB60}"/>
              </a:ext>
            </a:extLst>
          </p:cNvPr>
          <p:cNvSpPr txBox="1"/>
          <p:nvPr/>
        </p:nvSpPr>
        <p:spPr>
          <a:xfrm>
            <a:off x="4725428" y="2727651"/>
            <a:ext cx="2016224" cy="369332"/>
          </a:xfrm>
          <a:prstGeom prst="rect">
            <a:avLst/>
          </a:prstGeom>
          <a:solidFill>
            <a:srgbClr val="FDE4CF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Enter the values:</a:t>
            </a:r>
            <a:endParaRPr lang="en-GB" dirty="0">
              <a:cs typeface="Times New Roman" pitchFamily="18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FA8E06E-7FA4-212D-ADEE-A697B6993634}"/>
              </a:ext>
            </a:extLst>
          </p:cNvPr>
          <p:cNvSpPr txBox="1"/>
          <p:nvPr/>
        </p:nvSpPr>
        <p:spPr>
          <a:xfrm>
            <a:off x="4649311" y="3097022"/>
            <a:ext cx="1217102" cy="378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Lower:</a:t>
            </a:r>
            <a:endParaRPr lang="en-GB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928D4B5-7A86-923C-61ED-DCCC7722F0CF}"/>
              </a:ext>
            </a:extLst>
          </p:cNvPr>
          <p:cNvSpPr txBox="1"/>
          <p:nvPr/>
        </p:nvSpPr>
        <p:spPr>
          <a:xfrm>
            <a:off x="5030090" y="4080979"/>
            <a:ext cx="407021" cy="378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Symbol" panose="05050102010706020507" pitchFamily="18" charset="2"/>
              </a:rPr>
              <a:t></a:t>
            </a:r>
            <a:r>
              <a:rPr lang="en-US" dirty="0"/>
              <a:t>:</a:t>
            </a:r>
            <a:endParaRPr lang="en-GB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4553A07-FCB2-4BE9-E31C-87206847DFFE}"/>
              </a:ext>
            </a:extLst>
          </p:cNvPr>
          <p:cNvSpPr txBox="1"/>
          <p:nvPr/>
        </p:nvSpPr>
        <p:spPr>
          <a:xfrm>
            <a:off x="5041683" y="3735311"/>
            <a:ext cx="468785" cy="378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Symbol" panose="05050102010706020507" pitchFamily="18" charset="2"/>
              </a:rPr>
              <a:t></a:t>
            </a:r>
            <a:r>
              <a:rPr lang="en-US" dirty="0"/>
              <a:t>:</a:t>
            </a:r>
            <a:endParaRPr lang="en-GB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581393E-F651-05B0-D0BB-481C6468121A}"/>
              </a:ext>
            </a:extLst>
          </p:cNvPr>
          <p:cNvSpPr txBox="1"/>
          <p:nvPr/>
        </p:nvSpPr>
        <p:spPr>
          <a:xfrm>
            <a:off x="5414466" y="3420765"/>
            <a:ext cx="917930" cy="378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ym typeface="Symbol" panose="05050102010706020507" pitchFamily="18" charset="2"/>
              </a:rPr>
              <a:t>2000</a:t>
            </a:r>
            <a:endParaRPr lang="en-GB" b="1" baseline="30000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CA9E9712-786E-4FDD-381E-7F37C0CBB7B8}"/>
              </a:ext>
            </a:extLst>
          </p:cNvPr>
          <p:cNvSpPr txBox="1"/>
          <p:nvPr/>
        </p:nvSpPr>
        <p:spPr>
          <a:xfrm>
            <a:off x="5451042" y="3109869"/>
            <a:ext cx="9179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ym typeface="Symbol" panose="05050102010706020507" pitchFamily="18" charset="2"/>
              </a:rPr>
              <a:t>-10000</a:t>
            </a:r>
            <a:endParaRPr lang="en-GB" b="1" baseline="30000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28261C9-18FF-0007-7B50-92EAB4B1DCDE}"/>
              </a:ext>
            </a:extLst>
          </p:cNvPr>
          <p:cNvSpPr txBox="1"/>
          <p:nvPr/>
        </p:nvSpPr>
        <p:spPr>
          <a:xfrm>
            <a:off x="5412727" y="4090728"/>
            <a:ext cx="917930" cy="378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ym typeface="Symbol" panose="05050102010706020507" pitchFamily="18" charset="2"/>
              </a:rPr>
              <a:t>450</a:t>
            </a:r>
            <a:endParaRPr lang="en-GB" b="1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E71FFBC0-162E-D8D7-6C80-9BA870FDE306}"/>
              </a:ext>
            </a:extLst>
          </p:cNvPr>
          <p:cNvSpPr txBox="1"/>
          <p:nvPr/>
        </p:nvSpPr>
        <p:spPr>
          <a:xfrm>
            <a:off x="5399256" y="3747249"/>
            <a:ext cx="917930" cy="378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ym typeface="Symbol" panose="05050102010706020507" pitchFamily="18" charset="2"/>
              </a:rPr>
              <a:t>2800</a:t>
            </a:r>
            <a:endParaRPr lang="en-GB" b="1" dirty="0"/>
          </a:p>
        </p:txBody>
      </p:sp>
      <p:pic>
        <p:nvPicPr>
          <p:cNvPr id="59" name="Picture 58">
            <a:extLst>
              <a:ext uri="{FF2B5EF4-FFF2-40B4-BE49-F238E27FC236}">
                <a16:creationId xmlns:a16="http://schemas.microsoft.com/office/drawing/2014/main" id="{B6F561F4-93DE-B186-62B2-38F6D4874291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04938" y="2346410"/>
            <a:ext cx="518102" cy="228600"/>
          </a:xfrm>
          <a:prstGeom prst="rect">
            <a:avLst/>
          </a:prstGeom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id="{08BAB879-5FA2-6E17-4529-D68BA37F276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26016" y="2308702"/>
            <a:ext cx="521208" cy="279672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id="{D427BC5B-11C0-8A8F-52E4-AFD261D271C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70141" y="2346410"/>
            <a:ext cx="521208" cy="260603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86856755-0005-53ED-90AB-7F1D77CD540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445747" y="3269970"/>
            <a:ext cx="400106" cy="200053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64D45060-73FF-FEBF-4604-4DAEF05F052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440096" y="3579716"/>
            <a:ext cx="400106" cy="200053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23467606-4500-C13A-BF2F-36CF51A726C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449682" y="3858930"/>
            <a:ext cx="400106" cy="200053"/>
          </a:xfrm>
          <a:prstGeom prst="rect">
            <a:avLst/>
          </a:prstGeom>
        </p:spPr>
      </p:pic>
      <p:pic>
        <p:nvPicPr>
          <p:cNvPr id="65" name="Picture 64">
            <a:extLst>
              <a:ext uri="{FF2B5EF4-FFF2-40B4-BE49-F238E27FC236}">
                <a16:creationId xmlns:a16="http://schemas.microsoft.com/office/drawing/2014/main" id="{FB98825B-0BDA-770A-5F04-2AE83FB9A1C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446235" y="4154073"/>
            <a:ext cx="400106" cy="200053"/>
          </a:xfrm>
          <a:prstGeom prst="rect">
            <a:avLst/>
          </a:prstGeom>
        </p:spPr>
      </p:pic>
      <p:pic>
        <p:nvPicPr>
          <p:cNvPr id="66" name="Picture 65">
            <a:extLst>
              <a:ext uri="{FF2B5EF4-FFF2-40B4-BE49-F238E27FC236}">
                <a16:creationId xmlns:a16="http://schemas.microsoft.com/office/drawing/2014/main" id="{3DFBD5CA-6F7C-B087-1C4F-E57BFA13BB3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441622" y="4429354"/>
            <a:ext cx="400106" cy="200053"/>
          </a:xfrm>
          <a:prstGeom prst="rect">
            <a:avLst/>
          </a:prstGeom>
        </p:spPr>
      </p:pic>
      <p:pic>
        <p:nvPicPr>
          <p:cNvPr id="67" name="Picture 66">
            <a:extLst>
              <a:ext uri="{FF2B5EF4-FFF2-40B4-BE49-F238E27FC236}">
                <a16:creationId xmlns:a16="http://schemas.microsoft.com/office/drawing/2014/main" id="{B3F87A5B-717A-6075-4416-85A6BBF63F9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426858" y="4736236"/>
            <a:ext cx="400106" cy="200053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B28ABFCB-CD2C-BE29-B087-EF124A069B8E}"/>
              </a:ext>
            </a:extLst>
          </p:cNvPr>
          <p:cNvSpPr txBox="1"/>
          <p:nvPr/>
        </p:nvSpPr>
        <p:spPr>
          <a:xfrm>
            <a:off x="4627656" y="3376344"/>
            <a:ext cx="1217102" cy="378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Upper: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1060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5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54715" y="99263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938697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260648"/>
            <a:ext cx="7920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You can use the GDC to calculate values that are not whole multiples of the standard deviation (or of course even if they are!)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9512" y="908720"/>
            <a:ext cx="87849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Packets of coconut milk are advertised to contain 250ml.  </a:t>
            </a:r>
            <a:r>
              <a:rPr lang="en-GB" dirty="0" err="1"/>
              <a:t>Akshat</a:t>
            </a:r>
            <a:r>
              <a:rPr lang="en-GB" dirty="0"/>
              <a:t> tests 75 packets.               He finds that the contents are normally distributed with a mean volume of 255ml and a standard deviation of 8 ml.</a:t>
            </a:r>
          </a:p>
          <a:p>
            <a:pPr marL="342900" indent="-342900"/>
            <a:r>
              <a:rPr lang="en-GB" dirty="0"/>
              <a:t>Find the probability that a packet contains more than 250ml.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9512" y="2132856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First sketch a normal distribution diagram:</a:t>
            </a:r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460381672"/>
              </p:ext>
            </p:extLst>
          </p:nvPr>
        </p:nvGraphicFramePr>
        <p:xfrm>
          <a:off x="-25" y="2758155"/>
          <a:ext cx="4981575" cy="2886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32" name="Group 31"/>
          <p:cNvGrpSpPr/>
          <p:nvPr/>
        </p:nvGrpSpPr>
        <p:grpSpPr>
          <a:xfrm>
            <a:off x="2209750" y="2254099"/>
            <a:ext cx="576064" cy="3096344"/>
            <a:chOff x="6372200" y="1484784"/>
            <a:chExt cx="576064" cy="3096344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6660232" y="2060848"/>
              <a:ext cx="0" cy="2520280"/>
            </a:xfrm>
            <a:prstGeom prst="line">
              <a:avLst/>
            </a:prstGeom>
            <a:ln w="1905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4"/>
            <p:cNvSpPr/>
            <p:nvPr/>
          </p:nvSpPr>
          <p:spPr>
            <a:xfrm>
              <a:off x="6372200" y="1484784"/>
              <a:ext cx="576064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800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sz="2000" i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μ</a:t>
              </a:r>
              <a:endParaRPr lang="en-GB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GB" sz="16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255</a:t>
              </a:r>
              <a:endParaRPr lang="en-GB" sz="16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1633686" y="3190203"/>
            <a:ext cx="1800200" cy="2160240"/>
            <a:chOff x="5796136" y="2420888"/>
            <a:chExt cx="1800200" cy="2160240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6156176" y="2996952"/>
              <a:ext cx="0" cy="1584176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7164288" y="2996952"/>
              <a:ext cx="0" cy="1584176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 25"/>
            <p:cNvSpPr/>
            <p:nvPr/>
          </p:nvSpPr>
          <p:spPr>
            <a:xfrm>
              <a:off x="5796136" y="2420888"/>
              <a:ext cx="720080" cy="6155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800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μ</a:t>
              </a:r>
              <a:r>
                <a:rPr lang="en-GB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– </a:t>
              </a:r>
              <a:r>
                <a:rPr lang="el-GR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endParaRPr lang="en-GB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GB" sz="1600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247</a:t>
              </a:r>
              <a:endParaRPr lang="en-GB" sz="16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6804248" y="2420888"/>
              <a:ext cx="792088" cy="6155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800" i="1" dirty="0"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l-GR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μ</a:t>
              </a:r>
              <a:r>
                <a:rPr lang="en-GB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+ </a:t>
              </a:r>
              <a:r>
                <a:rPr lang="el-GR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endParaRPr lang="en-GB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GB" sz="1600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263</a:t>
              </a:r>
              <a:endParaRPr lang="en-GB" sz="16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1129630" y="3982291"/>
            <a:ext cx="2808312" cy="1368152"/>
            <a:chOff x="5292080" y="3212976"/>
            <a:chExt cx="2808312" cy="1368152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5652120" y="3789040"/>
              <a:ext cx="0" cy="792088"/>
            </a:xfrm>
            <a:prstGeom prst="line">
              <a:avLst/>
            </a:prstGeom>
            <a:ln w="19050">
              <a:solidFill>
                <a:srgbClr val="008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7668344" y="3789040"/>
              <a:ext cx="0" cy="792088"/>
            </a:xfrm>
            <a:prstGeom prst="line">
              <a:avLst/>
            </a:prstGeom>
            <a:ln w="19050">
              <a:solidFill>
                <a:srgbClr val="008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Rectangle 27"/>
            <p:cNvSpPr/>
            <p:nvPr/>
          </p:nvSpPr>
          <p:spPr>
            <a:xfrm>
              <a:off x="5292080" y="3212976"/>
              <a:ext cx="792088" cy="6155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8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μ</a:t>
              </a:r>
              <a:r>
                <a:rPr lang="en-GB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 -</a:t>
              </a:r>
              <a:r>
                <a:rPr lang="en-GB" sz="8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GB" dirty="0">
                  <a:solidFill>
                    <a:srgbClr val="008000"/>
                  </a:solidFill>
                  <a:cs typeface="Times New Roman" pitchFamily="18" charset="0"/>
                </a:rPr>
                <a:t>2</a:t>
              </a:r>
              <a:r>
                <a:rPr lang="el-GR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endParaRPr lang="en-GB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GB" sz="1600" dirty="0">
                  <a:solidFill>
                    <a:srgbClr val="008000"/>
                  </a:solidFill>
                </a:rPr>
                <a:t>239</a:t>
              </a: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7236296" y="3212976"/>
              <a:ext cx="864096" cy="6155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l-GR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μ</a:t>
              </a:r>
              <a:r>
                <a:rPr lang="en-GB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 +</a:t>
              </a:r>
              <a:r>
                <a:rPr lang="en-GB" sz="8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GB" dirty="0">
                  <a:solidFill>
                    <a:srgbClr val="008000"/>
                  </a:solidFill>
                  <a:cs typeface="Times New Roman" pitchFamily="18" charset="0"/>
                </a:rPr>
                <a:t>2</a:t>
              </a:r>
              <a:r>
                <a:rPr lang="el-GR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endParaRPr lang="en-GB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GB" sz="1600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271</a:t>
              </a:r>
              <a:endParaRPr lang="en-GB" sz="1600" dirty="0">
                <a:solidFill>
                  <a:srgbClr val="008000"/>
                </a:solidFill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625574" y="4270323"/>
            <a:ext cx="3816424" cy="1080120"/>
            <a:chOff x="4788024" y="3501008"/>
            <a:chExt cx="3816424" cy="1080120"/>
          </a:xfrm>
        </p:grpSpPr>
        <p:cxnSp>
          <p:nvCxnSpPr>
            <p:cNvPr id="22" name="Straight Connector 21"/>
            <p:cNvCxnSpPr/>
            <p:nvPr/>
          </p:nvCxnSpPr>
          <p:spPr>
            <a:xfrm>
              <a:off x="5148064" y="4077072"/>
              <a:ext cx="0" cy="504056"/>
            </a:xfrm>
            <a:prstGeom prst="line">
              <a:avLst/>
            </a:prstGeom>
            <a:ln w="19050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8172400" y="4077072"/>
              <a:ext cx="0" cy="504056"/>
            </a:xfrm>
            <a:prstGeom prst="line">
              <a:avLst/>
            </a:prstGeom>
            <a:ln w="19050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Rectangle 29"/>
            <p:cNvSpPr/>
            <p:nvPr/>
          </p:nvSpPr>
          <p:spPr>
            <a:xfrm>
              <a:off x="4788024" y="3501008"/>
              <a:ext cx="792088" cy="6155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8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μ</a:t>
              </a:r>
              <a:r>
                <a:rPr lang="en-GB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-</a:t>
              </a:r>
              <a:r>
                <a:rPr lang="en-GB" sz="800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GB" dirty="0">
                  <a:solidFill>
                    <a:srgbClr val="0000FF"/>
                  </a:solidFill>
                  <a:cs typeface="Times New Roman" pitchFamily="18" charset="0"/>
                </a:rPr>
                <a:t>3</a:t>
              </a:r>
              <a:r>
                <a:rPr lang="el-GR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endParaRPr lang="en-GB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GB" sz="16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231</a:t>
              </a:r>
              <a:endParaRPr lang="en-GB" sz="1600" dirty="0">
                <a:solidFill>
                  <a:srgbClr val="0000FF"/>
                </a:solidFill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7812360" y="3501008"/>
              <a:ext cx="792088" cy="6155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8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μ</a:t>
              </a:r>
              <a:r>
                <a:rPr lang="en-GB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+</a:t>
              </a:r>
              <a:r>
                <a:rPr lang="en-GB" sz="800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GB" dirty="0">
                  <a:solidFill>
                    <a:srgbClr val="0000FF"/>
                  </a:solidFill>
                  <a:cs typeface="Times New Roman" pitchFamily="18" charset="0"/>
                </a:rPr>
                <a:t>3</a:t>
              </a:r>
              <a:r>
                <a:rPr lang="el-GR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endParaRPr lang="en-GB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GB" sz="16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279</a:t>
              </a:r>
              <a:endParaRPr lang="en-GB" sz="1600" dirty="0">
                <a:solidFill>
                  <a:srgbClr val="0000FF"/>
                </a:solidFill>
              </a:endParaRPr>
            </a:p>
          </p:txBody>
        </p:sp>
      </p:grpSp>
      <p:sp>
        <p:nvSpPr>
          <p:cNvPr id="36" name="Freeform 35"/>
          <p:cNvSpPr/>
          <p:nvPr/>
        </p:nvSpPr>
        <p:spPr>
          <a:xfrm flipH="1">
            <a:off x="2173550" y="3130915"/>
            <a:ext cx="2340456" cy="2094006"/>
          </a:xfrm>
          <a:custGeom>
            <a:avLst/>
            <a:gdLst>
              <a:gd name="connsiteX0" fmla="*/ 7526 w 786459"/>
              <a:gd name="connsiteY0" fmla="*/ 349955 h 372533"/>
              <a:gd name="connsiteX1" fmla="*/ 154281 w 786459"/>
              <a:gd name="connsiteY1" fmla="*/ 214489 h 372533"/>
              <a:gd name="connsiteX2" fmla="*/ 199437 w 786459"/>
              <a:gd name="connsiteY2" fmla="*/ 203200 h 372533"/>
              <a:gd name="connsiteX3" fmla="*/ 346192 w 786459"/>
              <a:gd name="connsiteY3" fmla="*/ 135466 h 372533"/>
              <a:gd name="connsiteX4" fmla="*/ 436503 w 786459"/>
              <a:gd name="connsiteY4" fmla="*/ 56444 h 372533"/>
              <a:gd name="connsiteX5" fmla="*/ 515526 w 786459"/>
              <a:gd name="connsiteY5" fmla="*/ 0 h 372533"/>
              <a:gd name="connsiteX6" fmla="*/ 560681 w 786459"/>
              <a:gd name="connsiteY6" fmla="*/ 33866 h 372533"/>
              <a:gd name="connsiteX7" fmla="*/ 662281 w 786459"/>
              <a:gd name="connsiteY7" fmla="*/ 135466 h 372533"/>
              <a:gd name="connsiteX8" fmla="*/ 718726 w 786459"/>
              <a:gd name="connsiteY8" fmla="*/ 214489 h 372533"/>
              <a:gd name="connsiteX9" fmla="*/ 752592 w 786459"/>
              <a:gd name="connsiteY9" fmla="*/ 248355 h 372533"/>
              <a:gd name="connsiteX10" fmla="*/ 786459 w 786459"/>
              <a:gd name="connsiteY10" fmla="*/ 293511 h 372533"/>
              <a:gd name="connsiteX11" fmla="*/ 673570 w 786459"/>
              <a:gd name="connsiteY11" fmla="*/ 316089 h 372533"/>
              <a:gd name="connsiteX12" fmla="*/ 380059 w 786459"/>
              <a:gd name="connsiteY12" fmla="*/ 327378 h 372533"/>
              <a:gd name="connsiteX13" fmla="*/ 244592 w 786459"/>
              <a:gd name="connsiteY13" fmla="*/ 338666 h 372533"/>
              <a:gd name="connsiteX14" fmla="*/ 199437 w 786459"/>
              <a:gd name="connsiteY14" fmla="*/ 349955 h 372533"/>
              <a:gd name="connsiteX15" fmla="*/ 7526 w 786459"/>
              <a:gd name="connsiteY15" fmla="*/ 349955 h 372533"/>
              <a:gd name="connsiteX0" fmla="*/ 7526 w 786459"/>
              <a:gd name="connsiteY0" fmla="*/ 1947435 h 1970013"/>
              <a:gd name="connsiteX1" fmla="*/ 154281 w 786459"/>
              <a:gd name="connsiteY1" fmla="*/ 1811969 h 1970013"/>
              <a:gd name="connsiteX2" fmla="*/ 199437 w 786459"/>
              <a:gd name="connsiteY2" fmla="*/ 1800680 h 1970013"/>
              <a:gd name="connsiteX3" fmla="*/ 346192 w 786459"/>
              <a:gd name="connsiteY3" fmla="*/ 1732946 h 1970013"/>
              <a:gd name="connsiteX4" fmla="*/ 436503 w 786459"/>
              <a:gd name="connsiteY4" fmla="*/ 1653924 h 1970013"/>
              <a:gd name="connsiteX5" fmla="*/ 515526 w 786459"/>
              <a:gd name="connsiteY5" fmla="*/ 1597480 h 1970013"/>
              <a:gd name="connsiteX6" fmla="*/ 576064 w 786459"/>
              <a:gd name="connsiteY6" fmla="*/ 13304 h 1970013"/>
              <a:gd name="connsiteX7" fmla="*/ 662281 w 786459"/>
              <a:gd name="connsiteY7" fmla="*/ 1732946 h 1970013"/>
              <a:gd name="connsiteX8" fmla="*/ 718726 w 786459"/>
              <a:gd name="connsiteY8" fmla="*/ 1811969 h 1970013"/>
              <a:gd name="connsiteX9" fmla="*/ 752592 w 786459"/>
              <a:gd name="connsiteY9" fmla="*/ 1845835 h 1970013"/>
              <a:gd name="connsiteX10" fmla="*/ 786459 w 786459"/>
              <a:gd name="connsiteY10" fmla="*/ 1890991 h 1970013"/>
              <a:gd name="connsiteX11" fmla="*/ 673570 w 786459"/>
              <a:gd name="connsiteY11" fmla="*/ 1913569 h 1970013"/>
              <a:gd name="connsiteX12" fmla="*/ 380059 w 786459"/>
              <a:gd name="connsiteY12" fmla="*/ 1924858 h 1970013"/>
              <a:gd name="connsiteX13" fmla="*/ 244592 w 786459"/>
              <a:gd name="connsiteY13" fmla="*/ 1936146 h 1970013"/>
              <a:gd name="connsiteX14" fmla="*/ 199437 w 786459"/>
              <a:gd name="connsiteY14" fmla="*/ 1947435 h 1970013"/>
              <a:gd name="connsiteX15" fmla="*/ 7526 w 786459"/>
              <a:gd name="connsiteY15" fmla="*/ 1947435 h 1970013"/>
              <a:gd name="connsiteX0" fmla="*/ 7526 w 786459"/>
              <a:gd name="connsiteY0" fmla="*/ 1947435 h 1970013"/>
              <a:gd name="connsiteX1" fmla="*/ 154281 w 786459"/>
              <a:gd name="connsiteY1" fmla="*/ 1811969 h 1970013"/>
              <a:gd name="connsiteX2" fmla="*/ 199437 w 786459"/>
              <a:gd name="connsiteY2" fmla="*/ 1800680 h 1970013"/>
              <a:gd name="connsiteX3" fmla="*/ 346192 w 786459"/>
              <a:gd name="connsiteY3" fmla="*/ 1732946 h 1970013"/>
              <a:gd name="connsiteX4" fmla="*/ 515526 w 786459"/>
              <a:gd name="connsiteY4" fmla="*/ 1597480 h 1970013"/>
              <a:gd name="connsiteX5" fmla="*/ 576064 w 786459"/>
              <a:gd name="connsiteY5" fmla="*/ 13304 h 1970013"/>
              <a:gd name="connsiteX6" fmla="*/ 662281 w 786459"/>
              <a:gd name="connsiteY6" fmla="*/ 1732946 h 1970013"/>
              <a:gd name="connsiteX7" fmla="*/ 718726 w 786459"/>
              <a:gd name="connsiteY7" fmla="*/ 1811969 h 1970013"/>
              <a:gd name="connsiteX8" fmla="*/ 752592 w 786459"/>
              <a:gd name="connsiteY8" fmla="*/ 1845835 h 1970013"/>
              <a:gd name="connsiteX9" fmla="*/ 786459 w 786459"/>
              <a:gd name="connsiteY9" fmla="*/ 1890991 h 1970013"/>
              <a:gd name="connsiteX10" fmla="*/ 673570 w 786459"/>
              <a:gd name="connsiteY10" fmla="*/ 1913569 h 1970013"/>
              <a:gd name="connsiteX11" fmla="*/ 380059 w 786459"/>
              <a:gd name="connsiteY11" fmla="*/ 1924858 h 1970013"/>
              <a:gd name="connsiteX12" fmla="*/ 244592 w 786459"/>
              <a:gd name="connsiteY12" fmla="*/ 1936146 h 1970013"/>
              <a:gd name="connsiteX13" fmla="*/ 199437 w 786459"/>
              <a:gd name="connsiteY13" fmla="*/ 1947435 h 1970013"/>
              <a:gd name="connsiteX14" fmla="*/ 7526 w 786459"/>
              <a:gd name="connsiteY14" fmla="*/ 1947435 h 1970013"/>
              <a:gd name="connsiteX0" fmla="*/ 7526 w 786459"/>
              <a:gd name="connsiteY0" fmla="*/ 1947435 h 1970013"/>
              <a:gd name="connsiteX1" fmla="*/ 154281 w 786459"/>
              <a:gd name="connsiteY1" fmla="*/ 1811969 h 1970013"/>
              <a:gd name="connsiteX2" fmla="*/ 346192 w 786459"/>
              <a:gd name="connsiteY2" fmla="*/ 1732946 h 1970013"/>
              <a:gd name="connsiteX3" fmla="*/ 515526 w 786459"/>
              <a:gd name="connsiteY3" fmla="*/ 1597480 h 1970013"/>
              <a:gd name="connsiteX4" fmla="*/ 576064 w 786459"/>
              <a:gd name="connsiteY4" fmla="*/ 13304 h 1970013"/>
              <a:gd name="connsiteX5" fmla="*/ 662281 w 786459"/>
              <a:gd name="connsiteY5" fmla="*/ 1732946 h 1970013"/>
              <a:gd name="connsiteX6" fmla="*/ 718726 w 786459"/>
              <a:gd name="connsiteY6" fmla="*/ 1811969 h 1970013"/>
              <a:gd name="connsiteX7" fmla="*/ 752592 w 786459"/>
              <a:gd name="connsiteY7" fmla="*/ 1845835 h 1970013"/>
              <a:gd name="connsiteX8" fmla="*/ 786459 w 786459"/>
              <a:gd name="connsiteY8" fmla="*/ 1890991 h 1970013"/>
              <a:gd name="connsiteX9" fmla="*/ 673570 w 786459"/>
              <a:gd name="connsiteY9" fmla="*/ 1913569 h 1970013"/>
              <a:gd name="connsiteX10" fmla="*/ 380059 w 786459"/>
              <a:gd name="connsiteY10" fmla="*/ 1924858 h 1970013"/>
              <a:gd name="connsiteX11" fmla="*/ 244592 w 786459"/>
              <a:gd name="connsiteY11" fmla="*/ 1936146 h 1970013"/>
              <a:gd name="connsiteX12" fmla="*/ 199437 w 786459"/>
              <a:gd name="connsiteY12" fmla="*/ 1947435 h 1970013"/>
              <a:gd name="connsiteX13" fmla="*/ 7526 w 786459"/>
              <a:gd name="connsiteY13" fmla="*/ 1947435 h 1970013"/>
              <a:gd name="connsiteX0" fmla="*/ 7526 w 786459"/>
              <a:gd name="connsiteY0" fmla="*/ 1947435 h 1968131"/>
              <a:gd name="connsiteX1" fmla="*/ 154281 w 786459"/>
              <a:gd name="connsiteY1" fmla="*/ 1811969 h 1968131"/>
              <a:gd name="connsiteX2" fmla="*/ 346192 w 786459"/>
              <a:gd name="connsiteY2" fmla="*/ 1732946 h 1968131"/>
              <a:gd name="connsiteX3" fmla="*/ 515526 w 786459"/>
              <a:gd name="connsiteY3" fmla="*/ 1597480 h 1968131"/>
              <a:gd name="connsiteX4" fmla="*/ 576064 w 786459"/>
              <a:gd name="connsiteY4" fmla="*/ 13304 h 1968131"/>
              <a:gd name="connsiteX5" fmla="*/ 662281 w 786459"/>
              <a:gd name="connsiteY5" fmla="*/ 1732946 h 1968131"/>
              <a:gd name="connsiteX6" fmla="*/ 718726 w 786459"/>
              <a:gd name="connsiteY6" fmla="*/ 1811969 h 1968131"/>
              <a:gd name="connsiteX7" fmla="*/ 752592 w 786459"/>
              <a:gd name="connsiteY7" fmla="*/ 1845835 h 1968131"/>
              <a:gd name="connsiteX8" fmla="*/ 786459 w 786459"/>
              <a:gd name="connsiteY8" fmla="*/ 1890991 h 1968131"/>
              <a:gd name="connsiteX9" fmla="*/ 673570 w 786459"/>
              <a:gd name="connsiteY9" fmla="*/ 1913569 h 1968131"/>
              <a:gd name="connsiteX10" fmla="*/ 380059 w 786459"/>
              <a:gd name="connsiteY10" fmla="*/ 1924858 h 1968131"/>
              <a:gd name="connsiteX11" fmla="*/ 244592 w 786459"/>
              <a:gd name="connsiteY11" fmla="*/ 1936146 h 1968131"/>
              <a:gd name="connsiteX12" fmla="*/ 7526 w 786459"/>
              <a:gd name="connsiteY12" fmla="*/ 1947435 h 1968131"/>
              <a:gd name="connsiteX0" fmla="*/ 0 w 778933"/>
              <a:gd name="connsiteY0" fmla="*/ 1947435 h 1968131"/>
              <a:gd name="connsiteX1" fmla="*/ 338666 w 778933"/>
              <a:gd name="connsiteY1" fmla="*/ 1732946 h 1968131"/>
              <a:gd name="connsiteX2" fmla="*/ 508000 w 778933"/>
              <a:gd name="connsiteY2" fmla="*/ 1597480 h 1968131"/>
              <a:gd name="connsiteX3" fmla="*/ 568538 w 778933"/>
              <a:gd name="connsiteY3" fmla="*/ 13304 h 1968131"/>
              <a:gd name="connsiteX4" fmla="*/ 654755 w 778933"/>
              <a:gd name="connsiteY4" fmla="*/ 1732946 h 1968131"/>
              <a:gd name="connsiteX5" fmla="*/ 711200 w 778933"/>
              <a:gd name="connsiteY5" fmla="*/ 1811969 h 1968131"/>
              <a:gd name="connsiteX6" fmla="*/ 745066 w 778933"/>
              <a:gd name="connsiteY6" fmla="*/ 1845835 h 1968131"/>
              <a:gd name="connsiteX7" fmla="*/ 778933 w 778933"/>
              <a:gd name="connsiteY7" fmla="*/ 1890991 h 1968131"/>
              <a:gd name="connsiteX8" fmla="*/ 666044 w 778933"/>
              <a:gd name="connsiteY8" fmla="*/ 1913569 h 1968131"/>
              <a:gd name="connsiteX9" fmla="*/ 372533 w 778933"/>
              <a:gd name="connsiteY9" fmla="*/ 1924858 h 1968131"/>
              <a:gd name="connsiteX10" fmla="*/ 237066 w 778933"/>
              <a:gd name="connsiteY10" fmla="*/ 1936146 h 1968131"/>
              <a:gd name="connsiteX11" fmla="*/ 0 w 778933"/>
              <a:gd name="connsiteY11" fmla="*/ 1947435 h 1968131"/>
              <a:gd name="connsiteX0" fmla="*/ 0 w 786459"/>
              <a:gd name="connsiteY0" fmla="*/ 1947435 h 1968131"/>
              <a:gd name="connsiteX1" fmla="*/ 338666 w 786459"/>
              <a:gd name="connsiteY1" fmla="*/ 1732946 h 1968131"/>
              <a:gd name="connsiteX2" fmla="*/ 508000 w 786459"/>
              <a:gd name="connsiteY2" fmla="*/ 1597480 h 1968131"/>
              <a:gd name="connsiteX3" fmla="*/ 568538 w 786459"/>
              <a:gd name="connsiteY3" fmla="*/ 13304 h 1968131"/>
              <a:gd name="connsiteX4" fmla="*/ 654755 w 786459"/>
              <a:gd name="connsiteY4" fmla="*/ 1732946 h 1968131"/>
              <a:gd name="connsiteX5" fmla="*/ 711200 w 786459"/>
              <a:gd name="connsiteY5" fmla="*/ 1811969 h 1968131"/>
              <a:gd name="connsiteX6" fmla="*/ 778933 w 786459"/>
              <a:gd name="connsiteY6" fmla="*/ 1890991 h 1968131"/>
              <a:gd name="connsiteX7" fmla="*/ 666044 w 786459"/>
              <a:gd name="connsiteY7" fmla="*/ 1913569 h 1968131"/>
              <a:gd name="connsiteX8" fmla="*/ 372533 w 786459"/>
              <a:gd name="connsiteY8" fmla="*/ 1924858 h 1968131"/>
              <a:gd name="connsiteX9" fmla="*/ 237066 w 786459"/>
              <a:gd name="connsiteY9" fmla="*/ 1936146 h 1968131"/>
              <a:gd name="connsiteX10" fmla="*/ 0 w 786459"/>
              <a:gd name="connsiteY10" fmla="*/ 1947435 h 1968131"/>
              <a:gd name="connsiteX0" fmla="*/ 0 w 786459"/>
              <a:gd name="connsiteY0" fmla="*/ 1947435 h 1968131"/>
              <a:gd name="connsiteX1" fmla="*/ 338666 w 786459"/>
              <a:gd name="connsiteY1" fmla="*/ 1732946 h 1968131"/>
              <a:gd name="connsiteX2" fmla="*/ 508000 w 786459"/>
              <a:gd name="connsiteY2" fmla="*/ 1597480 h 1968131"/>
              <a:gd name="connsiteX3" fmla="*/ 568538 w 786459"/>
              <a:gd name="connsiteY3" fmla="*/ 13304 h 1968131"/>
              <a:gd name="connsiteX4" fmla="*/ 654755 w 786459"/>
              <a:gd name="connsiteY4" fmla="*/ 1732946 h 1968131"/>
              <a:gd name="connsiteX5" fmla="*/ 711200 w 786459"/>
              <a:gd name="connsiteY5" fmla="*/ 1811969 h 1968131"/>
              <a:gd name="connsiteX6" fmla="*/ 778933 w 786459"/>
              <a:gd name="connsiteY6" fmla="*/ 1890991 h 1968131"/>
              <a:gd name="connsiteX7" fmla="*/ 666044 w 786459"/>
              <a:gd name="connsiteY7" fmla="*/ 1913569 h 1968131"/>
              <a:gd name="connsiteX8" fmla="*/ 372533 w 786459"/>
              <a:gd name="connsiteY8" fmla="*/ 1924858 h 1968131"/>
              <a:gd name="connsiteX9" fmla="*/ 208498 w 786459"/>
              <a:gd name="connsiteY9" fmla="*/ 1885512 h 1968131"/>
              <a:gd name="connsiteX10" fmla="*/ 0 w 786459"/>
              <a:gd name="connsiteY10" fmla="*/ 1947435 h 1968131"/>
              <a:gd name="connsiteX0" fmla="*/ 0 w 786459"/>
              <a:gd name="connsiteY0" fmla="*/ 1947435 h 1979420"/>
              <a:gd name="connsiteX1" fmla="*/ 338666 w 786459"/>
              <a:gd name="connsiteY1" fmla="*/ 1732946 h 1979420"/>
              <a:gd name="connsiteX2" fmla="*/ 508000 w 786459"/>
              <a:gd name="connsiteY2" fmla="*/ 1597480 h 1979420"/>
              <a:gd name="connsiteX3" fmla="*/ 568538 w 786459"/>
              <a:gd name="connsiteY3" fmla="*/ 13304 h 1979420"/>
              <a:gd name="connsiteX4" fmla="*/ 654755 w 786459"/>
              <a:gd name="connsiteY4" fmla="*/ 1732946 h 1979420"/>
              <a:gd name="connsiteX5" fmla="*/ 711200 w 786459"/>
              <a:gd name="connsiteY5" fmla="*/ 1811969 h 1979420"/>
              <a:gd name="connsiteX6" fmla="*/ 778933 w 786459"/>
              <a:gd name="connsiteY6" fmla="*/ 1890991 h 1979420"/>
              <a:gd name="connsiteX7" fmla="*/ 666044 w 786459"/>
              <a:gd name="connsiteY7" fmla="*/ 1913569 h 1979420"/>
              <a:gd name="connsiteX8" fmla="*/ 372533 w 786459"/>
              <a:gd name="connsiteY8" fmla="*/ 1924858 h 1979420"/>
              <a:gd name="connsiteX9" fmla="*/ 0 w 786459"/>
              <a:gd name="connsiteY9" fmla="*/ 1947435 h 1979420"/>
              <a:gd name="connsiteX0" fmla="*/ 0 w 786459"/>
              <a:gd name="connsiteY0" fmla="*/ 1947435 h 1977539"/>
              <a:gd name="connsiteX1" fmla="*/ 338666 w 786459"/>
              <a:gd name="connsiteY1" fmla="*/ 1732946 h 1977539"/>
              <a:gd name="connsiteX2" fmla="*/ 508000 w 786459"/>
              <a:gd name="connsiteY2" fmla="*/ 1597480 h 1977539"/>
              <a:gd name="connsiteX3" fmla="*/ 568538 w 786459"/>
              <a:gd name="connsiteY3" fmla="*/ 13304 h 1977539"/>
              <a:gd name="connsiteX4" fmla="*/ 654755 w 786459"/>
              <a:gd name="connsiteY4" fmla="*/ 1732946 h 1977539"/>
              <a:gd name="connsiteX5" fmla="*/ 711200 w 786459"/>
              <a:gd name="connsiteY5" fmla="*/ 1811969 h 1977539"/>
              <a:gd name="connsiteX6" fmla="*/ 778933 w 786459"/>
              <a:gd name="connsiteY6" fmla="*/ 1890991 h 1977539"/>
              <a:gd name="connsiteX7" fmla="*/ 666044 w 786459"/>
              <a:gd name="connsiteY7" fmla="*/ 1913569 h 1977539"/>
              <a:gd name="connsiteX8" fmla="*/ 0 w 786459"/>
              <a:gd name="connsiteY8" fmla="*/ 1947435 h 1977539"/>
              <a:gd name="connsiteX0" fmla="*/ 0 w 786459"/>
              <a:gd name="connsiteY0" fmla="*/ 1947435 h 1973776"/>
              <a:gd name="connsiteX1" fmla="*/ 338666 w 786459"/>
              <a:gd name="connsiteY1" fmla="*/ 1732946 h 1973776"/>
              <a:gd name="connsiteX2" fmla="*/ 508000 w 786459"/>
              <a:gd name="connsiteY2" fmla="*/ 1597480 h 1973776"/>
              <a:gd name="connsiteX3" fmla="*/ 568538 w 786459"/>
              <a:gd name="connsiteY3" fmla="*/ 13304 h 1973776"/>
              <a:gd name="connsiteX4" fmla="*/ 654755 w 786459"/>
              <a:gd name="connsiteY4" fmla="*/ 1732946 h 1973776"/>
              <a:gd name="connsiteX5" fmla="*/ 711200 w 786459"/>
              <a:gd name="connsiteY5" fmla="*/ 1811969 h 1973776"/>
              <a:gd name="connsiteX6" fmla="*/ 778933 w 786459"/>
              <a:gd name="connsiteY6" fmla="*/ 1890991 h 1973776"/>
              <a:gd name="connsiteX7" fmla="*/ 0 w 786459"/>
              <a:gd name="connsiteY7" fmla="*/ 1947435 h 1973776"/>
              <a:gd name="connsiteX0" fmla="*/ 0 w 888059"/>
              <a:gd name="connsiteY0" fmla="*/ 1947435 h 2045894"/>
              <a:gd name="connsiteX1" fmla="*/ 338666 w 888059"/>
              <a:gd name="connsiteY1" fmla="*/ 1732946 h 2045894"/>
              <a:gd name="connsiteX2" fmla="*/ 508000 w 888059"/>
              <a:gd name="connsiteY2" fmla="*/ 1597480 h 2045894"/>
              <a:gd name="connsiteX3" fmla="*/ 568538 w 888059"/>
              <a:gd name="connsiteY3" fmla="*/ 13304 h 2045894"/>
              <a:gd name="connsiteX4" fmla="*/ 654755 w 888059"/>
              <a:gd name="connsiteY4" fmla="*/ 1732946 h 2045894"/>
              <a:gd name="connsiteX5" fmla="*/ 778933 w 888059"/>
              <a:gd name="connsiteY5" fmla="*/ 1890991 h 2045894"/>
              <a:gd name="connsiteX6" fmla="*/ 0 w 888059"/>
              <a:gd name="connsiteY6" fmla="*/ 1947435 h 2045894"/>
              <a:gd name="connsiteX0" fmla="*/ 0 w 1903697"/>
              <a:gd name="connsiteY0" fmla="*/ 2389568 h 2415909"/>
              <a:gd name="connsiteX1" fmla="*/ 1354304 w 1903697"/>
              <a:gd name="connsiteY1" fmla="*/ 1732946 h 2415909"/>
              <a:gd name="connsiteX2" fmla="*/ 1523638 w 1903697"/>
              <a:gd name="connsiteY2" fmla="*/ 1597480 h 2415909"/>
              <a:gd name="connsiteX3" fmla="*/ 1584176 w 1903697"/>
              <a:gd name="connsiteY3" fmla="*/ 13304 h 2415909"/>
              <a:gd name="connsiteX4" fmla="*/ 1670393 w 1903697"/>
              <a:gd name="connsiteY4" fmla="*/ 1732946 h 2415909"/>
              <a:gd name="connsiteX5" fmla="*/ 1794571 w 1903697"/>
              <a:gd name="connsiteY5" fmla="*/ 1890991 h 2415909"/>
              <a:gd name="connsiteX6" fmla="*/ 0 w 1903697"/>
              <a:gd name="connsiteY6" fmla="*/ 2389568 h 2415909"/>
              <a:gd name="connsiteX0" fmla="*/ 0 w 1699020"/>
              <a:gd name="connsiteY0" fmla="*/ 2389568 h 2389568"/>
              <a:gd name="connsiteX1" fmla="*/ 1354304 w 1699020"/>
              <a:gd name="connsiteY1" fmla="*/ 1732946 h 2389568"/>
              <a:gd name="connsiteX2" fmla="*/ 1523638 w 1699020"/>
              <a:gd name="connsiteY2" fmla="*/ 1597480 h 2389568"/>
              <a:gd name="connsiteX3" fmla="*/ 1584176 w 1699020"/>
              <a:gd name="connsiteY3" fmla="*/ 13304 h 2389568"/>
              <a:gd name="connsiteX4" fmla="*/ 1670393 w 1699020"/>
              <a:gd name="connsiteY4" fmla="*/ 1732946 h 2389568"/>
              <a:gd name="connsiteX5" fmla="*/ 0 w 1699020"/>
              <a:gd name="connsiteY5" fmla="*/ 2389568 h 2389568"/>
              <a:gd name="connsiteX0" fmla="*/ 0 w 2304256"/>
              <a:gd name="connsiteY0" fmla="*/ 2389568 h 2785612"/>
              <a:gd name="connsiteX1" fmla="*/ 1354304 w 2304256"/>
              <a:gd name="connsiteY1" fmla="*/ 1732946 h 2785612"/>
              <a:gd name="connsiteX2" fmla="*/ 1523638 w 2304256"/>
              <a:gd name="connsiteY2" fmla="*/ 1597480 h 2785612"/>
              <a:gd name="connsiteX3" fmla="*/ 1584176 w 2304256"/>
              <a:gd name="connsiteY3" fmla="*/ 13304 h 2785612"/>
              <a:gd name="connsiteX4" fmla="*/ 2304256 w 2304256"/>
              <a:gd name="connsiteY4" fmla="*/ 2389568 h 2785612"/>
              <a:gd name="connsiteX5" fmla="*/ 0 w 2304256"/>
              <a:gd name="connsiteY5" fmla="*/ 2389568 h 2785612"/>
              <a:gd name="connsiteX0" fmla="*/ 0 w 2304256"/>
              <a:gd name="connsiteY0" fmla="*/ 2389568 h 2810522"/>
              <a:gd name="connsiteX1" fmla="*/ 1354304 w 2304256"/>
              <a:gd name="connsiteY1" fmla="*/ 1732946 h 2810522"/>
              <a:gd name="connsiteX2" fmla="*/ 1523638 w 2304256"/>
              <a:gd name="connsiteY2" fmla="*/ 1597480 h 2810522"/>
              <a:gd name="connsiteX3" fmla="*/ 1584176 w 2304256"/>
              <a:gd name="connsiteY3" fmla="*/ 13304 h 2810522"/>
              <a:gd name="connsiteX4" fmla="*/ 2304256 w 2304256"/>
              <a:gd name="connsiteY4" fmla="*/ 2389568 h 2810522"/>
              <a:gd name="connsiteX5" fmla="*/ 1512168 w 2304256"/>
              <a:gd name="connsiteY5" fmla="*/ 2533584 h 2810522"/>
              <a:gd name="connsiteX6" fmla="*/ 0 w 2304256"/>
              <a:gd name="connsiteY6" fmla="*/ 2389568 h 2810522"/>
              <a:gd name="connsiteX0" fmla="*/ 0 w 2304256"/>
              <a:gd name="connsiteY0" fmla="*/ 2389568 h 2785612"/>
              <a:gd name="connsiteX1" fmla="*/ 1354304 w 2304256"/>
              <a:gd name="connsiteY1" fmla="*/ 1732946 h 2785612"/>
              <a:gd name="connsiteX2" fmla="*/ 1523638 w 2304256"/>
              <a:gd name="connsiteY2" fmla="*/ 1597480 h 2785612"/>
              <a:gd name="connsiteX3" fmla="*/ 1584176 w 2304256"/>
              <a:gd name="connsiteY3" fmla="*/ 13304 h 2785612"/>
              <a:gd name="connsiteX4" fmla="*/ 2304256 w 2304256"/>
              <a:gd name="connsiteY4" fmla="*/ 2389568 h 2785612"/>
              <a:gd name="connsiteX5" fmla="*/ 0 w 2304256"/>
              <a:gd name="connsiteY5" fmla="*/ 2389568 h 2785612"/>
              <a:gd name="connsiteX0" fmla="*/ 943 w 2305199"/>
              <a:gd name="connsiteY0" fmla="*/ 2389568 h 2819929"/>
              <a:gd name="connsiteX1" fmla="*/ 1355247 w 2305199"/>
              <a:gd name="connsiteY1" fmla="*/ 1732946 h 2819929"/>
              <a:gd name="connsiteX2" fmla="*/ 1524581 w 2305199"/>
              <a:gd name="connsiteY2" fmla="*/ 1597480 h 2819929"/>
              <a:gd name="connsiteX3" fmla="*/ 1585119 w 2305199"/>
              <a:gd name="connsiteY3" fmla="*/ 13304 h 2819929"/>
              <a:gd name="connsiteX4" fmla="*/ 2305199 w 2305199"/>
              <a:gd name="connsiteY4" fmla="*/ 2389568 h 2819929"/>
              <a:gd name="connsiteX5" fmla="*/ 1297087 w 2305199"/>
              <a:gd name="connsiteY5" fmla="*/ 2605592 h 2819929"/>
              <a:gd name="connsiteX6" fmla="*/ 943 w 2305199"/>
              <a:gd name="connsiteY6" fmla="*/ 2389568 h 2819929"/>
              <a:gd name="connsiteX0" fmla="*/ 0 w 2304256"/>
              <a:gd name="connsiteY0" fmla="*/ 2389568 h 2785612"/>
              <a:gd name="connsiteX1" fmla="*/ 1354304 w 2304256"/>
              <a:gd name="connsiteY1" fmla="*/ 1732946 h 2785612"/>
              <a:gd name="connsiteX2" fmla="*/ 1523638 w 2304256"/>
              <a:gd name="connsiteY2" fmla="*/ 1597480 h 2785612"/>
              <a:gd name="connsiteX3" fmla="*/ 1584176 w 2304256"/>
              <a:gd name="connsiteY3" fmla="*/ 13304 h 2785612"/>
              <a:gd name="connsiteX4" fmla="*/ 2304256 w 2304256"/>
              <a:gd name="connsiteY4" fmla="*/ 2389568 h 2785612"/>
              <a:gd name="connsiteX5" fmla="*/ 0 w 2304256"/>
              <a:gd name="connsiteY5" fmla="*/ 2389568 h 2785612"/>
              <a:gd name="connsiteX0" fmla="*/ 0 w 2304256"/>
              <a:gd name="connsiteY0" fmla="*/ 2389568 h 2389568"/>
              <a:gd name="connsiteX1" fmla="*/ 1354304 w 2304256"/>
              <a:gd name="connsiteY1" fmla="*/ 1732946 h 2389568"/>
              <a:gd name="connsiteX2" fmla="*/ 1523638 w 2304256"/>
              <a:gd name="connsiteY2" fmla="*/ 1597480 h 2389568"/>
              <a:gd name="connsiteX3" fmla="*/ 1584176 w 2304256"/>
              <a:gd name="connsiteY3" fmla="*/ 13304 h 2389568"/>
              <a:gd name="connsiteX4" fmla="*/ 2304256 w 2304256"/>
              <a:gd name="connsiteY4" fmla="*/ 2389568 h 2389568"/>
              <a:gd name="connsiteX5" fmla="*/ 0 w 2304256"/>
              <a:gd name="connsiteY5" fmla="*/ 2389568 h 2389568"/>
              <a:gd name="connsiteX0" fmla="*/ 84667 w 2388923"/>
              <a:gd name="connsiteY0" fmla="*/ 2389568 h 2389568"/>
              <a:gd name="connsiteX1" fmla="*/ 84667 w 2388923"/>
              <a:gd name="connsiteY1" fmla="*/ 2101536 h 2389568"/>
              <a:gd name="connsiteX2" fmla="*/ 1608305 w 2388923"/>
              <a:gd name="connsiteY2" fmla="*/ 1597480 h 2389568"/>
              <a:gd name="connsiteX3" fmla="*/ 1668843 w 2388923"/>
              <a:gd name="connsiteY3" fmla="*/ 13304 h 2389568"/>
              <a:gd name="connsiteX4" fmla="*/ 2388923 w 2388923"/>
              <a:gd name="connsiteY4" fmla="*/ 2389568 h 2389568"/>
              <a:gd name="connsiteX5" fmla="*/ 84667 w 2388923"/>
              <a:gd name="connsiteY5" fmla="*/ 2389568 h 2389568"/>
              <a:gd name="connsiteX0" fmla="*/ 0 w 2304256"/>
              <a:gd name="connsiteY0" fmla="*/ 2389568 h 2389568"/>
              <a:gd name="connsiteX1" fmla="*/ 0 w 2304256"/>
              <a:gd name="connsiteY1" fmla="*/ 2101536 h 2389568"/>
              <a:gd name="connsiteX2" fmla="*/ 1523638 w 2304256"/>
              <a:gd name="connsiteY2" fmla="*/ 1597480 h 2389568"/>
              <a:gd name="connsiteX3" fmla="*/ 1584176 w 2304256"/>
              <a:gd name="connsiteY3" fmla="*/ 13304 h 2389568"/>
              <a:gd name="connsiteX4" fmla="*/ 2304256 w 2304256"/>
              <a:gd name="connsiteY4" fmla="*/ 2389568 h 2389568"/>
              <a:gd name="connsiteX5" fmla="*/ 0 w 2304256"/>
              <a:gd name="connsiteY5" fmla="*/ 2389568 h 2389568"/>
              <a:gd name="connsiteX0" fmla="*/ 0 w 2304256"/>
              <a:gd name="connsiteY0" fmla="*/ 2389568 h 2389568"/>
              <a:gd name="connsiteX1" fmla="*/ 0 w 2304256"/>
              <a:gd name="connsiteY1" fmla="*/ 2101536 h 2389568"/>
              <a:gd name="connsiteX2" fmla="*/ 936104 w 2304256"/>
              <a:gd name="connsiteY2" fmla="*/ 1165432 h 2389568"/>
              <a:gd name="connsiteX3" fmla="*/ 1584176 w 2304256"/>
              <a:gd name="connsiteY3" fmla="*/ 13304 h 2389568"/>
              <a:gd name="connsiteX4" fmla="*/ 2304256 w 2304256"/>
              <a:gd name="connsiteY4" fmla="*/ 2389568 h 2389568"/>
              <a:gd name="connsiteX5" fmla="*/ 0 w 2304256"/>
              <a:gd name="connsiteY5" fmla="*/ 2389568 h 2389568"/>
              <a:gd name="connsiteX0" fmla="*/ 0 w 2641919"/>
              <a:gd name="connsiteY0" fmla="*/ 2389568 h 2389568"/>
              <a:gd name="connsiteX1" fmla="*/ 0 w 2641919"/>
              <a:gd name="connsiteY1" fmla="*/ 2101536 h 2389568"/>
              <a:gd name="connsiteX2" fmla="*/ 936104 w 2641919"/>
              <a:gd name="connsiteY2" fmla="*/ 1165432 h 2389568"/>
              <a:gd name="connsiteX3" fmla="*/ 1584176 w 2641919"/>
              <a:gd name="connsiteY3" fmla="*/ 13304 h 2389568"/>
              <a:gd name="connsiteX4" fmla="*/ 2376264 w 2641919"/>
              <a:gd name="connsiteY4" fmla="*/ 1453464 h 2389568"/>
              <a:gd name="connsiteX5" fmla="*/ 2304256 w 2641919"/>
              <a:gd name="connsiteY5" fmla="*/ 2389568 h 2389568"/>
              <a:gd name="connsiteX6" fmla="*/ 0 w 2641919"/>
              <a:gd name="connsiteY6" fmla="*/ 2389568 h 2389568"/>
              <a:gd name="connsiteX0" fmla="*/ 0 w 2376264"/>
              <a:gd name="connsiteY0" fmla="*/ 2389568 h 2389568"/>
              <a:gd name="connsiteX1" fmla="*/ 0 w 2376264"/>
              <a:gd name="connsiteY1" fmla="*/ 2101536 h 2389568"/>
              <a:gd name="connsiteX2" fmla="*/ 936104 w 2376264"/>
              <a:gd name="connsiteY2" fmla="*/ 1165432 h 2389568"/>
              <a:gd name="connsiteX3" fmla="*/ 1584176 w 2376264"/>
              <a:gd name="connsiteY3" fmla="*/ 13304 h 2389568"/>
              <a:gd name="connsiteX4" fmla="*/ 2376264 w 2376264"/>
              <a:gd name="connsiteY4" fmla="*/ 1453464 h 2389568"/>
              <a:gd name="connsiteX5" fmla="*/ 2304256 w 2376264"/>
              <a:gd name="connsiteY5" fmla="*/ 2389568 h 2389568"/>
              <a:gd name="connsiteX6" fmla="*/ 0 w 2376264"/>
              <a:gd name="connsiteY6" fmla="*/ 2389568 h 2389568"/>
              <a:gd name="connsiteX0" fmla="*/ 0 w 2376264"/>
              <a:gd name="connsiteY0" fmla="*/ 2389568 h 2389568"/>
              <a:gd name="connsiteX1" fmla="*/ 0 w 2376264"/>
              <a:gd name="connsiteY1" fmla="*/ 2101536 h 2389568"/>
              <a:gd name="connsiteX2" fmla="*/ 936104 w 2376264"/>
              <a:gd name="connsiteY2" fmla="*/ 1165432 h 2389568"/>
              <a:gd name="connsiteX3" fmla="*/ 1584176 w 2376264"/>
              <a:gd name="connsiteY3" fmla="*/ 13304 h 2389568"/>
              <a:gd name="connsiteX4" fmla="*/ 2376264 w 2376264"/>
              <a:gd name="connsiteY4" fmla="*/ 1453464 h 2389568"/>
              <a:gd name="connsiteX5" fmla="*/ 2376264 w 2376264"/>
              <a:gd name="connsiteY5" fmla="*/ 2389568 h 2389568"/>
              <a:gd name="connsiteX6" fmla="*/ 0 w 2376264"/>
              <a:gd name="connsiteY6" fmla="*/ 2389568 h 2389568"/>
              <a:gd name="connsiteX0" fmla="*/ 0 w 2376264"/>
              <a:gd name="connsiteY0" fmla="*/ 2389568 h 2389568"/>
              <a:gd name="connsiteX1" fmla="*/ 0 w 2376264"/>
              <a:gd name="connsiteY1" fmla="*/ 2101536 h 2389568"/>
              <a:gd name="connsiteX2" fmla="*/ 936104 w 2376264"/>
              <a:gd name="connsiteY2" fmla="*/ 1165432 h 2389568"/>
              <a:gd name="connsiteX3" fmla="*/ 1584176 w 2376264"/>
              <a:gd name="connsiteY3" fmla="*/ 13304 h 2389568"/>
              <a:gd name="connsiteX4" fmla="*/ 2376264 w 2376264"/>
              <a:gd name="connsiteY4" fmla="*/ 1453464 h 2389568"/>
              <a:gd name="connsiteX5" fmla="*/ 2376264 w 2376264"/>
              <a:gd name="connsiteY5" fmla="*/ 2389568 h 2389568"/>
              <a:gd name="connsiteX6" fmla="*/ 0 w 2376264"/>
              <a:gd name="connsiteY6" fmla="*/ 2389568 h 2389568"/>
              <a:gd name="connsiteX0" fmla="*/ 0 w 2376264"/>
              <a:gd name="connsiteY0" fmla="*/ 2461576 h 2461576"/>
              <a:gd name="connsiteX1" fmla="*/ 0 w 2376264"/>
              <a:gd name="connsiteY1" fmla="*/ 2173544 h 2461576"/>
              <a:gd name="connsiteX2" fmla="*/ 936104 w 2376264"/>
              <a:gd name="connsiteY2" fmla="*/ 1237440 h 2461576"/>
              <a:gd name="connsiteX3" fmla="*/ 1584176 w 2376264"/>
              <a:gd name="connsiteY3" fmla="*/ 13304 h 2461576"/>
              <a:gd name="connsiteX4" fmla="*/ 2376264 w 2376264"/>
              <a:gd name="connsiteY4" fmla="*/ 1525472 h 2461576"/>
              <a:gd name="connsiteX5" fmla="*/ 2376264 w 2376264"/>
              <a:gd name="connsiteY5" fmla="*/ 2461576 h 2461576"/>
              <a:gd name="connsiteX6" fmla="*/ 0 w 2376264"/>
              <a:gd name="connsiteY6" fmla="*/ 2461576 h 2461576"/>
              <a:gd name="connsiteX0" fmla="*/ 0 w 2376264"/>
              <a:gd name="connsiteY0" fmla="*/ 2630471 h 2630471"/>
              <a:gd name="connsiteX1" fmla="*/ 0 w 2376264"/>
              <a:gd name="connsiteY1" fmla="*/ 2342439 h 2630471"/>
              <a:gd name="connsiteX2" fmla="*/ 936104 w 2376264"/>
              <a:gd name="connsiteY2" fmla="*/ 1406335 h 2630471"/>
              <a:gd name="connsiteX3" fmla="*/ 1296144 w 2376264"/>
              <a:gd name="connsiteY3" fmla="*/ 542239 h 2630471"/>
              <a:gd name="connsiteX4" fmla="*/ 1584176 w 2376264"/>
              <a:gd name="connsiteY4" fmla="*/ 182199 h 2630471"/>
              <a:gd name="connsiteX5" fmla="*/ 2376264 w 2376264"/>
              <a:gd name="connsiteY5" fmla="*/ 1694367 h 2630471"/>
              <a:gd name="connsiteX6" fmla="*/ 2376264 w 2376264"/>
              <a:gd name="connsiteY6" fmla="*/ 2630471 h 2630471"/>
              <a:gd name="connsiteX7" fmla="*/ 0 w 2376264"/>
              <a:gd name="connsiteY7" fmla="*/ 2630471 h 2630471"/>
              <a:gd name="connsiteX0" fmla="*/ 0 w 2376264"/>
              <a:gd name="connsiteY0" fmla="*/ 2558462 h 2558462"/>
              <a:gd name="connsiteX1" fmla="*/ 0 w 2376264"/>
              <a:gd name="connsiteY1" fmla="*/ 2270430 h 2558462"/>
              <a:gd name="connsiteX2" fmla="*/ 936104 w 2376264"/>
              <a:gd name="connsiteY2" fmla="*/ 1334326 h 2558462"/>
              <a:gd name="connsiteX3" fmla="*/ 1296144 w 2376264"/>
              <a:gd name="connsiteY3" fmla="*/ 470230 h 2558462"/>
              <a:gd name="connsiteX4" fmla="*/ 1656184 w 2376264"/>
              <a:gd name="connsiteY4" fmla="*/ 182199 h 2558462"/>
              <a:gd name="connsiteX5" fmla="*/ 2376264 w 2376264"/>
              <a:gd name="connsiteY5" fmla="*/ 1622358 h 2558462"/>
              <a:gd name="connsiteX6" fmla="*/ 2376264 w 2376264"/>
              <a:gd name="connsiteY6" fmla="*/ 2558462 h 2558462"/>
              <a:gd name="connsiteX7" fmla="*/ 0 w 2376264"/>
              <a:gd name="connsiteY7" fmla="*/ 2558462 h 2558462"/>
              <a:gd name="connsiteX0" fmla="*/ 0 w 2376264"/>
              <a:gd name="connsiteY0" fmla="*/ 2558462 h 2558462"/>
              <a:gd name="connsiteX1" fmla="*/ 0 w 2376264"/>
              <a:gd name="connsiteY1" fmla="*/ 2270430 h 2558462"/>
              <a:gd name="connsiteX2" fmla="*/ 447650 w 2376264"/>
              <a:gd name="connsiteY2" fmla="*/ 1913466 h 2558462"/>
              <a:gd name="connsiteX3" fmla="*/ 936104 w 2376264"/>
              <a:gd name="connsiteY3" fmla="*/ 1334326 h 2558462"/>
              <a:gd name="connsiteX4" fmla="*/ 1296144 w 2376264"/>
              <a:gd name="connsiteY4" fmla="*/ 470230 h 2558462"/>
              <a:gd name="connsiteX5" fmla="*/ 1656184 w 2376264"/>
              <a:gd name="connsiteY5" fmla="*/ 182199 h 2558462"/>
              <a:gd name="connsiteX6" fmla="*/ 2376264 w 2376264"/>
              <a:gd name="connsiteY6" fmla="*/ 1622358 h 2558462"/>
              <a:gd name="connsiteX7" fmla="*/ 2376264 w 2376264"/>
              <a:gd name="connsiteY7" fmla="*/ 2558462 h 2558462"/>
              <a:gd name="connsiteX8" fmla="*/ 0 w 2376264"/>
              <a:gd name="connsiteY8" fmla="*/ 2558462 h 2558462"/>
              <a:gd name="connsiteX0" fmla="*/ 0 w 2376264"/>
              <a:gd name="connsiteY0" fmla="*/ 2558462 h 2558462"/>
              <a:gd name="connsiteX1" fmla="*/ 0 w 2376264"/>
              <a:gd name="connsiteY1" fmla="*/ 2270430 h 2558462"/>
              <a:gd name="connsiteX2" fmla="*/ 504056 w 2376264"/>
              <a:gd name="connsiteY2" fmla="*/ 1910390 h 2558462"/>
              <a:gd name="connsiteX3" fmla="*/ 936104 w 2376264"/>
              <a:gd name="connsiteY3" fmla="*/ 1334326 h 2558462"/>
              <a:gd name="connsiteX4" fmla="*/ 1296144 w 2376264"/>
              <a:gd name="connsiteY4" fmla="*/ 470230 h 2558462"/>
              <a:gd name="connsiteX5" fmla="*/ 1656184 w 2376264"/>
              <a:gd name="connsiteY5" fmla="*/ 182199 h 2558462"/>
              <a:gd name="connsiteX6" fmla="*/ 2376264 w 2376264"/>
              <a:gd name="connsiteY6" fmla="*/ 1622358 h 2558462"/>
              <a:gd name="connsiteX7" fmla="*/ 2376264 w 2376264"/>
              <a:gd name="connsiteY7" fmla="*/ 2558462 h 2558462"/>
              <a:gd name="connsiteX8" fmla="*/ 0 w 2376264"/>
              <a:gd name="connsiteY8" fmla="*/ 2558462 h 2558462"/>
              <a:gd name="connsiteX0" fmla="*/ 0 w 2376264"/>
              <a:gd name="connsiteY0" fmla="*/ 2558462 h 2558462"/>
              <a:gd name="connsiteX1" fmla="*/ 0 w 2376264"/>
              <a:gd name="connsiteY1" fmla="*/ 2270430 h 2558462"/>
              <a:gd name="connsiteX2" fmla="*/ 216024 w 2376264"/>
              <a:gd name="connsiteY2" fmla="*/ 2126414 h 2558462"/>
              <a:gd name="connsiteX3" fmla="*/ 504056 w 2376264"/>
              <a:gd name="connsiteY3" fmla="*/ 1910390 h 2558462"/>
              <a:gd name="connsiteX4" fmla="*/ 936104 w 2376264"/>
              <a:gd name="connsiteY4" fmla="*/ 1334326 h 2558462"/>
              <a:gd name="connsiteX5" fmla="*/ 1296144 w 2376264"/>
              <a:gd name="connsiteY5" fmla="*/ 470230 h 2558462"/>
              <a:gd name="connsiteX6" fmla="*/ 1656184 w 2376264"/>
              <a:gd name="connsiteY6" fmla="*/ 182199 h 2558462"/>
              <a:gd name="connsiteX7" fmla="*/ 2376264 w 2376264"/>
              <a:gd name="connsiteY7" fmla="*/ 1622358 h 2558462"/>
              <a:gd name="connsiteX8" fmla="*/ 2376264 w 2376264"/>
              <a:gd name="connsiteY8" fmla="*/ 2558462 h 2558462"/>
              <a:gd name="connsiteX9" fmla="*/ 0 w 2376264"/>
              <a:gd name="connsiteY9" fmla="*/ 2558462 h 2558462"/>
              <a:gd name="connsiteX0" fmla="*/ 0 w 2376264"/>
              <a:gd name="connsiteY0" fmla="*/ 2558462 h 2558462"/>
              <a:gd name="connsiteX1" fmla="*/ 0 w 2376264"/>
              <a:gd name="connsiteY1" fmla="*/ 2270430 h 2558462"/>
              <a:gd name="connsiteX2" fmla="*/ 216024 w 2376264"/>
              <a:gd name="connsiteY2" fmla="*/ 2126414 h 2558462"/>
              <a:gd name="connsiteX3" fmla="*/ 504056 w 2376264"/>
              <a:gd name="connsiteY3" fmla="*/ 1910390 h 2558462"/>
              <a:gd name="connsiteX4" fmla="*/ 936104 w 2376264"/>
              <a:gd name="connsiteY4" fmla="*/ 1334326 h 2558462"/>
              <a:gd name="connsiteX5" fmla="*/ 1296144 w 2376264"/>
              <a:gd name="connsiteY5" fmla="*/ 470230 h 2558462"/>
              <a:gd name="connsiteX6" fmla="*/ 1656184 w 2376264"/>
              <a:gd name="connsiteY6" fmla="*/ 182199 h 2558462"/>
              <a:gd name="connsiteX7" fmla="*/ 2376264 w 2376264"/>
              <a:gd name="connsiteY7" fmla="*/ 1622358 h 2558462"/>
              <a:gd name="connsiteX8" fmla="*/ 2376264 w 2376264"/>
              <a:gd name="connsiteY8" fmla="*/ 2558462 h 2558462"/>
              <a:gd name="connsiteX9" fmla="*/ 0 w 2376264"/>
              <a:gd name="connsiteY9" fmla="*/ 2558462 h 2558462"/>
              <a:gd name="connsiteX0" fmla="*/ 0 w 2376264"/>
              <a:gd name="connsiteY0" fmla="*/ 2558462 h 2558462"/>
              <a:gd name="connsiteX1" fmla="*/ 0 w 2376264"/>
              <a:gd name="connsiteY1" fmla="*/ 2270430 h 2558462"/>
              <a:gd name="connsiteX2" fmla="*/ 504056 w 2376264"/>
              <a:gd name="connsiteY2" fmla="*/ 1910390 h 2558462"/>
              <a:gd name="connsiteX3" fmla="*/ 936104 w 2376264"/>
              <a:gd name="connsiteY3" fmla="*/ 1334326 h 2558462"/>
              <a:gd name="connsiteX4" fmla="*/ 1296144 w 2376264"/>
              <a:gd name="connsiteY4" fmla="*/ 470230 h 2558462"/>
              <a:gd name="connsiteX5" fmla="*/ 1656184 w 2376264"/>
              <a:gd name="connsiteY5" fmla="*/ 182199 h 2558462"/>
              <a:gd name="connsiteX6" fmla="*/ 2376264 w 2376264"/>
              <a:gd name="connsiteY6" fmla="*/ 1622358 h 2558462"/>
              <a:gd name="connsiteX7" fmla="*/ 2376264 w 2376264"/>
              <a:gd name="connsiteY7" fmla="*/ 2558462 h 2558462"/>
              <a:gd name="connsiteX8" fmla="*/ 0 w 2376264"/>
              <a:gd name="connsiteY8" fmla="*/ 2558462 h 2558462"/>
              <a:gd name="connsiteX0" fmla="*/ 0 w 2376264"/>
              <a:gd name="connsiteY0" fmla="*/ 2558462 h 2558462"/>
              <a:gd name="connsiteX1" fmla="*/ 0 w 2376264"/>
              <a:gd name="connsiteY1" fmla="*/ 2270430 h 2558462"/>
              <a:gd name="connsiteX2" fmla="*/ 257150 w 2376264"/>
              <a:gd name="connsiteY2" fmla="*/ 2075391 h 2558462"/>
              <a:gd name="connsiteX3" fmla="*/ 504056 w 2376264"/>
              <a:gd name="connsiteY3" fmla="*/ 1910390 h 2558462"/>
              <a:gd name="connsiteX4" fmla="*/ 936104 w 2376264"/>
              <a:gd name="connsiteY4" fmla="*/ 1334326 h 2558462"/>
              <a:gd name="connsiteX5" fmla="*/ 1296144 w 2376264"/>
              <a:gd name="connsiteY5" fmla="*/ 470230 h 2558462"/>
              <a:gd name="connsiteX6" fmla="*/ 1656184 w 2376264"/>
              <a:gd name="connsiteY6" fmla="*/ 182199 h 2558462"/>
              <a:gd name="connsiteX7" fmla="*/ 2376264 w 2376264"/>
              <a:gd name="connsiteY7" fmla="*/ 1622358 h 2558462"/>
              <a:gd name="connsiteX8" fmla="*/ 2376264 w 2376264"/>
              <a:gd name="connsiteY8" fmla="*/ 2558462 h 2558462"/>
              <a:gd name="connsiteX9" fmla="*/ 0 w 2376264"/>
              <a:gd name="connsiteY9" fmla="*/ 2558462 h 2558462"/>
              <a:gd name="connsiteX0" fmla="*/ 0 w 2376264"/>
              <a:gd name="connsiteY0" fmla="*/ 2558462 h 2558462"/>
              <a:gd name="connsiteX1" fmla="*/ 0 w 2376264"/>
              <a:gd name="connsiteY1" fmla="*/ 2270430 h 2558462"/>
              <a:gd name="connsiteX2" fmla="*/ 288032 w 2376264"/>
              <a:gd name="connsiteY2" fmla="*/ 2126414 h 2558462"/>
              <a:gd name="connsiteX3" fmla="*/ 504056 w 2376264"/>
              <a:gd name="connsiteY3" fmla="*/ 1910390 h 2558462"/>
              <a:gd name="connsiteX4" fmla="*/ 936104 w 2376264"/>
              <a:gd name="connsiteY4" fmla="*/ 1334326 h 2558462"/>
              <a:gd name="connsiteX5" fmla="*/ 1296144 w 2376264"/>
              <a:gd name="connsiteY5" fmla="*/ 470230 h 2558462"/>
              <a:gd name="connsiteX6" fmla="*/ 1656184 w 2376264"/>
              <a:gd name="connsiteY6" fmla="*/ 182199 h 2558462"/>
              <a:gd name="connsiteX7" fmla="*/ 2376264 w 2376264"/>
              <a:gd name="connsiteY7" fmla="*/ 1622358 h 2558462"/>
              <a:gd name="connsiteX8" fmla="*/ 2376264 w 2376264"/>
              <a:gd name="connsiteY8" fmla="*/ 2558462 h 2558462"/>
              <a:gd name="connsiteX9" fmla="*/ 0 w 2376264"/>
              <a:gd name="connsiteY9" fmla="*/ 2558462 h 2558462"/>
              <a:gd name="connsiteX0" fmla="*/ 0 w 2376264"/>
              <a:gd name="connsiteY0" fmla="*/ 2558462 h 2558462"/>
              <a:gd name="connsiteX1" fmla="*/ 0 w 2376264"/>
              <a:gd name="connsiteY1" fmla="*/ 2270430 h 2558462"/>
              <a:gd name="connsiteX2" fmla="*/ 288032 w 2376264"/>
              <a:gd name="connsiteY2" fmla="*/ 2126414 h 2558462"/>
              <a:gd name="connsiteX3" fmla="*/ 504056 w 2376264"/>
              <a:gd name="connsiteY3" fmla="*/ 1910390 h 2558462"/>
              <a:gd name="connsiteX4" fmla="*/ 936104 w 2376264"/>
              <a:gd name="connsiteY4" fmla="*/ 1334326 h 2558462"/>
              <a:gd name="connsiteX5" fmla="*/ 1095350 w 2376264"/>
              <a:gd name="connsiteY5" fmla="*/ 1051454 h 2558462"/>
              <a:gd name="connsiteX6" fmla="*/ 1296144 w 2376264"/>
              <a:gd name="connsiteY6" fmla="*/ 470230 h 2558462"/>
              <a:gd name="connsiteX7" fmla="*/ 1656184 w 2376264"/>
              <a:gd name="connsiteY7" fmla="*/ 182199 h 2558462"/>
              <a:gd name="connsiteX8" fmla="*/ 2376264 w 2376264"/>
              <a:gd name="connsiteY8" fmla="*/ 1622358 h 2558462"/>
              <a:gd name="connsiteX9" fmla="*/ 2376264 w 2376264"/>
              <a:gd name="connsiteY9" fmla="*/ 2558462 h 2558462"/>
              <a:gd name="connsiteX10" fmla="*/ 0 w 2376264"/>
              <a:gd name="connsiteY10" fmla="*/ 2558462 h 2558462"/>
              <a:gd name="connsiteX0" fmla="*/ 0 w 2376264"/>
              <a:gd name="connsiteY0" fmla="*/ 2558462 h 2558462"/>
              <a:gd name="connsiteX1" fmla="*/ 0 w 2376264"/>
              <a:gd name="connsiteY1" fmla="*/ 2270430 h 2558462"/>
              <a:gd name="connsiteX2" fmla="*/ 288032 w 2376264"/>
              <a:gd name="connsiteY2" fmla="*/ 2126414 h 2558462"/>
              <a:gd name="connsiteX3" fmla="*/ 504056 w 2376264"/>
              <a:gd name="connsiteY3" fmla="*/ 1910390 h 2558462"/>
              <a:gd name="connsiteX4" fmla="*/ 936104 w 2376264"/>
              <a:gd name="connsiteY4" fmla="*/ 1334326 h 2558462"/>
              <a:gd name="connsiteX5" fmla="*/ 1080120 w 2376264"/>
              <a:gd name="connsiteY5" fmla="*/ 1046294 h 2558462"/>
              <a:gd name="connsiteX6" fmla="*/ 1296144 w 2376264"/>
              <a:gd name="connsiteY6" fmla="*/ 470230 h 2558462"/>
              <a:gd name="connsiteX7" fmla="*/ 1656184 w 2376264"/>
              <a:gd name="connsiteY7" fmla="*/ 182199 h 2558462"/>
              <a:gd name="connsiteX8" fmla="*/ 2376264 w 2376264"/>
              <a:gd name="connsiteY8" fmla="*/ 1622358 h 2558462"/>
              <a:gd name="connsiteX9" fmla="*/ 2376264 w 2376264"/>
              <a:gd name="connsiteY9" fmla="*/ 2558462 h 2558462"/>
              <a:gd name="connsiteX10" fmla="*/ 0 w 2376264"/>
              <a:gd name="connsiteY10" fmla="*/ 2558462 h 2558462"/>
              <a:gd name="connsiteX0" fmla="*/ 0 w 2376264"/>
              <a:gd name="connsiteY0" fmla="*/ 2558462 h 2558462"/>
              <a:gd name="connsiteX1" fmla="*/ 0 w 2376264"/>
              <a:gd name="connsiteY1" fmla="*/ 2270430 h 2558462"/>
              <a:gd name="connsiteX2" fmla="*/ 288032 w 2376264"/>
              <a:gd name="connsiteY2" fmla="*/ 2126414 h 2558462"/>
              <a:gd name="connsiteX3" fmla="*/ 504056 w 2376264"/>
              <a:gd name="connsiteY3" fmla="*/ 1910390 h 2558462"/>
              <a:gd name="connsiteX4" fmla="*/ 761975 w 2376264"/>
              <a:gd name="connsiteY4" fmla="*/ 1584854 h 2558462"/>
              <a:gd name="connsiteX5" fmla="*/ 936104 w 2376264"/>
              <a:gd name="connsiteY5" fmla="*/ 1334326 h 2558462"/>
              <a:gd name="connsiteX6" fmla="*/ 1080120 w 2376264"/>
              <a:gd name="connsiteY6" fmla="*/ 1046294 h 2558462"/>
              <a:gd name="connsiteX7" fmla="*/ 1296144 w 2376264"/>
              <a:gd name="connsiteY7" fmla="*/ 470230 h 2558462"/>
              <a:gd name="connsiteX8" fmla="*/ 1656184 w 2376264"/>
              <a:gd name="connsiteY8" fmla="*/ 182199 h 2558462"/>
              <a:gd name="connsiteX9" fmla="*/ 2376264 w 2376264"/>
              <a:gd name="connsiteY9" fmla="*/ 1622358 h 2558462"/>
              <a:gd name="connsiteX10" fmla="*/ 2376264 w 2376264"/>
              <a:gd name="connsiteY10" fmla="*/ 2558462 h 2558462"/>
              <a:gd name="connsiteX11" fmla="*/ 0 w 2376264"/>
              <a:gd name="connsiteY11" fmla="*/ 2558462 h 2558462"/>
              <a:gd name="connsiteX0" fmla="*/ 0 w 2376264"/>
              <a:gd name="connsiteY0" fmla="*/ 2558462 h 2558462"/>
              <a:gd name="connsiteX1" fmla="*/ 0 w 2376264"/>
              <a:gd name="connsiteY1" fmla="*/ 2270430 h 2558462"/>
              <a:gd name="connsiteX2" fmla="*/ 288032 w 2376264"/>
              <a:gd name="connsiteY2" fmla="*/ 2126414 h 2558462"/>
              <a:gd name="connsiteX3" fmla="*/ 504056 w 2376264"/>
              <a:gd name="connsiteY3" fmla="*/ 1910390 h 2558462"/>
              <a:gd name="connsiteX4" fmla="*/ 792088 w 2376264"/>
              <a:gd name="connsiteY4" fmla="*/ 1550350 h 2558462"/>
              <a:gd name="connsiteX5" fmla="*/ 936104 w 2376264"/>
              <a:gd name="connsiteY5" fmla="*/ 1334326 h 2558462"/>
              <a:gd name="connsiteX6" fmla="*/ 1080120 w 2376264"/>
              <a:gd name="connsiteY6" fmla="*/ 1046294 h 2558462"/>
              <a:gd name="connsiteX7" fmla="*/ 1296144 w 2376264"/>
              <a:gd name="connsiteY7" fmla="*/ 470230 h 2558462"/>
              <a:gd name="connsiteX8" fmla="*/ 1656184 w 2376264"/>
              <a:gd name="connsiteY8" fmla="*/ 182199 h 2558462"/>
              <a:gd name="connsiteX9" fmla="*/ 2376264 w 2376264"/>
              <a:gd name="connsiteY9" fmla="*/ 1622358 h 2558462"/>
              <a:gd name="connsiteX10" fmla="*/ 2376264 w 2376264"/>
              <a:gd name="connsiteY10" fmla="*/ 2558462 h 2558462"/>
              <a:gd name="connsiteX11" fmla="*/ 0 w 2376264"/>
              <a:gd name="connsiteY11" fmla="*/ 2558462 h 2558462"/>
              <a:gd name="connsiteX0" fmla="*/ 0 w 2376264"/>
              <a:gd name="connsiteY0" fmla="*/ 2558462 h 2558462"/>
              <a:gd name="connsiteX1" fmla="*/ 0 w 2376264"/>
              <a:gd name="connsiteY1" fmla="*/ 2270430 h 2558462"/>
              <a:gd name="connsiteX2" fmla="*/ 288032 w 2376264"/>
              <a:gd name="connsiteY2" fmla="*/ 2126414 h 2558462"/>
              <a:gd name="connsiteX3" fmla="*/ 504056 w 2376264"/>
              <a:gd name="connsiteY3" fmla="*/ 1910390 h 2558462"/>
              <a:gd name="connsiteX4" fmla="*/ 792088 w 2376264"/>
              <a:gd name="connsiteY4" fmla="*/ 1622358 h 2558462"/>
              <a:gd name="connsiteX5" fmla="*/ 936104 w 2376264"/>
              <a:gd name="connsiteY5" fmla="*/ 1334326 h 2558462"/>
              <a:gd name="connsiteX6" fmla="*/ 1080120 w 2376264"/>
              <a:gd name="connsiteY6" fmla="*/ 1046294 h 2558462"/>
              <a:gd name="connsiteX7" fmla="*/ 1296144 w 2376264"/>
              <a:gd name="connsiteY7" fmla="*/ 470230 h 2558462"/>
              <a:gd name="connsiteX8" fmla="*/ 1656184 w 2376264"/>
              <a:gd name="connsiteY8" fmla="*/ 182199 h 2558462"/>
              <a:gd name="connsiteX9" fmla="*/ 2376264 w 2376264"/>
              <a:gd name="connsiteY9" fmla="*/ 1622358 h 2558462"/>
              <a:gd name="connsiteX10" fmla="*/ 2376264 w 2376264"/>
              <a:gd name="connsiteY10" fmla="*/ 2558462 h 2558462"/>
              <a:gd name="connsiteX11" fmla="*/ 0 w 2376264"/>
              <a:gd name="connsiteY11" fmla="*/ 2558462 h 2558462"/>
              <a:gd name="connsiteX0" fmla="*/ 0 w 2376264"/>
              <a:gd name="connsiteY0" fmla="*/ 2478690 h 2478690"/>
              <a:gd name="connsiteX1" fmla="*/ 0 w 2376264"/>
              <a:gd name="connsiteY1" fmla="*/ 2190658 h 2478690"/>
              <a:gd name="connsiteX2" fmla="*/ 288032 w 2376264"/>
              <a:gd name="connsiteY2" fmla="*/ 2046642 h 2478690"/>
              <a:gd name="connsiteX3" fmla="*/ 504056 w 2376264"/>
              <a:gd name="connsiteY3" fmla="*/ 1830618 h 2478690"/>
              <a:gd name="connsiteX4" fmla="*/ 792088 w 2376264"/>
              <a:gd name="connsiteY4" fmla="*/ 1542586 h 2478690"/>
              <a:gd name="connsiteX5" fmla="*/ 936104 w 2376264"/>
              <a:gd name="connsiteY5" fmla="*/ 1254554 h 2478690"/>
              <a:gd name="connsiteX6" fmla="*/ 1080120 w 2376264"/>
              <a:gd name="connsiteY6" fmla="*/ 966522 h 2478690"/>
              <a:gd name="connsiteX7" fmla="*/ 1296144 w 2376264"/>
              <a:gd name="connsiteY7" fmla="*/ 390458 h 2478690"/>
              <a:gd name="connsiteX8" fmla="*/ 1656184 w 2376264"/>
              <a:gd name="connsiteY8" fmla="*/ 102427 h 2478690"/>
              <a:gd name="connsiteX9" fmla="*/ 2143100 w 2376264"/>
              <a:gd name="connsiteY9" fmla="*/ 1005019 h 2478690"/>
              <a:gd name="connsiteX10" fmla="*/ 2376264 w 2376264"/>
              <a:gd name="connsiteY10" fmla="*/ 1542586 h 2478690"/>
              <a:gd name="connsiteX11" fmla="*/ 2376264 w 2376264"/>
              <a:gd name="connsiteY11" fmla="*/ 2478690 h 2478690"/>
              <a:gd name="connsiteX12" fmla="*/ 0 w 2376264"/>
              <a:gd name="connsiteY12" fmla="*/ 2478690 h 2478690"/>
              <a:gd name="connsiteX0" fmla="*/ 0 w 2376264"/>
              <a:gd name="connsiteY0" fmla="*/ 2484275 h 2484275"/>
              <a:gd name="connsiteX1" fmla="*/ 0 w 2376264"/>
              <a:gd name="connsiteY1" fmla="*/ 2196243 h 2484275"/>
              <a:gd name="connsiteX2" fmla="*/ 288032 w 2376264"/>
              <a:gd name="connsiteY2" fmla="*/ 2052227 h 2484275"/>
              <a:gd name="connsiteX3" fmla="*/ 504056 w 2376264"/>
              <a:gd name="connsiteY3" fmla="*/ 1836203 h 2484275"/>
              <a:gd name="connsiteX4" fmla="*/ 792088 w 2376264"/>
              <a:gd name="connsiteY4" fmla="*/ 1548171 h 2484275"/>
              <a:gd name="connsiteX5" fmla="*/ 936104 w 2376264"/>
              <a:gd name="connsiteY5" fmla="*/ 1260139 h 2484275"/>
              <a:gd name="connsiteX6" fmla="*/ 1080120 w 2376264"/>
              <a:gd name="connsiteY6" fmla="*/ 972107 h 2484275"/>
              <a:gd name="connsiteX7" fmla="*/ 1296144 w 2376264"/>
              <a:gd name="connsiteY7" fmla="*/ 396043 h 2484275"/>
              <a:gd name="connsiteX8" fmla="*/ 1656184 w 2376264"/>
              <a:gd name="connsiteY8" fmla="*/ 108012 h 2484275"/>
              <a:gd name="connsiteX9" fmla="*/ 2088232 w 2376264"/>
              <a:gd name="connsiteY9" fmla="*/ 1044115 h 2484275"/>
              <a:gd name="connsiteX10" fmla="*/ 2376264 w 2376264"/>
              <a:gd name="connsiteY10" fmla="*/ 1548171 h 2484275"/>
              <a:gd name="connsiteX11" fmla="*/ 2376264 w 2376264"/>
              <a:gd name="connsiteY11" fmla="*/ 2484275 h 2484275"/>
              <a:gd name="connsiteX12" fmla="*/ 0 w 2376264"/>
              <a:gd name="connsiteY12" fmla="*/ 2484275 h 2484275"/>
              <a:gd name="connsiteX0" fmla="*/ 0 w 2376264"/>
              <a:gd name="connsiteY0" fmla="*/ 2436270 h 2436270"/>
              <a:gd name="connsiteX1" fmla="*/ 0 w 2376264"/>
              <a:gd name="connsiteY1" fmla="*/ 2148238 h 2436270"/>
              <a:gd name="connsiteX2" fmla="*/ 288032 w 2376264"/>
              <a:gd name="connsiteY2" fmla="*/ 2004222 h 2436270"/>
              <a:gd name="connsiteX3" fmla="*/ 504056 w 2376264"/>
              <a:gd name="connsiteY3" fmla="*/ 1788198 h 2436270"/>
              <a:gd name="connsiteX4" fmla="*/ 792088 w 2376264"/>
              <a:gd name="connsiteY4" fmla="*/ 1500166 h 2436270"/>
              <a:gd name="connsiteX5" fmla="*/ 936104 w 2376264"/>
              <a:gd name="connsiteY5" fmla="*/ 1212134 h 2436270"/>
              <a:gd name="connsiteX6" fmla="*/ 1080120 w 2376264"/>
              <a:gd name="connsiteY6" fmla="*/ 924102 h 2436270"/>
              <a:gd name="connsiteX7" fmla="*/ 1296144 w 2376264"/>
              <a:gd name="connsiteY7" fmla="*/ 348038 h 2436270"/>
              <a:gd name="connsiteX8" fmla="*/ 1656184 w 2376264"/>
              <a:gd name="connsiteY8" fmla="*/ 60007 h 2436270"/>
              <a:gd name="connsiteX9" fmla="*/ 2016224 w 2376264"/>
              <a:gd name="connsiteY9" fmla="*/ 708079 h 2436270"/>
              <a:gd name="connsiteX10" fmla="*/ 2088232 w 2376264"/>
              <a:gd name="connsiteY10" fmla="*/ 996110 h 2436270"/>
              <a:gd name="connsiteX11" fmla="*/ 2376264 w 2376264"/>
              <a:gd name="connsiteY11" fmla="*/ 1500166 h 2436270"/>
              <a:gd name="connsiteX12" fmla="*/ 2376264 w 2376264"/>
              <a:gd name="connsiteY12" fmla="*/ 2436270 h 2436270"/>
              <a:gd name="connsiteX13" fmla="*/ 0 w 2376264"/>
              <a:gd name="connsiteY13" fmla="*/ 2436270 h 2436270"/>
              <a:gd name="connsiteX0" fmla="*/ 0 w 2376264"/>
              <a:gd name="connsiteY0" fmla="*/ 2436270 h 2436270"/>
              <a:gd name="connsiteX1" fmla="*/ 0 w 2376264"/>
              <a:gd name="connsiteY1" fmla="*/ 2148238 h 2436270"/>
              <a:gd name="connsiteX2" fmla="*/ 288032 w 2376264"/>
              <a:gd name="connsiteY2" fmla="*/ 2004222 h 2436270"/>
              <a:gd name="connsiteX3" fmla="*/ 504056 w 2376264"/>
              <a:gd name="connsiteY3" fmla="*/ 1788198 h 2436270"/>
              <a:gd name="connsiteX4" fmla="*/ 792088 w 2376264"/>
              <a:gd name="connsiteY4" fmla="*/ 1500166 h 2436270"/>
              <a:gd name="connsiteX5" fmla="*/ 936104 w 2376264"/>
              <a:gd name="connsiteY5" fmla="*/ 1212134 h 2436270"/>
              <a:gd name="connsiteX6" fmla="*/ 1080120 w 2376264"/>
              <a:gd name="connsiteY6" fmla="*/ 924102 h 2436270"/>
              <a:gd name="connsiteX7" fmla="*/ 1296144 w 2376264"/>
              <a:gd name="connsiteY7" fmla="*/ 348038 h 2436270"/>
              <a:gd name="connsiteX8" fmla="*/ 1656184 w 2376264"/>
              <a:gd name="connsiteY8" fmla="*/ 60007 h 2436270"/>
              <a:gd name="connsiteX9" fmla="*/ 2016224 w 2376264"/>
              <a:gd name="connsiteY9" fmla="*/ 708079 h 2436270"/>
              <a:gd name="connsiteX10" fmla="*/ 2088232 w 2376264"/>
              <a:gd name="connsiteY10" fmla="*/ 996110 h 2436270"/>
              <a:gd name="connsiteX11" fmla="*/ 2376264 w 2376264"/>
              <a:gd name="connsiteY11" fmla="*/ 1500166 h 2436270"/>
              <a:gd name="connsiteX12" fmla="*/ 2376264 w 2376264"/>
              <a:gd name="connsiteY12" fmla="*/ 2436270 h 2436270"/>
              <a:gd name="connsiteX13" fmla="*/ 0 w 2376264"/>
              <a:gd name="connsiteY13" fmla="*/ 2436270 h 2436270"/>
              <a:gd name="connsiteX0" fmla="*/ 0 w 2376264"/>
              <a:gd name="connsiteY0" fmla="*/ 2508279 h 2508279"/>
              <a:gd name="connsiteX1" fmla="*/ 0 w 2376264"/>
              <a:gd name="connsiteY1" fmla="*/ 2220247 h 2508279"/>
              <a:gd name="connsiteX2" fmla="*/ 288032 w 2376264"/>
              <a:gd name="connsiteY2" fmla="*/ 2076231 h 2508279"/>
              <a:gd name="connsiteX3" fmla="*/ 504056 w 2376264"/>
              <a:gd name="connsiteY3" fmla="*/ 1860207 h 2508279"/>
              <a:gd name="connsiteX4" fmla="*/ 792088 w 2376264"/>
              <a:gd name="connsiteY4" fmla="*/ 1572175 h 2508279"/>
              <a:gd name="connsiteX5" fmla="*/ 936104 w 2376264"/>
              <a:gd name="connsiteY5" fmla="*/ 1284143 h 2508279"/>
              <a:gd name="connsiteX6" fmla="*/ 1080120 w 2376264"/>
              <a:gd name="connsiteY6" fmla="*/ 996111 h 2508279"/>
              <a:gd name="connsiteX7" fmla="*/ 1296144 w 2376264"/>
              <a:gd name="connsiteY7" fmla="*/ 420047 h 2508279"/>
              <a:gd name="connsiteX8" fmla="*/ 1584176 w 2376264"/>
              <a:gd name="connsiteY8" fmla="*/ 60007 h 2508279"/>
              <a:gd name="connsiteX9" fmla="*/ 2016224 w 2376264"/>
              <a:gd name="connsiteY9" fmla="*/ 780088 h 2508279"/>
              <a:gd name="connsiteX10" fmla="*/ 2088232 w 2376264"/>
              <a:gd name="connsiteY10" fmla="*/ 1068119 h 2508279"/>
              <a:gd name="connsiteX11" fmla="*/ 2376264 w 2376264"/>
              <a:gd name="connsiteY11" fmla="*/ 1572175 h 2508279"/>
              <a:gd name="connsiteX12" fmla="*/ 2376264 w 2376264"/>
              <a:gd name="connsiteY12" fmla="*/ 2508279 h 2508279"/>
              <a:gd name="connsiteX13" fmla="*/ 0 w 2376264"/>
              <a:gd name="connsiteY13" fmla="*/ 2508279 h 2508279"/>
              <a:gd name="connsiteX0" fmla="*/ 0 w 2376264"/>
              <a:gd name="connsiteY0" fmla="*/ 2508278 h 2508278"/>
              <a:gd name="connsiteX1" fmla="*/ 0 w 2376264"/>
              <a:gd name="connsiteY1" fmla="*/ 2220246 h 2508278"/>
              <a:gd name="connsiteX2" fmla="*/ 288032 w 2376264"/>
              <a:gd name="connsiteY2" fmla="*/ 2076230 h 2508278"/>
              <a:gd name="connsiteX3" fmla="*/ 504056 w 2376264"/>
              <a:gd name="connsiteY3" fmla="*/ 1860206 h 2508278"/>
              <a:gd name="connsiteX4" fmla="*/ 792088 w 2376264"/>
              <a:gd name="connsiteY4" fmla="*/ 1572174 h 2508278"/>
              <a:gd name="connsiteX5" fmla="*/ 936104 w 2376264"/>
              <a:gd name="connsiteY5" fmla="*/ 1284142 h 2508278"/>
              <a:gd name="connsiteX6" fmla="*/ 1080120 w 2376264"/>
              <a:gd name="connsiteY6" fmla="*/ 996110 h 2508278"/>
              <a:gd name="connsiteX7" fmla="*/ 1296144 w 2376264"/>
              <a:gd name="connsiteY7" fmla="*/ 420046 h 2508278"/>
              <a:gd name="connsiteX8" fmla="*/ 1656184 w 2376264"/>
              <a:gd name="connsiteY8" fmla="*/ 60007 h 2508278"/>
              <a:gd name="connsiteX9" fmla="*/ 2016224 w 2376264"/>
              <a:gd name="connsiteY9" fmla="*/ 780087 h 2508278"/>
              <a:gd name="connsiteX10" fmla="*/ 2088232 w 2376264"/>
              <a:gd name="connsiteY10" fmla="*/ 1068118 h 2508278"/>
              <a:gd name="connsiteX11" fmla="*/ 2376264 w 2376264"/>
              <a:gd name="connsiteY11" fmla="*/ 1572174 h 2508278"/>
              <a:gd name="connsiteX12" fmla="*/ 2376264 w 2376264"/>
              <a:gd name="connsiteY12" fmla="*/ 2508278 h 2508278"/>
              <a:gd name="connsiteX13" fmla="*/ 0 w 2376264"/>
              <a:gd name="connsiteY13" fmla="*/ 2508278 h 2508278"/>
              <a:gd name="connsiteX0" fmla="*/ 0 w 2376264"/>
              <a:gd name="connsiteY0" fmla="*/ 2436271 h 2436271"/>
              <a:gd name="connsiteX1" fmla="*/ 0 w 2376264"/>
              <a:gd name="connsiteY1" fmla="*/ 2148239 h 2436271"/>
              <a:gd name="connsiteX2" fmla="*/ 288032 w 2376264"/>
              <a:gd name="connsiteY2" fmla="*/ 2004223 h 2436271"/>
              <a:gd name="connsiteX3" fmla="*/ 504056 w 2376264"/>
              <a:gd name="connsiteY3" fmla="*/ 1788199 h 2436271"/>
              <a:gd name="connsiteX4" fmla="*/ 792088 w 2376264"/>
              <a:gd name="connsiteY4" fmla="*/ 1500167 h 2436271"/>
              <a:gd name="connsiteX5" fmla="*/ 936104 w 2376264"/>
              <a:gd name="connsiteY5" fmla="*/ 1212135 h 2436271"/>
              <a:gd name="connsiteX6" fmla="*/ 1080120 w 2376264"/>
              <a:gd name="connsiteY6" fmla="*/ 924103 h 2436271"/>
              <a:gd name="connsiteX7" fmla="*/ 1296144 w 2376264"/>
              <a:gd name="connsiteY7" fmla="*/ 348039 h 2436271"/>
              <a:gd name="connsiteX8" fmla="*/ 1656184 w 2376264"/>
              <a:gd name="connsiteY8" fmla="*/ 60007 h 2436271"/>
              <a:gd name="connsiteX9" fmla="*/ 2016224 w 2376264"/>
              <a:gd name="connsiteY9" fmla="*/ 708080 h 2436271"/>
              <a:gd name="connsiteX10" fmla="*/ 2088232 w 2376264"/>
              <a:gd name="connsiteY10" fmla="*/ 996111 h 2436271"/>
              <a:gd name="connsiteX11" fmla="*/ 2376264 w 2376264"/>
              <a:gd name="connsiteY11" fmla="*/ 1500167 h 2436271"/>
              <a:gd name="connsiteX12" fmla="*/ 2376264 w 2376264"/>
              <a:gd name="connsiteY12" fmla="*/ 2436271 h 2436271"/>
              <a:gd name="connsiteX13" fmla="*/ 0 w 2376264"/>
              <a:gd name="connsiteY13" fmla="*/ 2436271 h 2436271"/>
              <a:gd name="connsiteX0" fmla="*/ 0 w 2376264"/>
              <a:gd name="connsiteY0" fmla="*/ 2475131 h 2475131"/>
              <a:gd name="connsiteX1" fmla="*/ 0 w 2376264"/>
              <a:gd name="connsiteY1" fmla="*/ 2187099 h 2475131"/>
              <a:gd name="connsiteX2" fmla="*/ 288032 w 2376264"/>
              <a:gd name="connsiteY2" fmla="*/ 2043083 h 2475131"/>
              <a:gd name="connsiteX3" fmla="*/ 504056 w 2376264"/>
              <a:gd name="connsiteY3" fmla="*/ 1827059 h 2475131"/>
              <a:gd name="connsiteX4" fmla="*/ 792088 w 2376264"/>
              <a:gd name="connsiteY4" fmla="*/ 1539027 h 2475131"/>
              <a:gd name="connsiteX5" fmla="*/ 936104 w 2376264"/>
              <a:gd name="connsiteY5" fmla="*/ 1250995 h 2475131"/>
              <a:gd name="connsiteX6" fmla="*/ 1080120 w 2376264"/>
              <a:gd name="connsiteY6" fmla="*/ 962963 h 2475131"/>
              <a:gd name="connsiteX7" fmla="*/ 1296144 w 2376264"/>
              <a:gd name="connsiteY7" fmla="*/ 386899 h 2475131"/>
              <a:gd name="connsiteX8" fmla="*/ 1490638 w 2376264"/>
              <a:gd name="connsiteY8" fmla="*/ 153735 h 2475131"/>
              <a:gd name="connsiteX9" fmla="*/ 1656184 w 2376264"/>
              <a:gd name="connsiteY9" fmla="*/ 98867 h 2475131"/>
              <a:gd name="connsiteX10" fmla="*/ 2016224 w 2376264"/>
              <a:gd name="connsiteY10" fmla="*/ 746940 h 2475131"/>
              <a:gd name="connsiteX11" fmla="*/ 2088232 w 2376264"/>
              <a:gd name="connsiteY11" fmla="*/ 1034971 h 2475131"/>
              <a:gd name="connsiteX12" fmla="*/ 2376264 w 2376264"/>
              <a:gd name="connsiteY12" fmla="*/ 1539027 h 2475131"/>
              <a:gd name="connsiteX13" fmla="*/ 2376264 w 2376264"/>
              <a:gd name="connsiteY13" fmla="*/ 2475131 h 2475131"/>
              <a:gd name="connsiteX14" fmla="*/ 0 w 2376264"/>
              <a:gd name="connsiteY14" fmla="*/ 2475131 h 2475131"/>
              <a:gd name="connsiteX0" fmla="*/ 0 w 2376264"/>
              <a:gd name="connsiteY0" fmla="*/ 2484276 h 2484276"/>
              <a:gd name="connsiteX1" fmla="*/ 0 w 2376264"/>
              <a:gd name="connsiteY1" fmla="*/ 2196244 h 2484276"/>
              <a:gd name="connsiteX2" fmla="*/ 288032 w 2376264"/>
              <a:gd name="connsiteY2" fmla="*/ 2052228 h 2484276"/>
              <a:gd name="connsiteX3" fmla="*/ 504056 w 2376264"/>
              <a:gd name="connsiteY3" fmla="*/ 1836204 h 2484276"/>
              <a:gd name="connsiteX4" fmla="*/ 792088 w 2376264"/>
              <a:gd name="connsiteY4" fmla="*/ 1548172 h 2484276"/>
              <a:gd name="connsiteX5" fmla="*/ 936104 w 2376264"/>
              <a:gd name="connsiteY5" fmla="*/ 1260140 h 2484276"/>
              <a:gd name="connsiteX6" fmla="*/ 1080120 w 2376264"/>
              <a:gd name="connsiteY6" fmla="*/ 972108 h 2484276"/>
              <a:gd name="connsiteX7" fmla="*/ 1296144 w 2376264"/>
              <a:gd name="connsiteY7" fmla="*/ 396044 h 2484276"/>
              <a:gd name="connsiteX8" fmla="*/ 1512168 w 2376264"/>
              <a:gd name="connsiteY8" fmla="*/ 108012 h 2484276"/>
              <a:gd name="connsiteX9" fmla="*/ 1656184 w 2376264"/>
              <a:gd name="connsiteY9" fmla="*/ 108012 h 2484276"/>
              <a:gd name="connsiteX10" fmla="*/ 2016224 w 2376264"/>
              <a:gd name="connsiteY10" fmla="*/ 756085 h 2484276"/>
              <a:gd name="connsiteX11" fmla="*/ 2088232 w 2376264"/>
              <a:gd name="connsiteY11" fmla="*/ 1044116 h 2484276"/>
              <a:gd name="connsiteX12" fmla="*/ 2376264 w 2376264"/>
              <a:gd name="connsiteY12" fmla="*/ 1548172 h 2484276"/>
              <a:gd name="connsiteX13" fmla="*/ 2376264 w 2376264"/>
              <a:gd name="connsiteY13" fmla="*/ 2484276 h 2484276"/>
              <a:gd name="connsiteX14" fmla="*/ 0 w 2376264"/>
              <a:gd name="connsiteY14" fmla="*/ 2484276 h 2484276"/>
              <a:gd name="connsiteX0" fmla="*/ 0 w 2376264"/>
              <a:gd name="connsiteY0" fmla="*/ 2424269 h 2424269"/>
              <a:gd name="connsiteX1" fmla="*/ 0 w 2376264"/>
              <a:gd name="connsiteY1" fmla="*/ 2136237 h 2424269"/>
              <a:gd name="connsiteX2" fmla="*/ 288032 w 2376264"/>
              <a:gd name="connsiteY2" fmla="*/ 1992221 h 2424269"/>
              <a:gd name="connsiteX3" fmla="*/ 504056 w 2376264"/>
              <a:gd name="connsiteY3" fmla="*/ 1776197 h 2424269"/>
              <a:gd name="connsiteX4" fmla="*/ 792088 w 2376264"/>
              <a:gd name="connsiteY4" fmla="*/ 1488165 h 2424269"/>
              <a:gd name="connsiteX5" fmla="*/ 936104 w 2376264"/>
              <a:gd name="connsiteY5" fmla="*/ 1200133 h 2424269"/>
              <a:gd name="connsiteX6" fmla="*/ 1080120 w 2376264"/>
              <a:gd name="connsiteY6" fmla="*/ 912101 h 2424269"/>
              <a:gd name="connsiteX7" fmla="*/ 1296144 w 2376264"/>
              <a:gd name="connsiteY7" fmla="*/ 336037 h 2424269"/>
              <a:gd name="connsiteX8" fmla="*/ 1512168 w 2376264"/>
              <a:gd name="connsiteY8" fmla="*/ 48005 h 2424269"/>
              <a:gd name="connsiteX9" fmla="*/ 1656184 w 2376264"/>
              <a:gd name="connsiteY9" fmla="*/ 48005 h 2424269"/>
              <a:gd name="connsiteX10" fmla="*/ 1814488 w 2376264"/>
              <a:gd name="connsiteY10" fmla="*/ 317186 h 2424269"/>
              <a:gd name="connsiteX11" fmla="*/ 2016224 w 2376264"/>
              <a:gd name="connsiteY11" fmla="*/ 696078 h 2424269"/>
              <a:gd name="connsiteX12" fmla="*/ 2088232 w 2376264"/>
              <a:gd name="connsiteY12" fmla="*/ 984109 h 2424269"/>
              <a:gd name="connsiteX13" fmla="*/ 2376264 w 2376264"/>
              <a:gd name="connsiteY13" fmla="*/ 1488165 h 2424269"/>
              <a:gd name="connsiteX14" fmla="*/ 2376264 w 2376264"/>
              <a:gd name="connsiteY14" fmla="*/ 2424269 h 2424269"/>
              <a:gd name="connsiteX15" fmla="*/ 0 w 2376264"/>
              <a:gd name="connsiteY15" fmla="*/ 2424269 h 2424269"/>
              <a:gd name="connsiteX0" fmla="*/ 0 w 2376264"/>
              <a:gd name="connsiteY0" fmla="*/ 2424269 h 2424269"/>
              <a:gd name="connsiteX1" fmla="*/ 0 w 2376264"/>
              <a:gd name="connsiteY1" fmla="*/ 2136237 h 2424269"/>
              <a:gd name="connsiteX2" fmla="*/ 288032 w 2376264"/>
              <a:gd name="connsiteY2" fmla="*/ 1992221 h 2424269"/>
              <a:gd name="connsiteX3" fmla="*/ 504056 w 2376264"/>
              <a:gd name="connsiteY3" fmla="*/ 1776197 h 2424269"/>
              <a:gd name="connsiteX4" fmla="*/ 792088 w 2376264"/>
              <a:gd name="connsiteY4" fmla="*/ 1488165 h 2424269"/>
              <a:gd name="connsiteX5" fmla="*/ 936104 w 2376264"/>
              <a:gd name="connsiteY5" fmla="*/ 1200133 h 2424269"/>
              <a:gd name="connsiteX6" fmla="*/ 1080120 w 2376264"/>
              <a:gd name="connsiteY6" fmla="*/ 912101 h 2424269"/>
              <a:gd name="connsiteX7" fmla="*/ 1296144 w 2376264"/>
              <a:gd name="connsiteY7" fmla="*/ 336037 h 2424269"/>
              <a:gd name="connsiteX8" fmla="*/ 1512168 w 2376264"/>
              <a:gd name="connsiteY8" fmla="*/ 48005 h 2424269"/>
              <a:gd name="connsiteX9" fmla="*/ 1656184 w 2376264"/>
              <a:gd name="connsiteY9" fmla="*/ 48005 h 2424269"/>
              <a:gd name="connsiteX10" fmla="*/ 1800200 w 2376264"/>
              <a:gd name="connsiteY10" fmla="*/ 264029 h 2424269"/>
              <a:gd name="connsiteX11" fmla="*/ 2016224 w 2376264"/>
              <a:gd name="connsiteY11" fmla="*/ 696078 h 2424269"/>
              <a:gd name="connsiteX12" fmla="*/ 2088232 w 2376264"/>
              <a:gd name="connsiteY12" fmla="*/ 984109 h 2424269"/>
              <a:gd name="connsiteX13" fmla="*/ 2376264 w 2376264"/>
              <a:gd name="connsiteY13" fmla="*/ 1488165 h 2424269"/>
              <a:gd name="connsiteX14" fmla="*/ 2376264 w 2376264"/>
              <a:gd name="connsiteY14" fmla="*/ 2424269 h 2424269"/>
              <a:gd name="connsiteX15" fmla="*/ 0 w 2376264"/>
              <a:gd name="connsiteY15" fmla="*/ 2424269 h 2424269"/>
              <a:gd name="connsiteX0" fmla="*/ 0 w 2376264"/>
              <a:gd name="connsiteY0" fmla="*/ 2424269 h 2424269"/>
              <a:gd name="connsiteX1" fmla="*/ 0 w 2376264"/>
              <a:gd name="connsiteY1" fmla="*/ 2136237 h 2424269"/>
              <a:gd name="connsiteX2" fmla="*/ 288032 w 2376264"/>
              <a:gd name="connsiteY2" fmla="*/ 1992221 h 2424269"/>
              <a:gd name="connsiteX3" fmla="*/ 504056 w 2376264"/>
              <a:gd name="connsiteY3" fmla="*/ 1776197 h 2424269"/>
              <a:gd name="connsiteX4" fmla="*/ 792088 w 2376264"/>
              <a:gd name="connsiteY4" fmla="*/ 1488165 h 2424269"/>
              <a:gd name="connsiteX5" fmla="*/ 936104 w 2376264"/>
              <a:gd name="connsiteY5" fmla="*/ 1200133 h 2424269"/>
              <a:gd name="connsiteX6" fmla="*/ 1080120 w 2376264"/>
              <a:gd name="connsiteY6" fmla="*/ 912101 h 2424269"/>
              <a:gd name="connsiteX7" fmla="*/ 1296144 w 2376264"/>
              <a:gd name="connsiteY7" fmla="*/ 336037 h 2424269"/>
              <a:gd name="connsiteX8" fmla="*/ 1512168 w 2376264"/>
              <a:gd name="connsiteY8" fmla="*/ 48005 h 2424269"/>
              <a:gd name="connsiteX9" fmla="*/ 1656184 w 2376264"/>
              <a:gd name="connsiteY9" fmla="*/ 48005 h 2424269"/>
              <a:gd name="connsiteX10" fmla="*/ 1800200 w 2376264"/>
              <a:gd name="connsiteY10" fmla="*/ 264029 h 2424269"/>
              <a:gd name="connsiteX11" fmla="*/ 2016224 w 2376264"/>
              <a:gd name="connsiteY11" fmla="*/ 696078 h 2424269"/>
              <a:gd name="connsiteX12" fmla="*/ 2088232 w 2376264"/>
              <a:gd name="connsiteY12" fmla="*/ 984109 h 2424269"/>
              <a:gd name="connsiteX13" fmla="*/ 2376264 w 2376264"/>
              <a:gd name="connsiteY13" fmla="*/ 1488165 h 2424269"/>
              <a:gd name="connsiteX14" fmla="*/ 2376264 w 2376264"/>
              <a:gd name="connsiteY14" fmla="*/ 2424269 h 2424269"/>
              <a:gd name="connsiteX15" fmla="*/ 0 w 2376264"/>
              <a:gd name="connsiteY15" fmla="*/ 2424269 h 2424269"/>
              <a:gd name="connsiteX0" fmla="*/ 0 w 2376264"/>
              <a:gd name="connsiteY0" fmla="*/ 2424269 h 2424269"/>
              <a:gd name="connsiteX1" fmla="*/ 0 w 2376264"/>
              <a:gd name="connsiteY1" fmla="*/ 2136237 h 2424269"/>
              <a:gd name="connsiteX2" fmla="*/ 288032 w 2376264"/>
              <a:gd name="connsiteY2" fmla="*/ 1992221 h 2424269"/>
              <a:gd name="connsiteX3" fmla="*/ 504056 w 2376264"/>
              <a:gd name="connsiteY3" fmla="*/ 1776197 h 2424269"/>
              <a:gd name="connsiteX4" fmla="*/ 792088 w 2376264"/>
              <a:gd name="connsiteY4" fmla="*/ 1488165 h 2424269"/>
              <a:gd name="connsiteX5" fmla="*/ 936104 w 2376264"/>
              <a:gd name="connsiteY5" fmla="*/ 1200133 h 2424269"/>
              <a:gd name="connsiteX6" fmla="*/ 1080120 w 2376264"/>
              <a:gd name="connsiteY6" fmla="*/ 912101 h 2424269"/>
              <a:gd name="connsiteX7" fmla="*/ 1296144 w 2376264"/>
              <a:gd name="connsiteY7" fmla="*/ 336037 h 2424269"/>
              <a:gd name="connsiteX8" fmla="*/ 1512168 w 2376264"/>
              <a:gd name="connsiteY8" fmla="*/ 48005 h 2424269"/>
              <a:gd name="connsiteX9" fmla="*/ 1656184 w 2376264"/>
              <a:gd name="connsiteY9" fmla="*/ 48005 h 2424269"/>
              <a:gd name="connsiteX10" fmla="*/ 1800200 w 2376264"/>
              <a:gd name="connsiteY10" fmla="*/ 264029 h 2424269"/>
              <a:gd name="connsiteX11" fmla="*/ 2016224 w 2376264"/>
              <a:gd name="connsiteY11" fmla="*/ 696078 h 2424269"/>
              <a:gd name="connsiteX12" fmla="*/ 2088232 w 2376264"/>
              <a:gd name="connsiteY12" fmla="*/ 984109 h 2424269"/>
              <a:gd name="connsiteX13" fmla="*/ 2376264 w 2376264"/>
              <a:gd name="connsiteY13" fmla="*/ 1488165 h 2424269"/>
              <a:gd name="connsiteX14" fmla="*/ 2376264 w 2376264"/>
              <a:gd name="connsiteY14" fmla="*/ 2424269 h 2424269"/>
              <a:gd name="connsiteX15" fmla="*/ 0 w 2376264"/>
              <a:gd name="connsiteY15" fmla="*/ 2424269 h 2424269"/>
              <a:gd name="connsiteX0" fmla="*/ 0 w 2376264"/>
              <a:gd name="connsiteY0" fmla="*/ 2424269 h 2424269"/>
              <a:gd name="connsiteX1" fmla="*/ 0 w 2376264"/>
              <a:gd name="connsiteY1" fmla="*/ 2136237 h 2424269"/>
              <a:gd name="connsiteX2" fmla="*/ 288032 w 2376264"/>
              <a:gd name="connsiteY2" fmla="*/ 1992221 h 2424269"/>
              <a:gd name="connsiteX3" fmla="*/ 504056 w 2376264"/>
              <a:gd name="connsiteY3" fmla="*/ 1776197 h 2424269"/>
              <a:gd name="connsiteX4" fmla="*/ 792088 w 2376264"/>
              <a:gd name="connsiteY4" fmla="*/ 1488165 h 2424269"/>
              <a:gd name="connsiteX5" fmla="*/ 936104 w 2376264"/>
              <a:gd name="connsiteY5" fmla="*/ 1200133 h 2424269"/>
              <a:gd name="connsiteX6" fmla="*/ 1080120 w 2376264"/>
              <a:gd name="connsiteY6" fmla="*/ 912101 h 2424269"/>
              <a:gd name="connsiteX7" fmla="*/ 1296144 w 2376264"/>
              <a:gd name="connsiteY7" fmla="*/ 336037 h 2424269"/>
              <a:gd name="connsiteX8" fmla="*/ 1512168 w 2376264"/>
              <a:gd name="connsiteY8" fmla="*/ 48005 h 2424269"/>
              <a:gd name="connsiteX9" fmla="*/ 1656184 w 2376264"/>
              <a:gd name="connsiteY9" fmla="*/ 48005 h 2424269"/>
              <a:gd name="connsiteX10" fmla="*/ 1800200 w 2376264"/>
              <a:gd name="connsiteY10" fmla="*/ 264029 h 2424269"/>
              <a:gd name="connsiteX11" fmla="*/ 2016224 w 2376264"/>
              <a:gd name="connsiteY11" fmla="*/ 696078 h 2424269"/>
              <a:gd name="connsiteX12" fmla="*/ 2088232 w 2376264"/>
              <a:gd name="connsiteY12" fmla="*/ 984109 h 2424269"/>
              <a:gd name="connsiteX13" fmla="*/ 2376264 w 2376264"/>
              <a:gd name="connsiteY13" fmla="*/ 1488165 h 2424269"/>
              <a:gd name="connsiteX14" fmla="*/ 2376264 w 2376264"/>
              <a:gd name="connsiteY14" fmla="*/ 2424269 h 2424269"/>
              <a:gd name="connsiteX15" fmla="*/ 0 w 2376264"/>
              <a:gd name="connsiteY15" fmla="*/ 2424269 h 2424269"/>
              <a:gd name="connsiteX0" fmla="*/ 0 w 2376264"/>
              <a:gd name="connsiteY0" fmla="*/ 2424269 h 2424269"/>
              <a:gd name="connsiteX1" fmla="*/ 0 w 2376264"/>
              <a:gd name="connsiteY1" fmla="*/ 2136237 h 2424269"/>
              <a:gd name="connsiteX2" fmla="*/ 288032 w 2376264"/>
              <a:gd name="connsiteY2" fmla="*/ 1992221 h 2424269"/>
              <a:gd name="connsiteX3" fmla="*/ 504056 w 2376264"/>
              <a:gd name="connsiteY3" fmla="*/ 1776197 h 2424269"/>
              <a:gd name="connsiteX4" fmla="*/ 792088 w 2376264"/>
              <a:gd name="connsiteY4" fmla="*/ 1488165 h 2424269"/>
              <a:gd name="connsiteX5" fmla="*/ 936104 w 2376264"/>
              <a:gd name="connsiteY5" fmla="*/ 1200133 h 2424269"/>
              <a:gd name="connsiteX6" fmla="*/ 1080120 w 2376264"/>
              <a:gd name="connsiteY6" fmla="*/ 912101 h 2424269"/>
              <a:gd name="connsiteX7" fmla="*/ 1296144 w 2376264"/>
              <a:gd name="connsiteY7" fmla="*/ 336037 h 2424269"/>
              <a:gd name="connsiteX8" fmla="*/ 1512168 w 2376264"/>
              <a:gd name="connsiteY8" fmla="*/ 48005 h 2424269"/>
              <a:gd name="connsiteX9" fmla="*/ 1656184 w 2376264"/>
              <a:gd name="connsiteY9" fmla="*/ 48005 h 2424269"/>
              <a:gd name="connsiteX10" fmla="*/ 1800200 w 2376264"/>
              <a:gd name="connsiteY10" fmla="*/ 264029 h 2424269"/>
              <a:gd name="connsiteX11" fmla="*/ 2016224 w 2376264"/>
              <a:gd name="connsiteY11" fmla="*/ 696078 h 2424269"/>
              <a:gd name="connsiteX12" fmla="*/ 2088232 w 2376264"/>
              <a:gd name="connsiteY12" fmla="*/ 984109 h 2424269"/>
              <a:gd name="connsiteX13" fmla="*/ 2376264 w 2376264"/>
              <a:gd name="connsiteY13" fmla="*/ 1488165 h 2424269"/>
              <a:gd name="connsiteX14" fmla="*/ 2376264 w 2376264"/>
              <a:gd name="connsiteY14" fmla="*/ 2424269 h 2424269"/>
              <a:gd name="connsiteX15" fmla="*/ 0 w 2376264"/>
              <a:gd name="connsiteY15" fmla="*/ 2424269 h 2424269"/>
              <a:gd name="connsiteX0" fmla="*/ 0 w 2376264"/>
              <a:gd name="connsiteY0" fmla="*/ 2424269 h 2424269"/>
              <a:gd name="connsiteX1" fmla="*/ 0 w 2376264"/>
              <a:gd name="connsiteY1" fmla="*/ 2136237 h 2424269"/>
              <a:gd name="connsiteX2" fmla="*/ 288032 w 2376264"/>
              <a:gd name="connsiteY2" fmla="*/ 1992221 h 2424269"/>
              <a:gd name="connsiteX3" fmla="*/ 504056 w 2376264"/>
              <a:gd name="connsiteY3" fmla="*/ 1776197 h 2424269"/>
              <a:gd name="connsiteX4" fmla="*/ 792088 w 2376264"/>
              <a:gd name="connsiteY4" fmla="*/ 1488165 h 2424269"/>
              <a:gd name="connsiteX5" fmla="*/ 936104 w 2376264"/>
              <a:gd name="connsiteY5" fmla="*/ 1200133 h 2424269"/>
              <a:gd name="connsiteX6" fmla="*/ 1080120 w 2376264"/>
              <a:gd name="connsiteY6" fmla="*/ 912101 h 2424269"/>
              <a:gd name="connsiteX7" fmla="*/ 1296144 w 2376264"/>
              <a:gd name="connsiteY7" fmla="*/ 336037 h 2424269"/>
              <a:gd name="connsiteX8" fmla="*/ 1512168 w 2376264"/>
              <a:gd name="connsiteY8" fmla="*/ 48005 h 2424269"/>
              <a:gd name="connsiteX9" fmla="*/ 1656184 w 2376264"/>
              <a:gd name="connsiteY9" fmla="*/ 48005 h 2424269"/>
              <a:gd name="connsiteX10" fmla="*/ 1800200 w 2376264"/>
              <a:gd name="connsiteY10" fmla="*/ 264029 h 2424269"/>
              <a:gd name="connsiteX11" fmla="*/ 2016224 w 2376264"/>
              <a:gd name="connsiteY11" fmla="*/ 696078 h 2424269"/>
              <a:gd name="connsiteX12" fmla="*/ 2088232 w 2376264"/>
              <a:gd name="connsiteY12" fmla="*/ 984109 h 2424269"/>
              <a:gd name="connsiteX13" fmla="*/ 2376264 w 2376264"/>
              <a:gd name="connsiteY13" fmla="*/ 1488165 h 2424269"/>
              <a:gd name="connsiteX14" fmla="*/ 2376264 w 2376264"/>
              <a:gd name="connsiteY14" fmla="*/ 2424269 h 2424269"/>
              <a:gd name="connsiteX15" fmla="*/ 0 w 2376264"/>
              <a:gd name="connsiteY15" fmla="*/ 2424269 h 2424269"/>
              <a:gd name="connsiteX0" fmla="*/ 0 w 2376264"/>
              <a:gd name="connsiteY0" fmla="*/ 2424269 h 2424269"/>
              <a:gd name="connsiteX1" fmla="*/ 0 w 2376264"/>
              <a:gd name="connsiteY1" fmla="*/ 2136237 h 2424269"/>
              <a:gd name="connsiteX2" fmla="*/ 288032 w 2376264"/>
              <a:gd name="connsiteY2" fmla="*/ 1992221 h 2424269"/>
              <a:gd name="connsiteX3" fmla="*/ 504056 w 2376264"/>
              <a:gd name="connsiteY3" fmla="*/ 1776197 h 2424269"/>
              <a:gd name="connsiteX4" fmla="*/ 792088 w 2376264"/>
              <a:gd name="connsiteY4" fmla="*/ 1488165 h 2424269"/>
              <a:gd name="connsiteX5" fmla="*/ 936104 w 2376264"/>
              <a:gd name="connsiteY5" fmla="*/ 1200133 h 2424269"/>
              <a:gd name="connsiteX6" fmla="*/ 1080120 w 2376264"/>
              <a:gd name="connsiteY6" fmla="*/ 912101 h 2424269"/>
              <a:gd name="connsiteX7" fmla="*/ 1296144 w 2376264"/>
              <a:gd name="connsiteY7" fmla="*/ 336037 h 2424269"/>
              <a:gd name="connsiteX8" fmla="*/ 1512168 w 2376264"/>
              <a:gd name="connsiteY8" fmla="*/ 48005 h 2424269"/>
              <a:gd name="connsiteX9" fmla="*/ 1656184 w 2376264"/>
              <a:gd name="connsiteY9" fmla="*/ 48005 h 2424269"/>
              <a:gd name="connsiteX10" fmla="*/ 1800200 w 2376264"/>
              <a:gd name="connsiteY10" fmla="*/ 264029 h 2424269"/>
              <a:gd name="connsiteX11" fmla="*/ 2016224 w 2376264"/>
              <a:gd name="connsiteY11" fmla="*/ 696078 h 2424269"/>
              <a:gd name="connsiteX12" fmla="*/ 2088232 w 2376264"/>
              <a:gd name="connsiteY12" fmla="*/ 984109 h 2424269"/>
              <a:gd name="connsiteX13" fmla="*/ 2376264 w 2376264"/>
              <a:gd name="connsiteY13" fmla="*/ 1488165 h 2424269"/>
              <a:gd name="connsiteX14" fmla="*/ 2376264 w 2376264"/>
              <a:gd name="connsiteY14" fmla="*/ 2424269 h 2424269"/>
              <a:gd name="connsiteX15" fmla="*/ 0 w 2376264"/>
              <a:gd name="connsiteY15" fmla="*/ 2424269 h 2424269"/>
              <a:gd name="connsiteX0" fmla="*/ 0 w 2376264"/>
              <a:gd name="connsiteY0" fmla="*/ 2424269 h 2424269"/>
              <a:gd name="connsiteX1" fmla="*/ 0 w 2376264"/>
              <a:gd name="connsiteY1" fmla="*/ 2136237 h 2424269"/>
              <a:gd name="connsiteX2" fmla="*/ 288032 w 2376264"/>
              <a:gd name="connsiteY2" fmla="*/ 1992221 h 2424269"/>
              <a:gd name="connsiteX3" fmla="*/ 504056 w 2376264"/>
              <a:gd name="connsiteY3" fmla="*/ 1776197 h 2424269"/>
              <a:gd name="connsiteX4" fmla="*/ 792088 w 2376264"/>
              <a:gd name="connsiteY4" fmla="*/ 1488165 h 2424269"/>
              <a:gd name="connsiteX5" fmla="*/ 936104 w 2376264"/>
              <a:gd name="connsiteY5" fmla="*/ 1200133 h 2424269"/>
              <a:gd name="connsiteX6" fmla="*/ 1080120 w 2376264"/>
              <a:gd name="connsiteY6" fmla="*/ 912101 h 2424269"/>
              <a:gd name="connsiteX7" fmla="*/ 1296144 w 2376264"/>
              <a:gd name="connsiteY7" fmla="*/ 336037 h 2424269"/>
              <a:gd name="connsiteX8" fmla="*/ 1512168 w 2376264"/>
              <a:gd name="connsiteY8" fmla="*/ 48005 h 2424269"/>
              <a:gd name="connsiteX9" fmla="*/ 1656184 w 2376264"/>
              <a:gd name="connsiteY9" fmla="*/ 48005 h 2424269"/>
              <a:gd name="connsiteX10" fmla="*/ 1800200 w 2376264"/>
              <a:gd name="connsiteY10" fmla="*/ 264029 h 2424269"/>
              <a:gd name="connsiteX11" fmla="*/ 2016224 w 2376264"/>
              <a:gd name="connsiteY11" fmla="*/ 696078 h 2424269"/>
              <a:gd name="connsiteX12" fmla="*/ 2088232 w 2376264"/>
              <a:gd name="connsiteY12" fmla="*/ 912101 h 2424269"/>
              <a:gd name="connsiteX13" fmla="*/ 2376264 w 2376264"/>
              <a:gd name="connsiteY13" fmla="*/ 1488165 h 2424269"/>
              <a:gd name="connsiteX14" fmla="*/ 2376264 w 2376264"/>
              <a:gd name="connsiteY14" fmla="*/ 2424269 h 2424269"/>
              <a:gd name="connsiteX15" fmla="*/ 0 w 2376264"/>
              <a:gd name="connsiteY15" fmla="*/ 2424269 h 2424269"/>
              <a:gd name="connsiteX0" fmla="*/ 0 w 2376264"/>
              <a:gd name="connsiteY0" fmla="*/ 2424269 h 2424269"/>
              <a:gd name="connsiteX1" fmla="*/ 0 w 2376264"/>
              <a:gd name="connsiteY1" fmla="*/ 2136237 h 2424269"/>
              <a:gd name="connsiteX2" fmla="*/ 288032 w 2376264"/>
              <a:gd name="connsiteY2" fmla="*/ 1992221 h 2424269"/>
              <a:gd name="connsiteX3" fmla="*/ 504056 w 2376264"/>
              <a:gd name="connsiteY3" fmla="*/ 1776197 h 2424269"/>
              <a:gd name="connsiteX4" fmla="*/ 792088 w 2376264"/>
              <a:gd name="connsiteY4" fmla="*/ 1488165 h 2424269"/>
              <a:gd name="connsiteX5" fmla="*/ 936104 w 2376264"/>
              <a:gd name="connsiteY5" fmla="*/ 1200133 h 2424269"/>
              <a:gd name="connsiteX6" fmla="*/ 1080120 w 2376264"/>
              <a:gd name="connsiteY6" fmla="*/ 912101 h 2424269"/>
              <a:gd name="connsiteX7" fmla="*/ 1296144 w 2376264"/>
              <a:gd name="connsiteY7" fmla="*/ 336037 h 2424269"/>
              <a:gd name="connsiteX8" fmla="*/ 1512168 w 2376264"/>
              <a:gd name="connsiteY8" fmla="*/ 48005 h 2424269"/>
              <a:gd name="connsiteX9" fmla="*/ 1656184 w 2376264"/>
              <a:gd name="connsiteY9" fmla="*/ 48005 h 2424269"/>
              <a:gd name="connsiteX10" fmla="*/ 1800200 w 2376264"/>
              <a:gd name="connsiteY10" fmla="*/ 264029 h 2424269"/>
              <a:gd name="connsiteX11" fmla="*/ 2016224 w 2376264"/>
              <a:gd name="connsiteY11" fmla="*/ 696078 h 2424269"/>
              <a:gd name="connsiteX12" fmla="*/ 2088232 w 2376264"/>
              <a:gd name="connsiteY12" fmla="*/ 912101 h 2424269"/>
              <a:gd name="connsiteX13" fmla="*/ 2232248 w 2376264"/>
              <a:gd name="connsiteY13" fmla="*/ 1200133 h 2424269"/>
              <a:gd name="connsiteX14" fmla="*/ 2376264 w 2376264"/>
              <a:gd name="connsiteY14" fmla="*/ 1488165 h 2424269"/>
              <a:gd name="connsiteX15" fmla="*/ 2376264 w 2376264"/>
              <a:gd name="connsiteY15" fmla="*/ 2424269 h 2424269"/>
              <a:gd name="connsiteX16" fmla="*/ 0 w 2376264"/>
              <a:gd name="connsiteY16" fmla="*/ 2424269 h 2424269"/>
              <a:gd name="connsiteX0" fmla="*/ 0 w 2376264"/>
              <a:gd name="connsiteY0" fmla="*/ 2424269 h 2424269"/>
              <a:gd name="connsiteX1" fmla="*/ 0 w 2376264"/>
              <a:gd name="connsiteY1" fmla="*/ 2136237 h 2424269"/>
              <a:gd name="connsiteX2" fmla="*/ 288032 w 2376264"/>
              <a:gd name="connsiteY2" fmla="*/ 1992221 h 2424269"/>
              <a:gd name="connsiteX3" fmla="*/ 504056 w 2376264"/>
              <a:gd name="connsiteY3" fmla="*/ 1776197 h 2424269"/>
              <a:gd name="connsiteX4" fmla="*/ 792088 w 2376264"/>
              <a:gd name="connsiteY4" fmla="*/ 1488165 h 2424269"/>
              <a:gd name="connsiteX5" fmla="*/ 936104 w 2376264"/>
              <a:gd name="connsiteY5" fmla="*/ 1200133 h 2424269"/>
              <a:gd name="connsiteX6" fmla="*/ 1080120 w 2376264"/>
              <a:gd name="connsiteY6" fmla="*/ 912101 h 2424269"/>
              <a:gd name="connsiteX7" fmla="*/ 1296144 w 2376264"/>
              <a:gd name="connsiteY7" fmla="*/ 336037 h 2424269"/>
              <a:gd name="connsiteX8" fmla="*/ 1512168 w 2376264"/>
              <a:gd name="connsiteY8" fmla="*/ 48005 h 2424269"/>
              <a:gd name="connsiteX9" fmla="*/ 1656184 w 2376264"/>
              <a:gd name="connsiteY9" fmla="*/ 48005 h 2424269"/>
              <a:gd name="connsiteX10" fmla="*/ 1800200 w 2376264"/>
              <a:gd name="connsiteY10" fmla="*/ 264029 h 2424269"/>
              <a:gd name="connsiteX11" fmla="*/ 2016224 w 2376264"/>
              <a:gd name="connsiteY11" fmla="*/ 696078 h 2424269"/>
              <a:gd name="connsiteX12" fmla="*/ 2088232 w 2376264"/>
              <a:gd name="connsiteY12" fmla="*/ 912101 h 2424269"/>
              <a:gd name="connsiteX13" fmla="*/ 2232248 w 2376264"/>
              <a:gd name="connsiteY13" fmla="*/ 1200133 h 2424269"/>
              <a:gd name="connsiteX14" fmla="*/ 2376264 w 2376264"/>
              <a:gd name="connsiteY14" fmla="*/ 1488165 h 2424269"/>
              <a:gd name="connsiteX15" fmla="*/ 2376264 w 2376264"/>
              <a:gd name="connsiteY15" fmla="*/ 2424269 h 2424269"/>
              <a:gd name="connsiteX16" fmla="*/ 0 w 2376264"/>
              <a:gd name="connsiteY16" fmla="*/ 2424269 h 2424269"/>
              <a:gd name="connsiteX0" fmla="*/ 0 w 2376264"/>
              <a:gd name="connsiteY0" fmla="*/ 2424269 h 2424269"/>
              <a:gd name="connsiteX1" fmla="*/ 0 w 2376264"/>
              <a:gd name="connsiteY1" fmla="*/ 2136237 h 2424269"/>
              <a:gd name="connsiteX2" fmla="*/ 288032 w 2376264"/>
              <a:gd name="connsiteY2" fmla="*/ 1992221 h 2424269"/>
              <a:gd name="connsiteX3" fmla="*/ 504056 w 2376264"/>
              <a:gd name="connsiteY3" fmla="*/ 1776197 h 2424269"/>
              <a:gd name="connsiteX4" fmla="*/ 792088 w 2376264"/>
              <a:gd name="connsiteY4" fmla="*/ 1488165 h 2424269"/>
              <a:gd name="connsiteX5" fmla="*/ 936104 w 2376264"/>
              <a:gd name="connsiteY5" fmla="*/ 1200133 h 2424269"/>
              <a:gd name="connsiteX6" fmla="*/ 1080120 w 2376264"/>
              <a:gd name="connsiteY6" fmla="*/ 912101 h 2424269"/>
              <a:gd name="connsiteX7" fmla="*/ 1296144 w 2376264"/>
              <a:gd name="connsiteY7" fmla="*/ 336037 h 2424269"/>
              <a:gd name="connsiteX8" fmla="*/ 1512168 w 2376264"/>
              <a:gd name="connsiteY8" fmla="*/ 48005 h 2424269"/>
              <a:gd name="connsiteX9" fmla="*/ 1656184 w 2376264"/>
              <a:gd name="connsiteY9" fmla="*/ 48005 h 2424269"/>
              <a:gd name="connsiteX10" fmla="*/ 1800200 w 2376264"/>
              <a:gd name="connsiteY10" fmla="*/ 264029 h 2424269"/>
              <a:gd name="connsiteX11" fmla="*/ 2016224 w 2376264"/>
              <a:gd name="connsiteY11" fmla="*/ 696078 h 2424269"/>
              <a:gd name="connsiteX12" fmla="*/ 2088232 w 2376264"/>
              <a:gd name="connsiteY12" fmla="*/ 912101 h 2424269"/>
              <a:gd name="connsiteX13" fmla="*/ 2376264 w 2376264"/>
              <a:gd name="connsiteY13" fmla="*/ 1488165 h 2424269"/>
              <a:gd name="connsiteX14" fmla="*/ 2376264 w 2376264"/>
              <a:gd name="connsiteY14" fmla="*/ 2424269 h 2424269"/>
              <a:gd name="connsiteX15" fmla="*/ 0 w 2376264"/>
              <a:gd name="connsiteY15" fmla="*/ 2424269 h 2424269"/>
              <a:gd name="connsiteX0" fmla="*/ 0 w 2376264"/>
              <a:gd name="connsiteY0" fmla="*/ 2424269 h 2424269"/>
              <a:gd name="connsiteX1" fmla="*/ 0 w 2376264"/>
              <a:gd name="connsiteY1" fmla="*/ 2136237 h 2424269"/>
              <a:gd name="connsiteX2" fmla="*/ 288032 w 2376264"/>
              <a:gd name="connsiteY2" fmla="*/ 1992221 h 2424269"/>
              <a:gd name="connsiteX3" fmla="*/ 504056 w 2376264"/>
              <a:gd name="connsiteY3" fmla="*/ 1776197 h 2424269"/>
              <a:gd name="connsiteX4" fmla="*/ 792088 w 2376264"/>
              <a:gd name="connsiteY4" fmla="*/ 1488165 h 2424269"/>
              <a:gd name="connsiteX5" fmla="*/ 936104 w 2376264"/>
              <a:gd name="connsiteY5" fmla="*/ 1200133 h 2424269"/>
              <a:gd name="connsiteX6" fmla="*/ 1080120 w 2376264"/>
              <a:gd name="connsiteY6" fmla="*/ 912101 h 2424269"/>
              <a:gd name="connsiteX7" fmla="*/ 1296144 w 2376264"/>
              <a:gd name="connsiteY7" fmla="*/ 336037 h 2424269"/>
              <a:gd name="connsiteX8" fmla="*/ 1512168 w 2376264"/>
              <a:gd name="connsiteY8" fmla="*/ 48005 h 2424269"/>
              <a:gd name="connsiteX9" fmla="*/ 1656184 w 2376264"/>
              <a:gd name="connsiteY9" fmla="*/ 48005 h 2424269"/>
              <a:gd name="connsiteX10" fmla="*/ 1800200 w 2376264"/>
              <a:gd name="connsiteY10" fmla="*/ 264029 h 2424269"/>
              <a:gd name="connsiteX11" fmla="*/ 2016224 w 2376264"/>
              <a:gd name="connsiteY11" fmla="*/ 696078 h 2424269"/>
              <a:gd name="connsiteX12" fmla="*/ 2376264 w 2376264"/>
              <a:gd name="connsiteY12" fmla="*/ 1488165 h 2424269"/>
              <a:gd name="connsiteX13" fmla="*/ 2376264 w 2376264"/>
              <a:gd name="connsiteY13" fmla="*/ 2424269 h 2424269"/>
              <a:gd name="connsiteX14" fmla="*/ 0 w 2376264"/>
              <a:gd name="connsiteY14" fmla="*/ 2424269 h 2424269"/>
              <a:gd name="connsiteX0" fmla="*/ 0 w 2376264"/>
              <a:gd name="connsiteY0" fmla="*/ 2424269 h 2424269"/>
              <a:gd name="connsiteX1" fmla="*/ 0 w 2376264"/>
              <a:gd name="connsiteY1" fmla="*/ 2136237 h 2424269"/>
              <a:gd name="connsiteX2" fmla="*/ 288032 w 2376264"/>
              <a:gd name="connsiteY2" fmla="*/ 1992221 h 2424269"/>
              <a:gd name="connsiteX3" fmla="*/ 504056 w 2376264"/>
              <a:gd name="connsiteY3" fmla="*/ 1776197 h 2424269"/>
              <a:gd name="connsiteX4" fmla="*/ 792088 w 2376264"/>
              <a:gd name="connsiteY4" fmla="*/ 1488165 h 2424269"/>
              <a:gd name="connsiteX5" fmla="*/ 936104 w 2376264"/>
              <a:gd name="connsiteY5" fmla="*/ 1200133 h 2424269"/>
              <a:gd name="connsiteX6" fmla="*/ 1080120 w 2376264"/>
              <a:gd name="connsiteY6" fmla="*/ 912101 h 2424269"/>
              <a:gd name="connsiteX7" fmla="*/ 1296144 w 2376264"/>
              <a:gd name="connsiteY7" fmla="*/ 336037 h 2424269"/>
              <a:gd name="connsiteX8" fmla="*/ 1512168 w 2376264"/>
              <a:gd name="connsiteY8" fmla="*/ 48005 h 2424269"/>
              <a:gd name="connsiteX9" fmla="*/ 1656184 w 2376264"/>
              <a:gd name="connsiteY9" fmla="*/ 48005 h 2424269"/>
              <a:gd name="connsiteX10" fmla="*/ 1800200 w 2376264"/>
              <a:gd name="connsiteY10" fmla="*/ 264029 h 2424269"/>
              <a:gd name="connsiteX11" fmla="*/ 2376264 w 2376264"/>
              <a:gd name="connsiteY11" fmla="*/ 1488165 h 2424269"/>
              <a:gd name="connsiteX12" fmla="*/ 2376264 w 2376264"/>
              <a:gd name="connsiteY12" fmla="*/ 2424269 h 2424269"/>
              <a:gd name="connsiteX13" fmla="*/ 0 w 2376264"/>
              <a:gd name="connsiteY13" fmla="*/ 2424269 h 2424269"/>
              <a:gd name="connsiteX0" fmla="*/ 0 w 2376264"/>
              <a:gd name="connsiteY0" fmla="*/ 2616291 h 2616291"/>
              <a:gd name="connsiteX1" fmla="*/ 0 w 2376264"/>
              <a:gd name="connsiteY1" fmla="*/ 2328259 h 2616291"/>
              <a:gd name="connsiteX2" fmla="*/ 288032 w 2376264"/>
              <a:gd name="connsiteY2" fmla="*/ 2184243 h 2616291"/>
              <a:gd name="connsiteX3" fmla="*/ 504056 w 2376264"/>
              <a:gd name="connsiteY3" fmla="*/ 1968219 h 2616291"/>
              <a:gd name="connsiteX4" fmla="*/ 792088 w 2376264"/>
              <a:gd name="connsiteY4" fmla="*/ 1680187 h 2616291"/>
              <a:gd name="connsiteX5" fmla="*/ 936104 w 2376264"/>
              <a:gd name="connsiteY5" fmla="*/ 1392155 h 2616291"/>
              <a:gd name="connsiteX6" fmla="*/ 1080120 w 2376264"/>
              <a:gd name="connsiteY6" fmla="*/ 1104123 h 2616291"/>
              <a:gd name="connsiteX7" fmla="*/ 1296144 w 2376264"/>
              <a:gd name="connsiteY7" fmla="*/ 528059 h 2616291"/>
              <a:gd name="connsiteX8" fmla="*/ 1512168 w 2376264"/>
              <a:gd name="connsiteY8" fmla="*/ 240027 h 2616291"/>
              <a:gd name="connsiteX9" fmla="*/ 1656184 w 2376264"/>
              <a:gd name="connsiteY9" fmla="*/ 240027 h 2616291"/>
              <a:gd name="connsiteX10" fmla="*/ 2376264 w 2376264"/>
              <a:gd name="connsiteY10" fmla="*/ 1680187 h 2616291"/>
              <a:gd name="connsiteX11" fmla="*/ 2376264 w 2376264"/>
              <a:gd name="connsiteY11" fmla="*/ 2616291 h 2616291"/>
              <a:gd name="connsiteX12" fmla="*/ 0 w 2376264"/>
              <a:gd name="connsiteY12" fmla="*/ 2616291 h 2616291"/>
              <a:gd name="connsiteX0" fmla="*/ 0 w 2652295"/>
              <a:gd name="connsiteY0" fmla="*/ 2772308 h 2772308"/>
              <a:gd name="connsiteX1" fmla="*/ 0 w 2652295"/>
              <a:gd name="connsiteY1" fmla="*/ 2484276 h 2772308"/>
              <a:gd name="connsiteX2" fmla="*/ 288032 w 2652295"/>
              <a:gd name="connsiteY2" fmla="*/ 2340260 h 2772308"/>
              <a:gd name="connsiteX3" fmla="*/ 504056 w 2652295"/>
              <a:gd name="connsiteY3" fmla="*/ 2124236 h 2772308"/>
              <a:gd name="connsiteX4" fmla="*/ 792088 w 2652295"/>
              <a:gd name="connsiteY4" fmla="*/ 1836204 h 2772308"/>
              <a:gd name="connsiteX5" fmla="*/ 936104 w 2652295"/>
              <a:gd name="connsiteY5" fmla="*/ 1548172 h 2772308"/>
              <a:gd name="connsiteX6" fmla="*/ 1080120 w 2652295"/>
              <a:gd name="connsiteY6" fmla="*/ 1260140 h 2772308"/>
              <a:gd name="connsiteX7" fmla="*/ 1296144 w 2652295"/>
              <a:gd name="connsiteY7" fmla="*/ 684076 h 2772308"/>
              <a:gd name="connsiteX8" fmla="*/ 1512168 w 2652295"/>
              <a:gd name="connsiteY8" fmla="*/ 396044 h 2772308"/>
              <a:gd name="connsiteX9" fmla="*/ 1656184 w 2652295"/>
              <a:gd name="connsiteY9" fmla="*/ 396044 h 2772308"/>
              <a:gd name="connsiteX10" fmla="*/ 2376264 w 2652295"/>
              <a:gd name="connsiteY10" fmla="*/ 2772308 h 2772308"/>
              <a:gd name="connsiteX11" fmla="*/ 0 w 2652295"/>
              <a:gd name="connsiteY11" fmla="*/ 2772308 h 2772308"/>
              <a:gd name="connsiteX0" fmla="*/ 0 w 2652295"/>
              <a:gd name="connsiteY0" fmla="*/ 2376264 h 2376264"/>
              <a:gd name="connsiteX1" fmla="*/ 0 w 2652295"/>
              <a:gd name="connsiteY1" fmla="*/ 2088232 h 2376264"/>
              <a:gd name="connsiteX2" fmla="*/ 288032 w 2652295"/>
              <a:gd name="connsiteY2" fmla="*/ 1944216 h 2376264"/>
              <a:gd name="connsiteX3" fmla="*/ 504056 w 2652295"/>
              <a:gd name="connsiteY3" fmla="*/ 1728192 h 2376264"/>
              <a:gd name="connsiteX4" fmla="*/ 792088 w 2652295"/>
              <a:gd name="connsiteY4" fmla="*/ 1440160 h 2376264"/>
              <a:gd name="connsiteX5" fmla="*/ 936104 w 2652295"/>
              <a:gd name="connsiteY5" fmla="*/ 1152128 h 2376264"/>
              <a:gd name="connsiteX6" fmla="*/ 1080120 w 2652295"/>
              <a:gd name="connsiteY6" fmla="*/ 864096 h 2376264"/>
              <a:gd name="connsiteX7" fmla="*/ 1296144 w 2652295"/>
              <a:gd name="connsiteY7" fmla="*/ 288032 h 2376264"/>
              <a:gd name="connsiteX8" fmla="*/ 1512168 w 2652295"/>
              <a:gd name="connsiteY8" fmla="*/ 0 h 2376264"/>
              <a:gd name="connsiteX9" fmla="*/ 1656184 w 2652295"/>
              <a:gd name="connsiteY9" fmla="*/ 0 h 2376264"/>
              <a:gd name="connsiteX10" fmla="*/ 2376264 w 2652295"/>
              <a:gd name="connsiteY10" fmla="*/ 2376264 h 2376264"/>
              <a:gd name="connsiteX11" fmla="*/ 0 w 2652295"/>
              <a:gd name="connsiteY11" fmla="*/ 2376264 h 2376264"/>
              <a:gd name="connsiteX0" fmla="*/ 0 w 2652295"/>
              <a:gd name="connsiteY0" fmla="*/ 2424268 h 2424268"/>
              <a:gd name="connsiteX1" fmla="*/ 0 w 2652295"/>
              <a:gd name="connsiteY1" fmla="*/ 2136236 h 2424268"/>
              <a:gd name="connsiteX2" fmla="*/ 288032 w 2652295"/>
              <a:gd name="connsiteY2" fmla="*/ 1992220 h 2424268"/>
              <a:gd name="connsiteX3" fmla="*/ 504056 w 2652295"/>
              <a:gd name="connsiteY3" fmla="*/ 1776196 h 2424268"/>
              <a:gd name="connsiteX4" fmla="*/ 792088 w 2652295"/>
              <a:gd name="connsiteY4" fmla="*/ 1488164 h 2424268"/>
              <a:gd name="connsiteX5" fmla="*/ 936104 w 2652295"/>
              <a:gd name="connsiteY5" fmla="*/ 1200132 h 2424268"/>
              <a:gd name="connsiteX6" fmla="*/ 1080120 w 2652295"/>
              <a:gd name="connsiteY6" fmla="*/ 912100 h 2424268"/>
              <a:gd name="connsiteX7" fmla="*/ 1296144 w 2652295"/>
              <a:gd name="connsiteY7" fmla="*/ 336036 h 2424268"/>
              <a:gd name="connsiteX8" fmla="*/ 1512168 w 2652295"/>
              <a:gd name="connsiteY8" fmla="*/ 48004 h 2424268"/>
              <a:gd name="connsiteX9" fmla="*/ 1584176 w 2652295"/>
              <a:gd name="connsiteY9" fmla="*/ 0 h 2424268"/>
              <a:gd name="connsiteX10" fmla="*/ 2376264 w 2652295"/>
              <a:gd name="connsiteY10" fmla="*/ 2424268 h 2424268"/>
              <a:gd name="connsiteX11" fmla="*/ 0 w 2652295"/>
              <a:gd name="connsiteY11" fmla="*/ 2424268 h 2424268"/>
              <a:gd name="connsiteX0" fmla="*/ 0 w 1860207"/>
              <a:gd name="connsiteY0" fmla="*/ 2424268 h 2424268"/>
              <a:gd name="connsiteX1" fmla="*/ 0 w 1860207"/>
              <a:gd name="connsiteY1" fmla="*/ 2136236 h 2424268"/>
              <a:gd name="connsiteX2" fmla="*/ 288032 w 1860207"/>
              <a:gd name="connsiteY2" fmla="*/ 1992220 h 2424268"/>
              <a:gd name="connsiteX3" fmla="*/ 504056 w 1860207"/>
              <a:gd name="connsiteY3" fmla="*/ 1776196 h 2424268"/>
              <a:gd name="connsiteX4" fmla="*/ 792088 w 1860207"/>
              <a:gd name="connsiteY4" fmla="*/ 1488164 h 2424268"/>
              <a:gd name="connsiteX5" fmla="*/ 936104 w 1860207"/>
              <a:gd name="connsiteY5" fmla="*/ 1200132 h 2424268"/>
              <a:gd name="connsiteX6" fmla="*/ 1080120 w 1860207"/>
              <a:gd name="connsiteY6" fmla="*/ 912100 h 2424268"/>
              <a:gd name="connsiteX7" fmla="*/ 1296144 w 1860207"/>
              <a:gd name="connsiteY7" fmla="*/ 336036 h 2424268"/>
              <a:gd name="connsiteX8" fmla="*/ 1512168 w 1860207"/>
              <a:gd name="connsiteY8" fmla="*/ 48004 h 2424268"/>
              <a:gd name="connsiteX9" fmla="*/ 1584176 w 1860207"/>
              <a:gd name="connsiteY9" fmla="*/ 0 h 2424268"/>
              <a:gd name="connsiteX10" fmla="*/ 1584176 w 1860207"/>
              <a:gd name="connsiteY10" fmla="*/ 2406841 h 2424268"/>
              <a:gd name="connsiteX11" fmla="*/ 0 w 1860207"/>
              <a:gd name="connsiteY11" fmla="*/ 2424268 h 2424268"/>
              <a:gd name="connsiteX0" fmla="*/ 0 w 1584176"/>
              <a:gd name="connsiteY0" fmla="*/ 2424268 h 2424268"/>
              <a:gd name="connsiteX1" fmla="*/ 0 w 1584176"/>
              <a:gd name="connsiteY1" fmla="*/ 2136236 h 2424268"/>
              <a:gd name="connsiteX2" fmla="*/ 288032 w 1584176"/>
              <a:gd name="connsiteY2" fmla="*/ 1992220 h 2424268"/>
              <a:gd name="connsiteX3" fmla="*/ 504056 w 1584176"/>
              <a:gd name="connsiteY3" fmla="*/ 1776196 h 2424268"/>
              <a:gd name="connsiteX4" fmla="*/ 792088 w 1584176"/>
              <a:gd name="connsiteY4" fmla="*/ 1488164 h 2424268"/>
              <a:gd name="connsiteX5" fmla="*/ 936104 w 1584176"/>
              <a:gd name="connsiteY5" fmla="*/ 1200132 h 2424268"/>
              <a:gd name="connsiteX6" fmla="*/ 1080120 w 1584176"/>
              <a:gd name="connsiteY6" fmla="*/ 912100 h 2424268"/>
              <a:gd name="connsiteX7" fmla="*/ 1296144 w 1584176"/>
              <a:gd name="connsiteY7" fmla="*/ 336036 h 2424268"/>
              <a:gd name="connsiteX8" fmla="*/ 1512168 w 1584176"/>
              <a:gd name="connsiteY8" fmla="*/ 48004 h 2424268"/>
              <a:gd name="connsiteX9" fmla="*/ 1584176 w 1584176"/>
              <a:gd name="connsiteY9" fmla="*/ 0 h 2424268"/>
              <a:gd name="connsiteX10" fmla="*/ 1584176 w 1584176"/>
              <a:gd name="connsiteY10" fmla="*/ 2406841 h 2424268"/>
              <a:gd name="connsiteX11" fmla="*/ 0 w 1584176"/>
              <a:gd name="connsiteY11" fmla="*/ 2424268 h 2424268"/>
              <a:gd name="connsiteX0" fmla="*/ 0 w 1584176"/>
              <a:gd name="connsiteY0" fmla="*/ 2424268 h 2424268"/>
              <a:gd name="connsiteX1" fmla="*/ 0 w 1584176"/>
              <a:gd name="connsiteY1" fmla="*/ 2136236 h 2424268"/>
              <a:gd name="connsiteX2" fmla="*/ 288032 w 1584176"/>
              <a:gd name="connsiteY2" fmla="*/ 1992220 h 2424268"/>
              <a:gd name="connsiteX3" fmla="*/ 504056 w 1584176"/>
              <a:gd name="connsiteY3" fmla="*/ 1776196 h 2424268"/>
              <a:gd name="connsiteX4" fmla="*/ 792088 w 1584176"/>
              <a:gd name="connsiteY4" fmla="*/ 1488164 h 2424268"/>
              <a:gd name="connsiteX5" fmla="*/ 936104 w 1584176"/>
              <a:gd name="connsiteY5" fmla="*/ 1200132 h 2424268"/>
              <a:gd name="connsiteX6" fmla="*/ 1080120 w 1584176"/>
              <a:gd name="connsiteY6" fmla="*/ 912100 h 2424268"/>
              <a:gd name="connsiteX7" fmla="*/ 1296144 w 1584176"/>
              <a:gd name="connsiteY7" fmla="*/ 336036 h 2424268"/>
              <a:gd name="connsiteX8" fmla="*/ 1512168 w 1584176"/>
              <a:gd name="connsiteY8" fmla="*/ 48004 h 2424268"/>
              <a:gd name="connsiteX9" fmla="*/ 1584176 w 1584176"/>
              <a:gd name="connsiteY9" fmla="*/ 0 h 2424268"/>
              <a:gd name="connsiteX10" fmla="*/ 1584176 w 1584176"/>
              <a:gd name="connsiteY10" fmla="*/ 2406841 h 2424268"/>
              <a:gd name="connsiteX11" fmla="*/ 0 w 1584176"/>
              <a:gd name="connsiteY11" fmla="*/ 2424268 h 2424268"/>
              <a:gd name="connsiteX0" fmla="*/ 0 w 1584176"/>
              <a:gd name="connsiteY0" fmla="*/ 2424268 h 2424268"/>
              <a:gd name="connsiteX1" fmla="*/ 0 w 1584176"/>
              <a:gd name="connsiteY1" fmla="*/ 2136236 h 2424268"/>
              <a:gd name="connsiteX2" fmla="*/ 288032 w 1584176"/>
              <a:gd name="connsiteY2" fmla="*/ 1992220 h 2424268"/>
              <a:gd name="connsiteX3" fmla="*/ 504056 w 1584176"/>
              <a:gd name="connsiteY3" fmla="*/ 1776196 h 2424268"/>
              <a:gd name="connsiteX4" fmla="*/ 792088 w 1584176"/>
              <a:gd name="connsiteY4" fmla="*/ 1488164 h 2424268"/>
              <a:gd name="connsiteX5" fmla="*/ 936104 w 1584176"/>
              <a:gd name="connsiteY5" fmla="*/ 1200132 h 2424268"/>
              <a:gd name="connsiteX6" fmla="*/ 1080120 w 1584176"/>
              <a:gd name="connsiteY6" fmla="*/ 912100 h 2424268"/>
              <a:gd name="connsiteX7" fmla="*/ 1296144 w 1584176"/>
              <a:gd name="connsiteY7" fmla="*/ 336036 h 2424268"/>
              <a:gd name="connsiteX8" fmla="*/ 1512168 w 1584176"/>
              <a:gd name="connsiteY8" fmla="*/ 48004 h 2424268"/>
              <a:gd name="connsiteX9" fmla="*/ 1584176 w 1584176"/>
              <a:gd name="connsiteY9" fmla="*/ 0 h 2424268"/>
              <a:gd name="connsiteX10" fmla="*/ 1584176 w 1584176"/>
              <a:gd name="connsiteY10" fmla="*/ 2406841 h 2424268"/>
              <a:gd name="connsiteX11" fmla="*/ 0 w 1584176"/>
              <a:gd name="connsiteY11" fmla="*/ 2424268 h 2424268"/>
              <a:gd name="connsiteX0" fmla="*/ 0 w 1584176"/>
              <a:gd name="connsiteY0" fmla="*/ 2424268 h 2424268"/>
              <a:gd name="connsiteX1" fmla="*/ 0 w 1584176"/>
              <a:gd name="connsiteY1" fmla="*/ 2136236 h 2424268"/>
              <a:gd name="connsiteX2" fmla="*/ 288032 w 1584176"/>
              <a:gd name="connsiteY2" fmla="*/ 1992220 h 2424268"/>
              <a:gd name="connsiteX3" fmla="*/ 504056 w 1584176"/>
              <a:gd name="connsiteY3" fmla="*/ 1776196 h 2424268"/>
              <a:gd name="connsiteX4" fmla="*/ 792088 w 1584176"/>
              <a:gd name="connsiteY4" fmla="*/ 1488164 h 2424268"/>
              <a:gd name="connsiteX5" fmla="*/ 936104 w 1584176"/>
              <a:gd name="connsiteY5" fmla="*/ 1200132 h 2424268"/>
              <a:gd name="connsiteX6" fmla="*/ 1080120 w 1584176"/>
              <a:gd name="connsiteY6" fmla="*/ 912100 h 2424268"/>
              <a:gd name="connsiteX7" fmla="*/ 1296144 w 1584176"/>
              <a:gd name="connsiteY7" fmla="*/ 336036 h 2424268"/>
              <a:gd name="connsiteX8" fmla="*/ 1512168 w 1584176"/>
              <a:gd name="connsiteY8" fmla="*/ 48004 h 2424268"/>
              <a:gd name="connsiteX9" fmla="*/ 1584176 w 1584176"/>
              <a:gd name="connsiteY9" fmla="*/ 0 h 2424268"/>
              <a:gd name="connsiteX10" fmla="*/ 1584176 w 1584176"/>
              <a:gd name="connsiteY10" fmla="*/ 2406841 h 2424268"/>
              <a:gd name="connsiteX11" fmla="*/ 0 w 1584176"/>
              <a:gd name="connsiteY11" fmla="*/ 2424268 h 2424268"/>
              <a:gd name="connsiteX0" fmla="*/ 0 w 1584176"/>
              <a:gd name="connsiteY0" fmla="*/ 2406841 h 2406841"/>
              <a:gd name="connsiteX1" fmla="*/ 0 w 1584176"/>
              <a:gd name="connsiteY1" fmla="*/ 2136236 h 2406841"/>
              <a:gd name="connsiteX2" fmla="*/ 288032 w 1584176"/>
              <a:gd name="connsiteY2" fmla="*/ 1992220 h 2406841"/>
              <a:gd name="connsiteX3" fmla="*/ 504056 w 1584176"/>
              <a:gd name="connsiteY3" fmla="*/ 1776196 h 2406841"/>
              <a:gd name="connsiteX4" fmla="*/ 792088 w 1584176"/>
              <a:gd name="connsiteY4" fmla="*/ 1488164 h 2406841"/>
              <a:gd name="connsiteX5" fmla="*/ 936104 w 1584176"/>
              <a:gd name="connsiteY5" fmla="*/ 1200132 h 2406841"/>
              <a:gd name="connsiteX6" fmla="*/ 1080120 w 1584176"/>
              <a:gd name="connsiteY6" fmla="*/ 912100 h 2406841"/>
              <a:gd name="connsiteX7" fmla="*/ 1296144 w 1584176"/>
              <a:gd name="connsiteY7" fmla="*/ 336036 h 2406841"/>
              <a:gd name="connsiteX8" fmla="*/ 1512168 w 1584176"/>
              <a:gd name="connsiteY8" fmla="*/ 48004 h 2406841"/>
              <a:gd name="connsiteX9" fmla="*/ 1584176 w 1584176"/>
              <a:gd name="connsiteY9" fmla="*/ 0 h 2406841"/>
              <a:gd name="connsiteX10" fmla="*/ 1584176 w 1584176"/>
              <a:gd name="connsiteY10" fmla="*/ 2406841 h 2406841"/>
              <a:gd name="connsiteX11" fmla="*/ 0 w 1584176"/>
              <a:gd name="connsiteY11" fmla="*/ 2406841 h 2406841"/>
              <a:gd name="connsiteX0" fmla="*/ 0 w 1584176"/>
              <a:gd name="connsiteY0" fmla="*/ 2406841 h 2406841"/>
              <a:gd name="connsiteX1" fmla="*/ 0 w 1584176"/>
              <a:gd name="connsiteY1" fmla="*/ 2136236 h 2406841"/>
              <a:gd name="connsiteX2" fmla="*/ 288032 w 1584176"/>
              <a:gd name="connsiteY2" fmla="*/ 1964986 h 2406841"/>
              <a:gd name="connsiteX3" fmla="*/ 504056 w 1584176"/>
              <a:gd name="connsiteY3" fmla="*/ 1776196 h 2406841"/>
              <a:gd name="connsiteX4" fmla="*/ 792088 w 1584176"/>
              <a:gd name="connsiteY4" fmla="*/ 1488164 h 2406841"/>
              <a:gd name="connsiteX5" fmla="*/ 936104 w 1584176"/>
              <a:gd name="connsiteY5" fmla="*/ 1200132 h 2406841"/>
              <a:gd name="connsiteX6" fmla="*/ 1080120 w 1584176"/>
              <a:gd name="connsiteY6" fmla="*/ 912100 h 2406841"/>
              <a:gd name="connsiteX7" fmla="*/ 1296144 w 1584176"/>
              <a:gd name="connsiteY7" fmla="*/ 336036 h 2406841"/>
              <a:gd name="connsiteX8" fmla="*/ 1512168 w 1584176"/>
              <a:gd name="connsiteY8" fmla="*/ 48004 h 2406841"/>
              <a:gd name="connsiteX9" fmla="*/ 1584176 w 1584176"/>
              <a:gd name="connsiteY9" fmla="*/ 0 h 2406841"/>
              <a:gd name="connsiteX10" fmla="*/ 1584176 w 1584176"/>
              <a:gd name="connsiteY10" fmla="*/ 2406841 h 2406841"/>
              <a:gd name="connsiteX11" fmla="*/ 0 w 1584176"/>
              <a:gd name="connsiteY11" fmla="*/ 2406841 h 2406841"/>
              <a:gd name="connsiteX0" fmla="*/ 0 w 2232248"/>
              <a:gd name="connsiteY0" fmla="*/ 2381647 h 2406841"/>
              <a:gd name="connsiteX1" fmla="*/ 648072 w 2232248"/>
              <a:gd name="connsiteY1" fmla="*/ 2136236 h 2406841"/>
              <a:gd name="connsiteX2" fmla="*/ 936104 w 2232248"/>
              <a:gd name="connsiteY2" fmla="*/ 1964986 h 2406841"/>
              <a:gd name="connsiteX3" fmla="*/ 1152128 w 2232248"/>
              <a:gd name="connsiteY3" fmla="*/ 1776196 h 2406841"/>
              <a:gd name="connsiteX4" fmla="*/ 1440160 w 2232248"/>
              <a:gd name="connsiteY4" fmla="*/ 1488164 h 2406841"/>
              <a:gd name="connsiteX5" fmla="*/ 1584176 w 2232248"/>
              <a:gd name="connsiteY5" fmla="*/ 1200132 h 2406841"/>
              <a:gd name="connsiteX6" fmla="*/ 1728192 w 2232248"/>
              <a:gd name="connsiteY6" fmla="*/ 912100 h 2406841"/>
              <a:gd name="connsiteX7" fmla="*/ 1944216 w 2232248"/>
              <a:gd name="connsiteY7" fmla="*/ 336036 h 2406841"/>
              <a:gd name="connsiteX8" fmla="*/ 2160240 w 2232248"/>
              <a:gd name="connsiteY8" fmla="*/ 48004 h 2406841"/>
              <a:gd name="connsiteX9" fmla="*/ 2232248 w 2232248"/>
              <a:gd name="connsiteY9" fmla="*/ 0 h 2406841"/>
              <a:gd name="connsiteX10" fmla="*/ 2232248 w 2232248"/>
              <a:gd name="connsiteY10" fmla="*/ 2406841 h 2406841"/>
              <a:gd name="connsiteX11" fmla="*/ 0 w 2232248"/>
              <a:gd name="connsiteY11" fmla="*/ 2381647 h 2406841"/>
              <a:gd name="connsiteX0" fmla="*/ 0 w 2232248"/>
              <a:gd name="connsiteY0" fmla="*/ 2381647 h 2381647"/>
              <a:gd name="connsiteX1" fmla="*/ 648072 w 2232248"/>
              <a:gd name="connsiteY1" fmla="*/ 2136236 h 2381647"/>
              <a:gd name="connsiteX2" fmla="*/ 936104 w 2232248"/>
              <a:gd name="connsiteY2" fmla="*/ 1964986 h 2381647"/>
              <a:gd name="connsiteX3" fmla="*/ 1152128 w 2232248"/>
              <a:gd name="connsiteY3" fmla="*/ 1776196 h 2381647"/>
              <a:gd name="connsiteX4" fmla="*/ 1440160 w 2232248"/>
              <a:gd name="connsiteY4" fmla="*/ 1488164 h 2381647"/>
              <a:gd name="connsiteX5" fmla="*/ 1584176 w 2232248"/>
              <a:gd name="connsiteY5" fmla="*/ 1200132 h 2381647"/>
              <a:gd name="connsiteX6" fmla="*/ 1728192 w 2232248"/>
              <a:gd name="connsiteY6" fmla="*/ 912100 h 2381647"/>
              <a:gd name="connsiteX7" fmla="*/ 1944216 w 2232248"/>
              <a:gd name="connsiteY7" fmla="*/ 336036 h 2381647"/>
              <a:gd name="connsiteX8" fmla="*/ 2160240 w 2232248"/>
              <a:gd name="connsiteY8" fmla="*/ 48004 h 2381647"/>
              <a:gd name="connsiteX9" fmla="*/ 2232248 w 2232248"/>
              <a:gd name="connsiteY9" fmla="*/ 0 h 2381647"/>
              <a:gd name="connsiteX10" fmla="*/ 2232248 w 2232248"/>
              <a:gd name="connsiteY10" fmla="*/ 2381647 h 2381647"/>
              <a:gd name="connsiteX11" fmla="*/ 0 w 2232248"/>
              <a:gd name="connsiteY11" fmla="*/ 2381647 h 2381647"/>
              <a:gd name="connsiteX0" fmla="*/ 0 w 2232248"/>
              <a:gd name="connsiteY0" fmla="*/ 2381647 h 2381647"/>
              <a:gd name="connsiteX1" fmla="*/ 720080 w 2232248"/>
              <a:gd name="connsiteY1" fmla="*/ 2268843 h 2381647"/>
              <a:gd name="connsiteX2" fmla="*/ 936104 w 2232248"/>
              <a:gd name="connsiteY2" fmla="*/ 1964986 h 2381647"/>
              <a:gd name="connsiteX3" fmla="*/ 1152128 w 2232248"/>
              <a:gd name="connsiteY3" fmla="*/ 1776196 h 2381647"/>
              <a:gd name="connsiteX4" fmla="*/ 1440160 w 2232248"/>
              <a:gd name="connsiteY4" fmla="*/ 1488164 h 2381647"/>
              <a:gd name="connsiteX5" fmla="*/ 1584176 w 2232248"/>
              <a:gd name="connsiteY5" fmla="*/ 1200132 h 2381647"/>
              <a:gd name="connsiteX6" fmla="*/ 1728192 w 2232248"/>
              <a:gd name="connsiteY6" fmla="*/ 912100 h 2381647"/>
              <a:gd name="connsiteX7" fmla="*/ 1944216 w 2232248"/>
              <a:gd name="connsiteY7" fmla="*/ 336036 h 2381647"/>
              <a:gd name="connsiteX8" fmla="*/ 2160240 w 2232248"/>
              <a:gd name="connsiteY8" fmla="*/ 48004 h 2381647"/>
              <a:gd name="connsiteX9" fmla="*/ 2232248 w 2232248"/>
              <a:gd name="connsiteY9" fmla="*/ 0 h 2381647"/>
              <a:gd name="connsiteX10" fmla="*/ 2232248 w 2232248"/>
              <a:gd name="connsiteY10" fmla="*/ 2381647 h 2381647"/>
              <a:gd name="connsiteX11" fmla="*/ 0 w 2232248"/>
              <a:gd name="connsiteY11" fmla="*/ 2381647 h 2381647"/>
              <a:gd name="connsiteX0" fmla="*/ 0 w 2232248"/>
              <a:gd name="connsiteY0" fmla="*/ 2381647 h 2381647"/>
              <a:gd name="connsiteX1" fmla="*/ 720080 w 2232248"/>
              <a:gd name="connsiteY1" fmla="*/ 2268843 h 2381647"/>
              <a:gd name="connsiteX2" fmla="*/ 1008112 w 2232248"/>
              <a:gd name="connsiteY2" fmla="*/ 2186708 h 2381647"/>
              <a:gd name="connsiteX3" fmla="*/ 1152128 w 2232248"/>
              <a:gd name="connsiteY3" fmla="*/ 1776196 h 2381647"/>
              <a:gd name="connsiteX4" fmla="*/ 1440160 w 2232248"/>
              <a:gd name="connsiteY4" fmla="*/ 1488164 h 2381647"/>
              <a:gd name="connsiteX5" fmla="*/ 1584176 w 2232248"/>
              <a:gd name="connsiteY5" fmla="*/ 1200132 h 2381647"/>
              <a:gd name="connsiteX6" fmla="*/ 1728192 w 2232248"/>
              <a:gd name="connsiteY6" fmla="*/ 912100 h 2381647"/>
              <a:gd name="connsiteX7" fmla="*/ 1944216 w 2232248"/>
              <a:gd name="connsiteY7" fmla="*/ 336036 h 2381647"/>
              <a:gd name="connsiteX8" fmla="*/ 2160240 w 2232248"/>
              <a:gd name="connsiteY8" fmla="*/ 48004 h 2381647"/>
              <a:gd name="connsiteX9" fmla="*/ 2232248 w 2232248"/>
              <a:gd name="connsiteY9" fmla="*/ 0 h 2381647"/>
              <a:gd name="connsiteX10" fmla="*/ 2232248 w 2232248"/>
              <a:gd name="connsiteY10" fmla="*/ 2381647 h 2381647"/>
              <a:gd name="connsiteX11" fmla="*/ 0 w 2232248"/>
              <a:gd name="connsiteY11" fmla="*/ 2381647 h 2381647"/>
              <a:gd name="connsiteX0" fmla="*/ 0 w 2232248"/>
              <a:gd name="connsiteY0" fmla="*/ 2381647 h 2381647"/>
              <a:gd name="connsiteX1" fmla="*/ 720080 w 2232248"/>
              <a:gd name="connsiteY1" fmla="*/ 2268843 h 2381647"/>
              <a:gd name="connsiteX2" fmla="*/ 1008112 w 2232248"/>
              <a:gd name="connsiteY2" fmla="*/ 2186708 h 2381647"/>
              <a:gd name="connsiteX3" fmla="*/ 1296144 w 2232248"/>
              <a:gd name="connsiteY3" fmla="*/ 2022438 h 2381647"/>
              <a:gd name="connsiteX4" fmla="*/ 1440160 w 2232248"/>
              <a:gd name="connsiteY4" fmla="*/ 1488164 h 2381647"/>
              <a:gd name="connsiteX5" fmla="*/ 1584176 w 2232248"/>
              <a:gd name="connsiteY5" fmla="*/ 1200132 h 2381647"/>
              <a:gd name="connsiteX6" fmla="*/ 1728192 w 2232248"/>
              <a:gd name="connsiteY6" fmla="*/ 912100 h 2381647"/>
              <a:gd name="connsiteX7" fmla="*/ 1944216 w 2232248"/>
              <a:gd name="connsiteY7" fmla="*/ 336036 h 2381647"/>
              <a:gd name="connsiteX8" fmla="*/ 2160240 w 2232248"/>
              <a:gd name="connsiteY8" fmla="*/ 48004 h 2381647"/>
              <a:gd name="connsiteX9" fmla="*/ 2232248 w 2232248"/>
              <a:gd name="connsiteY9" fmla="*/ 0 h 2381647"/>
              <a:gd name="connsiteX10" fmla="*/ 2232248 w 2232248"/>
              <a:gd name="connsiteY10" fmla="*/ 2381647 h 2381647"/>
              <a:gd name="connsiteX11" fmla="*/ 0 w 2232248"/>
              <a:gd name="connsiteY11" fmla="*/ 2381647 h 2381647"/>
              <a:gd name="connsiteX0" fmla="*/ 0 w 2232248"/>
              <a:gd name="connsiteY0" fmla="*/ 2381647 h 2381647"/>
              <a:gd name="connsiteX1" fmla="*/ 720080 w 2232248"/>
              <a:gd name="connsiteY1" fmla="*/ 2268843 h 2381647"/>
              <a:gd name="connsiteX2" fmla="*/ 1008112 w 2232248"/>
              <a:gd name="connsiteY2" fmla="*/ 2186708 h 2381647"/>
              <a:gd name="connsiteX3" fmla="*/ 1296144 w 2232248"/>
              <a:gd name="connsiteY3" fmla="*/ 2022438 h 2381647"/>
              <a:gd name="connsiteX4" fmla="*/ 1584176 w 2232248"/>
              <a:gd name="connsiteY4" fmla="*/ 1611764 h 2381647"/>
              <a:gd name="connsiteX5" fmla="*/ 1584176 w 2232248"/>
              <a:gd name="connsiteY5" fmla="*/ 1200132 h 2381647"/>
              <a:gd name="connsiteX6" fmla="*/ 1728192 w 2232248"/>
              <a:gd name="connsiteY6" fmla="*/ 912100 h 2381647"/>
              <a:gd name="connsiteX7" fmla="*/ 1944216 w 2232248"/>
              <a:gd name="connsiteY7" fmla="*/ 336036 h 2381647"/>
              <a:gd name="connsiteX8" fmla="*/ 2160240 w 2232248"/>
              <a:gd name="connsiteY8" fmla="*/ 48004 h 2381647"/>
              <a:gd name="connsiteX9" fmla="*/ 2232248 w 2232248"/>
              <a:gd name="connsiteY9" fmla="*/ 0 h 2381647"/>
              <a:gd name="connsiteX10" fmla="*/ 2232248 w 2232248"/>
              <a:gd name="connsiteY10" fmla="*/ 2381647 h 2381647"/>
              <a:gd name="connsiteX11" fmla="*/ 0 w 2232248"/>
              <a:gd name="connsiteY11" fmla="*/ 2381647 h 2381647"/>
              <a:gd name="connsiteX0" fmla="*/ 0 w 2232248"/>
              <a:gd name="connsiteY0" fmla="*/ 2381647 h 2381647"/>
              <a:gd name="connsiteX1" fmla="*/ 720080 w 2232248"/>
              <a:gd name="connsiteY1" fmla="*/ 2268843 h 2381647"/>
              <a:gd name="connsiteX2" fmla="*/ 1008112 w 2232248"/>
              <a:gd name="connsiteY2" fmla="*/ 2186708 h 2381647"/>
              <a:gd name="connsiteX3" fmla="*/ 1296144 w 2232248"/>
              <a:gd name="connsiteY3" fmla="*/ 2022438 h 2381647"/>
              <a:gd name="connsiteX4" fmla="*/ 1584176 w 2232248"/>
              <a:gd name="connsiteY4" fmla="*/ 1611764 h 2381647"/>
              <a:gd name="connsiteX5" fmla="*/ 1728192 w 2232248"/>
              <a:gd name="connsiteY5" fmla="*/ 1365359 h 2381647"/>
              <a:gd name="connsiteX6" fmla="*/ 1728192 w 2232248"/>
              <a:gd name="connsiteY6" fmla="*/ 912100 h 2381647"/>
              <a:gd name="connsiteX7" fmla="*/ 1944216 w 2232248"/>
              <a:gd name="connsiteY7" fmla="*/ 336036 h 2381647"/>
              <a:gd name="connsiteX8" fmla="*/ 2160240 w 2232248"/>
              <a:gd name="connsiteY8" fmla="*/ 48004 h 2381647"/>
              <a:gd name="connsiteX9" fmla="*/ 2232248 w 2232248"/>
              <a:gd name="connsiteY9" fmla="*/ 0 h 2381647"/>
              <a:gd name="connsiteX10" fmla="*/ 2232248 w 2232248"/>
              <a:gd name="connsiteY10" fmla="*/ 2381647 h 2381647"/>
              <a:gd name="connsiteX11" fmla="*/ 0 w 2232248"/>
              <a:gd name="connsiteY11" fmla="*/ 2381647 h 2381647"/>
              <a:gd name="connsiteX0" fmla="*/ 0 w 2232248"/>
              <a:gd name="connsiteY0" fmla="*/ 2381647 h 2381647"/>
              <a:gd name="connsiteX1" fmla="*/ 720080 w 2232248"/>
              <a:gd name="connsiteY1" fmla="*/ 2268843 h 2381647"/>
              <a:gd name="connsiteX2" fmla="*/ 1008112 w 2232248"/>
              <a:gd name="connsiteY2" fmla="*/ 2186708 h 2381647"/>
              <a:gd name="connsiteX3" fmla="*/ 1296144 w 2232248"/>
              <a:gd name="connsiteY3" fmla="*/ 2022438 h 2381647"/>
              <a:gd name="connsiteX4" fmla="*/ 1584176 w 2232248"/>
              <a:gd name="connsiteY4" fmla="*/ 1611764 h 2381647"/>
              <a:gd name="connsiteX5" fmla="*/ 1728192 w 2232248"/>
              <a:gd name="connsiteY5" fmla="*/ 1365359 h 2381647"/>
              <a:gd name="connsiteX6" fmla="*/ 1872208 w 2232248"/>
              <a:gd name="connsiteY6" fmla="*/ 1036819 h 2381647"/>
              <a:gd name="connsiteX7" fmla="*/ 1944216 w 2232248"/>
              <a:gd name="connsiteY7" fmla="*/ 336036 h 2381647"/>
              <a:gd name="connsiteX8" fmla="*/ 2160240 w 2232248"/>
              <a:gd name="connsiteY8" fmla="*/ 48004 h 2381647"/>
              <a:gd name="connsiteX9" fmla="*/ 2232248 w 2232248"/>
              <a:gd name="connsiteY9" fmla="*/ 0 h 2381647"/>
              <a:gd name="connsiteX10" fmla="*/ 2232248 w 2232248"/>
              <a:gd name="connsiteY10" fmla="*/ 2381647 h 2381647"/>
              <a:gd name="connsiteX11" fmla="*/ 0 w 2232248"/>
              <a:gd name="connsiteY11" fmla="*/ 2381647 h 2381647"/>
              <a:gd name="connsiteX0" fmla="*/ 0 w 2232248"/>
              <a:gd name="connsiteY0" fmla="*/ 2381647 h 2381647"/>
              <a:gd name="connsiteX1" fmla="*/ 720080 w 2232248"/>
              <a:gd name="connsiteY1" fmla="*/ 2268843 h 2381647"/>
              <a:gd name="connsiteX2" fmla="*/ 1008112 w 2232248"/>
              <a:gd name="connsiteY2" fmla="*/ 2186708 h 2381647"/>
              <a:gd name="connsiteX3" fmla="*/ 1296144 w 2232248"/>
              <a:gd name="connsiteY3" fmla="*/ 2022438 h 2381647"/>
              <a:gd name="connsiteX4" fmla="*/ 1584176 w 2232248"/>
              <a:gd name="connsiteY4" fmla="*/ 1611764 h 2381647"/>
              <a:gd name="connsiteX5" fmla="*/ 1728192 w 2232248"/>
              <a:gd name="connsiteY5" fmla="*/ 1365359 h 2381647"/>
              <a:gd name="connsiteX6" fmla="*/ 1872208 w 2232248"/>
              <a:gd name="connsiteY6" fmla="*/ 1036819 h 2381647"/>
              <a:gd name="connsiteX7" fmla="*/ 2016224 w 2232248"/>
              <a:gd name="connsiteY7" fmla="*/ 461875 h 2381647"/>
              <a:gd name="connsiteX8" fmla="*/ 2160240 w 2232248"/>
              <a:gd name="connsiteY8" fmla="*/ 48004 h 2381647"/>
              <a:gd name="connsiteX9" fmla="*/ 2232248 w 2232248"/>
              <a:gd name="connsiteY9" fmla="*/ 0 h 2381647"/>
              <a:gd name="connsiteX10" fmla="*/ 2232248 w 2232248"/>
              <a:gd name="connsiteY10" fmla="*/ 2381647 h 2381647"/>
              <a:gd name="connsiteX11" fmla="*/ 0 w 2232248"/>
              <a:gd name="connsiteY11" fmla="*/ 2381647 h 2381647"/>
              <a:gd name="connsiteX0" fmla="*/ 0 w 2232248"/>
              <a:gd name="connsiteY0" fmla="*/ 2381647 h 2381647"/>
              <a:gd name="connsiteX1" fmla="*/ 720080 w 2232248"/>
              <a:gd name="connsiteY1" fmla="*/ 2268843 h 2381647"/>
              <a:gd name="connsiteX2" fmla="*/ 1008112 w 2232248"/>
              <a:gd name="connsiteY2" fmla="*/ 2186708 h 2381647"/>
              <a:gd name="connsiteX3" fmla="*/ 1296144 w 2232248"/>
              <a:gd name="connsiteY3" fmla="*/ 2022438 h 2381647"/>
              <a:gd name="connsiteX4" fmla="*/ 1584176 w 2232248"/>
              <a:gd name="connsiteY4" fmla="*/ 1611764 h 2381647"/>
              <a:gd name="connsiteX5" fmla="*/ 1728192 w 2232248"/>
              <a:gd name="connsiteY5" fmla="*/ 1365359 h 2381647"/>
              <a:gd name="connsiteX6" fmla="*/ 1872208 w 2232248"/>
              <a:gd name="connsiteY6" fmla="*/ 1036819 h 2381647"/>
              <a:gd name="connsiteX7" fmla="*/ 2016224 w 2232248"/>
              <a:gd name="connsiteY7" fmla="*/ 461875 h 2381647"/>
              <a:gd name="connsiteX8" fmla="*/ 2160240 w 2232248"/>
              <a:gd name="connsiteY8" fmla="*/ 51201 h 2381647"/>
              <a:gd name="connsiteX9" fmla="*/ 2232248 w 2232248"/>
              <a:gd name="connsiteY9" fmla="*/ 0 h 2381647"/>
              <a:gd name="connsiteX10" fmla="*/ 2232248 w 2232248"/>
              <a:gd name="connsiteY10" fmla="*/ 2381647 h 2381647"/>
              <a:gd name="connsiteX11" fmla="*/ 0 w 2232248"/>
              <a:gd name="connsiteY11" fmla="*/ 2381647 h 2381647"/>
              <a:gd name="connsiteX0" fmla="*/ 0 w 2232248"/>
              <a:gd name="connsiteY0" fmla="*/ 2381647 h 2381647"/>
              <a:gd name="connsiteX1" fmla="*/ 720080 w 2232248"/>
              <a:gd name="connsiteY1" fmla="*/ 2268843 h 2381647"/>
              <a:gd name="connsiteX2" fmla="*/ 1008112 w 2232248"/>
              <a:gd name="connsiteY2" fmla="*/ 2186708 h 2381647"/>
              <a:gd name="connsiteX3" fmla="*/ 1296144 w 2232248"/>
              <a:gd name="connsiteY3" fmla="*/ 2022438 h 2381647"/>
              <a:gd name="connsiteX4" fmla="*/ 1584176 w 2232248"/>
              <a:gd name="connsiteY4" fmla="*/ 1611764 h 2381647"/>
              <a:gd name="connsiteX5" fmla="*/ 1728192 w 2232248"/>
              <a:gd name="connsiteY5" fmla="*/ 1365359 h 2381647"/>
              <a:gd name="connsiteX6" fmla="*/ 1872208 w 2232248"/>
              <a:gd name="connsiteY6" fmla="*/ 1036819 h 2381647"/>
              <a:gd name="connsiteX7" fmla="*/ 2016224 w 2232248"/>
              <a:gd name="connsiteY7" fmla="*/ 461875 h 2381647"/>
              <a:gd name="connsiteX8" fmla="*/ 2160240 w 2232248"/>
              <a:gd name="connsiteY8" fmla="*/ 133336 h 2381647"/>
              <a:gd name="connsiteX9" fmla="*/ 2232248 w 2232248"/>
              <a:gd name="connsiteY9" fmla="*/ 0 h 2381647"/>
              <a:gd name="connsiteX10" fmla="*/ 2232248 w 2232248"/>
              <a:gd name="connsiteY10" fmla="*/ 2381647 h 2381647"/>
              <a:gd name="connsiteX11" fmla="*/ 0 w 2232248"/>
              <a:gd name="connsiteY11" fmla="*/ 2381647 h 2381647"/>
              <a:gd name="connsiteX0" fmla="*/ 0 w 2232248"/>
              <a:gd name="connsiteY0" fmla="*/ 2381647 h 2381647"/>
              <a:gd name="connsiteX1" fmla="*/ 720080 w 2232248"/>
              <a:gd name="connsiteY1" fmla="*/ 2268843 h 2381647"/>
              <a:gd name="connsiteX2" fmla="*/ 1008112 w 2232248"/>
              <a:gd name="connsiteY2" fmla="*/ 2186708 h 2381647"/>
              <a:gd name="connsiteX3" fmla="*/ 1296144 w 2232248"/>
              <a:gd name="connsiteY3" fmla="*/ 2022438 h 2381647"/>
              <a:gd name="connsiteX4" fmla="*/ 1584176 w 2232248"/>
              <a:gd name="connsiteY4" fmla="*/ 1693899 h 2381647"/>
              <a:gd name="connsiteX5" fmla="*/ 1728192 w 2232248"/>
              <a:gd name="connsiteY5" fmla="*/ 1365359 h 2381647"/>
              <a:gd name="connsiteX6" fmla="*/ 1872208 w 2232248"/>
              <a:gd name="connsiteY6" fmla="*/ 1036819 h 2381647"/>
              <a:gd name="connsiteX7" fmla="*/ 2016224 w 2232248"/>
              <a:gd name="connsiteY7" fmla="*/ 461875 h 2381647"/>
              <a:gd name="connsiteX8" fmla="*/ 2160240 w 2232248"/>
              <a:gd name="connsiteY8" fmla="*/ 133336 h 2381647"/>
              <a:gd name="connsiteX9" fmla="*/ 2232248 w 2232248"/>
              <a:gd name="connsiteY9" fmla="*/ 0 h 2381647"/>
              <a:gd name="connsiteX10" fmla="*/ 2232248 w 2232248"/>
              <a:gd name="connsiteY10" fmla="*/ 2381647 h 2381647"/>
              <a:gd name="connsiteX11" fmla="*/ 0 w 2232248"/>
              <a:gd name="connsiteY11" fmla="*/ 2381647 h 2381647"/>
              <a:gd name="connsiteX0" fmla="*/ 0 w 2232248"/>
              <a:gd name="connsiteY0" fmla="*/ 2381647 h 2381647"/>
              <a:gd name="connsiteX1" fmla="*/ 720080 w 2232248"/>
              <a:gd name="connsiteY1" fmla="*/ 2268843 h 2381647"/>
              <a:gd name="connsiteX2" fmla="*/ 1008112 w 2232248"/>
              <a:gd name="connsiteY2" fmla="*/ 2186708 h 2381647"/>
              <a:gd name="connsiteX3" fmla="*/ 1296144 w 2232248"/>
              <a:gd name="connsiteY3" fmla="*/ 2022438 h 2381647"/>
              <a:gd name="connsiteX4" fmla="*/ 1584176 w 2232248"/>
              <a:gd name="connsiteY4" fmla="*/ 1693899 h 2381647"/>
              <a:gd name="connsiteX5" fmla="*/ 1728192 w 2232248"/>
              <a:gd name="connsiteY5" fmla="*/ 1365359 h 2381647"/>
              <a:gd name="connsiteX6" fmla="*/ 1872208 w 2232248"/>
              <a:gd name="connsiteY6" fmla="*/ 1036819 h 2381647"/>
              <a:gd name="connsiteX7" fmla="*/ 2016224 w 2232248"/>
              <a:gd name="connsiteY7" fmla="*/ 461875 h 2381647"/>
              <a:gd name="connsiteX8" fmla="*/ 2160240 w 2232248"/>
              <a:gd name="connsiteY8" fmla="*/ 133336 h 2381647"/>
              <a:gd name="connsiteX9" fmla="*/ 2232248 w 2232248"/>
              <a:gd name="connsiteY9" fmla="*/ 0 h 2381647"/>
              <a:gd name="connsiteX10" fmla="*/ 2232248 w 2232248"/>
              <a:gd name="connsiteY10" fmla="*/ 2381647 h 2381647"/>
              <a:gd name="connsiteX11" fmla="*/ 0 w 2232248"/>
              <a:gd name="connsiteY11" fmla="*/ 2381647 h 2381647"/>
              <a:gd name="connsiteX0" fmla="*/ 0 w 2232248"/>
              <a:gd name="connsiteY0" fmla="*/ 2381647 h 2381647"/>
              <a:gd name="connsiteX1" fmla="*/ 720080 w 2232248"/>
              <a:gd name="connsiteY1" fmla="*/ 2268843 h 2381647"/>
              <a:gd name="connsiteX2" fmla="*/ 1008112 w 2232248"/>
              <a:gd name="connsiteY2" fmla="*/ 2186708 h 2381647"/>
              <a:gd name="connsiteX3" fmla="*/ 1296144 w 2232248"/>
              <a:gd name="connsiteY3" fmla="*/ 2022438 h 2381647"/>
              <a:gd name="connsiteX4" fmla="*/ 1584176 w 2232248"/>
              <a:gd name="connsiteY4" fmla="*/ 1693899 h 2381647"/>
              <a:gd name="connsiteX5" fmla="*/ 1872208 w 2232248"/>
              <a:gd name="connsiteY5" fmla="*/ 1036819 h 2381647"/>
              <a:gd name="connsiteX6" fmla="*/ 2016224 w 2232248"/>
              <a:gd name="connsiteY6" fmla="*/ 461875 h 2381647"/>
              <a:gd name="connsiteX7" fmla="*/ 2160240 w 2232248"/>
              <a:gd name="connsiteY7" fmla="*/ 133336 h 2381647"/>
              <a:gd name="connsiteX8" fmla="*/ 2232248 w 2232248"/>
              <a:gd name="connsiteY8" fmla="*/ 0 h 2381647"/>
              <a:gd name="connsiteX9" fmla="*/ 2232248 w 2232248"/>
              <a:gd name="connsiteY9" fmla="*/ 2381647 h 2381647"/>
              <a:gd name="connsiteX10" fmla="*/ 0 w 2232248"/>
              <a:gd name="connsiteY10" fmla="*/ 2381647 h 2381647"/>
              <a:gd name="connsiteX0" fmla="*/ 0 w 2232248"/>
              <a:gd name="connsiteY0" fmla="*/ 2381647 h 2381647"/>
              <a:gd name="connsiteX1" fmla="*/ 864096 w 2232248"/>
              <a:gd name="connsiteY1" fmla="*/ 2268843 h 2381647"/>
              <a:gd name="connsiteX2" fmla="*/ 1008112 w 2232248"/>
              <a:gd name="connsiteY2" fmla="*/ 2186708 h 2381647"/>
              <a:gd name="connsiteX3" fmla="*/ 1296144 w 2232248"/>
              <a:gd name="connsiteY3" fmla="*/ 2022438 h 2381647"/>
              <a:gd name="connsiteX4" fmla="*/ 1584176 w 2232248"/>
              <a:gd name="connsiteY4" fmla="*/ 1693899 h 2381647"/>
              <a:gd name="connsiteX5" fmla="*/ 1872208 w 2232248"/>
              <a:gd name="connsiteY5" fmla="*/ 1036819 h 2381647"/>
              <a:gd name="connsiteX6" fmla="*/ 2016224 w 2232248"/>
              <a:gd name="connsiteY6" fmla="*/ 461875 h 2381647"/>
              <a:gd name="connsiteX7" fmla="*/ 2160240 w 2232248"/>
              <a:gd name="connsiteY7" fmla="*/ 133336 h 2381647"/>
              <a:gd name="connsiteX8" fmla="*/ 2232248 w 2232248"/>
              <a:gd name="connsiteY8" fmla="*/ 0 h 2381647"/>
              <a:gd name="connsiteX9" fmla="*/ 2232248 w 2232248"/>
              <a:gd name="connsiteY9" fmla="*/ 2381647 h 2381647"/>
              <a:gd name="connsiteX10" fmla="*/ 0 w 2232248"/>
              <a:gd name="connsiteY10" fmla="*/ 2381647 h 2381647"/>
              <a:gd name="connsiteX0" fmla="*/ 0 w 2232248"/>
              <a:gd name="connsiteY0" fmla="*/ 2381647 h 2381647"/>
              <a:gd name="connsiteX1" fmla="*/ 864096 w 2232248"/>
              <a:gd name="connsiteY1" fmla="*/ 2268843 h 2381647"/>
              <a:gd name="connsiteX2" fmla="*/ 1080120 w 2232248"/>
              <a:gd name="connsiteY2" fmla="*/ 2186708 h 2381647"/>
              <a:gd name="connsiteX3" fmla="*/ 1296144 w 2232248"/>
              <a:gd name="connsiteY3" fmla="*/ 2022438 h 2381647"/>
              <a:gd name="connsiteX4" fmla="*/ 1584176 w 2232248"/>
              <a:gd name="connsiteY4" fmla="*/ 1693899 h 2381647"/>
              <a:gd name="connsiteX5" fmla="*/ 1872208 w 2232248"/>
              <a:gd name="connsiteY5" fmla="*/ 1036819 h 2381647"/>
              <a:gd name="connsiteX6" fmla="*/ 2016224 w 2232248"/>
              <a:gd name="connsiteY6" fmla="*/ 461875 h 2381647"/>
              <a:gd name="connsiteX7" fmla="*/ 2160240 w 2232248"/>
              <a:gd name="connsiteY7" fmla="*/ 133336 h 2381647"/>
              <a:gd name="connsiteX8" fmla="*/ 2232248 w 2232248"/>
              <a:gd name="connsiteY8" fmla="*/ 0 h 2381647"/>
              <a:gd name="connsiteX9" fmla="*/ 2232248 w 2232248"/>
              <a:gd name="connsiteY9" fmla="*/ 2381647 h 2381647"/>
              <a:gd name="connsiteX10" fmla="*/ 0 w 2232248"/>
              <a:gd name="connsiteY10" fmla="*/ 2381647 h 2381647"/>
              <a:gd name="connsiteX0" fmla="*/ 0 w 2232248"/>
              <a:gd name="connsiteY0" fmla="*/ 2381647 h 2381647"/>
              <a:gd name="connsiteX1" fmla="*/ 864096 w 2232248"/>
              <a:gd name="connsiteY1" fmla="*/ 2268843 h 2381647"/>
              <a:gd name="connsiteX2" fmla="*/ 1080120 w 2232248"/>
              <a:gd name="connsiteY2" fmla="*/ 2186708 h 2381647"/>
              <a:gd name="connsiteX3" fmla="*/ 1296144 w 2232248"/>
              <a:gd name="connsiteY3" fmla="*/ 2022438 h 2381647"/>
              <a:gd name="connsiteX4" fmla="*/ 1584176 w 2232248"/>
              <a:gd name="connsiteY4" fmla="*/ 1693899 h 2381647"/>
              <a:gd name="connsiteX5" fmla="*/ 1872208 w 2232248"/>
              <a:gd name="connsiteY5" fmla="*/ 1036819 h 2381647"/>
              <a:gd name="connsiteX6" fmla="*/ 2016224 w 2232248"/>
              <a:gd name="connsiteY6" fmla="*/ 461875 h 2381647"/>
              <a:gd name="connsiteX7" fmla="*/ 2160240 w 2232248"/>
              <a:gd name="connsiteY7" fmla="*/ 51201 h 2381647"/>
              <a:gd name="connsiteX8" fmla="*/ 2232248 w 2232248"/>
              <a:gd name="connsiteY8" fmla="*/ 0 h 2381647"/>
              <a:gd name="connsiteX9" fmla="*/ 2232248 w 2232248"/>
              <a:gd name="connsiteY9" fmla="*/ 2381647 h 2381647"/>
              <a:gd name="connsiteX10" fmla="*/ 0 w 2232248"/>
              <a:gd name="connsiteY10" fmla="*/ 2381647 h 2381647"/>
              <a:gd name="connsiteX0" fmla="*/ 0 w 2232248"/>
              <a:gd name="connsiteY0" fmla="*/ 2381647 h 2381647"/>
              <a:gd name="connsiteX1" fmla="*/ 864096 w 2232248"/>
              <a:gd name="connsiteY1" fmla="*/ 2268843 h 2381647"/>
              <a:gd name="connsiteX2" fmla="*/ 1080120 w 2232248"/>
              <a:gd name="connsiteY2" fmla="*/ 2186708 h 2381647"/>
              <a:gd name="connsiteX3" fmla="*/ 1296144 w 2232248"/>
              <a:gd name="connsiteY3" fmla="*/ 2022438 h 2381647"/>
              <a:gd name="connsiteX4" fmla="*/ 1584176 w 2232248"/>
              <a:gd name="connsiteY4" fmla="*/ 1693899 h 2381647"/>
              <a:gd name="connsiteX5" fmla="*/ 1872208 w 2232248"/>
              <a:gd name="connsiteY5" fmla="*/ 1036819 h 2381647"/>
              <a:gd name="connsiteX6" fmla="*/ 2016224 w 2232248"/>
              <a:gd name="connsiteY6" fmla="*/ 461875 h 2381647"/>
              <a:gd name="connsiteX7" fmla="*/ 2088232 w 2232248"/>
              <a:gd name="connsiteY7" fmla="*/ 133336 h 2381647"/>
              <a:gd name="connsiteX8" fmla="*/ 2160240 w 2232248"/>
              <a:gd name="connsiteY8" fmla="*/ 51201 h 2381647"/>
              <a:gd name="connsiteX9" fmla="*/ 2232248 w 2232248"/>
              <a:gd name="connsiteY9" fmla="*/ 0 h 2381647"/>
              <a:gd name="connsiteX10" fmla="*/ 2232248 w 2232248"/>
              <a:gd name="connsiteY10" fmla="*/ 2381647 h 2381647"/>
              <a:gd name="connsiteX11" fmla="*/ 0 w 2232248"/>
              <a:gd name="connsiteY11" fmla="*/ 2381647 h 2381647"/>
              <a:gd name="connsiteX0" fmla="*/ 0 w 2232248"/>
              <a:gd name="connsiteY0" fmla="*/ 2381647 h 2381647"/>
              <a:gd name="connsiteX1" fmla="*/ 864096 w 2232248"/>
              <a:gd name="connsiteY1" fmla="*/ 2268843 h 2381647"/>
              <a:gd name="connsiteX2" fmla="*/ 1080120 w 2232248"/>
              <a:gd name="connsiteY2" fmla="*/ 2186708 h 2381647"/>
              <a:gd name="connsiteX3" fmla="*/ 1296144 w 2232248"/>
              <a:gd name="connsiteY3" fmla="*/ 2022438 h 2381647"/>
              <a:gd name="connsiteX4" fmla="*/ 1584176 w 2232248"/>
              <a:gd name="connsiteY4" fmla="*/ 1693899 h 2381647"/>
              <a:gd name="connsiteX5" fmla="*/ 1872208 w 2232248"/>
              <a:gd name="connsiteY5" fmla="*/ 1036819 h 2381647"/>
              <a:gd name="connsiteX6" fmla="*/ 2016224 w 2232248"/>
              <a:gd name="connsiteY6" fmla="*/ 461875 h 2381647"/>
              <a:gd name="connsiteX7" fmla="*/ 2088232 w 2232248"/>
              <a:gd name="connsiteY7" fmla="*/ 133336 h 2381647"/>
              <a:gd name="connsiteX8" fmla="*/ 2160240 w 2232248"/>
              <a:gd name="connsiteY8" fmla="*/ 51201 h 2381647"/>
              <a:gd name="connsiteX9" fmla="*/ 2232248 w 2232248"/>
              <a:gd name="connsiteY9" fmla="*/ 0 h 2381647"/>
              <a:gd name="connsiteX10" fmla="*/ 2232248 w 2232248"/>
              <a:gd name="connsiteY10" fmla="*/ 2381647 h 2381647"/>
              <a:gd name="connsiteX11" fmla="*/ 0 w 2232248"/>
              <a:gd name="connsiteY11" fmla="*/ 2381647 h 2381647"/>
              <a:gd name="connsiteX0" fmla="*/ 0 w 2232248"/>
              <a:gd name="connsiteY0" fmla="*/ 2381647 h 2381647"/>
              <a:gd name="connsiteX1" fmla="*/ 864096 w 2232248"/>
              <a:gd name="connsiteY1" fmla="*/ 2268843 h 2381647"/>
              <a:gd name="connsiteX2" fmla="*/ 1080120 w 2232248"/>
              <a:gd name="connsiteY2" fmla="*/ 2186708 h 2381647"/>
              <a:gd name="connsiteX3" fmla="*/ 1296144 w 2232248"/>
              <a:gd name="connsiteY3" fmla="*/ 2022438 h 2381647"/>
              <a:gd name="connsiteX4" fmla="*/ 1584176 w 2232248"/>
              <a:gd name="connsiteY4" fmla="*/ 1693899 h 2381647"/>
              <a:gd name="connsiteX5" fmla="*/ 1872208 w 2232248"/>
              <a:gd name="connsiteY5" fmla="*/ 1036819 h 2381647"/>
              <a:gd name="connsiteX6" fmla="*/ 2016224 w 2232248"/>
              <a:gd name="connsiteY6" fmla="*/ 461875 h 2381647"/>
              <a:gd name="connsiteX7" fmla="*/ 2088232 w 2232248"/>
              <a:gd name="connsiteY7" fmla="*/ 133336 h 2381647"/>
              <a:gd name="connsiteX8" fmla="*/ 2160240 w 2232248"/>
              <a:gd name="connsiteY8" fmla="*/ 51201 h 2381647"/>
              <a:gd name="connsiteX9" fmla="*/ 2232248 w 2232248"/>
              <a:gd name="connsiteY9" fmla="*/ 0 h 2381647"/>
              <a:gd name="connsiteX10" fmla="*/ 2232248 w 2232248"/>
              <a:gd name="connsiteY10" fmla="*/ 2381647 h 2381647"/>
              <a:gd name="connsiteX11" fmla="*/ 0 w 2232248"/>
              <a:gd name="connsiteY11" fmla="*/ 2381647 h 2381647"/>
              <a:gd name="connsiteX0" fmla="*/ 0 w 2232248"/>
              <a:gd name="connsiteY0" fmla="*/ 2381647 h 2381647"/>
              <a:gd name="connsiteX1" fmla="*/ 864096 w 2232248"/>
              <a:gd name="connsiteY1" fmla="*/ 2268843 h 2381647"/>
              <a:gd name="connsiteX2" fmla="*/ 1080120 w 2232248"/>
              <a:gd name="connsiteY2" fmla="*/ 2186708 h 2381647"/>
              <a:gd name="connsiteX3" fmla="*/ 1296144 w 2232248"/>
              <a:gd name="connsiteY3" fmla="*/ 2022438 h 2381647"/>
              <a:gd name="connsiteX4" fmla="*/ 1584176 w 2232248"/>
              <a:gd name="connsiteY4" fmla="*/ 1693899 h 2381647"/>
              <a:gd name="connsiteX5" fmla="*/ 1872208 w 2232248"/>
              <a:gd name="connsiteY5" fmla="*/ 1036819 h 2381647"/>
              <a:gd name="connsiteX6" fmla="*/ 2016224 w 2232248"/>
              <a:gd name="connsiteY6" fmla="*/ 461875 h 2381647"/>
              <a:gd name="connsiteX7" fmla="*/ 2088232 w 2232248"/>
              <a:gd name="connsiteY7" fmla="*/ 133336 h 2381647"/>
              <a:gd name="connsiteX8" fmla="*/ 2160240 w 2232248"/>
              <a:gd name="connsiteY8" fmla="*/ 51201 h 2381647"/>
              <a:gd name="connsiteX9" fmla="*/ 2232248 w 2232248"/>
              <a:gd name="connsiteY9" fmla="*/ 0 h 2381647"/>
              <a:gd name="connsiteX10" fmla="*/ 2232248 w 2232248"/>
              <a:gd name="connsiteY10" fmla="*/ 2381647 h 2381647"/>
              <a:gd name="connsiteX11" fmla="*/ 0 w 2232248"/>
              <a:gd name="connsiteY11" fmla="*/ 2381647 h 2381647"/>
              <a:gd name="connsiteX0" fmla="*/ 0 w 2232248"/>
              <a:gd name="connsiteY0" fmla="*/ 2381647 h 2381647"/>
              <a:gd name="connsiteX1" fmla="*/ 864096 w 2232248"/>
              <a:gd name="connsiteY1" fmla="*/ 2268843 h 2381647"/>
              <a:gd name="connsiteX2" fmla="*/ 1080120 w 2232248"/>
              <a:gd name="connsiteY2" fmla="*/ 2186708 h 2381647"/>
              <a:gd name="connsiteX3" fmla="*/ 1296144 w 2232248"/>
              <a:gd name="connsiteY3" fmla="*/ 2022438 h 2381647"/>
              <a:gd name="connsiteX4" fmla="*/ 1584176 w 2232248"/>
              <a:gd name="connsiteY4" fmla="*/ 1693899 h 2381647"/>
              <a:gd name="connsiteX5" fmla="*/ 1872208 w 2232248"/>
              <a:gd name="connsiteY5" fmla="*/ 1036819 h 2381647"/>
              <a:gd name="connsiteX6" fmla="*/ 2016224 w 2232248"/>
              <a:gd name="connsiteY6" fmla="*/ 461875 h 2381647"/>
              <a:gd name="connsiteX7" fmla="*/ 2160240 w 2232248"/>
              <a:gd name="connsiteY7" fmla="*/ 51201 h 2381647"/>
              <a:gd name="connsiteX8" fmla="*/ 2232248 w 2232248"/>
              <a:gd name="connsiteY8" fmla="*/ 0 h 2381647"/>
              <a:gd name="connsiteX9" fmla="*/ 2232248 w 2232248"/>
              <a:gd name="connsiteY9" fmla="*/ 2381647 h 2381647"/>
              <a:gd name="connsiteX10" fmla="*/ 0 w 2232248"/>
              <a:gd name="connsiteY10" fmla="*/ 2381647 h 2381647"/>
              <a:gd name="connsiteX0" fmla="*/ 0 w 2520280"/>
              <a:gd name="connsiteY0" fmla="*/ 2381647 h 2381647"/>
              <a:gd name="connsiteX1" fmla="*/ 864096 w 2520280"/>
              <a:gd name="connsiteY1" fmla="*/ 2268843 h 2381647"/>
              <a:gd name="connsiteX2" fmla="*/ 1080120 w 2520280"/>
              <a:gd name="connsiteY2" fmla="*/ 2186708 h 2381647"/>
              <a:gd name="connsiteX3" fmla="*/ 1296144 w 2520280"/>
              <a:gd name="connsiteY3" fmla="*/ 2022438 h 2381647"/>
              <a:gd name="connsiteX4" fmla="*/ 1584176 w 2520280"/>
              <a:gd name="connsiteY4" fmla="*/ 1693899 h 2381647"/>
              <a:gd name="connsiteX5" fmla="*/ 1872208 w 2520280"/>
              <a:gd name="connsiteY5" fmla="*/ 1036819 h 2381647"/>
              <a:gd name="connsiteX6" fmla="*/ 2016224 w 2520280"/>
              <a:gd name="connsiteY6" fmla="*/ 461875 h 2381647"/>
              <a:gd name="connsiteX7" fmla="*/ 2160240 w 2520280"/>
              <a:gd name="connsiteY7" fmla="*/ 51201 h 2381647"/>
              <a:gd name="connsiteX8" fmla="*/ 2232248 w 2520280"/>
              <a:gd name="connsiteY8" fmla="*/ 0 h 2381647"/>
              <a:gd name="connsiteX9" fmla="*/ 2520280 w 2520280"/>
              <a:gd name="connsiteY9" fmla="*/ 2350978 h 2381647"/>
              <a:gd name="connsiteX10" fmla="*/ 0 w 2520280"/>
              <a:gd name="connsiteY10" fmla="*/ 2381647 h 2381647"/>
              <a:gd name="connsiteX0" fmla="*/ 0 w 2520280"/>
              <a:gd name="connsiteY0" fmla="*/ 2330446 h 2330446"/>
              <a:gd name="connsiteX1" fmla="*/ 864096 w 2520280"/>
              <a:gd name="connsiteY1" fmla="*/ 2217642 h 2330446"/>
              <a:gd name="connsiteX2" fmla="*/ 1080120 w 2520280"/>
              <a:gd name="connsiteY2" fmla="*/ 2135507 h 2330446"/>
              <a:gd name="connsiteX3" fmla="*/ 1296144 w 2520280"/>
              <a:gd name="connsiteY3" fmla="*/ 1971237 h 2330446"/>
              <a:gd name="connsiteX4" fmla="*/ 1584176 w 2520280"/>
              <a:gd name="connsiteY4" fmla="*/ 1642698 h 2330446"/>
              <a:gd name="connsiteX5" fmla="*/ 1872208 w 2520280"/>
              <a:gd name="connsiteY5" fmla="*/ 985618 h 2330446"/>
              <a:gd name="connsiteX6" fmla="*/ 2016224 w 2520280"/>
              <a:gd name="connsiteY6" fmla="*/ 410674 h 2330446"/>
              <a:gd name="connsiteX7" fmla="*/ 2160240 w 2520280"/>
              <a:gd name="connsiteY7" fmla="*/ 0 h 2330446"/>
              <a:gd name="connsiteX8" fmla="*/ 2520280 w 2520280"/>
              <a:gd name="connsiteY8" fmla="*/ 821349 h 2330446"/>
              <a:gd name="connsiteX9" fmla="*/ 2520280 w 2520280"/>
              <a:gd name="connsiteY9" fmla="*/ 2299777 h 2330446"/>
              <a:gd name="connsiteX10" fmla="*/ 0 w 2520280"/>
              <a:gd name="connsiteY10" fmla="*/ 2330446 h 2330446"/>
              <a:gd name="connsiteX0" fmla="*/ 0 w 2520280"/>
              <a:gd name="connsiteY0" fmla="*/ 2299777 h 2299777"/>
              <a:gd name="connsiteX1" fmla="*/ 864096 w 2520280"/>
              <a:gd name="connsiteY1" fmla="*/ 2217642 h 2299777"/>
              <a:gd name="connsiteX2" fmla="*/ 1080120 w 2520280"/>
              <a:gd name="connsiteY2" fmla="*/ 2135507 h 2299777"/>
              <a:gd name="connsiteX3" fmla="*/ 1296144 w 2520280"/>
              <a:gd name="connsiteY3" fmla="*/ 1971237 h 2299777"/>
              <a:gd name="connsiteX4" fmla="*/ 1584176 w 2520280"/>
              <a:gd name="connsiteY4" fmla="*/ 1642698 h 2299777"/>
              <a:gd name="connsiteX5" fmla="*/ 1872208 w 2520280"/>
              <a:gd name="connsiteY5" fmla="*/ 985618 h 2299777"/>
              <a:gd name="connsiteX6" fmla="*/ 2016224 w 2520280"/>
              <a:gd name="connsiteY6" fmla="*/ 410674 h 2299777"/>
              <a:gd name="connsiteX7" fmla="*/ 2160240 w 2520280"/>
              <a:gd name="connsiteY7" fmla="*/ 0 h 2299777"/>
              <a:gd name="connsiteX8" fmla="*/ 2520280 w 2520280"/>
              <a:gd name="connsiteY8" fmla="*/ 821349 h 2299777"/>
              <a:gd name="connsiteX9" fmla="*/ 2520280 w 2520280"/>
              <a:gd name="connsiteY9" fmla="*/ 2299777 h 2299777"/>
              <a:gd name="connsiteX10" fmla="*/ 0 w 2520280"/>
              <a:gd name="connsiteY10" fmla="*/ 2299777 h 2299777"/>
              <a:gd name="connsiteX0" fmla="*/ 0 w 2520280"/>
              <a:gd name="connsiteY0" fmla="*/ 2381912 h 2381912"/>
              <a:gd name="connsiteX1" fmla="*/ 864096 w 2520280"/>
              <a:gd name="connsiteY1" fmla="*/ 2299777 h 2381912"/>
              <a:gd name="connsiteX2" fmla="*/ 1080120 w 2520280"/>
              <a:gd name="connsiteY2" fmla="*/ 2217642 h 2381912"/>
              <a:gd name="connsiteX3" fmla="*/ 1296144 w 2520280"/>
              <a:gd name="connsiteY3" fmla="*/ 2053372 h 2381912"/>
              <a:gd name="connsiteX4" fmla="*/ 1584176 w 2520280"/>
              <a:gd name="connsiteY4" fmla="*/ 1724833 h 2381912"/>
              <a:gd name="connsiteX5" fmla="*/ 1872208 w 2520280"/>
              <a:gd name="connsiteY5" fmla="*/ 1067753 h 2381912"/>
              <a:gd name="connsiteX6" fmla="*/ 2016224 w 2520280"/>
              <a:gd name="connsiteY6" fmla="*/ 492809 h 2381912"/>
              <a:gd name="connsiteX7" fmla="*/ 2160240 w 2520280"/>
              <a:gd name="connsiteY7" fmla="*/ 82135 h 2381912"/>
              <a:gd name="connsiteX8" fmla="*/ 2232248 w 2520280"/>
              <a:gd name="connsiteY8" fmla="*/ 0 h 2381912"/>
              <a:gd name="connsiteX9" fmla="*/ 2520280 w 2520280"/>
              <a:gd name="connsiteY9" fmla="*/ 903484 h 2381912"/>
              <a:gd name="connsiteX10" fmla="*/ 2520280 w 2520280"/>
              <a:gd name="connsiteY10" fmla="*/ 2381912 h 2381912"/>
              <a:gd name="connsiteX11" fmla="*/ 0 w 2520280"/>
              <a:gd name="connsiteY11" fmla="*/ 2381912 h 2381912"/>
              <a:gd name="connsiteX0" fmla="*/ 0 w 2520280"/>
              <a:gd name="connsiteY0" fmla="*/ 2381912 h 2381912"/>
              <a:gd name="connsiteX1" fmla="*/ 864096 w 2520280"/>
              <a:gd name="connsiteY1" fmla="*/ 2299777 h 2381912"/>
              <a:gd name="connsiteX2" fmla="*/ 1080120 w 2520280"/>
              <a:gd name="connsiteY2" fmla="*/ 2217642 h 2381912"/>
              <a:gd name="connsiteX3" fmla="*/ 1296144 w 2520280"/>
              <a:gd name="connsiteY3" fmla="*/ 2053372 h 2381912"/>
              <a:gd name="connsiteX4" fmla="*/ 1584176 w 2520280"/>
              <a:gd name="connsiteY4" fmla="*/ 1724833 h 2381912"/>
              <a:gd name="connsiteX5" fmla="*/ 1872208 w 2520280"/>
              <a:gd name="connsiteY5" fmla="*/ 1067753 h 2381912"/>
              <a:gd name="connsiteX6" fmla="*/ 2016224 w 2520280"/>
              <a:gd name="connsiteY6" fmla="*/ 492809 h 2381912"/>
              <a:gd name="connsiteX7" fmla="*/ 2160240 w 2520280"/>
              <a:gd name="connsiteY7" fmla="*/ 82135 h 2381912"/>
              <a:gd name="connsiteX8" fmla="*/ 2232248 w 2520280"/>
              <a:gd name="connsiteY8" fmla="*/ 0 h 2381912"/>
              <a:gd name="connsiteX9" fmla="*/ 2376264 w 2520280"/>
              <a:gd name="connsiteY9" fmla="*/ 410674 h 2381912"/>
              <a:gd name="connsiteX10" fmla="*/ 2520280 w 2520280"/>
              <a:gd name="connsiteY10" fmla="*/ 903484 h 2381912"/>
              <a:gd name="connsiteX11" fmla="*/ 2520280 w 2520280"/>
              <a:gd name="connsiteY11" fmla="*/ 2381912 h 2381912"/>
              <a:gd name="connsiteX12" fmla="*/ 0 w 2520280"/>
              <a:gd name="connsiteY12" fmla="*/ 2381912 h 2381912"/>
              <a:gd name="connsiteX0" fmla="*/ 0 w 2520280"/>
              <a:gd name="connsiteY0" fmla="*/ 2381912 h 2381912"/>
              <a:gd name="connsiteX1" fmla="*/ 864096 w 2520280"/>
              <a:gd name="connsiteY1" fmla="*/ 2299777 h 2381912"/>
              <a:gd name="connsiteX2" fmla="*/ 1080120 w 2520280"/>
              <a:gd name="connsiteY2" fmla="*/ 2217642 h 2381912"/>
              <a:gd name="connsiteX3" fmla="*/ 1296144 w 2520280"/>
              <a:gd name="connsiteY3" fmla="*/ 2053372 h 2381912"/>
              <a:gd name="connsiteX4" fmla="*/ 1584176 w 2520280"/>
              <a:gd name="connsiteY4" fmla="*/ 1724833 h 2381912"/>
              <a:gd name="connsiteX5" fmla="*/ 1872208 w 2520280"/>
              <a:gd name="connsiteY5" fmla="*/ 1067753 h 2381912"/>
              <a:gd name="connsiteX6" fmla="*/ 2016224 w 2520280"/>
              <a:gd name="connsiteY6" fmla="*/ 492809 h 2381912"/>
              <a:gd name="connsiteX7" fmla="*/ 2160240 w 2520280"/>
              <a:gd name="connsiteY7" fmla="*/ 82135 h 2381912"/>
              <a:gd name="connsiteX8" fmla="*/ 2232248 w 2520280"/>
              <a:gd name="connsiteY8" fmla="*/ 0 h 2381912"/>
              <a:gd name="connsiteX9" fmla="*/ 2448272 w 2520280"/>
              <a:gd name="connsiteY9" fmla="*/ 410674 h 2381912"/>
              <a:gd name="connsiteX10" fmla="*/ 2520280 w 2520280"/>
              <a:gd name="connsiteY10" fmla="*/ 903484 h 2381912"/>
              <a:gd name="connsiteX11" fmla="*/ 2520280 w 2520280"/>
              <a:gd name="connsiteY11" fmla="*/ 2381912 h 2381912"/>
              <a:gd name="connsiteX12" fmla="*/ 0 w 2520280"/>
              <a:gd name="connsiteY12" fmla="*/ 2381912 h 2381912"/>
              <a:gd name="connsiteX0" fmla="*/ 0 w 2520280"/>
              <a:gd name="connsiteY0" fmla="*/ 2381912 h 2381912"/>
              <a:gd name="connsiteX1" fmla="*/ 864096 w 2520280"/>
              <a:gd name="connsiteY1" fmla="*/ 2299777 h 2381912"/>
              <a:gd name="connsiteX2" fmla="*/ 1080120 w 2520280"/>
              <a:gd name="connsiteY2" fmla="*/ 2217642 h 2381912"/>
              <a:gd name="connsiteX3" fmla="*/ 1296144 w 2520280"/>
              <a:gd name="connsiteY3" fmla="*/ 2053372 h 2381912"/>
              <a:gd name="connsiteX4" fmla="*/ 1584176 w 2520280"/>
              <a:gd name="connsiteY4" fmla="*/ 1724833 h 2381912"/>
              <a:gd name="connsiteX5" fmla="*/ 1872208 w 2520280"/>
              <a:gd name="connsiteY5" fmla="*/ 1067753 h 2381912"/>
              <a:gd name="connsiteX6" fmla="*/ 2016224 w 2520280"/>
              <a:gd name="connsiteY6" fmla="*/ 492809 h 2381912"/>
              <a:gd name="connsiteX7" fmla="*/ 2160240 w 2520280"/>
              <a:gd name="connsiteY7" fmla="*/ 82135 h 2381912"/>
              <a:gd name="connsiteX8" fmla="*/ 2232248 w 2520280"/>
              <a:gd name="connsiteY8" fmla="*/ 0 h 2381912"/>
              <a:gd name="connsiteX9" fmla="*/ 2376264 w 2520280"/>
              <a:gd name="connsiteY9" fmla="*/ 164270 h 2381912"/>
              <a:gd name="connsiteX10" fmla="*/ 2448272 w 2520280"/>
              <a:gd name="connsiteY10" fmla="*/ 410674 h 2381912"/>
              <a:gd name="connsiteX11" fmla="*/ 2520280 w 2520280"/>
              <a:gd name="connsiteY11" fmla="*/ 903484 h 2381912"/>
              <a:gd name="connsiteX12" fmla="*/ 2520280 w 2520280"/>
              <a:gd name="connsiteY12" fmla="*/ 2381912 h 2381912"/>
              <a:gd name="connsiteX13" fmla="*/ 0 w 2520280"/>
              <a:gd name="connsiteY13" fmla="*/ 2381912 h 2381912"/>
              <a:gd name="connsiteX0" fmla="*/ 0 w 2520280"/>
              <a:gd name="connsiteY0" fmla="*/ 2381912 h 2381912"/>
              <a:gd name="connsiteX1" fmla="*/ 864096 w 2520280"/>
              <a:gd name="connsiteY1" fmla="*/ 2299777 h 2381912"/>
              <a:gd name="connsiteX2" fmla="*/ 1080120 w 2520280"/>
              <a:gd name="connsiteY2" fmla="*/ 2217642 h 2381912"/>
              <a:gd name="connsiteX3" fmla="*/ 1296144 w 2520280"/>
              <a:gd name="connsiteY3" fmla="*/ 2053372 h 2381912"/>
              <a:gd name="connsiteX4" fmla="*/ 1584176 w 2520280"/>
              <a:gd name="connsiteY4" fmla="*/ 1724833 h 2381912"/>
              <a:gd name="connsiteX5" fmla="*/ 1872208 w 2520280"/>
              <a:gd name="connsiteY5" fmla="*/ 1067753 h 2381912"/>
              <a:gd name="connsiteX6" fmla="*/ 2016224 w 2520280"/>
              <a:gd name="connsiteY6" fmla="*/ 492809 h 2381912"/>
              <a:gd name="connsiteX7" fmla="*/ 2160240 w 2520280"/>
              <a:gd name="connsiteY7" fmla="*/ 82135 h 2381912"/>
              <a:gd name="connsiteX8" fmla="*/ 2232248 w 2520280"/>
              <a:gd name="connsiteY8" fmla="*/ 0 h 2381912"/>
              <a:gd name="connsiteX9" fmla="*/ 2376264 w 2520280"/>
              <a:gd name="connsiteY9" fmla="*/ 164270 h 2381912"/>
              <a:gd name="connsiteX10" fmla="*/ 2448272 w 2520280"/>
              <a:gd name="connsiteY10" fmla="*/ 410674 h 2381912"/>
              <a:gd name="connsiteX11" fmla="*/ 2520280 w 2520280"/>
              <a:gd name="connsiteY11" fmla="*/ 903484 h 2381912"/>
              <a:gd name="connsiteX12" fmla="*/ 2520280 w 2520280"/>
              <a:gd name="connsiteY12" fmla="*/ 2381912 h 2381912"/>
              <a:gd name="connsiteX13" fmla="*/ 0 w 2520280"/>
              <a:gd name="connsiteY13" fmla="*/ 2381912 h 2381912"/>
              <a:gd name="connsiteX0" fmla="*/ 0 w 2520280"/>
              <a:gd name="connsiteY0" fmla="*/ 2381912 h 2381912"/>
              <a:gd name="connsiteX1" fmla="*/ 864096 w 2520280"/>
              <a:gd name="connsiteY1" fmla="*/ 2299777 h 2381912"/>
              <a:gd name="connsiteX2" fmla="*/ 1080120 w 2520280"/>
              <a:gd name="connsiteY2" fmla="*/ 2217642 h 2381912"/>
              <a:gd name="connsiteX3" fmla="*/ 1296144 w 2520280"/>
              <a:gd name="connsiteY3" fmla="*/ 2053372 h 2381912"/>
              <a:gd name="connsiteX4" fmla="*/ 1584176 w 2520280"/>
              <a:gd name="connsiteY4" fmla="*/ 1724833 h 2381912"/>
              <a:gd name="connsiteX5" fmla="*/ 1872208 w 2520280"/>
              <a:gd name="connsiteY5" fmla="*/ 1067753 h 2381912"/>
              <a:gd name="connsiteX6" fmla="*/ 2016224 w 2520280"/>
              <a:gd name="connsiteY6" fmla="*/ 492809 h 2381912"/>
              <a:gd name="connsiteX7" fmla="*/ 2160240 w 2520280"/>
              <a:gd name="connsiteY7" fmla="*/ 82135 h 2381912"/>
              <a:gd name="connsiteX8" fmla="*/ 2232248 w 2520280"/>
              <a:gd name="connsiteY8" fmla="*/ 0 h 2381912"/>
              <a:gd name="connsiteX9" fmla="*/ 2304256 w 2520280"/>
              <a:gd name="connsiteY9" fmla="*/ 164270 h 2381912"/>
              <a:gd name="connsiteX10" fmla="*/ 2448272 w 2520280"/>
              <a:gd name="connsiteY10" fmla="*/ 410674 h 2381912"/>
              <a:gd name="connsiteX11" fmla="*/ 2520280 w 2520280"/>
              <a:gd name="connsiteY11" fmla="*/ 903484 h 2381912"/>
              <a:gd name="connsiteX12" fmla="*/ 2520280 w 2520280"/>
              <a:gd name="connsiteY12" fmla="*/ 2381912 h 2381912"/>
              <a:gd name="connsiteX13" fmla="*/ 0 w 2520280"/>
              <a:gd name="connsiteY13" fmla="*/ 2381912 h 2381912"/>
              <a:gd name="connsiteX0" fmla="*/ 0 w 2520280"/>
              <a:gd name="connsiteY0" fmla="*/ 2299777 h 2299777"/>
              <a:gd name="connsiteX1" fmla="*/ 864096 w 2520280"/>
              <a:gd name="connsiteY1" fmla="*/ 2217642 h 2299777"/>
              <a:gd name="connsiteX2" fmla="*/ 1080120 w 2520280"/>
              <a:gd name="connsiteY2" fmla="*/ 2135507 h 2299777"/>
              <a:gd name="connsiteX3" fmla="*/ 1296144 w 2520280"/>
              <a:gd name="connsiteY3" fmla="*/ 1971237 h 2299777"/>
              <a:gd name="connsiteX4" fmla="*/ 1584176 w 2520280"/>
              <a:gd name="connsiteY4" fmla="*/ 1642698 h 2299777"/>
              <a:gd name="connsiteX5" fmla="*/ 1872208 w 2520280"/>
              <a:gd name="connsiteY5" fmla="*/ 985618 h 2299777"/>
              <a:gd name="connsiteX6" fmla="*/ 2016224 w 2520280"/>
              <a:gd name="connsiteY6" fmla="*/ 410674 h 2299777"/>
              <a:gd name="connsiteX7" fmla="*/ 2160240 w 2520280"/>
              <a:gd name="connsiteY7" fmla="*/ 0 h 2299777"/>
              <a:gd name="connsiteX8" fmla="*/ 2232248 w 2520280"/>
              <a:gd name="connsiteY8" fmla="*/ 0 h 2299777"/>
              <a:gd name="connsiteX9" fmla="*/ 2304256 w 2520280"/>
              <a:gd name="connsiteY9" fmla="*/ 82135 h 2299777"/>
              <a:gd name="connsiteX10" fmla="*/ 2448272 w 2520280"/>
              <a:gd name="connsiteY10" fmla="*/ 328539 h 2299777"/>
              <a:gd name="connsiteX11" fmla="*/ 2520280 w 2520280"/>
              <a:gd name="connsiteY11" fmla="*/ 821349 h 2299777"/>
              <a:gd name="connsiteX12" fmla="*/ 2520280 w 2520280"/>
              <a:gd name="connsiteY12" fmla="*/ 2299777 h 2299777"/>
              <a:gd name="connsiteX13" fmla="*/ 0 w 2520280"/>
              <a:gd name="connsiteY13" fmla="*/ 2299777 h 2299777"/>
              <a:gd name="connsiteX0" fmla="*/ 0 w 2520280"/>
              <a:gd name="connsiteY0" fmla="*/ 2299777 h 2299777"/>
              <a:gd name="connsiteX1" fmla="*/ 864096 w 2520280"/>
              <a:gd name="connsiteY1" fmla="*/ 2217642 h 2299777"/>
              <a:gd name="connsiteX2" fmla="*/ 1080120 w 2520280"/>
              <a:gd name="connsiteY2" fmla="*/ 2135507 h 2299777"/>
              <a:gd name="connsiteX3" fmla="*/ 1296144 w 2520280"/>
              <a:gd name="connsiteY3" fmla="*/ 1971237 h 2299777"/>
              <a:gd name="connsiteX4" fmla="*/ 1584176 w 2520280"/>
              <a:gd name="connsiteY4" fmla="*/ 1642698 h 2299777"/>
              <a:gd name="connsiteX5" fmla="*/ 1872208 w 2520280"/>
              <a:gd name="connsiteY5" fmla="*/ 985618 h 2299777"/>
              <a:gd name="connsiteX6" fmla="*/ 2016224 w 2520280"/>
              <a:gd name="connsiteY6" fmla="*/ 410674 h 2299777"/>
              <a:gd name="connsiteX7" fmla="*/ 2160240 w 2520280"/>
              <a:gd name="connsiteY7" fmla="*/ 0 h 2299777"/>
              <a:gd name="connsiteX8" fmla="*/ 2232248 w 2520280"/>
              <a:gd name="connsiteY8" fmla="*/ 0 h 2299777"/>
              <a:gd name="connsiteX9" fmla="*/ 2304256 w 2520280"/>
              <a:gd name="connsiteY9" fmla="*/ 82135 h 2299777"/>
              <a:gd name="connsiteX10" fmla="*/ 2448272 w 2520280"/>
              <a:gd name="connsiteY10" fmla="*/ 328540 h 2299777"/>
              <a:gd name="connsiteX11" fmla="*/ 2520280 w 2520280"/>
              <a:gd name="connsiteY11" fmla="*/ 821349 h 2299777"/>
              <a:gd name="connsiteX12" fmla="*/ 2520280 w 2520280"/>
              <a:gd name="connsiteY12" fmla="*/ 2299777 h 2299777"/>
              <a:gd name="connsiteX13" fmla="*/ 0 w 2520280"/>
              <a:gd name="connsiteY13" fmla="*/ 2299777 h 2299777"/>
              <a:gd name="connsiteX0" fmla="*/ 0 w 2520280"/>
              <a:gd name="connsiteY0" fmla="*/ 2299777 h 2299777"/>
              <a:gd name="connsiteX1" fmla="*/ 864096 w 2520280"/>
              <a:gd name="connsiteY1" fmla="*/ 2217642 h 2299777"/>
              <a:gd name="connsiteX2" fmla="*/ 1080120 w 2520280"/>
              <a:gd name="connsiteY2" fmla="*/ 2135507 h 2299777"/>
              <a:gd name="connsiteX3" fmla="*/ 1296144 w 2520280"/>
              <a:gd name="connsiteY3" fmla="*/ 1971237 h 2299777"/>
              <a:gd name="connsiteX4" fmla="*/ 1584176 w 2520280"/>
              <a:gd name="connsiteY4" fmla="*/ 1642698 h 2299777"/>
              <a:gd name="connsiteX5" fmla="*/ 1872208 w 2520280"/>
              <a:gd name="connsiteY5" fmla="*/ 985618 h 2299777"/>
              <a:gd name="connsiteX6" fmla="*/ 2016224 w 2520280"/>
              <a:gd name="connsiteY6" fmla="*/ 410674 h 2299777"/>
              <a:gd name="connsiteX7" fmla="*/ 2160240 w 2520280"/>
              <a:gd name="connsiteY7" fmla="*/ 0 h 2299777"/>
              <a:gd name="connsiteX8" fmla="*/ 2232248 w 2520280"/>
              <a:gd name="connsiteY8" fmla="*/ 0 h 2299777"/>
              <a:gd name="connsiteX9" fmla="*/ 2304256 w 2520280"/>
              <a:gd name="connsiteY9" fmla="*/ 82135 h 2299777"/>
              <a:gd name="connsiteX10" fmla="*/ 2413584 w 2520280"/>
              <a:gd name="connsiteY10" fmla="*/ 325668 h 2299777"/>
              <a:gd name="connsiteX11" fmla="*/ 2520280 w 2520280"/>
              <a:gd name="connsiteY11" fmla="*/ 821349 h 2299777"/>
              <a:gd name="connsiteX12" fmla="*/ 2520280 w 2520280"/>
              <a:gd name="connsiteY12" fmla="*/ 2299777 h 2299777"/>
              <a:gd name="connsiteX13" fmla="*/ 0 w 2520280"/>
              <a:gd name="connsiteY13" fmla="*/ 2299777 h 2299777"/>
              <a:gd name="connsiteX0" fmla="*/ 0 w 2520280"/>
              <a:gd name="connsiteY0" fmla="*/ 2299777 h 2299777"/>
              <a:gd name="connsiteX1" fmla="*/ 864096 w 2520280"/>
              <a:gd name="connsiteY1" fmla="*/ 2217642 h 2299777"/>
              <a:gd name="connsiteX2" fmla="*/ 1080120 w 2520280"/>
              <a:gd name="connsiteY2" fmla="*/ 2135507 h 2299777"/>
              <a:gd name="connsiteX3" fmla="*/ 1296144 w 2520280"/>
              <a:gd name="connsiteY3" fmla="*/ 1971237 h 2299777"/>
              <a:gd name="connsiteX4" fmla="*/ 1584176 w 2520280"/>
              <a:gd name="connsiteY4" fmla="*/ 1642698 h 2299777"/>
              <a:gd name="connsiteX5" fmla="*/ 1845571 w 2520280"/>
              <a:gd name="connsiteY5" fmla="*/ 895588 h 2299777"/>
              <a:gd name="connsiteX6" fmla="*/ 2016224 w 2520280"/>
              <a:gd name="connsiteY6" fmla="*/ 410674 h 2299777"/>
              <a:gd name="connsiteX7" fmla="*/ 2160240 w 2520280"/>
              <a:gd name="connsiteY7" fmla="*/ 0 h 2299777"/>
              <a:gd name="connsiteX8" fmla="*/ 2232248 w 2520280"/>
              <a:gd name="connsiteY8" fmla="*/ 0 h 2299777"/>
              <a:gd name="connsiteX9" fmla="*/ 2304256 w 2520280"/>
              <a:gd name="connsiteY9" fmla="*/ 82135 h 2299777"/>
              <a:gd name="connsiteX10" fmla="*/ 2413584 w 2520280"/>
              <a:gd name="connsiteY10" fmla="*/ 325668 h 2299777"/>
              <a:gd name="connsiteX11" fmla="*/ 2520280 w 2520280"/>
              <a:gd name="connsiteY11" fmla="*/ 821349 h 2299777"/>
              <a:gd name="connsiteX12" fmla="*/ 2520280 w 2520280"/>
              <a:gd name="connsiteY12" fmla="*/ 2299777 h 2299777"/>
              <a:gd name="connsiteX13" fmla="*/ 0 w 2520280"/>
              <a:gd name="connsiteY13" fmla="*/ 2299777 h 2299777"/>
              <a:gd name="connsiteX0" fmla="*/ 0 w 2520280"/>
              <a:gd name="connsiteY0" fmla="*/ 2299777 h 2299777"/>
              <a:gd name="connsiteX1" fmla="*/ 864096 w 2520280"/>
              <a:gd name="connsiteY1" fmla="*/ 2217642 h 2299777"/>
              <a:gd name="connsiteX2" fmla="*/ 1080120 w 2520280"/>
              <a:gd name="connsiteY2" fmla="*/ 2135507 h 2299777"/>
              <a:gd name="connsiteX3" fmla="*/ 1296144 w 2520280"/>
              <a:gd name="connsiteY3" fmla="*/ 1971237 h 2299777"/>
              <a:gd name="connsiteX4" fmla="*/ 1584176 w 2520280"/>
              <a:gd name="connsiteY4" fmla="*/ 1642698 h 2299777"/>
              <a:gd name="connsiteX5" fmla="*/ 1845571 w 2520280"/>
              <a:gd name="connsiteY5" fmla="*/ 895588 h 2299777"/>
              <a:gd name="connsiteX6" fmla="*/ 1987574 w 2520280"/>
              <a:gd name="connsiteY6" fmla="*/ 407085 h 2299777"/>
              <a:gd name="connsiteX7" fmla="*/ 2160240 w 2520280"/>
              <a:gd name="connsiteY7" fmla="*/ 0 h 2299777"/>
              <a:gd name="connsiteX8" fmla="*/ 2232248 w 2520280"/>
              <a:gd name="connsiteY8" fmla="*/ 0 h 2299777"/>
              <a:gd name="connsiteX9" fmla="*/ 2304256 w 2520280"/>
              <a:gd name="connsiteY9" fmla="*/ 82135 h 2299777"/>
              <a:gd name="connsiteX10" fmla="*/ 2413584 w 2520280"/>
              <a:gd name="connsiteY10" fmla="*/ 325668 h 2299777"/>
              <a:gd name="connsiteX11" fmla="*/ 2520280 w 2520280"/>
              <a:gd name="connsiteY11" fmla="*/ 821349 h 2299777"/>
              <a:gd name="connsiteX12" fmla="*/ 2520280 w 2520280"/>
              <a:gd name="connsiteY12" fmla="*/ 2299777 h 2299777"/>
              <a:gd name="connsiteX13" fmla="*/ 0 w 2520280"/>
              <a:gd name="connsiteY13" fmla="*/ 2299777 h 2299777"/>
              <a:gd name="connsiteX0" fmla="*/ 0 w 2520280"/>
              <a:gd name="connsiteY0" fmla="*/ 2299777 h 2299777"/>
              <a:gd name="connsiteX1" fmla="*/ 864096 w 2520280"/>
              <a:gd name="connsiteY1" fmla="*/ 2217642 h 2299777"/>
              <a:gd name="connsiteX2" fmla="*/ 1080120 w 2520280"/>
              <a:gd name="connsiteY2" fmla="*/ 2135507 h 2299777"/>
              <a:gd name="connsiteX3" fmla="*/ 1296144 w 2520280"/>
              <a:gd name="connsiteY3" fmla="*/ 1971237 h 2299777"/>
              <a:gd name="connsiteX4" fmla="*/ 1490562 w 2520280"/>
              <a:gd name="connsiteY4" fmla="*/ 1709759 h 2299777"/>
              <a:gd name="connsiteX5" fmla="*/ 1845571 w 2520280"/>
              <a:gd name="connsiteY5" fmla="*/ 895588 h 2299777"/>
              <a:gd name="connsiteX6" fmla="*/ 1987574 w 2520280"/>
              <a:gd name="connsiteY6" fmla="*/ 407085 h 2299777"/>
              <a:gd name="connsiteX7" fmla="*/ 2160240 w 2520280"/>
              <a:gd name="connsiteY7" fmla="*/ 0 h 2299777"/>
              <a:gd name="connsiteX8" fmla="*/ 2232248 w 2520280"/>
              <a:gd name="connsiteY8" fmla="*/ 0 h 2299777"/>
              <a:gd name="connsiteX9" fmla="*/ 2304256 w 2520280"/>
              <a:gd name="connsiteY9" fmla="*/ 82135 h 2299777"/>
              <a:gd name="connsiteX10" fmla="*/ 2413584 w 2520280"/>
              <a:gd name="connsiteY10" fmla="*/ 325668 h 2299777"/>
              <a:gd name="connsiteX11" fmla="*/ 2520280 w 2520280"/>
              <a:gd name="connsiteY11" fmla="*/ 821349 h 2299777"/>
              <a:gd name="connsiteX12" fmla="*/ 2520280 w 2520280"/>
              <a:gd name="connsiteY12" fmla="*/ 2299777 h 2299777"/>
              <a:gd name="connsiteX13" fmla="*/ 0 w 2520280"/>
              <a:gd name="connsiteY13" fmla="*/ 2299777 h 2299777"/>
              <a:gd name="connsiteX0" fmla="*/ 0 w 2520280"/>
              <a:gd name="connsiteY0" fmla="*/ 2299777 h 2299777"/>
              <a:gd name="connsiteX1" fmla="*/ 864096 w 2520280"/>
              <a:gd name="connsiteY1" fmla="*/ 2217642 h 2299777"/>
              <a:gd name="connsiteX2" fmla="*/ 1080120 w 2520280"/>
              <a:gd name="connsiteY2" fmla="*/ 2135507 h 2299777"/>
              <a:gd name="connsiteX3" fmla="*/ 1296144 w 2520280"/>
              <a:gd name="connsiteY3" fmla="*/ 1971237 h 2299777"/>
              <a:gd name="connsiteX4" fmla="*/ 1490562 w 2520280"/>
              <a:gd name="connsiteY4" fmla="*/ 1709759 h 2299777"/>
              <a:gd name="connsiteX5" fmla="*/ 1703567 w 2520280"/>
              <a:gd name="connsiteY5" fmla="*/ 1384090 h 2299777"/>
              <a:gd name="connsiteX6" fmla="*/ 1845571 w 2520280"/>
              <a:gd name="connsiteY6" fmla="*/ 895588 h 2299777"/>
              <a:gd name="connsiteX7" fmla="*/ 1987574 w 2520280"/>
              <a:gd name="connsiteY7" fmla="*/ 407085 h 2299777"/>
              <a:gd name="connsiteX8" fmla="*/ 2160240 w 2520280"/>
              <a:gd name="connsiteY8" fmla="*/ 0 h 2299777"/>
              <a:gd name="connsiteX9" fmla="*/ 2232248 w 2520280"/>
              <a:gd name="connsiteY9" fmla="*/ 0 h 2299777"/>
              <a:gd name="connsiteX10" fmla="*/ 2304256 w 2520280"/>
              <a:gd name="connsiteY10" fmla="*/ 82135 h 2299777"/>
              <a:gd name="connsiteX11" fmla="*/ 2413584 w 2520280"/>
              <a:gd name="connsiteY11" fmla="*/ 325668 h 2299777"/>
              <a:gd name="connsiteX12" fmla="*/ 2520280 w 2520280"/>
              <a:gd name="connsiteY12" fmla="*/ 821349 h 2299777"/>
              <a:gd name="connsiteX13" fmla="*/ 2520280 w 2520280"/>
              <a:gd name="connsiteY13" fmla="*/ 2299777 h 2299777"/>
              <a:gd name="connsiteX14" fmla="*/ 0 w 2520280"/>
              <a:gd name="connsiteY14" fmla="*/ 2299777 h 2299777"/>
              <a:gd name="connsiteX0" fmla="*/ 0 w 2520280"/>
              <a:gd name="connsiteY0" fmla="*/ 2299777 h 2299777"/>
              <a:gd name="connsiteX1" fmla="*/ 851547 w 2520280"/>
              <a:gd name="connsiteY1" fmla="*/ 2198261 h 2299777"/>
              <a:gd name="connsiteX2" fmla="*/ 1080120 w 2520280"/>
              <a:gd name="connsiteY2" fmla="*/ 2135507 h 2299777"/>
              <a:gd name="connsiteX3" fmla="*/ 1296144 w 2520280"/>
              <a:gd name="connsiteY3" fmla="*/ 1971237 h 2299777"/>
              <a:gd name="connsiteX4" fmla="*/ 1490562 w 2520280"/>
              <a:gd name="connsiteY4" fmla="*/ 1709759 h 2299777"/>
              <a:gd name="connsiteX5" fmla="*/ 1703567 w 2520280"/>
              <a:gd name="connsiteY5" fmla="*/ 1384090 h 2299777"/>
              <a:gd name="connsiteX6" fmla="*/ 1845571 w 2520280"/>
              <a:gd name="connsiteY6" fmla="*/ 895588 h 2299777"/>
              <a:gd name="connsiteX7" fmla="*/ 1987574 w 2520280"/>
              <a:gd name="connsiteY7" fmla="*/ 407085 h 2299777"/>
              <a:gd name="connsiteX8" fmla="*/ 2160240 w 2520280"/>
              <a:gd name="connsiteY8" fmla="*/ 0 h 2299777"/>
              <a:gd name="connsiteX9" fmla="*/ 2232248 w 2520280"/>
              <a:gd name="connsiteY9" fmla="*/ 0 h 2299777"/>
              <a:gd name="connsiteX10" fmla="*/ 2304256 w 2520280"/>
              <a:gd name="connsiteY10" fmla="*/ 82135 h 2299777"/>
              <a:gd name="connsiteX11" fmla="*/ 2413584 w 2520280"/>
              <a:gd name="connsiteY11" fmla="*/ 325668 h 2299777"/>
              <a:gd name="connsiteX12" fmla="*/ 2520280 w 2520280"/>
              <a:gd name="connsiteY12" fmla="*/ 821349 h 2299777"/>
              <a:gd name="connsiteX13" fmla="*/ 2520280 w 2520280"/>
              <a:gd name="connsiteY13" fmla="*/ 2299777 h 2299777"/>
              <a:gd name="connsiteX14" fmla="*/ 0 w 2520280"/>
              <a:gd name="connsiteY14" fmla="*/ 2299777 h 2299777"/>
              <a:gd name="connsiteX0" fmla="*/ 0 w 2520280"/>
              <a:gd name="connsiteY0" fmla="*/ 2381194 h 2381194"/>
              <a:gd name="connsiteX1" fmla="*/ 851547 w 2520280"/>
              <a:gd name="connsiteY1" fmla="*/ 2279678 h 2381194"/>
              <a:gd name="connsiteX2" fmla="*/ 1080120 w 2520280"/>
              <a:gd name="connsiteY2" fmla="*/ 2216924 h 2381194"/>
              <a:gd name="connsiteX3" fmla="*/ 1296144 w 2520280"/>
              <a:gd name="connsiteY3" fmla="*/ 2052654 h 2381194"/>
              <a:gd name="connsiteX4" fmla="*/ 1490562 w 2520280"/>
              <a:gd name="connsiteY4" fmla="*/ 1791176 h 2381194"/>
              <a:gd name="connsiteX5" fmla="*/ 1703567 w 2520280"/>
              <a:gd name="connsiteY5" fmla="*/ 1465507 h 2381194"/>
              <a:gd name="connsiteX6" fmla="*/ 1845571 w 2520280"/>
              <a:gd name="connsiteY6" fmla="*/ 977005 h 2381194"/>
              <a:gd name="connsiteX7" fmla="*/ 1987574 w 2520280"/>
              <a:gd name="connsiteY7" fmla="*/ 488502 h 2381194"/>
              <a:gd name="connsiteX8" fmla="*/ 2160240 w 2520280"/>
              <a:gd name="connsiteY8" fmla="*/ 81417 h 2381194"/>
              <a:gd name="connsiteX9" fmla="*/ 2200579 w 2520280"/>
              <a:gd name="connsiteY9" fmla="*/ 0 h 2381194"/>
              <a:gd name="connsiteX10" fmla="*/ 2304256 w 2520280"/>
              <a:gd name="connsiteY10" fmla="*/ 163552 h 2381194"/>
              <a:gd name="connsiteX11" fmla="*/ 2413584 w 2520280"/>
              <a:gd name="connsiteY11" fmla="*/ 407085 h 2381194"/>
              <a:gd name="connsiteX12" fmla="*/ 2520280 w 2520280"/>
              <a:gd name="connsiteY12" fmla="*/ 902766 h 2381194"/>
              <a:gd name="connsiteX13" fmla="*/ 2520280 w 2520280"/>
              <a:gd name="connsiteY13" fmla="*/ 2381194 h 2381194"/>
              <a:gd name="connsiteX14" fmla="*/ 0 w 2520280"/>
              <a:gd name="connsiteY14" fmla="*/ 2381194 h 2381194"/>
              <a:gd name="connsiteX0" fmla="*/ 0 w 2520280"/>
              <a:gd name="connsiteY0" fmla="*/ 2381194 h 2381194"/>
              <a:gd name="connsiteX1" fmla="*/ 851547 w 2520280"/>
              <a:gd name="connsiteY1" fmla="*/ 2279678 h 2381194"/>
              <a:gd name="connsiteX2" fmla="*/ 1080120 w 2520280"/>
              <a:gd name="connsiteY2" fmla="*/ 2216924 h 2381194"/>
              <a:gd name="connsiteX3" fmla="*/ 1296144 w 2520280"/>
              <a:gd name="connsiteY3" fmla="*/ 2052654 h 2381194"/>
              <a:gd name="connsiteX4" fmla="*/ 1490562 w 2520280"/>
              <a:gd name="connsiteY4" fmla="*/ 1791176 h 2381194"/>
              <a:gd name="connsiteX5" fmla="*/ 1703567 w 2520280"/>
              <a:gd name="connsiteY5" fmla="*/ 1465507 h 2381194"/>
              <a:gd name="connsiteX6" fmla="*/ 1845571 w 2520280"/>
              <a:gd name="connsiteY6" fmla="*/ 977005 h 2381194"/>
              <a:gd name="connsiteX7" fmla="*/ 1987574 w 2520280"/>
              <a:gd name="connsiteY7" fmla="*/ 488502 h 2381194"/>
              <a:gd name="connsiteX8" fmla="*/ 2129577 w 2520280"/>
              <a:gd name="connsiteY8" fmla="*/ 81417 h 2381194"/>
              <a:gd name="connsiteX9" fmla="*/ 2200579 w 2520280"/>
              <a:gd name="connsiteY9" fmla="*/ 0 h 2381194"/>
              <a:gd name="connsiteX10" fmla="*/ 2304256 w 2520280"/>
              <a:gd name="connsiteY10" fmla="*/ 163552 h 2381194"/>
              <a:gd name="connsiteX11" fmla="*/ 2413584 w 2520280"/>
              <a:gd name="connsiteY11" fmla="*/ 407085 h 2381194"/>
              <a:gd name="connsiteX12" fmla="*/ 2520280 w 2520280"/>
              <a:gd name="connsiteY12" fmla="*/ 902766 h 2381194"/>
              <a:gd name="connsiteX13" fmla="*/ 2520280 w 2520280"/>
              <a:gd name="connsiteY13" fmla="*/ 2381194 h 2381194"/>
              <a:gd name="connsiteX14" fmla="*/ 0 w 2520280"/>
              <a:gd name="connsiteY14" fmla="*/ 2381194 h 2381194"/>
              <a:gd name="connsiteX0" fmla="*/ 0 w 2520280"/>
              <a:gd name="connsiteY0" fmla="*/ 2381194 h 2381194"/>
              <a:gd name="connsiteX1" fmla="*/ 851547 w 2520280"/>
              <a:gd name="connsiteY1" fmla="*/ 2279678 h 2381194"/>
              <a:gd name="connsiteX2" fmla="*/ 1080120 w 2520280"/>
              <a:gd name="connsiteY2" fmla="*/ 2216924 h 2381194"/>
              <a:gd name="connsiteX3" fmla="*/ 1296144 w 2520280"/>
              <a:gd name="connsiteY3" fmla="*/ 2052654 h 2381194"/>
              <a:gd name="connsiteX4" fmla="*/ 1490562 w 2520280"/>
              <a:gd name="connsiteY4" fmla="*/ 1791176 h 2381194"/>
              <a:gd name="connsiteX5" fmla="*/ 1703567 w 2520280"/>
              <a:gd name="connsiteY5" fmla="*/ 1465507 h 2381194"/>
              <a:gd name="connsiteX6" fmla="*/ 1845571 w 2520280"/>
              <a:gd name="connsiteY6" fmla="*/ 977005 h 2381194"/>
              <a:gd name="connsiteX7" fmla="*/ 1987574 w 2520280"/>
              <a:gd name="connsiteY7" fmla="*/ 488502 h 2381194"/>
              <a:gd name="connsiteX8" fmla="*/ 2129577 w 2520280"/>
              <a:gd name="connsiteY8" fmla="*/ 81417 h 2381194"/>
              <a:gd name="connsiteX9" fmla="*/ 2200579 w 2520280"/>
              <a:gd name="connsiteY9" fmla="*/ 0 h 2381194"/>
              <a:gd name="connsiteX10" fmla="*/ 2304256 w 2520280"/>
              <a:gd name="connsiteY10" fmla="*/ 163552 h 2381194"/>
              <a:gd name="connsiteX11" fmla="*/ 2413584 w 2520280"/>
              <a:gd name="connsiteY11" fmla="*/ 407085 h 2381194"/>
              <a:gd name="connsiteX12" fmla="*/ 2520280 w 2520280"/>
              <a:gd name="connsiteY12" fmla="*/ 902766 h 2381194"/>
              <a:gd name="connsiteX13" fmla="*/ 2520280 w 2520280"/>
              <a:gd name="connsiteY13" fmla="*/ 2381194 h 2381194"/>
              <a:gd name="connsiteX14" fmla="*/ 0 w 2520280"/>
              <a:gd name="connsiteY14" fmla="*/ 2381194 h 2381194"/>
              <a:gd name="connsiteX0" fmla="*/ 0 w 2520280"/>
              <a:gd name="connsiteY0" fmla="*/ 2381194 h 2381194"/>
              <a:gd name="connsiteX1" fmla="*/ 851547 w 2520280"/>
              <a:gd name="connsiteY1" fmla="*/ 2279678 h 2381194"/>
              <a:gd name="connsiteX2" fmla="*/ 1080120 w 2520280"/>
              <a:gd name="connsiteY2" fmla="*/ 2216924 h 2381194"/>
              <a:gd name="connsiteX3" fmla="*/ 1296144 w 2520280"/>
              <a:gd name="connsiteY3" fmla="*/ 2052654 h 2381194"/>
              <a:gd name="connsiteX4" fmla="*/ 1490562 w 2520280"/>
              <a:gd name="connsiteY4" fmla="*/ 1791176 h 2381194"/>
              <a:gd name="connsiteX5" fmla="*/ 1703567 w 2520280"/>
              <a:gd name="connsiteY5" fmla="*/ 1465507 h 2381194"/>
              <a:gd name="connsiteX6" fmla="*/ 1845571 w 2520280"/>
              <a:gd name="connsiteY6" fmla="*/ 977005 h 2381194"/>
              <a:gd name="connsiteX7" fmla="*/ 1987574 w 2520280"/>
              <a:gd name="connsiteY7" fmla="*/ 488502 h 2381194"/>
              <a:gd name="connsiteX8" fmla="*/ 2129577 w 2520280"/>
              <a:gd name="connsiteY8" fmla="*/ 81417 h 2381194"/>
              <a:gd name="connsiteX9" fmla="*/ 2200579 w 2520280"/>
              <a:gd name="connsiteY9" fmla="*/ 0 h 2381194"/>
              <a:gd name="connsiteX10" fmla="*/ 2304256 w 2520280"/>
              <a:gd name="connsiteY10" fmla="*/ 163552 h 2381194"/>
              <a:gd name="connsiteX11" fmla="*/ 2413584 w 2520280"/>
              <a:gd name="connsiteY11" fmla="*/ 407085 h 2381194"/>
              <a:gd name="connsiteX12" fmla="*/ 2520280 w 2520280"/>
              <a:gd name="connsiteY12" fmla="*/ 902766 h 2381194"/>
              <a:gd name="connsiteX13" fmla="*/ 2520280 w 2520280"/>
              <a:gd name="connsiteY13" fmla="*/ 2381194 h 2381194"/>
              <a:gd name="connsiteX14" fmla="*/ 0 w 2520280"/>
              <a:gd name="connsiteY14" fmla="*/ 2381194 h 2381194"/>
              <a:gd name="connsiteX0" fmla="*/ 0 w 2520280"/>
              <a:gd name="connsiteY0" fmla="*/ 2299777 h 2299777"/>
              <a:gd name="connsiteX1" fmla="*/ 851547 w 2520280"/>
              <a:gd name="connsiteY1" fmla="*/ 2198261 h 2299777"/>
              <a:gd name="connsiteX2" fmla="*/ 1080120 w 2520280"/>
              <a:gd name="connsiteY2" fmla="*/ 2135507 h 2299777"/>
              <a:gd name="connsiteX3" fmla="*/ 1296144 w 2520280"/>
              <a:gd name="connsiteY3" fmla="*/ 1971237 h 2299777"/>
              <a:gd name="connsiteX4" fmla="*/ 1490562 w 2520280"/>
              <a:gd name="connsiteY4" fmla="*/ 1709759 h 2299777"/>
              <a:gd name="connsiteX5" fmla="*/ 1703567 w 2520280"/>
              <a:gd name="connsiteY5" fmla="*/ 1384090 h 2299777"/>
              <a:gd name="connsiteX6" fmla="*/ 1845571 w 2520280"/>
              <a:gd name="connsiteY6" fmla="*/ 895588 h 2299777"/>
              <a:gd name="connsiteX7" fmla="*/ 1987574 w 2520280"/>
              <a:gd name="connsiteY7" fmla="*/ 407085 h 2299777"/>
              <a:gd name="connsiteX8" fmla="*/ 2129577 w 2520280"/>
              <a:gd name="connsiteY8" fmla="*/ 0 h 2299777"/>
              <a:gd name="connsiteX9" fmla="*/ 2304256 w 2520280"/>
              <a:gd name="connsiteY9" fmla="*/ 82135 h 2299777"/>
              <a:gd name="connsiteX10" fmla="*/ 2413584 w 2520280"/>
              <a:gd name="connsiteY10" fmla="*/ 325668 h 2299777"/>
              <a:gd name="connsiteX11" fmla="*/ 2520280 w 2520280"/>
              <a:gd name="connsiteY11" fmla="*/ 821349 h 2299777"/>
              <a:gd name="connsiteX12" fmla="*/ 2520280 w 2520280"/>
              <a:gd name="connsiteY12" fmla="*/ 2299777 h 2299777"/>
              <a:gd name="connsiteX13" fmla="*/ 0 w 2520280"/>
              <a:gd name="connsiteY13" fmla="*/ 2299777 h 2299777"/>
              <a:gd name="connsiteX0" fmla="*/ 0 w 2520280"/>
              <a:gd name="connsiteY0" fmla="*/ 2299777 h 2299777"/>
              <a:gd name="connsiteX1" fmla="*/ 851547 w 2520280"/>
              <a:gd name="connsiteY1" fmla="*/ 2198261 h 2299777"/>
              <a:gd name="connsiteX2" fmla="*/ 1080120 w 2520280"/>
              <a:gd name="connsiteY2" fmla="*/ 2135507 h 2299777"/>
              <a:gd name="connsiteX3" fmla="*/ 1296144 w 2520280"/>
              <a:gd name="connsiteY3" fmla="*/ 1971237 h 2299777"/>
              <a:gd name="connsiteX4" fmla="*/ 1490562 w 2520280"/>
              <a:gd name="connsiteY4" fmla="*/ 1709759 h 2299777"/>
              <a:gd name="connsiteX5" fmla="*/ 1703567 w 2520280"/>
              <a:gd name="connsiteY5" fmla="*/ 1384090 h 2299777"/>
              <a:gd name="connsiteX6" fmla="*/ 1845571 w 2520280"/>
              <a:gd name="connsiteY6" fmla="*/ 895588 h 2299777"/>
              <a:gd name="connsiteX7" fmla="*/ 1987574 w 2520280"/>
              <a:gd name="connsiteY7" fmla="*/ 407085 h 2299777"/>
              <a:gd name="connsiteX8" fmla="*/ 2129577 w 2520280"/>
              <a:gd name="connsiteY8" fmla="*/ 0 h 2299777"/>
              <a:gd name="connsiteX9" fmla="*/ 2271581 w 2520280"/>
              <a:gd name="connsiteY9" fmla="*/ 0 h 2299777"/>
              <a:gd name="connsiteX10" fmla="*/ 2304256 w 2520280"/>
              <a:gd name="connsiteY10" fmla="*/ 82135 h 2299777"/>
              <a:gd name="connsiteX11" fmla="*/ 2413584 w 2520280"/>
              <a:gd name="connsiteY11" fmla="*/ 325668 h 2299777"/>
              <a:gd name="connsiteX12" fmla="*/ 2520280 w 2520280"/>
              <a:gd name="connsiteY12" fmla="*/ 821349 h 2299777"/>
              <a:gd name="connsiteX13" fmla="*/ 2520280 w 2520280"/>
              <a:gd name="connsiteY13" fmla="*/ 2299777 h 2299777"/>
              <a:gd name="connsiteX14" fmla="*/ 0 w 2520280"/>
              <a:gd name="connsiteY14" fmla="*/ 2299777 h 2299777"/>
              <a:gd name="connsiteX0" fmla="*/ 0 w 2520280"/>
              <a:gd name="connsiteY0" fmla="*/ 2367624 h 2367624"/>
              <a:gd name="connsiteX1" fmla="*/ 851547 w 2520280"/>
              <a:gd name="connsiteY1" fmla="*/ 2266108 h 2367624"/>
              <a:gd name="connsiteX2" fmla="*/ 1080120 w 2520280"/>
              <a:gd name="connsiteY2" fmla="*/ 2203354 h 2367624"/>
              <a:gd name="connsiteX3" fmla="*/ 1296144 w 2520280"/>
              <a:gd name="connsiteY3" fmla="*/ 2039084 h 2367624"/>
              <a:gd name="connsiteX4" fmla="*/ 1490562 w 2520280"/>
              <a:gd name="connsiteY4" fmla="*/ 1777606 h 2367624"/>
              <a:gd name="connsiteX5" fmla="*/ 1703567 w 2520280"/>
              <a:gd name="connsiteY5" fmla="*/ 1451937 h 2367624"/>
              <a:gd name="connsiteX6" fmla="*/ 1845571 w 2520280"/>
              <a:gd name="connsiteY6" fmla="*/ 963435 h 2367624"/>
              <a:gd name="connsiteX7" fmla="*/ 1987574 w 2520280"/>
              <a:gd name="connsiteY7" fmla="*/ 474932 h 2367624"/>
              <a:gd name="connsiteX8" fmla="*/ 2129577 w 2520280"/>
              <a:gd name="connsiteY8" fmla="*/ 67847 h 2367624"/>
              <a:gd name="connsiteX9" fmla="*/ 2271581 w 2520280"/>
              <a:gd name="connsiteY9" fmla="*/ 67847 h 2367624"/>
              <a:gd name="connsiteX10" fmla="*/ 2304256 w 2520280"/>
              <a:gd name="connsiteY10" fmla="*/ 149982 h 2367624"/>
              <a:gd name="connsiteX11" fmla="*/ 2413584 w 2520280"/>
              <a:gd name="connsiteY11" fmla="*/ 393515 h 2367624"/>
              <a:gd name="connsiteX12" fmla="*/ 2520280 w 2520280"/>
              <a:gd name="connsiteY12" fmla="*/ 889196 h 2367624"/>
              <a:gd name="connsiteX13" fmla="*/ 2520280 w 2520280"/>
              <a:gd name="connsiteY13" fmla="*/ 2367624 h 2367624"/>
              <a:gd name="connsiteX14" fmla="*/ 0 w 2520280"/>
              <a:gd name="connsiteY14" fmla="*/ 2367624 h 2367624"/>
              <a:gd name="connsiteX0" fmla="*/ 0 w 2307748"/>
              <a:gd name="connsiteY0" fmla="*/ 2346713 h 2367624"/>
              <a:gd name="connsiteX1" fmla="*/ 639015 w 2307748"/>
              <a:gd name="connsiteY1" fmla="*/ 2266108 h 2367624"/>
              <a:gd name="connsiteX2" fmla="*/ 867588 w 2307748"/>
              <a:gd name="connsiteY2" fmla="*/ 2203354 h 2367624"/>
              <a:gd name="connsiteX3" fmla="*/ 1083612 w 2307748"/>
              <a:gd name="connsiteY3" fmla="*/ 2039084 h 2367624"/>
              <a:gd name="connsiteX4" fmla="*/ 1278030 w 2307748"/>
              <a:gd name="connsiteY4" fmla="*/ 1777606 h 2367624"/>
              <a:gd name="connsiteX5" fmla="*/ 1491035 w 2307748"/>
              <a:gd name="connsiteY5" fmla="*/ 1451937 h 2367624"/>
              <a:gd name="connsiteX6" fmla="*/ 1633039 w 2307748"/>
              <a:gd name="connsiteY6" fmla="*/ 963435 h 2367624"/>
              <a:gd name="connsiteX7" fmla="*/ 1775042 w 2307748"/>
              <a:gd name="connsiteY7" fmla="*/ 474932 h 2367624"/>
              <a:gd name="connsiteX8" fmla="*/ 1917045 w 2307748"/>
              <a:gd name="connsiteY8" fmla="*/ 67847 h 2367624"/>
              <a:gd name="connsiteX9" fmla="*/ 2059049 w 2307748"/>
              <a:gd name="connsiteY9" fmla="*/ 67847 h 2367624"/>
              <a:gd name="connsiteX10" fmla="*/ 2091724 w 2307748"/>
              <a:gd name="connsiteY10" fmla="*/ 149982 h 2367624"/>
              <a:gd name="connsiteX11" fmla="*/ 2201052 w 2307748"/>
              <a:gd name="connsiteY11" fmla="*/ 393515 h 2367624"/>
              <a:gd name="connsiteX12" fmla="*/ 2307748 w 2307748"/>
              <a:gd name="connsiteY12" fmla="*/ 889196 h 2367624"/>
              <a:gd name="connsiteX13" fmla="*/ 2307748 w 2307748"/>
              <a:gd name="connsiteY13" fmla="*/ 2367624 h 2367624"/>
              <a:gd name="connsiteX14" fmla="*/ 0 w 2307748"/>
              <a:gd name="connsiteY14" fmla="*/ 2346713 h 2367624"/>
              <a:gd name="connsiteX0" fmla="*/ 0 w 2307748"/>
              <a:gd name="connsiteY0" fmla="*/ 2346713 h 2367624"/>
              <a:gd name="connsiteX1" fmla="*/ 639015 w 2307748"/>
              <a:gd name="connsiteY1" fmla="*/ 2346713 h 2367624"/>
              <a:gd name="connsiteX2" fmla="*/ 867588 w 2307748"/>
              <a:gd name="connsiteY2" fmla="*/ 2203354 h 2367624"/>
              <a:gd name="connsiteX3" fmla="*/ 1083612 w 2307748"/>
              <a:gd name="connsiteY3" fmla="*/ 2039084 h 2367624"/>
              <a:gd name="connsiteX4" fmla="*/ 1278030 w 2307748"/>
              <a:gd name="connsiteY4" fmla="*/ 1777606 h 2367624"/>
              <a:gd name="connsiteX5" fmla="*/ 1491035 w 2307748"/>
              <a:gd name="connsiteY5" fmla="*/ 1451937 h 2367624"/>
              <a:gd name="connsiteX6" fmla="*/ 1633039 w 2307748"/>
              <a:gd name="connsiteY6" fmla="*/ 963435 h 2367624"/>
              <a:gd name="connsiteX7" fmla="*/ 1775042 w 2307748"/>
              <a:gd name="connsiteY7" fmla="*/ 474932 h 2367624"/>
              <a:gd name="connsiteX8" fmla="*/ 1917045 w 2307748"/>
              <a:gd name="connsiteY8" fmla="*/ 67847 h 2367624"/>
              <a:gd name="connsiteX9" fmla="*/ 2059049 w 2307748"/>
              <a:gd name="connsiteY9" fmla="*/ 67847 h 2367624"/>
              <a:gd name="connsiteX10" fmla="*/ 2091724 w 2307748"/>
              <a:gd name="connsiteY10" fmla="*/ 149982 h 2367624"/>
              <a:gd name="connsiteX11" fmla="*/ 2201052 w 2307748"/>
              <a:gd name="connsiteY11" fmla="*/ 393515 h 2367624"/>
              <a:gd name="connsiteX12" fmla="*/ 2307748 w 2307748"/>
              <a:gd name="connsiteY12" fmla="*/ 889196 h 2367624"/>
              <a:gd name="connsiteX13" fmla="*/ 2307748 w 2307748"/>
              <a:gd name="connsiteY13" fmla="*/ 2367624 h 2367624"/>
              <a:gd name="connsiteX14" fmla="*/ 0 w 2307748"/>
              <a:gd name="connsiteY14" fmla="*/ 2346713 h 2367624"/>
              <a:gd name="connsiteX0" fmla="*/ 0 w 2307748"/>
              <a:gd name="connsiteY0" fmla="*/ 2346713 h 2367624"/>
              <a:gd name="connsiteX1" fmla="*/ 568013 w 2307748"/>
              <a:gd name="connsiteY1" fmla="*/ 2346713 h 2367624"/>
              <a:gd name="connsiteX2" fmla="*/ 867588 w 2307748"/>
              <a:gd name="connsiteY2" fmla="*/ 2203354 h 2367624"/>
              <a:gd name="connsiteX3" fmla="*/ 1083612 w 2307748"/>
              <a:gd name="connsiteY3" fmla="*/ 2039084 h 2367624"/>
              <a:gd name="connsiteX4" fmla="*/ 1278030 w 2307748"/>
              <a:gd name="connsiteY4" fmla="*/ 1777606 h 2367624"/>
              <a:gd name="connsiteX5" fmla="*/ 1491035 w 2307748"/>
              <a:gd name="connsiteY5" fmla="*/ 1451937 h 2367624"/>
              <a:gd name="connsiteX6" fmla="*/ 1633039 w 2307748"/>
              <a:gd name="connsiteY6" fmla="*/ 963435 h 2367624"/>
              <a:gd name="connsiteX7" fmla="*/ 1775042 w 2307748"/>
              <a:gd name="connsiteY7" fmla="*/ 474932 h 2367624"/>
              <a:gd name="connsiteX8" fmla="*/ 1917045 w 2307748"/>
              <a:gd name="connsiteY8" fmla="*/ 67847 h 2367624"/>
              <a:gd name="connsiteX9" fmla="*/ 2059049 w 2307748"/>
              <a:gd name="connsiteY9" fmla="*/ 67847 h 2367624"/>
              <a:gd name="connsiteX10" fmla="*/ 2091724 w 2307748"/>
              <a:gd name="connsiteY10" fmla="*/ 149982 h 2367624"/>
              <a:gd name="connsiteX11" fmla="*/ 2201052 w 2307748"/>
              <a:gd name="connsiteY11" fmla="*/ 393515 h 2367624"/>
              <a:gd name="connsiteX12" fmla="*/ 2307748 w 2307748"/>
              <a:gd name="connsiteY12" fmla="*/ 889196 h 2367624"/>
              <a:gd name="connsiteX13" fmla="*/ 2307748 w 2307748"/>
              <a:gd name="connsiteY13" fmla="*/ 2367624 h 2367624"/>
              <a:gd name="connsiteX14" fmla="*/ 0 w 2307748"/>
              <a:gd name="connsiteY14" fmla="*/ 2346713 h 2367624"/>
              <a:gd name="connsiteX0" fmla="*/ 0 w 2307748"/>
              <a:gd name="connsiteY0" fmla="*/ 2346713 h 2367624"/>
              <a:gd name="connsiteX1" fmla="*/ 568013 w 2307748"/>
              <a:gd name="connsiteY1" fmla="*/ 2346713 h 2367624"/>
              <a:gd name="connsiteX2" fmla="*/ 867588 w 2307748"/>
              <a:gd name="connsiteY2" fmla="*/ 2203354 h 2367624"/>
              <a:gd name="connsiteX3" fmla="*/ 1065025 w 2307748"/>
              <a:gd name="connsiteY3" fmla="*/ 2021045 h 2367624"/>
              <a:gd name="connsiteX4" fmla="*/ 1278030 w 2307748"/>
              <a:gd name="connsiteY4" fmla="*/ 1777606 h 2367624"/>
              <a:gd name="connsiteX5" fmla="*/ 1491035 w 2307748"/>
              <a:gd name="connsiteY5" fmla="*/ 1451937 h 2367624"/>
              <a:gd name="connsiteX6" fmla="*/ 1633039 w 2307748"/>
              <a:gd name="connsiteY6" fmla="*/ 963435 h 2367624"/>
              <a:gd name="connsiteX7" fmla="*/ 1775042 w 2307748"/>
              <a:gd name="connsiteY7" fmla="*/ 474932 h 2367624"/>
              <a:gd name="connsiteX8" fmla="*/ 1917045 w 2307748"/>
              <a:gd name="connsiteY8" fmla="*/ 67847 h 2367624"/>
              <a:gd name="connsiteX9" fmla="*/ 2059049 w 2307748"/>
              <a:gd name="connsiteY9" fmla="*/ 67847 h 2367624"/>
              <a:gd name="connsiteX10" fmla="*/ 2091724 w 2307748"/>
              <a:gd name="connsiteY10" fmla="*/ 149982 h 2367624"/>
              <a:gd name="connsiteX11" fmla="*/ 2201052 w 2307748"/>
              <a:gd name="connsiteY11" fmla="*/ 393515 h 2367624"/>
              <a:gd name="connsiteX12" fmla="*/ 2307748 w 2307748"/>
              <a:gd name="connsiteY12" fmla="*/ 889196 h 2367624"/>
              <a:gd name="connsiteX13" fmla="*/ 2307748 w 2307748"/>
              <a:gd name="connsiteY13" fmla="*/ 2367624 h 2367624"/>
              <a:gd name="connsiteX14" fmla="*/ 0 w 2307748"/>
              <a:gd name="connsiteY14" fmla="*/ 2346713 h 2367624"/>
              <a:gd name="connsiteX0" fmla="*/ 0 w 2307748"/>
              <a:gd name="connsiteY0" fmla="*/ 2346713 h 2367624"/>
              <a:gd name="connsiteX1" fmla="*/ 568013 w 2307748"/>
              <a:gd name="connsiteY1" fmla="*/ 2346713 h 2367624"/>
              <a:gd name="connsiteX2" fmla="*/ 867588 w 2307748"/>
              <a:gd name="connsiteY2" fmla="*/ 2203354 h 2367624"/>
              <a:gd name="connsiteX3" fmla="*/ 1065025 w 2307748"/>
              <a:gd name="connsiteY3" fmla="*/ 2021045 h 2367624"/>
              <a:gd name="connsiteX4" fmla="*/ 1278030 w 2307748"/>
              <a:gd name="connsiteY4" fmla="*/ 1777606 h 2367624"/>
              <a:gd name="connsiteX5" fmla="*/ 1491035 w 2307748"/>
              <a:gd name="connsiteY5" fmla="*/ 1451937 h 2367624"/>
              <a:gd name="connsiteX6" fmla="*/ 1633039 w 2307748"/>
              <a:gd name="connsiteY6" fmla="*/ 963435 h 2367624"/>
              <a:gd name="connsiteX7" fmla="*/ 1775042 w 2307748"/>
              <a:gd name="connsiteY7" fmla="*/ 474932 h 2367624"/>
              <a:gd name="connsiteX8" fmla="*/ 1917045 w 2307748"/>
              <a:gd name="connsiteY8" fmla="*/ 67847 h 2367624"/>
              <a:gd name="connsiteX9" fmla="*/ 2059049 w 2307748"/>
              <a:gd name="connsiteY9" fmla="*/ 67847 h 2367624"/>
              <a:gd name="connsiteX10" fmla="*/ 2091724 w 2307748"/>
              <a:gd name="connsiteY10" fmla="*/ 149982 h 2367624"/>
              <a:gd name="connsiteX11" fmla="*/ 2201052 w 2307748"/>
              <a:gd name="connsiteY11" fmla="*/ 393515 h 2367624"/>
              <a:gd name="connsiteX12" fmla="*/ 2307748 w 2307748"/>
              <a:gd name="connsiteY12" fmla="*/ 889196 h 2367624"/>
              <a:gd name="connsiteX13" fmla="*/ 2307748 w 2307748"/>
              <a:gd name="connsiteY13" fmla="*/ 2367624 h 2367624"/>
              <a:gd name="connsiteX14" fmla="*/ 0 w 2307748"/>
              <a:gd name="connsiteY14" fmla="*/ 2346713 h 2367624"/>
              <a:gd name="connsiteX0" fmla="*/ 0 w 2307748"/>
              <a:gd name="connsiteY0" fmla="*/ 2346713 h 2367624"/>
              <a:gd name="connsiteX1" fmla="*/ 568013 w 2307748"/>
              <a:gd name="connsiteY1" fmla="*/ 2346713 h 2367624"/>
              <a:gd name="connsiteX2" fmla="*/ 852020 w 2307748"/>
              <a:gd name="connsiteY2" fmla="*/ 2183879 h 2367624"/>
              <a:gd name="connsiteX3" fmla="*/ 1065025 w 2307748"/>
              <a:gd name="connsiteY3" fmla="*/ 2021045 h 2367624"/>
              <a:gd name="connsiteX4" fmla="*/ 1278030 w 2307748"/>
              <a:gd name="connsiteY4" fmla="*/ 1777606 h 2367624"/>
              <a:gd name="connsiteX5" fmla="*/ 1491035 w 2307748"/>
              <a:gd name="connsiteY5" fmla="*/ 1451937 h 2367624"/>
              <a:gd name="connsiteX6" fmla="*/ 1633039 w 2307748"/>
              <a:gd name="connsiteY6" fmla="*/ 963435 h 2367624"/>
              <a:gd name="connsiteX7" fmla="*/ 1775042 w 2307748"/>
              <a:gd name="connsiteY7" fmla="*/ 474932 h 2367624"/>
              <a:gd name="connsiteX8" fmla="*/ 1917045 w 2307748"/>
              <a:gd name="connsiteY8" fmla="*/ 67847 h 2367624"/>
              <a:gd name="connsiteX9" fmla="*/ 2059049 w 2307748"/>
              <a:gd name="connsiteY9" fmla="*/ 67847 h 2367624"/>
              <a:gd name="connsiteX10" fmla="*/ 2091724 w 2307748"/>
              <a:gd name="connsiteY10" fmla="*/ 149982 h 2367624"/>
              <a:gd name="connsiteX11" fmla="*/ 2201052 w 2307748"/>
              <a:gd name="connsiteY11" fmla="*/ 393515 h 2367624"/>
              <a:gd name="connsiteX12" fmla="*/ 2307748 w 2307748"/>
              <a:gd name="connsiteY12" fmla="*/ 889196 h 2367624"/>
              <a:gd name="connsiteX13" fmla="*/ 2307748 w 2307748"/>
              <a:gd name="connsiteY13" fmla="*/ 2367624 h 2367624"/>
              <a:gd name="connsiteX14" fmla="*/ 0 w 2307748"/>
              <a:gd name="connsiteY14" fmla="*/ 2346713 h 2367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307748" h="2367624">
                <a:moveTo>
                  <a:pt x="0" y="2346713"/>
                </a:moveTo>
                <a:lnTo>
                  <a:pt x="568013" y="2346713"/>
                </a:lnTo>
                <a:lnTo>
                  <a:pt x="852020" y="2183879"/>
                </a:lnTo>
                <a:lnTo>
                  <a:pt x="1065025" y="2021045"/>
                </a:lnTo>
                <a:cubicBezTo>
                  <a:pt x="1144015" y="1930785"/>
                  <a:pt x="1186459" y="1956881"/>
                  <a:pt x="1278030" y="1777606"/>
                </a:cubicBezTo>
                <a:cubicBezTo>
                  <a:pt x="1339135" y="1672246"/>
                  <a:pt x="1431867" y="1587632"/>
                  <a:pt x="1491035" y="1451937"/>
                </a:cubicBezTo>
                <a:cubicBezTo>
                  <a:pt x="1550203" y="1316242"/>
                  <a:pt x="1585705" y="1126269"/>
                  <a:pt x="1633039" y="963435"/>
                </a:cubicBezTo>
                <a:cubicBezTo>
                  <a:pt x="1680374" y="800601"/>
                  <a:pt x="1727708" y="624197"/>
                  <a:pt x="1775042" y="474932"/>
                </a:cubicBezTo>
                <a:cubicBezTo>
                  <a:pt x="1822376" y="325667"/>
                  <a:pt x="1878825" y="129702"/>
                  <a:pt x="1917045" y="67847"/>
                </a:cubicBezTo>
                <a:cubicBezTo>
                  <a:pt x="1964379" y="0"/>
                  <a:pt x="2029936" y="54158"/>
                  <a:pt x="2059049" y="67847"/>
                </a:cubicBezTo>
                <a:lnTo>
                  <a:pt x="2091724" y="149982"/>
                </a:lnTo>
                <a:lnTo>
                  <a:pt x="2201052" y="393515"/>
                </a:lnTo>
                <a:lnTo>
                  <a:pt x="2307748" y="889196"/>
                </a:lnTo>
                <a:lnTo>
                  <a:pt x="2307748" y="2367624"/>
                </a:lnTo>
                <a:lnTo>
                  <a:pt x="0" y="2346713"/>
                </a:lnTo>
                <a:close/>
              </a:path>
            </a:pathLst>
          </a:custGeom>
          <a:solidFill>
            <a:srgbClr val="FF3399">
              <a:alpha val="48000"/>
            </a:srgbClr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Freeform 38"/>
          <p:cNvSpPr/>
          <p:nvPr/>
        </p:nvSpPr>
        <p:spPr>
          <a:xfrm>
            <a:off x="283550" y="3145315"/>
            <a:ext cx="4504838" cy="2074626"/>
          </a:xfrm>
          <a:custGeom>
            <a:avLst/>
            <a:gdLst>
              <a:gd name="connsiteX0" fmla="*/ 0 w 4502989"/>
              <a:gd name="connsiteY0" fmla="*/ 2065547 h 2097177"/>
              <a:gd name="connsiteX1" fmla="*/ 701615 w 4502989"/>
              <a:gd name="connsiteY1" fmla="*/ 2054045 h 2097177"/>
              <a:gd name="connsiteX2" fmla="*/ 1207698 w 4502989"/>
              <a:gd name="connsiteY2" fmla="*/ 1812506 h 2097177"/>
              <a:gd name="connsiteX3" fmla="*/ 1708030 w 4502989"/>
              <a:gd name="connsiteY3" fmla="*/ 1231660 h 2097177"/>
              <a:gd name="connsiteX4" fmla="*/ 2196861 w 4502989"/>
              <a:gd name="connsiteY4" fmla="*/ 6709 h 2097177"/>
              <a:gd name="connsiteX5" fmla="*/ 2720196 w 4502989"/>
              <a:gd name="connsiteY5" fmla="*/ 1271917 h 2097177"/>
              <a:gd name="connsiteX6" fmla="*/ 3220528 w 4502989"/>
              <a:gd name="connsiteY6" fmla="*/ 1812506 h 2097177"/>
              <a:gd name="connsiteX7" fmla="*/ 3726611 w 4502989"/>
              <a:gd name="connsiteY7" fmla="*/ 2054045 h 2097177"/>
              <a:gd name="connsiteX8" fmla="*/ 4399472 w 4502989"/>
              <a:gd name="connsiteY8" fmla="*/ 2071298 h 2097177"/>
              <a:gd name="connsiteX9" fmla="*/ 4347713 w 4502989"/>
              <a:gd name="connsiteY9" fmla="*/ 2071298 h 2097177"/>
              <a:gd name="connsiteX0" fmla="*/ 0 w 4504854"/>
              <a:gd name="connsiteY0" fmla="*/ 2065547 h 2096218"/>
              <a:gd name="connsiteX1" fmla="*/ 701615 w 4504854"/>
              <a:gd name="connsiteY1" fmla="*/ 2054045 h 2096218"/>
              <a:gd name="connsiteX2" fmla="*/ 1207698 w 4504854"/>
              <a:gd name="connsiteY2" fmla="*/ 1812506 h 2096218"/>
              <a:gd name="connsiteX3" fmla="*/ 1708030 w 4504854"/>
              <a:gd name="connsiteY3" fmla="*/ 1231660 h 2096218"/>
              <a:gd name="connsiteX4" fmla="*/ 2196861 w 4504854"/>
              <a:gd name="connsiteY4" fmla="*/ 6709 h 2096218"/>
              <a:gd name="connsiteX5" fmla="*/ 2720196 w 4504854"/>
              <a:gd name="connsiteY5" fmla="*/ 1271917 h 2096218"/>
              <a:gd name="connsiteX6" fmla="*/ 3220528 w 4504854"/>
              <a:gd name="connsiteY6" fmla="*/ 1812506 h 2096218"/>
              <a:gd name="connsiteX7" fmla="*/ 3715419 w 4504854"/>
              <a:gd name="connsiteY7" fmla="*/ 2051429 h 2096218"/>
              <a:gd name="connsiteX8" fmla="*/ 4399472 w 4504854"/>
              <a:gd name="connsiteY8" fmla="*/ 2071298 h 2096218"/>
              <a:gd name="connsiteX9" fmla="*/ 4347713 w 4504854"/>
              <a:gd name="connsiteY9" fmla="*/ 2071298 h 2096218"/>
              <a:gd name="connsiteX0" fmla="*/ 0 w 4504854"/>
              <a:gd name="connsiteY0" fmla="*/ 2065547 h 2096218"/>
              <a:gd name="connsiteX1" fmla="*/ 701615 w 4504854"/>
              <a:gd name="connsiteY1" fmla="*/ 2054045 h 2096218"/>
              <a:gd name="connsiteX2" fmla="*/ 1207698 w 4504854"/>
              <a:gd name="connsiteY2" fmla="*/ 1812506 h 2096218"/>
              <a:gd name="connsiteX3" fmla="*/ 1708030 w 4504854"/>
              <a:gd name="connsiteY3" fmla="*/ 1231660 h 2096218"/>
              <a:gd name="connsiteX4" fmla="*/ 2196861 w 4504854"/>
              <a:gd name="connsiteY4" fmla="*/ 6709 h 2096218"/>
              <a:gd name="connsiteX5" fmla="*/ 2720196 w 4504854"/>
              <a:gd name="connsiteY5" fmla="*/ 1271917 h 2096218"/>
              <a:gd name="connsiteX6" fmla="*/ 3220528 w 4504854"/>
              <a:gd name="connsiteY6" fmla="*/ 1812506 h 2096218"/>
              <a:gd name="connsiteX7" fmla="*/ 3715418 w 4504854"/>
              <a:gd name="connsiteY7" fmla="*/ 2051429 h 2096218"/>
              <a:gd name="connsiteX8" fmla="*/ 4399472 w 4504854"/>
              <a:gd name="connsiteY8" fmla="*/ 2071298 h 2096218"/>
              <a:gd name="connsiteX9" fmla="*/ 4347713 w 4504854"/>
              <a:gd name="connsiteY9" fmla="*/ 2071298 h 2096218"/>
              <a:gd name="connsiteX0" fmla="*/ 0 w 4504854"/>
              <a:gd name="connsiteY0" fmla="*/ 2065547 h 2096218"/>
              <a:gd name="connsiteX1" fmla="*/ 701615 w 4504854"/>
              <a:gd name="connsiteY1" fmla="*/ 2054045 h 2096218"/>
              <a:gd name="connsiteX2" fmla="*/ 1207698 w 4504854"/>
              <a:gd name="connsiteY2" fmla="*/ 1812506 h 2096218"/>
              <a:gd name="connsiteX3" fmla="*/ 1708030 w 4504854"/>
              <a:gd name="connsiteY3" fmla="*/ 1231660 h 2096218"/>
              <a:gd name="connsiteX4" fmla="*/ 2196861 w 4504854"/>
              <a:gd name="connsiteY4" fmla="*/ 6709 h 2096218"/>
              <a:gd name="connsiteX5" fmla="*/ 2720196 w 4504854"/>
              <a:gd name="connsiteY5" fmla="*/ 1271917 h 2096218"/>
              <a:gd name="connsiteX6" fmla="*/ 3220528 w 4504854"/>
              <a:gd name="connsiteY6" fmla="*/ 1812506 h 2096218"/>
              <a:gd name="connsiteX7" fmla="*/ 3715418 w 4504854"/>
              <a:gd name="connsiteY7" fmla="*/ 2051429 h 2096218"/>
              <a:gd name="connsiteX8" fmla="*/ 4399472 w 4504854"/>
              <a:gd name="connsiteY8" fmla="*/ 2071298 h 2096218"/>
              <a:gd name="connsiteX9" fmla="*/ 4347713 w 4504854"/>
              <a:gd name="connsiteY9" fmla="*/ 2071298 h 2096218"/>
              <a:gd name="connsiteX0" fmla="*/ 0 w 4504854"/>
              <a:gd name="connsiteY0" fmla="*/ 2065547 h 2074609"/>
              <a:gd name="connsiteX1" fmla="*/ 701615 w 4504854"/>
              <a:gd name="connsiteY1" fmla="*/ 2054045 h 2074609"/>
              <a:gd name="connsiteX2" fmla="*/ 1207698 w 4504854"/>
              <a:gd name="connsiteY2" fmla="*/ 1812506 h 2074609"/>
              <a:gd name="connsiteX3" fmla="*/ 1708030 w 4504854"/>
              <a:gd name="connsiteY3" fmla="*/ 1231660 h 2074609"/>
              <a:gd name="connsiteX4" fmla="*/ 2196861 w 4504854"/>
              <a:gd name="connsiteY4" fmla="*/ 6709 h 2074609"/>
              <a:gd name="connsiteX5" fmla="*/ 2720196 w 4504854"/>
              <a:gd name="connsiteY5" fmla="*/ 1271917 h 2074609"/>
              <a:gd name="connsiteX6" fmla="*/ 3220528 w 4504854"/>
              <a:gd name="connsiteY6" fmla="*/ 1812506 h 2074609"/>
              <a:gd name="connsiteX7" fmla="*/ 3715418 w 4504854"/>
              <a:gd name="connsiteY7" fmla="*/ 2051429 h 2074609"/>
              <a:gd name="connsiteX8" fmla="*/ 4399472 w 4504854"/>
              <a:gd name="connsiteY8" fmla="*/ 2071298 h 2074609"/>
              <a:gd name="connsiteX9" fmla="*/ 4347713 w 4504854"/>
              <a:gd name="connsiteY9" fmla="*/ 2071298 h 20746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4854" h="2074609">
                <a:moveTo>
                  <a:pt x="0" y="2065547"/>
                </a:moveTo>
                <a:lnTo>
                  <a:pt x="701615" y="2054045"/>
                </a:lnTo>
                <a:cubicBezTo>
                  <a:pt x="902898" y="2011872"/>
                  <a:pt x="1039962" y="1949570"/>
                  <a:pt x="1207698" y="1812506"/>
                </a:cubicBezTo>
                <a:cubicBezTo>
                  <a:pt x="1375434" y="1675442"/>
                  <a:pt x="1543170" y="1532626"/>
                  <a:pt x="1708030" y="1231660"/>
                </a:cubicBezTo>
                <a:cubicBezTo>
                  <a:pt x="1872890" y="930694"/>
                  <a:pt x="2028167" y="0"/>
                  <a:pt x="2196861" y="6709"/>
                </a:cubicBezTo>
                <a:cubicBezTo>
                  <a:pt x="2365555" y="13419"/>
                  <a:pt x="2549585" y="970951"/>
                  <a:pt x="2720196" y="1271917"/>
                </a:cubicBezTo>
                <a:cubicBezTo>
                  <a:pt x="2890807" y="1572883"/>
                  <a:pt x="3054658" y="1682587"/>
                  <a:pt x="3220528" y="1812506"/>
                </a:cubicBezTo>
                <a:cubicBezTo>
                  <a:pt x="3386398" y="1942425"/>
                  <a:pt x="3518927" y="2008297"/>
                  <a:pt x="3715418" y="2051429"/>
                </a:cubicBezTo>
                <a:lnTo>
                  <a:pt x="4399472" y="2071298"/>
                </a:lnTo>
                <a:cubicBezTo>
                  <a:pt x="4504854" y="2074609"/>
                  <a:pt x="4425351" y="2072735"/>
                  <a:pt x="4347713" y="2071298"/>
                </a:cubicBezTo>
              </a:path>
            </a:pathLst>
          </a:cu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37" name="Rectangle 36">
            <a:hlinkClick r:id="rId4"/>
            <a:extLst>
              <a:ext uri="{FF2B5EF4-FFF2-40B4-BE49-F238E27FC236}">
                <a16:creationId xmlns:a16="http://schemas.microsoft.com/office/drawing/2014/main" id="{D1A841A6-DFB2-4D09-9C16-7D629E4B95CB}"/>
              </a:ext>
            </a:extLst>
          </p:cNvPr>
          <p:cNvSpPr/>
          <p:nvPr/>
        </p:nvSpPr>
        <p:spPr>
          <a:xfrm>
            <a:off x="8029520" y="62288"/>
            <a:ext cx="1005840" cy="6217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4"/>
            <a:extLst>
              <a:ext uri="{FF2B5EF4-FFF2-40B4-BE49-F238E27FC236}">
                <a16:creationId xmlns:a16="http://schemas.microsoft.com/office/drawing/2014/main" id="{0C2401B2-9F52-48BA-B8E9-31D2E00F1D2C}"/>
              </a:ext>
            </a:extLst>
          </p:cNvPr>
          <p:cNvSpPr/>
          <p:nvPr/>
        </p:nvSpPr>
        <p:spPr>
          <a:xfrm>
            <a:off x="827584" y="6551438"/>
            <a:ext cx="1728192" cy="1788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914DE1F-ACDC-4083-BC13-F768114488C7}"/>
              </a:ext>
            </a:extLst>
          </p:cNvPr>
          <p:cNvSpPr txBox="1"/>
          <p:nvPr/>
        </p:nvSpPr>
        <p:spPr>
          <a:xfrm>
            <a:off x="179512" y="0"/>
            <a:ext cx="15121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rgbClr val="002060"/>
                </a:solidFill>
              </a:rPr>
              <a:t>Example 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4941C9C-0B97-ACF1-47D9-34F61DAD528D}"/>
              </a:ext>
            </a:extLst>
          </p:cNvPr>
          <p:cNvSpPr txBox="1"/>
          <p:nvPr/>
        </p:nvSpPr>
        <p:spPr>
          <a:xfrm>
            <a:off x="4839783" y="2276856"/>
            <a:ext cx="1042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Turn on 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B0C6E7D-79E8-D0FF-989B-5113F8C29F8A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49440" y="1874520"/>
            <a:ext cx="2051293" cy="475488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51E05933-1907-50BF-DAD4-2B42F5B4F842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871378" y="2362995"/>
            <a:ext cx="518102" cy="228600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C5D96D5B-5E44-105B-A51E-CC58DD188FB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882127" y="2698025"/>
            <a:ext cx="521208" cy="279672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B9CB8356-6035-1182-6E7A-3B809470748E}"/>
              </a:ext>
            </a:extLst>
          </p:cNvPr>
          <p:cNvSpPr txBox="1"/>
          <p:nvPr/>
        </p:nvSpPr>
        <p:spPr>
          <a:xfrm>
            <a:off x="4952312" y="1986785"/>
            <a:ext cx="1480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Use the GDC</a:t>
            </a:r>
          </a:p>
        </p:txBody>
      </p:sp>
    </p:spTree>
    <p:extLst>
      <p:ext uri="{BB962C8B-B14F-4D97-AF65-F5344CB8AC3E}">
        <p14:creationId xmlns:p14="http://schemas.microsoft.com/office/powerpoint/2010/main" val="4003768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uiExpand="1" build="p"/>
      <p:bldP spid="6" grpId="0"/>
      <p:bldGraphic spid="7" grpId="0">
        <p:bldAsOne/>
      </p:bldGraphic>
      <p:bldP spid="36" grpId="0" animBg="1"/>
      <p:bldP spid="39" grpId="0" animBg="1"/>
      <p:bldP spid="3" grpId="0"/>
      <p:bldP spid="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260648"/>
            <a:ext cx="7920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You can use the GDC to calculate values that are not whole multiples of the standard deviation (or of course even if they are!)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9512" y="908720"/>
            <a:ext cx="87849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Packets of coconut milk are advertised to contain 250ml.  </a:t>
            </a:r>
            <a:r>
              <a:rPr lang="en-GB" dirty="0" err="1"/>
              <a:t>Akshat</a:t>
            </a:r>
            <a:r>
              <a:rPr lang="en-GB" dirty="0"/>
              <a:t> tests 75 packets.               He finds that the contents are normally distributed with a mean volume of 255ml and a standard deviation of 8 ml.</a:t>
            </a:r>
          </a:p>
          <a:p>
            <a:pPr marL="342900" indent="-342900"/>
            <a:r>
              <a:rPr lang="en-GB" dirty="0"/>
              <a:t>Find the probability that a packet contains more than 250ml.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9512" y="2132856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First sketch a normal distribution diagram:</a:t>
            </a:r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460381672"/>
              </p:ext>
            </p:extLst>
          </p:nvPr>
        </p:nvGraphicFramePr>
        <p:xfrm>
          <a:off x="-25" y="2758155"/>
          <a:ext cx="4981575" cy="2886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32" name="Group 31"/>
          <p:cNvGrpSpPr/>
          <p:nvPr/>
        </p:nvGrpSpPr>
        <p:grpSpPr>
          <a:xfrm>
            <a:off x="2209750" y="2254099"/>
            <a:ext cx="576064" cy="3096344"/>
            <a:chOff x="6372200" y="1484784"/>
            <a:chExt cx="576064" cy="3096344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6660232" y="2060848"/>
              <a:ext cx="0" cy="2520280"/>
            </a:xfrm>
            <a:prstGeom prst="line">
              <a:avLst/>
            </a:prstGeom>
            <a:ln w="1905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4"/>
            <p:cNvSpPr/>
            <p:nvPr/>
          </p:nvSpPr>
          <p:spPr>
            <a:xfrm>
              <a:off x="6372200" y="1484784"/>
              <a:ext cx="576064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800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sz="2000" i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μ</a:t>
              </a:r>
              <a:endParaRPr lang="en-GB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GB" sz="16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255</a:t>
              </a:r>
              <a:endParaRPr lang="en-GB" sz="16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1633686" y="3190203"/>
            <a:ext cx="1800200" cy="2160240"/>
            <a:chOff x="5796136" y="2420888"/>
            <a:chExt cx="1800200" cy="2160240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6156176" y="2996952"/>
              <a:ext cx="0" cy="1584176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7164288" y="2996952"/>
              <a:ext cx="0" cy="1584176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 25"/>
            <p:cNvSpPr/>
            <p:nvPr/>
          </p:nvSpPr>
          <p:spPr>
            <a:xfrm>
              <a:off x="5796136" y="2420888"/>
              <a:ext cx="720080" cy="6155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800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μ</a:t>
              </a:r>
              <a:r>
                <a:rPr lang="en-GB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– </a:t>
              </a:r>
              <a:r>
                <a:rPr lang="el-GR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endParaRPr lang="en-GB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GB" sz="1600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247</a:t>
              </a:r>
              <a:endParaRPr lang="en-GB" sz="16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6804248" y="2420888"/>
              <a:ext cx="792088" cy="6155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800" i="1" dirty="0"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l-GR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μ</a:t>
              </a:r>
              <a:r>
                <a:rPr lang="en-GB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+ </a:t>
              </a:r>
              <a:r>
                <a:rPr lang="el-GR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endParaRPr lang="en-GB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GB" sz="1600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263</a:t>
              </a:r>
              <a:endParaRPr lang="en-GB" sz="16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1129630" y="3982291"/>
            <a:ext cx="2808312" cy="1368152"/>
            <a:chOff x="5292080" y="3212976"/>
            <a:chExt cx="2808312" cy="1368152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5652120" y="3789040"/>
              <a:ext cx="0" cy="792088"/>
            </a:xfrm>
            <a:prstGeom prst="line">
              <a:avLst/>
            </a:prstGeom>
            <a:ln w="19050">
              <a:solidFill>
                <a:srgbClr val="008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7668344" y="3789040"/>
              <a:ext cx="0" cy="792088"/>
            </a:xfrm>
            <a:prstGeom prst="line">
              <a:avLst/>
            </a:prstGeom>
            <a:ln w="19050">
              <a:solidFill>
                <a:srgbClr val="008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Rectangle 27"/>
            <p:cNvSpPr/>
            <p:nvPr/>
          </p:nvSpPr>
          <p:spPr>
            <a:xfrm>
              <a:off x="5292080" y="3212976"/>
              <a:ext cx="792088" cy="6155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8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μ</a:t>
              </a:r>
              <a:r>
                <a:rPr lang="en-GB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 -</a:t>
              </a:r>
              <a:r>
                <a:rPr lang="en-GB" sz="8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GB" dirty="0">
                  <a:solidFill>
                    <a:srgbClr val="008000"/>
                  </a:solidFill>
                  <a:cs typeface="Times New Roman" pitchFamily="18" charset="0"/>
                </a:rPr>
                <a:t>2</a:t>
              </a:r>
              <a:r>
                <a:rPr lang="el-GR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endParaRPr lang="en-GB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GB" sz="1600" dirty="0">
                  <a:solidFill>
                    <a:srgbClr val="008000"/>
                  </a:solidFill>
                </a:rPr>
                <a:t>239</a:t>
              </a: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7236296" y="3212976"/>
              <a:ext cx="864096" cy="6155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l-GR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μ</a:t>
              </a:r>
              <a:r>
                <a:rPr lang="en-GB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 +</a:t>
              </a:r>
              <a:r>
                <a:rPr lang="en-GB" sz="8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GB" dirty="0">
                  <a:solidFill>
                    <a:srgbClr val="008000"/>
                  </a:solidFill>
                  <a:cs typeface="Times New Roman" pitchFamily="18" charset="0"/>
                </a:rPr>
                <a:t>2</a:t>
              </a:r>
              <a:r>
                <a:rPr lang="el-GR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endParaRPr lang="en-GB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GB" sz="1600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271</a:t>
              </a:r>
              <a:endParaRPr lang="en-GB" sz="1600" dirty="0">
                <a:solidFill>
                  <a:srgbClr val="008000"/>
                </a:solidFill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625574" y="4270323"/>
            <a:ext cx="3816424" cy="1080120"/>
            <a:chOff x="4788024" y="3501008"/>
            <a:chExt cx="3816424" cy="1080120"/>
          </a:xfrm>
        </p:grpSpPr>
        <p:cxnSp>
          <p:nvCxnSpPr>
            <p:cNvPr id="22" name="Straight Connector 21"/>
            <p:cNvCxnSpPr/>
            <p:nvPr/>
          </p:nvCxnSpPr>
          <p:spPr>
            <a:xfrm>
              <a:off x="5148064" y="4077072"/>
              <a:ext cx="0" cy="504056"/>
            </a:xfrm>
            <a:prstGeom prst="line">
              <a:avLst/>
            </a:prstGeom>
            <a:ln w="19050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8172400" y="4077072"/>
              <a:ext cx="0" cy="504056"/>
            </a:xfrm>
            <a:prstGeom prst="line">
              <a:avLst/>
            </a:prstGeom>
            <a:ln w="19050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Rectangle 29"/>
            <p:cNvSpPr/>
            <p:nvPr/>
          </p:nvSpPr>
          <p:spPr>
            <a:xfrm>
              <a:off x="4788024" y="3501008"/>
              <a:ext cx="792088" cy="6155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8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μ</a:t>
              </a:r>
              <a:r>
                <a:rPr lang="en-GB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-</a:t>
              </a:r>
              <a:r>
                <a:rPr lang="en-GB" sz="800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GB" dirty="0">
                  <a:solidFill>
                    <a:srgbClr val="0000FF"/>
                  </a:solidFill>
                  <a:cs typeface="Times New Roman" pitchFamily="18" charset="0"/>
                </a:rPr>
                <a:t>3</a:t>
              </a:r>
              <a:r>
                <a:rPr lang="el-GR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endParaRPr lang="en-GB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GB" sz="16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231</a:t>
              </a:r>
              <a:endParaRPr lang="en-GB" sz="1600" dirty="0">
                <a:solidFill>
                  <a:srgbClr val="0000FF"/>
                </a:solidFill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7812360" y="3501008"/>
              <a:ext cx="792088" cy="6155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8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μ</a:t>
              </a:r>
              <a:r>
                <a:rPr lang="en-GB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+</a:t>
              </a:r>
              <a:r>
                <a:rPr lang="en-GB" sz="800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GB" dirty="0">
                  <a:solidFill>
                    <a:srgbClr val="0000FF"/>
                  </a:solidFill>
                  <a:cs typeface="Times New Roman" pitchFamily="18" charset="0"/>
                </a:rPr>
                <a:t>3</a:t>
              </a:r>
              <a:r>
                <a:rPr lang="el-GR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endParaRPr lang="en-GB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GB" sz="16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279</a:t>
              </a:r>
              <a:endParaRPr lang="en-GB" sz="1600" dirty="0">
                <a:solidFill>
                  <a:srgbClr val="0000FF"/>
                </a:solidFill>
              </a:endParaRPr>
            </a:p>
          </p:txBody>
        </p:sp>
      </p:grpSp>
      <p:sp>
        <p:nvSpPr>
          <p:cNvPr id="36" name="Freeform 35"/>
          <p:cNvSpPr/>
          <p:nvPr/>
        </p:nvSpPr>
        <p:spPr>
          <a:xfrm flipH="1">
            <a:off x="2173550" y="3130915"/>
            <a:ext cx="2340456" cy="2094006"/>
          </a:xfrm>
          <a:custGeom>
            <a:avLst/>
            <a:gdLst>
              <a:gd name="connsiteX0" fmla="*/ 7526 w 786459"/>
              <a:gd name="connsiteY0" fmla="*/ 349955 h 372533"/>
              <a:gd name="connsiteX1" fmla="*/ 154281 w 786459"/>
              <a:gd name="connsiteY1" fmla="*/ 214489 h 372533"/>
              <a:gd name="connsiteX2" fmla="*/ 199437 w 786459"/>
              <a:gd name="connsiteY2" fmla="*/ 203200 h 372533"/>
              <a:gd name="connsiteX3" fmla="*/ 346192 w 786459"/>
              <a:gd name="connsiteY3" fmla="*/ 135466 h 372533"/>
              <a:gd name="connsiteX4" fmla="*/ 436503 w 786459"/>
              <a:gd name="connsiteY4" fmla="*/ 56444 h 372533"/>
              <a:gd name="connsiteX5" fmla="*/ 515526 w 786459"/>
              <a:gd name="connsiteY5" fmla="*/ 0 h 372533"/>
              <a:gd name="connsiteX6" fmla="*/ 560681 w 786459"/>
              <a:gd name="connsiteY6" fmla="*/ 33866 h 372533"/>
              <a:gd name="connsiteX7" fmla="*/ 662281 w 786459"/>
              <a:gd name="connsiteY7" fmla="*/ 135466 h 372533"/>
              <a:gd name="connsiteX8" fmla="*/ 718726 w 786459"/>
              <a:gd name="connsiteY8" fmla="*/ 214489 h 372533"/>
              <a:gd name="connsiteX9" fmla="*/ 752592 w 786459"/>
              <a:gd name="connsiteY9" fmla="*/ 248355 h 372533"/>
              <a:gd name="connsiteX10" fmla="*/ 786459 w 786459"/>
              <a:gd name="connsiteY10" fmla="*/ 293511 h 372533"/>
              <a:gd name="connsiteX11" fmla="*/ 673570 w 786459"/>
              <a:gd name="connsiteY11" fmla="*/ 316089 h 372533"/>
              <a:gd name="connsiteX12" fmla="*/ 380059 w 786459"/>
              <a:gd name="connsiteY12" fmla="*/ 327378 h 372533"/>
              <a:gd name="connsiteX13" fmla="*/ 244592 w 786459"/>
              <a:gd name="connsiteY13" fmla="*/ 338666 h 372533"/>
              <a:gd name="connsiteX14" fmla="*/ 199437 w 786459"/>
              <a:gd name="connsiteY14" fmla="*/ 349955 h 372533"/>
              <a:gd name="connsiteX15" fmla="*/ 7526 w 786459"/>
              <a:gd name="connsiteY15" fmla="*/ 349955 h 372533"/>
              <a:gd name="connsiteX0" fmla="*/ 7526 w 786459"/>
              <a:gd name="connsiteY0" fmla="*/ 1947435 h 1970013"/>
              <a:gd name="connsiteX1" fmla="*/ 154281 w 786459"/>
              <a:gd name="connsiteY1" fmla="*/ 1811969 h 1970013"/>
              <a:gd name="connsiteX2" fmla="*/ 199437 w 786459"/>
              <a:gd name="connsiteY2" fmla="*/ 1800680 h 1970013"/>
              <a:gd name="connsiteX3" fmla="*/ 346192 w 786459"/>
              <a:gd name="connsiteY3" fmla="*/ 1732946 h 1970013"/>
              <a:gd name="connsiteX4" fmla="*/ 436503 w 786459"/>
              <a:gd name="connsiteY4" fmla="*/ 1653924 h 1970013"/>
              <a:gd name="connsiteX5" fmla="*/ 515526 w 786459"/>
              <a:gd name="connsiteY5" fmla="*/ 1597480 h 1970013"/>
              <a:gd name="connsiteX6" fmla="*/ 576064 w 786459"/>
              <a:gd name="connsiteY6" fmla="*/ 13304 h 1970013"/>
              <a:gd name="connsiteX7" fmla="*/ 662281 w 786459"/>
              <a:gd name="connsiteY7" fmla="*/ 1732946 h 1970013"/>
              <a:gd name="connsiteX8" fmla="*/ 718726 w 786459"/>
              <a:gd name="connsiteY8" fmla="*/ 1811969 h 1970013"/>
              <a:gd name="connsiteX9" fmla="*/ 752592 w 786459"/>
              <a:gd name="connsiteY9" fmla="*/ 1845835 h 1970013"/>
              <a:gd name="connsiteX10" fmla="*/ 786459 w 786459"/>
              <a:gd name="connsiteY10" fmla="*/ 1890991 h 1970013"/>
              <a:gd name="connsiteX11" fmla="*/ 673570 w 786459"/>
              <a:gd name="connsiteY11" fmla="*/ 1913569 h 1970013"/>
              <a:gd name="connsiteX12" fmla="*/ 380059 w 786459"/>
              <a:gd name="connsiteY12" fmla="*/ 1924858 h 1970013"/>
              <a:gd name="connsiteX13" fmla="*/ 244592 w 786459"/>
              <a:gd name="connsiteY13" fmla="*/ 1936146 h 1970013"/>
              <a:gd name="connsiteX14" fmla="*/ 199437 w 786459"/>
              <a:gd name="connsiteY14" fmla="*/ 1947435 h 1970013"/>
              <a:gd name="connsiteX15" fmla="*/ 7526 w 786459"/>
              <a:gd name="connsiteY15" fmla="*/ 1947435 h 1970013"/>
              <a:gd name="connsiteX0" fmla="*/ 7526 w 786459"/>
              <a:gd name="connsiteY0" fmla="*/ 1947435 h 1970013"/>
              <a:gd name="connsiteX1" fmla="*/ 154281 w 786459"/>
              <a:gd name="connsiteY1" fmla="*/ 1811969 h 1970013"/>
              <a:gd name="connsiteX2" fmla="*/ 199437 w 786459"/>
              <a:gd name="connsiteY2" fmla="*/ 1800680 h 1970013"/>
              <a:gd name="connsiteX3" fmla="*/ 346192 w 786459"/>
              <a:gd name="connsiteY3" fmla="*/ 1732946 h 1970013"/>
              <a:gd name="connsiteX4" fmla="*/ 515526 w 786459"/>
              <a:gd name="connsiteY4" fmla="*/ 1597480 h 1970013"/>
              <a:gd name="connsiteX5" fmla="*/ 576064 w 786459"/>
              <a:gd name="connsiteY5" fmla="*/ 13304 h 1970013"/>
              <a:gd name="connsiteX6" fmla="*/ 662281 w 786459"/>
              <a:gd name="connsiteY6" fmla="*/ 1732946 h 1970013"/>
              <a:gd name="connsiteX7" fmla="*/ 718726 w 786459"/>
              <a:gd name="connsiteY7" fmla="*/ 1811969 h 1970013"/>
              <a:gd name="connsiteX8" fmla="*/ 752592 w 786459"/>
              <a:gd name="connsiteY8" fmla="*/ 1845835 h 1970013"/>
              <a:gd name="connsiteX9" fmla="*/ 786459 w 786459"/>
              <a:gd name="connsiteY9" fmla="*/ 1890991 h 1970013"/>
              <a:gd name="connsiteX10" fmla="*/ 673570 w 786459"/>
              <a:gd name="connsiteY10" fmla="*/ 1913569 h 1970013"/>
              <a:gd name="connsiteX11" fmla="*/ 380059 w 786459"/>
              <a:gd name="connsiteY11" fmla="*/ 1924858 h 1970013"/>
              <a:gd name="connsiteX12" fmla="*/ 244592 w 786459"/>
              <a:gd name="connsiteY12" fmla="*/ 1936146 h 1970013"/>
              <a:gd name="connsiteX13" fmla="*/ 199437 w 786459"/>
              <a:gd name="connsiteY13" fmla="*/ 1947435 h 1970013"/>
              <a:gd name="connsiteX14" fmla="*/ 7526 w 786459"/>
              <a:gd name="connsiteY14" fmla="*/ 1947435 h 1970013"/>
              <a:gd name="connsiteX0" fmla="*/ 7526 w 786459"/>
              <a:gd name="connsiteY0" fmla="*/ 1947435 h 1970013"/>
              <a:gd name="connsiteX1" fmla="*/ 154281 w 786459"/>
              <a:gd name="connsiteY1" fmla="*/ 1811969 h 1970013"/>
              <a:gd name="connsiteX2" fmla="*/ 346192 w 786459"/>
              <a:gd name="connsiteY2" fmla="*/ 1732946 h 1970013"/>
              <a:gd name="connsiteX3" fmla="*/ 515526 w 786459"/>
              <a:gd name="connsiteY3" fmla="*/ 1597480 h 1970013"/>
              <a:gd name="connsiteX4" fmla="*/ 576064 w 786459"/>
              <a:gd name="connsiteY4" fmla="*/ 13304 h 1970013"/>
              <a:gd name="connsiteX5" fmla="*/ 662281 w 786459"/>
              <a:gd name="connsiteY5" fmla="*/ 1732946 h 1970013"/>
              <a:gd name="connsiteX6" fmla="*/ 718726 w 786459"/>
              <a:gd name="connsiteY6" fmla="*/ 1811969 h 1970013"/>
              <a:gd name="connsiteX7" fmla="*/ 752592 w 786459"/>
              <a:gd name="connsiteY7" fmla="*/ 1845835 h 1970013"/>
              <a:gd name="connsiteX8" fmla="*/ 786459 w 786459"/>
              <a:gd name="connsiteY8" fmla="*/ 1890991 h 1970013"/>
              <a:gd name="connsiteX9" fmla="*/ 673570 w 786459"/>
              <a:gd name="connsiteY9" fmla="*/ 1913569 h 1970013"/>
              <a:gd name="connsiteX10" fmla="*/ 380059 w 786459"/>
              <a:gd name="connsiteY10" fmla="*/ 1924858 h 1970013"/>
              <a:gd name="connsiteX11" fmla="*/ 244592 w 786459"/>
              <a:gd name="connsiteY11" fmla="*/ 1936146 h 1970013"/>
              <a:gd name="connsiteX12" fmla="*/ 199437 w 786459"/>
              <a:gd name="connsiteY12" fmla="*/ 1947435 h 1970013"/>
              <a:gd name="connsiteX13" fmla="*/ 7526 w 786459"/>
              <a:gd name="connsiteY13" fmla="*/ 1947435 h 1970013"/>
              <a:gd name="connsiteX0" fmla="*/ 7526 w 786459"/>
              <a:gd name="connsiteY0" fmla="*/ 1947435 h 1968131"/>
              <a:gd name="connsiteX1" fmla="*/ 154281 w 786459"/>
              <a:gd name="connsiteY1" fmla="*/ 1811969 h 1968131"/>
              <a:gd name="connsiteX2" fmla="*/ 346192 w 786459"/>
              <a:gd name="connsiteY2" fmla="*/ 1732946 h 1968131"/>
              <a:gd name="connsiteX3" fmla="*/ 515526 w 786459"/>
              <a:gd name="connsiteY3" fmla="*/ 1597480 h 1968131"/>
              <a:gd name="connsiteX4" fmla="*/ 576064 w 786459"/>
              <a:gd name="connsiteY4" fmla="*/ 13304 h 1968131"/>
              <a:gd name="connsiteX5" fmla="*/ 662281 w 786459"/>
              <a:gd name="connsiteY5" fmla="*/ 1732946 h 1968131"/>
              <a:gd name="connsiteX6" fmla="*/ 718726 w 786459"/>
              <a:gd name="connsiteY6" fmla="*/ 1811969 h 1968131"/>
              <a:gd name="connsiteX7" fmla="*/ 752592 w 786459"/>
              <a:gd name="connsiteY7" fmla="*/ 1845835 h 1968131"/>
              <a:gd name="connsiteX8" fmla="*/ 786459 w 786459"/>
              <a:gd name="connsiteY8" fmla="*/ 1890991 h 1968131"/>
              <a:gd name="connsiteX9" fmla="*/ 673570 w 786459"/>
              <a:gd name="connsiteY9" fmla="*/ 1913569 h 1968131"/>
              <a:gd name="connsiteX10" fmla="*/ 380059 w 786459"/>
              <a:gd name="connsiteY10" fmla="*/ 1924858 h 1968131"/>
              <a:gd name="connsiteX11" fmla="*/ 244592 w 786459"/>
              <a:gd name="connsiteY11" fmla="*/ 1936146 h 1968131"/>
              <a:gd name="connsiteX12" fmla="*/ 7526 w 786459"/>
              <a:gd name="connsiteY12" fmla="*/ 1947435 h 1968131"/>
              <a:gd name="connsiteX0" fmla="*/ 0 w 778933"/>
              <a:gd name="connsiteY0" fmla="*/ 1947435 h 1968131"/>
              <a:gd name="connsiteX1" fmla="*/ 338666 w 778933"/>
              <a:gd name="connsiteY1" fmla="*/ 1732946 h 1968131"/>
              <a:gd name="connsiteX2" fmla="*/ 508000 w 778933"/>
              <a:gd name="connsiteY2" fmla="*/ 1597480 h 1968131"/>
              <a:gd name="connsiteX3" fmla="*/ 568538 w 778933"/>
              <a:gd name="connsiteY3" fmla="*/ 13304 h 1968131"/>
              <a:gd name="connsiteX4" fmla="*/ 654755 w 778933"/>
              <a:gd name="connsiteY4" fmla="*/ 1732946 h 1968131"/>
              <a:gd name="connsiteX5" fmla="*/ 711200 w 778933"/>
              <a:gd name="connsiteY5" fmla="*/ 1811969 h 1968131"/>
              <a:gd name="connsiteX6" fmla="*/ 745066 w 778933"/>
              <a:gd name="connsiteY6" fmla="*/ 1845835 h 1968131"/>
              <a:gd name="connsiteX7" fmla="*/ 778933 w 778933"/>
              <a:gd name="connsiteY7" fmla="*/ 1890991 h 1968131"/>
              <a:gd name="connsiteX8" fmla="*/ 666044 w 778933"/>
              <a:gd name="connsiteY8" fmla="*/ 1913569 h 1968131"/>
              <a:gd name="connsiteX9" fmla="*/ 372533 w 778933"/>
              <a:gd name="connsiteY9" fmla="*/ 1924858 h 1968131"/>
              <a:gd name="connsiteX10" fmla="*/ 237066 w 778933"/>
              <a:gd name="connsiteY10" fmla="*/ 1936146 h 1968131"/>
              <a:gd name="connsiteX11" fmla="*/ 0 w 778933"/>
              <a:gd name="connsiteY11" fmla="*/ 1947435 h 1968131"/>
              <a:gd name="connsiteX0" fmla="*/ 0 w 786459"/>
              <a:gd name="connsiteY0" fmla="*/ 1947435 h 1968131"/>
              <a:gd name="connsiteX1" fmla="*/ 338666 w 786459"/>
              <a:gd name="connsiteY1" fmla="*/ 1732946 h 1968131"/>
              <a:gd name="connsiteX2" fmla="*/ 508000 w 786459"/>
              <a:gd name="connsiteY2" fmla="*/ 1597480 h 1968131"/>
              <a:gd name="connsiteX3" fmla="*/ 568538 w 786459"/>
              <a:gd name="connsiteY3" fmla="*/ 13304 h 1968131"/>
              <a:gd name="connsiteX4" fmla="*/ 654755 w 786459"/>
              <a:gd name="connsiteY4" fmla="*/ 1732946 h 1968131"/>
              <a:gd name="connsiteX5" fmla="*/ 711200 w 786459"/>
              <a:gd name="connsiteY5" fmla="*/ 1811969 h 1968131"/>
              <a:gd name="connsiteX6" fmla="*/ 778933 w 786459"/>
              <a:gd name="connsiteY6" fmla="*/ 1890991 h 1968131"/>
              <a:gd name="connsiteX7" fmla="*/ 666044 w 786459"/>
              <a:gd name="connsiteY7" fmla="*/ 1913569 h 1968131"/>
              <a:gd name="connsiteX8" fmla="*/ 372533 w 786459"/>
              <a:gd name="connsiteY8" fmla="*/ 1924858 h 1968131"/>
              <a:gd name="connsiteX9" fmla="*/ 237066 w 786459"/>
              <a:gd name="connsiteY9" fmla="*/ 1936146 h 1968131"/>
              <a:gd name="connsiteX10" fmla="*/ 0 w 786459"/>
              <a:gd name="connsiteY10" fmla="*/ 1947435 h 1968131"/>
              <a:gd name="connsiteX0" fmla="*/ 0 w 786459"/>
              <a:gd name="connsiteY0" fmla="*/ 1947435 h 1968131"/>
              <a:gd name="connsiteX1" fmla="*/ 338666 w 786459"/>
              <a:gd name="connsiteY1" fmla="*/ 1732946 h 1968131"/>
              <a:gd name="connsiteX2" fmla="*/ 508000 w 786459"/>
              <a:gd name="connsiteY2" fmla="*/ 1597480 h 1968131"/>
              <a:gd name="connsiteX3" fmla="*/ 568538 w 786459"/>
              <a:gd name="connsiteY3" fmla="*/ 13304 h 1968131"/>
              <a:gd name="connsiteX4" fmla="*/ 654755 w 786459"/>
              <a:gd name="connsiteY4" fmla="*/ 1732946 h 1968131"/>
              <a:gd name="connsiteX5" fmla="*/ 711200 w 786459"/>
              <a:gd name="connsiteY5" fmla="*/ 1811969 h 1968131"/>
              <a:gd name="connsiteX6" fmla="*/ 778933 w 786459"/>
              <a:gd name="connsiteY6" fmla="*/ 1890991 h 1968131"/>
              <a:gd name="connsiteX7" fmla="*/ 666044 w 786459"/>
              <a:gd name="connsiteY7" fmla="*/ 1913569 h 1968131"/>
              <a:gd name="connsiteX8" fmla="*/ 372533 w 786459"/>
              <a:gd name="connsiteY8" fmla="*/ 1924858 h 1968131"/>
              <a:gd name="connsiteX9" fmla="*/ 208498 w 786459"/>
              <a:gd name="connsiteY9" fmla="*/ 1885512 h 1968131"/>
              <a:gd name="connsiteX10" fmla="*/ 0 w 786459"/>
              <a:gd name="connsiteY10" fmla="*/ 1947435 h 1968131"/>
              <a:gd name="connsiteX0" fmla="*/ 0 w 786459"/>
              <a:gd name="connsiteY0" fmla="*/ 1947435 h 1979420"/>
              <a:gd name="connsiteX1" fmla="*/ 338666 w 786459"/>
              <a:gd name="connsiteY1" fmla="*/ 1732946 h 1979420"/>
              <a:gd name="connsiteX2" fmla="*/ 508000 w 786459"/>
              <a:gd name="connsiteY2" fmla="*/ 1597480 h 1979420"/>
              <a:gd name="connsiteX3" fmla="*/ 568538 w 786459"/>
              <a:gd name="connsiteY3" fmla="*/ 13304 h 1979420"/>
              <a:gd name="connsiteX4" fmla="*/ 654755 w 786459"/>
              <a:gd name="connsiteY4" fmla="*/ 1732946 h 1979420"/>
              <a:gd name="connsiteX5" fmla="*/ 711200 w 786459"/>
              <a:gd name="connsiteY5" fmla="*/ 1811969 h 1979420"/>
              <a:gd name="connsiteX6" fmla="*/ 778933 w 786459"/>
              <a:gd name="connsiteY6" fmla="*/ 1890991 h 1979420"/>
              <a:gd name="connsiteX7" fmla="*/ 666044 w 786459"/>
              <a:gd name="connsiteY7" fmla="*/ 1913569 h 1979420"/>
              <a:gd name="connsiteX8" fmla="*/ 372533 w 786459"/>
              <a:gd name="connsiteY8" fmla="*/ 1924858 h 1979420"/>
              <a:gd name="connsiteX9" fmla="*/ 0 w 786459"/>
              <a:gd name="connsiteY9" fmla="*/ 1947435 h 1979420"/>
              <a:gd name="connsiteX0" fmla="*/ 0 w 786459"/>
              <a:gd name="connsiteY0" fmla="*/ 1947435 h 1977539"/>
              <a:gd name="connsiteX1" fmla="*/ 338666 w 786459"/>
              <a:gd name="connsiteY1" fmla="*/ 1732946 h 1977539"/>
              <a:gd name="connsiteX2" fmla="*/ 508000 w 786459"/>
              <a:gd name="connsiteY2" fmla="*/ 1597480 h 1977539"/>
              <a:gd name="connsiteX3" fmla="*/ 568538 w 786459"/>
              <a:gd name="connsiteY3" fmla="*/ 13304 h 1977539"/>
              <a:gd name="connsiteX4" fmla="*/ 654755 w 786459"/>
              <a:gd name="connsiteY4" fmla="*/ 1732946 h 1977539"/>
              <a:gd name="connsiteX5" fmla="*/ 711200 w 786459"/>
              <a:gd name="connsiteY5" fmla="*/ 1811969 h 1977539"/>
              <a:gd name="connsiteX6" fmla="*/ 778933 w 786459"/>
              <a:gd name="connsiteY6" fmla="*/ 1890991 h 1977539"/>
              <a:gd name="connsiteX7" fmla="*/ 666044 w 786459"/>
              <a:gd name="connsiteY7" fmla="*/ 1913569 h 1977539"/>
              <a:gd name="connsiteX8" fmla="*/ 0 w 786459"/>
              <a:gd name="connsiteY8" fmla="*/ 1947435 h 1977539"/>
              <a:gd name="connsiteX0" fmla="*/ 0 w 786459"/>
              <a:gd name="connsiteY0" fmla="*/ 1947435 h 1973776"/>
              <a:gd name="connsiteX1" fmla="*/ 338666 w 786459"/>
              <a:gd name="connsiteY1" fmla="*/ 1732946 h 1973776"/>
              <a:gd name="connsiteX2" fmla="*/ 508000 w 786459"/>
              <a:gd name="connsiteY2" fmla="*/ 1597480 h 1973776"/>
              <a:gd name="connsiteX3" fmla="*/ 568538 w 786459"/>
              <a:gd name="connsiteY3" fmla="*/ 13304 h 1973776"/>
              <a:gd name="connsiteX4" fmla="*/ 654755 w 786459"/>
              <a:gd name="connsiteY4" fmla="*/ 1732946 h 1973776"/>
              <a:gd name="connsiteX5" fmla="*/ 711200 w 786459"/>
              <a:gd name="connsiteY5" fmla="*/ 1811969 h 1973776"/>
              <a:gd name="connsiteX6" fmla="*/ 778933 w 786459"/>
              <a:gd name="connsiteY6" fmla="*/ 1890991 h 1973776"/>
              <a:gd name="connsiteX7" fmla="*/ 0 w 786459"/>
              <a:gd name="connsiteY7" fmla="*/ 1947435 h 1973776"/>
              <a:gd name="connsiteX0" fmla="*/ 0 w 888059"/>
              <a:gd name="connsiteY0" fmla="*/ 1947435 h 2045894"/>
              <a:gd name="connsiteX1" fmla="*/ 338666 w 888059"/>
              <a:gd name="connsiteY1" fmla="*/ 1732946 h 2045894"/>
              <a:gd name="connsiteX2" fmla="*/ 508000 w 888059"/>
              <a:gd name="connsiteY2" fmla="*/ 1597480 h 2045894"/>
              <a:gd name="connsiteX3" fmla="*/ 568538 w 888059"/>
              <a:gd name="connsiteY3" fmla="*/ 13304 h 2045894"/>
              <a:gd name="connsiteX4" fmla="*/ 654755 w 888059"/>
              <a:gd name="connsiteY4" fmla="*/ 1732946 h 2045894"/>
              <a:gd name="connsiteX5" fmla="*/ 778933 w 888059"/>
              <a:gd name="connsiteY5" fmla="*/ 1890991 h 2045894"/>
              <a:gd name="connsiteX6" fmla="*/ 0 w 888059"/>
              <a:gd name="connsiteY6" fmla="*/ 1947435 h 2045894"/>
              <a:gd name="connsiteX0" fmla="*/ 0 w 1903697"/>
              <a:gd name="connsiteY0" fmla="*/ 2389568 h 2415909"/>
              <a:gd name="connsiteX1" fmla="*/ 1354304 w 1903697"/>
              <a:gd name="connsiteY1" fmla="*/ 1732946 h 2415909"/>
              <a:gd name="connsiteX2" fmla="*/ 1523638 w 1903697"/>
              <a:gd name="connsiteY2" fmla="*/ 1597480 h 2415909"/>
              <a:gd name="connsiteX3" fmla="*/ 1584176 w 1903697"/>
              <a:gd name="connsiteY3" fmla="*/ 13304 h 2415909"/>
              <a:gd name="connsiteX4" fmla="*/ 1670393 w 1903697"/>
              <a:gd name="connsiteY4" fmla="*/ 1732946 h 2415909"/>
              <a:gd name="connsiteX5" fmla="*/ 1794571 w 1903697"/>
              <a:gd name="connsiteY5" fmla="*/ 1890991 h 2415909"/>
              <a:gd name="connsiteX6" fmla="*/ 0 w 1903697"/>
              <a:gd name="connsiteY6" fmla="*/ 2389568 h 2415909"/>
              <a:gd name="connsiteX0" fmla="*/ 0 w 1699020"/>
              <a:gd name="connsiteY0" fmla="*/ 2389568 h 2389568"/>
              <a:gd name="connsiteX1" fmla="*/ 1354304 w 1699020"/>
              <a:gd name="connsiteY1" fmla="*/ 1732946 h 2389568"/>
              <a:gd name="connsiteX2" fmla="*/ 1523638 w 1699020"/>
              <a:gd name="connsiteY2" fmla="*/ 1597480 h 2389568"/>
              <a:gd name="connsiteX3" fmla="*/ 1584176 w 1699020"/>
              <a:gd name="connsiteY3" fmla="*/ 13304 h 2389568"/>
              <a:gd name="connsiteX4" fmla="*/ 1670393 w 1699020"/>
              <a:gd name="connsiteY4" fmla="*/ 1732946 h 2389568"/>
              <a:gd name="connsiteX5" fmla="*/ 0 w 1699020"/>
              <a:gd name="connsiteY5" fmla="*/ 2389568 h 2389568"/>
              <a:gd name="connsiteX0" fmla="*/ 0 w 2304256"/>
              <a:gd name="connsiteY0" fmla="*/ 2389568 h 2785612"/>
              <a:gd name="connsiteX1" fmla="*/ 1354304 w 2304256"/>
              <a:gd name="connsiteY1" fmla="*/ 1732946 h 2785612"/>
              <a:gd name="connsiteX2" fmla="*/ 1523638 w 2304256"/>
              <a:gd name="connsiteY2" fmla="*/ 1597480 h 2785612"/>
              <a:gd name="connsiteX3" fmla="*/ 1584176 w 2304256"/>
              <a:gd name="connsiteY3" fmla="*/ 13304 h 2785612"/>
              <a:gd name="connsiteX4" fmla="*/ 2304256 w 2304256"/>
              <a:gd name="connsiteY4" fmla="*/ 2389568 h 2785612"/>
              <a:gd name="connsiteX5" fmla="*/ 0 w 2304256"/>
              <a:gd name="connsiteY5" fmla="*/ 2389568 h 2785612"/>
              <a:gd name="connsiteX0" fmla="*/ 0 w 2304256"/>
              <a:gd name="connsiteY0" fmla="*/ 2389568 h 2810522"/>
              <a:gd name="connsiteX1" fmla="*/ 1354304 w 2304256"/>
              <a:gd name="connsiteY1" fmla="*/ 1732946 h 2810522"/>
              <a:gd name="connsiteX2" fmla="*/ 1523638 w 2304256"/>
              <a:gd name="connsiteY2" fmla="*/ 1597480 h 2810522"/>
              <a:gd name="connsiteX3" fmla="*/ 1584176 w 2304256"/>
              <a:gd name="connsiteY3" fmla="*/ 13304 h 2810522"/>
              <a:gd name="connsiteX4" fmla="*/ 2304256 w 2304256"/>
              <a:gd name="connsiteY4" fmla="*/ 2389568 h 2810522"/>
              <a:gd name="connsiteX5" fmla="*/ 1512168 w 2304256"/>
              <a:gd name="connsiteY5" fmla="*/ 2533584 h 2810522"/>
              <a:gd name="connsiteX6" fmla="*/ 0 w 2304256"/>
              <a:gd name="connsiteY6" fmla="*/ 2389568 h 2810522"/>
              <a:gd name="connsiteX0" fmla="*/ 0 w 2304256"/>
              <a:gd name="connsiteY0" fmla="*/ 2389568 h 2785612"/>
              <a:gd name="connsiteX1" fmla="*/ 1354304 w 2304256"/>
              <a:gd name="connsiteY1" fmla="*/ 1732946 h 2785612"/>
              <a:gd name="connsiteX2" fmla="*/ 1523638 w 2304256"/>
              <a:gd name="connsiteY2" fmla="*/ 1597480 h 2785612"/>
              <a:gd name="connsiteX3" fmla="*/ 1584176 w 2304256"/>
              <a:gd name="connsiteY3" fmla="*/ 13304 h 2785612"/>
              <a:gd name="connsiteX4" fmla="*/ 2304256 w 2304256"/>
              <a:gd name="connsiteY4" fmla="*/ 2389568 h 2785612"/>
              <a:gd name="connsiteX5" fmla="*/ 0 w 2304256"/>
              <a:gd name="connsiteY5" fmla="*/ 2389568 h 2785612"/>
              <a:gd name="connsiteX0" fmla="*/ 943 w 2305199"/>
              <a:gd name="connsiteY0" fmla="*/ 2389568 h 2819929"/>
              <a:gd name="connsiteX1" fmla="*/ 1355247 w 2305199"/>
              <a:gd name="connsiteY1" fmla="*/ 1732946 h 2819929"/>
              <a:gd name="connsiteX2" fmla="*/ 1524581 w 2305199"/>
              <a:gd name="connsiteY2" fmla="*/ 1597480 h 2819929"/>
              <a:gd name="connsiteX3" fmla="*/ 1585119 w 2305199"/>
              <a:gd name="connsiteY3" fmla="*/ 13304 h 2819929"/>
              <a:gd name="connsiteX4" fmla="*/ 2305199 w 2305199"/>
              <a:gd name="connsiteY4" fmla="*/ 2389568 h 2819929"/>
              <a:gd name="connsiteX5" fmla="*/ 1297087 w 2305199"/>
              <a:gd name="connsiteY5" fmla="*/ 2605592 h 2819929"/>
              <a:gd name="connsiteX6" fmla="*/ 943 w 2305199"/>
              <a:gd name="connsiteY6" fmla="*/ 2389568 h 2819929"/>
              <a:gd name="connsiteX0" fmla="*/ 0 w 2304256"/>
              <a:gd name="connsiteY0" fmla="*/ 2389568 h 2785612"/>
              <a:gd name="connsiteX1" fmla="*/ 1354304 w 2304256"/>
              <a:gd name="connsiteY1" fmla="*/ 1732946 h 2785612"/>
              <a:gd name="connsiteX2" fmla="*/ 1523638 w 2304256"/>
              <a:gd name="connsiteY2" fmla="*/ 1597480 h 2785612"/>
              <a:gd name="connsiteX3" fmla="*/ 1584176 w 2304256"/>
              <a:gd name="connsiteY3" fmla="*/ 13304 h 2785612"/>
              <a:gd name="connsiteX4" fmla="*/ 2304256 w 2304256"/>
              <a:gd name="connsiteY4" fmla="*/ 2389568 h 2785612"/>
              <a:gd name="connsiteX5" fmla="*/ 0 w 2304256"/>
              <a:gd name="connsiteY5" fmla="*/ 2389568 h 2785612"/>
              <a:gd name="connsiteX0" fmla="*/ 0 w 2304256"/>
              <a:gd name="connsiteY0" fmla="*/ 2389568 h 2389568"/>
              <a:gd name="connsiteX1" fmla="*/ 1354304 w 2304256"/>
              <a:gd name="connsiteY1" fmla="*/ 1732946 h 2389568"/>
              <a:gd name="connsiteX2" fmla="*/ 1523638 w 2304256"/>
              <a:gd name="connsiteY2" fmla="*/ 1597480 h 2389568"/>
              <a:gd name="connsiteX3" fmla="*/ 1584176 w 2304256"/>
              <a:gd name="connsiteY3" fmla="*/ 13304 h 2389568"/>
              <a:gd name="connsiteX4" fmla="*/ 2304256 w 2304256"/>
              <a:gd name="connsiteY4" fmla="*/ 2389568 h 2389568"/>
              <a:gd name="connsiteX5" fmla="*/ 0 w 2304256"/>
              <a:gd name="connsiteY5" fmla="*/ 2389568 h 2389568"/>
              <a:gd name="connsiteX0" fmla="*/ 84667 w 2388923"/>
              <a:gd name="connsiteY0" fmla="*/ 2389568 h 2389568"/>
              <a:gd name="connsiteX1" fmla="*/ 84667 w 2388923"/>
              <a:gd name="connsiteY1" fmla="*/ 2101536 h 2389568"/>
              <a:gd name="connsiteX2" fmla="*/ 1608305 w 2388923"/>
              <a:gd name="connsiteY2" fmla="*/ 1597480 h 2389568"/>
              <a:gd name="connsiteX3" fmla="*/ 1668843 w 2388923"/>
              <a:gd name="connsiteY3" fmla="*/ 13304 h 2389568"/>
              <a:gd name="connsiteX4" fmla="*/ 2388923 w 2388923"/>
              <a:gd name="connsiteY4" fmla="*/ 2389568 h 2389568"/>
              <a:gd name="connsiteX5" fmla="*/ 84667 w 2388923"/>
              <a:gd name="connsiteY5" fmla="*/ 2389568 h 2389568"/>
              <a:gd name="connsiteX0" fmla="*/ 0 w 2304256"/>
              <a:gd name="connsiteY0" fmla="*/ 2389568 h 2389568"/>
              <a:gd name="connsiteX1" fmla="*/ 0 w 2304256"/>
              <a:gd name="connsiteY1" fmla="*/ 2101536 h 2389568"/>
              <a:gd name="connsiteX2" fmla="*/ 1523638 w 2304256"/>
              <a:gd name="connsiteY2" fmla="*/ 1597480 h 2389568"/>
              <a:gd name="connsiteX3" fmla="*/ 1584176 w 2304256"/>
              <a:gd name="connsiteY3" fmla="*/ 13304 h 2389568"/>
              <a:gd name="connsiteX4" fmla="*/ 2304256 w 2304256"/>
              <a:gd name="connsiteY4" fmla="*/ 2389568 h 2389568"/>
              <a:gd name="connsiteX5" fmla="*/ 0 w 2304256"/>
              <a:gd name="connsiteY5" fmla="*/ 2389568 h 2389568"/>
              <a:gd name="connsiteX0" fmla="*/ 0 w 2304256"/>
              <a:gd name="connsiteY0" fmla="*/ 2389568 h 2389568"/>
              <a:gd name="connsiteX1" fmla="*/ 0 w 2304256"/>
              <a:gd name="connsiteY1" fmla="*/ 2101536 h 2389568"/>
              <a:gd name="connsiteX2" fmla="*/ 936104 w 2304256"/>
              <a:gd name="connsiteY2" fmla="*/ 1165432 h 2389568"/>
              <a:gd name="connsiteX3" fmla="*/ 1584176 w 2304256"/>
              <a:gd name="connsiteY3" fmla="*/ 13304 h 2389568"/>
              <a:gd name="connsiteX4" fmla="*/ 2304256 w 2304256"/>
              <a:gd name="connsiteY4" fmla="*/ 2389568 h 2389568"/>
              <a:gd name="connsiteX5" fmla="*/ 0 w 2304256"/>
              <a:gd name="connsiteY5" fmla="*/ 2389568 h 2389568"/>
              <a:gd name="connsiteX0" fmla="*/ 0 w 2641919"/>
              <a:gd name="connsiteY0" fmla="*/ 2389568 h 2389568"/>
              <a:gd name="connsiteX1" fmla="*/ 0 w 2641919"/>
              <a:gd name="connsiteY1" fmla="*/ 2101536 h 2389568"/>
              <a:gd name="connsiteX2" fmla="*/ 936104 w 2641919"/>
              <a:gd name="connsiteY2" fmla="*/ 1165432 h 2389568"/>
              <a:gd name="connsiteX3" fmla="*/ 1584176 w 2641919"/>
              <a:gd name="connsiteY3" fmla="*/ 13304 h 2389568"/>
              <a:gd name="connsiteX4" fmla="*/ 2376264 w 2641919"/>
              <a:gd name="connsiteY4" fmla="*/ 1453464 h 2389568"/>
              <a:gd name="connsiteX5" fmla="*/ 2304256 w 2641919"/>
              <a:gd name="connsiteY5" fmla="*/ 2389568 h 2389568"/>
              <a:gd name="connsiteX6" fmla="*/ 0 w 2641919"/>
              <a:gd name="connsiteY6" fmla="*/ 2389568 h 2389568"/>
              <a:gd name="connsiteX0" fmla="*/ 0 w 2376264"/>
              <a:gd name="connsiteY0" fmla="*/ 2389568 h 2389568"/>
              <a:gd name="connsiteX1" fmla="*/ 0 w 2376264"/>
              <a:gd name="connsiteY1" fmla="*/ 2101536 h 2389568"/>
              <a:gd name="connsiteX2" fmla="*/ 936104 w 2376264"/>
              <a:gd name="connsiteY2" fmla="*/ 1165432 h 2389568"/>
              <a:gd name="connsiteX3" fmla="*/ 1584176 w 2376264"/>
              <a:gd name="connsiteY3" fmla="*/ 13304 h 2389568"/>
              <a:gd name="connsiteX4" fmla="*/ 2376264 w 2376264"/>
              <a:gd name="connsiteY4" fmla="*/ 1453464 h 2389568"/>
              <a:gd name="connsiteX5" fmla="*/ 2304256 w 2376264"/>
              <a:gd name="connsiteY5" fmla="*/ 2389568 h 2389568"/>
              <a:gd name="connsiteX6" fmla="*/ 0 w 2376264"/>
              <a:gd name="connsiteY6" fmla="*/ 2389568 h 2389568"/>
              <a:gd name="connsiteX0" fmla="*/ 0 w 2376264"/>
              <a:gd name="connsiteY0" fmla="*/ 2389568 h 2389568"/>
              <a:gd name="connsiteX1" fmla="*/ 0 w 2376264"/>
              <a:gd name="connsiteY1" fmla="*/ 2101536 h 2389568"/>
              <a:gd name="connsiteX2" fmla="*/ 936104 w 2376264"/>
              <a:gd name="connsiteY2" fmla="*/ 1165432 h 2389568"/>
              <a:gd name="connsiteX3" fmla="*/ 1584176 w 2376264"/>
              <a:gd name="connsiteY3" fmla="*/ 13304 h 2389568"/>
              <a:gd name="connsiteX4" fmla="*/ 2376264 w 2376264"/>
              <a:gd name="connsiteY4" fmla="*/ 1453464 h 2389568"/>
              <a:gd name="connsiteX5" fmla="*/ 2376264 w 2376264"/>
              <a:gd name="connsiteY5" fmla="*/ 2389568 h 2389568"/>
              <a:gd name="connsiteX6" fmla="*/ 0 w 2376264"/>
              <a:gd name="connsiteY6" fmla="*/ 2389568 h 2389568"/>
              <a:gd name="connsiteX0" fmla="*/ 0 w 2376264"/>
              <a:gd name="connsiteY0" fmla="*/ 2389568 h 2389568"/>
              <a:gd name="connsiteX1" fmla="*/ 0 w 2376264"/>
              <a:gd name="connsiteY1" fmla="*/ 2101536 h 2389568"/>
              <a:gd name="connsiteX2" fmla="*/ 936104 w 2376264"/>
              <a:gd name="connsiteY2" fmla="*/ 1165432 h 2389568"/>
              <a:gd name="connsiteX3" fmla="*/ 1584176 w 2376264"/>
              <a:gd name="connsiteY3" fmla="*/ 13304 h 2389568"/>
              <a:gd name="connsiteX4" fmla="*/ 2376264 w 2376264"/>
              <a:gd name="connsiteY4" fmla="*/ 1453464 h 2389568"/>
              <a:gd name="connsiteX5" fmla="*/ 2376264 w 2376264"/>
              <a:gd name="connsiteY5" fmla="*/ 2389568 h 2389568"/>
              <a:gd name="connsiteX6" fmla="*/ 0 w 2376264"/>
              <a:gd name="connsiteY6" fmla="*/ 2389568 h 2389568"/>
              <a:gd name="connsiteX0" fmla="*/ 0 w 2376264"/>
              <a:gd name="connsiteY0" fmla="*/ 2461576 h 2461576"/>
              <a:gd name="connsiteX1" fmla="*/ 0 w 2376264"/>
              <a:gd name="connsiteY1" fmla="*/ 2173544 h 2461576"/>
              <a:gd name="connsiteX2" fmla="*/ 936104 w 2376264"/>
              <a:gd name="connsiteY2" fmla="*/ 1237440 h 2461576"/>
              <a:gd name="connsiteX3" fmla="*/ 1584176 w 2376264"/>
              <a:gd name="connsiteY3" fmla="*/ 13304 h 2461576"/>
              <a:gd name="connsiteX4" fmla="*/ 2376264 w 2376264"/>
              <a:gd name="connsiteY4" fmla="*/ 1525472 h 2461576"/>
              <a:gd name="connsiteX5" fmla="*/ 2376264 w 2376264"/>
              <a:gd name="connsiteY5" fmla="*/ 2461576 h 2461576"/>
              <a:gd name="connsiteX6" fmla="*/ 0 w 2376264"/>
              <a:gd name="connsiteY6" fmla="*/ 2461576 h 2461576"/>
              <a:gd name="connsiteX0" fmla="*/ 0 w 2376264"/>
              <a:gd name="connsiteY0" fmla="*/ 2630471 h 2630471"/>
              <a:gd name="connsiteX1" fmla="*/ 0 w 2376264"/>
              <a:gd name="connsiteY1" fmla="*/ 2342439 h 2630471"/>
              <a:gd name="connsiteX2" fmla="*/ 936104 w 2376264"/>
              <a:gd name="connsiteY2" fmla="*/ 1406335 h 2630471"/>
              <a:gd name="connsiteX3" fmla="*/ 1296144 w 2376264"/>
              <a:gd name="connsiteY3" fmla="*/ 542239 h 2630471"/>
              <a:gd name="connsiteX4" fmla="*/ 1584176 w 2376264"/>
              <a:gd name="connsiteY4" fmla="*/ 182199 h 2630471"/>
              <a:gd name="connsiteX5" fmla="*/ 2376264 w 2376264"/>
              <a:gd name="connsiteY5" fmla="*/ 1694367 h 2630471"/>
              <a:gd name="connsiteX6" fmla="*/ 2376264 w 2376264"/>
              <a:gd name="connsiteY6" fmla="*/ 2630471 h 2630471"/>
              <a:gd name="connsiteX7" fmla="*/ 0 w 2376264"/>
              <a:gd name="connsiteY7" fmla="*/ 2630471 h 2630471"/>
              <a:gd name="connsiteX0" fmla="*/ 0 w 2376264"/>
              <a:gd name="connsiteY0" fmla="*/ 2558462 h 2558462"/>
              <a:gd name="connsiteX1" fmla="*/ 0 w 2376264"/>
              <a:gd name="connsiteY1" fmla="*/ 2270430 h 2558462"/>
              <a:gd name="connsiteX2" fmla="*/ 936104 w 2376264"/>
              <a:gd name="connsiteY2" fmla="*/ 1334326 h 2558462"/>
              <a:gd name="connsiteX3" fmla="*/ 1296144 w 2376264"/>
              <a:gd name="connsiteY3" fmla="*/ 470230 h 2558462"/>
              <a:gd name="connsiteX4" fmla="*/ 1656184 w 2376264"/>
              <a:gd name="connsiteY4" fmla="*/ 182199 h 2558462"/>
              <a:gd name="connsiteX5" fmla="*/ 2376264 w 2376264"/>
              <a:gd name="connsiteY5" fmla="*/ 1622358 h 2558462"/>
              <a:gd name="connsiteX6" fmla="*/ 2376264 w 2376264"/>
              <a:gd name="connsiteY6" fmla="*/ 2558462 h 2558462"/>
              <a:gd name="connsiteX7" fmla="*/ 0 w 2376264"/>
              <a:gd name="connsiteY7" fmla="*/ 2558462 h 2558462"/>
              <a:gd name="connsiteX0" fmla="*/ 0 w 2376264"/>
              <a:gd name="connsiteY0" fmla="*/ 2558462 h 2558462"/>
              <a:gd name="connsiteX1" fmla="*/ 0 w 2376264"/>
              <a:gd name="connsiteY1" fmla="*/ 2270430 h 2558462"/>
              <a:gd name="connsiteX2" fmla="*/ 447650 w 2376264"/>
              <a:gd name="connsiteY2" fmla="*/ 1913466 h 2558462"/>
              <a:gd name="connsiteX3" fmla="*/ 936104 w 2376264"/>
              <a:gd name="connsiteY3" fmla="*/ 1334326 h 2558462"/>
              <a:gd name="connsiteX4" fmla="*/ 1296144 w 2376264"/>
              <a:gd name="connsiteY4" fmla="*/ 470230 h 2558462"/>
              <a:gd name="connsiteX5" fmla="*/ 1656184 w 2376264"/>
              <a:gd name="connsiteY5" fmla="*/ 182199 h 2558462"/>
              <a:gd name="connsiteX6" fmla="*/ 2376264 w 2376264"/>
              <a:gd name="connsiteY6" fmla="*/ 1622358 h 2558462"/>
              <a:gd name="connsiteX7" fmla="*/ 2376264 w 2376264"/>
              <a:gd name="connsiteY7" fmla="*/ 2558462 h 2558462"/>
              <a:gd name="connsiteX8" fmla="*/ 0 w 2376264"/>
              <a:gd name="connsiteY8" fmla="*/ 2558462 h 2558462"/>
              <a:gd name="connsiteX0" fmla="*/ 0 w 2376264"/>
              <a:gd name="connsiteY0" fmla="*/ 2558462 h 2558462"/>
              <a:gd name="connsiteX1" fmla="*/ 0 w 2376264"/>
              <a:gd name="connsiteY1" fmla="*/ 2270430 h 2558462"/>
              <a:gd name="connsiteX2" fmla="*/ 504056 w 2376264"/>
              <a:gd name="connsiteY2" fmla="*/ 1910390 h 2558462"/>
              <a:gd name="connsiteX3" fmla="*/ 936104 w 2376264"/>
              <a:gd name="connsiteY3" fmla="*/ 1334326 h 2558462"/>
              <a:gd name="connsiteX4" fmla="*/ 1296144 w 2376264"/>
              <a:gd name="connsiteY4" fmla="*/ 470230 h 2558462"/>
              <a:gd name="connsiteX5" fmla="*/ 1656184 w 2376264"/>
              <a:gd name="connsiteY5" fmla="*/ 182199 h 2558462"/>
              <a:gd name="connsiteX6" fmla="*/ 2376264 w 2376264"/>
              <a:gd name="connsiteY6" fmla="*/ 1622358 h 2558462"/>
              <a:gd name="connsiteX7" fmla="*/ 2376264 w 2376264"/>
              <a:gd name="connsiteY7" fmla="*/ 2558462 h 2558462"/>
              <a:gd name="connsiteX8" fmla="*/ 0 w 2376264"/>
              <a:gd name="connsiteY8" fmla="*/ 2558462 h 2558462"/>
              <a:gd name="connsiteX0" fmla="*/ 0 w 2376264"/>
              <a:gd name="connsiteY0" fmla="*/ 2558462 h 2558462"/>
              <a:gd name="connsiteX1" fmla="*/ 0 w 2376264"/>
              <a:gd name="connsiteY1" fmla="*/ 2270430 h 2558462"/>
              <a:gd name="connsiteX2" fmla="*/ 216024 w 2376264"/>
              <a:gd name="connsiteY2" fmla="*/ 2126414 h 2558462"/>
              <a:gd name="connsiteX3" fmla="*/ 504056 w 2376264"/>
              <a:gd name="connsiteY3" fmla="*/ 1910390 h 2558462"/>
              <a:gd name="connsiteX4" fmla="*/ 936104 w 2376264"/>
              <a:gd name="connsiteY4" fmla="*/ 1334326 h 2558462"/>
              <a:gd name="connsiteX5" fmla="*/ 1296144 w 2376264"/>
              <a:gd name="connsiteY5" fmla="*/ 470230 h 2558462"/>
              <a:gd name="connsiteX6" fmla="*/ 1656184 w 2376264"/>
              <a:gd name="connsiteY6" fmla="*/ 182199 h 2558462"/>
              <a:gd name="connsiteX7" fmla="*/ 2376264 w 2376264"/>
              <a:gd name="connsiteY7" fmla="*/ 1622358 h 2558462"/>
              <a:gd name="connsiteX8" fmla="*/ 2376264 w 2376264"/>
              <a:gd name="connsiteY8" fmla="*/ 2558462 h 2558462"/>
              <a:gd name="connsiteX9" fmla="*/ 0 w 2376264"/>
              <a:gd name="connsiteY9" fmla="*/ 2558462 h 2558462"/>
              <a:gd name="connsiteX0" fmla="*/ 0 w 2376264"/>
              <a:gd name="connsiteY0" fmla="*/ 2558462 h 2558462"/>
              <a:gd name="connsiteX1" fmla="*/ 0 w 2376264"/>
              <a:gd name="connsiteY1" fmla="*/ 2270430 h 2558462"/>
              <a:gd name="connsiteX2" fmla="*/ 216024 w 2376264"/>
              <a:gd name="connsiteY2" fmla="*/ 2126414 h 2558462"/>
              <a:gd name="connsiteX3" fmla="*/ 504056 w 2376264"/>
              <a:gd name="connsiteY3" fmla="*/ 1910390 h 2558462"/>
              <a:gd name="connsiteX4" fmla="*/ 936104 w 2376264"/>
              <a:gd name="connsiteY4" fmla="*/ 1334326 h 2558462"/>
              <a:gd name="connsiteX5" fmla="*/ 1296144 w 2376264"/>
              <a:gd name="connsiteY5" fmla="*/ 470230 h 2558462"/>
              <a:gd name="connsiteX6" fmla="*/ 1656184 w 2376264"/>
              <a:gd name="connsiteY6" fmla="*/ 182199 h 2558462"/>
              <a:gd name="connsiteX7" fmla="*/ 2376264 w 2376264"/>
              <a:gd name="connsiteY7" fmla="*/ 1622358 h 2558462"/>
              <a:gd name="connsiteX8" fmla="*/ 2376264 w 2376264"/>
              <a:gd name="connsiteY8" fmla="*/ 2558462 h 2558462"/>
              <a:gd name="connsiteX9" fmla="*/ 0 w 2376264"/>
              <a:gd name="connsiteY9" fmla="*/ 2558462 h 2558462"/>
              <a:gd name="connsiteX0" fmla="*/ 0 w 2376264"/>
              <a:gd name="connsiteY0" fmla="*/ 2558462 h 2558462"/>
              <a:gd name="connsiteX1" fmla="*/ 0 w 2376264"/>
              <a:gd name="connsiteY1" fmla="*/ 2270430 h 2558462"/>
              <a:gd name="connsiteX2" fmla="*/ 504056 w 2376264"/>
              <a:gd name="connsiteY2" fmla="*/ 1910390 h 2558462"/>
              <a:gd name="connsiteX3" fmla="*/ 936104 w 2376264"/>
              <a:gd name="connsiteY3" fmla="*/ 1334326 h 2558462"/>
              <a:gd name="connsiteX4" fmla="*/ 1296144 w 2376264"/>
              <a:gd name="connsiteY4" fmla="*/ 470230 h 2558462"/>
              <a:gd name="connsiteX5" fmla="*/ 1656184 w 2376264"/>
              <a:gd name="connsiteY5" fmla="*/ 182199 h 2558462"/>
              <a:gd name="connsiteX6" fmla="*/ 2376264 w 2376264"/>
              <a:gd name="connsiteY6" fmla="*/ 1622358 h 2558462"/>
              <a:gd name="connsiteX7" fmla="*/ 2376264 w 2376264"/>
              <a:gd name="connsiteY7" fmla="*/ 2558462 h 2558462"/>
              <a:gd name="connsiteX8" fmla="*/ 0 w 2376264"/>
              <a:gd name="connsiteY8" fmla="*/ 2558462 h 2558462"/>
              <a:gd name="connsiteX0" fmla="*/ 0 w 2376264"/>
              <a:gd name="connsiteY0" fmla="*/ 2558462 h 2558462"/>
              <a:gd name="connsiteX1" fmla="*/ 0 w 2376264"/>
              <a:gd name="connsiteY1" fmla="*/ 2270430 h 2558462"/>
              <a:gd name="connsiteX2" fmla="*/ 257150 w 2376264"/>
              <a:gd name="connsiteY2" fmla="*/ 2075391 h 2558462"/>
              <a:gd name="connsiteX3" fmla="*/ 504056 w 2376264"/>
              <a:gd name="connsiteY3" fmla="*/ 1910390 h 2558462"/>
              <a:gd name="connsiteX4" fmla="*/ 936104 w 2376264"/>
              <a:gd name="connsiteY4" fmla="*/ 1334326 h 2558462"/>
              <a:gd name="connsiteX5" fmla="*/ 1296144 w 2376264"/>
              <a:gd name="connsiteY5" fmla="*/ 470230 h 2558462"/>
              <a:gd name="connsiteX6" fmla="*/ 1656184 w 2376264"/>
              <a:gd name="connsiteY6" fmla="*/ 182199 h 2558462"/>
              <a:gd name="connsiteX7" fmla="*/ 2376264 w 2376264"/>
              <a:gd name="connsiteY7" fmla="*/ 1622358 h 2558462"/>
              <a:gd name="connsiteX8" fmla="*/ 2376264 w 2376264"/>
              <a:gd name="connsiteY8" fmla="*/ 2558462 h 2558462"/>
              <a:gd name="connsiteX9" fmla="*/ 0 w 2376264"/>
              <a:gd name="connsiteY9" fmla="*/ 2558462 h 2558462"/>
              <a:gd name="connsiteX0" fmla="*/ 0 w 2376264"/>
              <a:gd name="connsiteY0" fmla="*/ 2558462 h 2558462"/>
              <a:gd name="connsiteX1" fmla="*/ 0 w 2376264"/>
              <a:gd name="connsiteY1" fmla="*/ 2270430 h 2558462"/>
              <a:gd name="connsiteX2" fmla="*/ 288032 w 2376264"/>
              <a:gd name="connsiteY2" fmla="*/ 2126414 h 2558462"/>
              <a:gd name="connsiteX3" fmla="*/ 504056 w 2376264"/>
              <a:gd name="connsiteY3" fmla="*/ 1910390 h 2558462"/>
              <a:gd name="connsiteX4" fmla="*/ 936104 w 2376264"/>
              <a:gd name="connsiteY4" fmla="*/ 1334326 h 2558462"/>
              <a:gd name="connsiteX5" fmla="*/ 1296144 w 2376264"/>
              <a:gd name="connsiteY5" fmla="*/ 470230 h 2558462"/>
              <a:gd name="connsiteX6" fmla="*/ 1656184 w 2376264"/>
              <a:gd name="connsiteY6" fmla="*/ 182199 h 2558462"/>
              <a:gd name="connsiteX7" fmla="*/ 2376264 w 2376264"/>
              <a:gd name="connsiteY7" fmla="*/ 1622358 h 2558462"/>
              <a:gd name="connsiteX8" fmla="*/ 2376264 w 2376264"/>
              <a:gd name="connsiteY8" fmla="*/ 2558462 h 2558462"/>
              <a:gd name="connsiteX9" fmla="*/ 0 w 2376264"/>
              <a:gd name="connsiteY9" fmla="*/ 2558462 h 2558462"/>
              <a:gd name="connsiteX0" fmla="*/ 0 w 2376264"/>
              <a:gd name="connsiteY0" fmla="*/ 2558462 h 2558462"/>
              <a:gd name="connsiteX1" fmla="*/ 0 w 2376264"/>
              <a:gd name="connsiteY1" fmla="*/ 2270430 h 2558462"/>
              <a:gd name="connsiteX2" fmla="*/ 288032 w 2376264"/>
              <a:gd name="connsiteY2" fmla="*/ 2126414 h 2558462"/>
              <a:gd name="connsiteX3" fmla="*/ 504056 w 2376264"/>
              <a:gd name="connsiteY3" fmla="*/ 1910390 h 2558462"/>
              <a:gd name="connsiteX4" fmla="*/ 936104 w 2376264"/>
              <a:gd name="connsiteY4" fmla="*/ 1334326 h 2558462"/>
              <a:gd name="connsiteX5" fmla="*/ 1095350 w 2376264"/>
              <a:gd name="connsiteY5" fmla="*/ 1051454 h 2558462"/>
              <a:gd name="connsiteX6" fmla="*/ 1296144 w 2376264"/>
              <a:gd name="connsiteY6" fmla="*/ 470230 h 2558462"/>
              <a:gd name="connsiteX7" fmla="*/ 1656184 w 2376264"/>
              <a:gd name="connsiteY7" fmla="*/ 182199 h 2558462"/>
              <a:gd name="connsiteX8" fmla="*/ 2376264 w 2376264"/>
              <a:gd name="connsiteY8" fmla="*/ 1622358 h 2558462"/>
              <a:gd name="connsiteX9" fmla="*/ 2376264 w 2376264"/>
              <a:gd name="connsiteY9" fmla="*/ 2558462 h 2558462"/>
              <a:gd name="connsiteX10" fmla="*/ 0 w 2376264"/>
              <a:gd name="connsiteY10" fmla="*/ 2558462 h 2558462"/>
              <a:gd name="connsiteX0" fmla="*/ 0 w 2376264"/>
              <a:gd name="connsiteY0" fmla="*/ 2558462 h 2558462"/>
              <a:gd name="connsiteX1" fmla="*/ 0 w 2376264"/>
              <a:gd name="connsiteY1" fmla="*/ 2270430 h 2558462"/>
              <a:gd name="connsiteX2" fmla="*/ 288032 w 2376264"/>
              <a:gd name="connsiteY2" fmla="*/ 2126414 h 2558462"/>
              <a:gd name="connsiteX3" fmla="*/ 504056 w 2376264"/>
              <a:gd name="connsiteY3" fmla="*/ 1910390 h 2558462"/>
              <a:gd name="connsiteX4" fmla="*/ 936104 w 2376264"/>
              <a:gd name="connsiteY4" fmla="*/ 1334326 h 2558462"/>
              <a:gd name="connsiteX5" fmla="*/ 1080120 w 2376264"/>
              <a:gd name="connsiteY5" fmla="*/ 1046294 h 2558462"/>
              <a:gd name="connsiteX6" fmla="*/ 1296144 w 2376264"/>
              <a:gd name="connsiteY6" fmla="*/ 470230 h 2558462"/>
              <a:gd name="connsiteX7" fmla="*/ 1656184 w 2376264"/>
              <a:gd name="connsiteY7" fmla="*/ 182199 h 2558462"/>
              <a:gd name="connsiteX8" fmla="*/ 2376264 w 2376264"/>
              <a:gd name="connsiteY8" fmla="*/ 1622358 h 2558462"/>
              <a:gd name="connsiteX9" fmla="*/ 2376264 w 2376264"/>
              <a:gd name="connsiteY9" fmla="*/ 2558462 h 2558462"/>
              <a:gd name="connsiteX10" fmla="*/ 0 w 2376264"/>
              <a:gd name="connsiteY10" fmla="*/ 2558462 h 2558462"/>
              <a:gd name="connsiteX0" fmla="*/ 0 w 2376264"/>
              <a:gd name="connsiteY0" fmla="*/ 2558462 h 2558462"/>
              <a:gd name="connsiteX1" fmla="*/ 0 w 2376264"/>
              <a:gd name="connsiteY1" fmla="*/ 2270430 h 2558462"/>
              <a:gd name="connsiteX2" fmla="*/ 288032 w 2376264"/>
              <a:gd name="connsiteY2" fmla="*/ 2126414 h 2558462"/>
              <a:gd name="connsiteX3" fmla="*/ 504056 w 2376264"/>
              <a:gd name="connsiteY3" fmla="*/ 1910390 h 2558462"/>
              <a:gd name="connsiteX4" fmla="*/ 761975 w 2376264"/>
              <a:gd name="connsiteY4" fmla="*/ 1584854 h 2558462"/>
              <a:gd name="connsiteX5" fmla="*/ 936104 w 2376264"/>
              <a:gd name="connsiteY5" fmla="*/ 1334326 h 2558462"/>
              <a:gd name="connsiteX6" fmla="*/ 1080120 w 2376264"/>
              <a:gd name="connsiteY6" fmla="*/ 1046294 h 2558462"/>
              <a:gd name="connsiteX7" fmla="*/ 1296144 w 2376264"/>
              <a:gd name="connsiteY7" fmla="*/ 470230 h 2558462"/>
              <a:gd name="connsiteX8" fmla="*/ 1656184 w 2376264"/>
              <a:gd name="connsiteY8" fmla="*/ 182199 h 2558462"/>
              <a:gd name="connsiteX9" fmla="*/ 2376264 w 2376264"/>
              <a:gd name="connsiteY9" fmla="*/ 1622358 h 2558462"/>
              <a:gd name="connsiteX10" fmla="*/ 2376264 w 2376264"/>
              <a:gd name="connsiteY10" fmla="*/ 2558462 h 2558462"/>
              <a:gd name="connsiteX11" fmla="*/ 0 w 2376264"/>
              <a:gd name="connsiteY11" fmla="*/ 2558462 h 2558462"/>
              <a:gd name="connsiteX0" fmla="*/ 0 w 2376264"/>
              <a:gd name="connsiteY0" fmla="*/ 2558462 h 2558462"/>
              <a:gd name="connsiteX1" fmla="*/ 0 w 2376264"/>
              <a:gd name="connsiteY1" fmla="*/ 2270430 h 2558462"/>
              <a:gd name="connsiteX2" fmla="*/ 288032 w 2376264"/>
              <a:gd name="connsiteY2" fmla="*/ 2126414 h 2558462"/>
              <a:gd name="connsiteX3" fmla="*/ 504056 w 2376264"/>
              <a:gd name="connsiteY3" fmla="*/ 1910390 h 2558462"/>
              <a:gd name="connsiteX4" fmla="*/ 792088 w 2376264"/>
              <a:gd name="connsiteY4" fmla="*/ 1550350 h 2558462"/>
              <a:gd name="connsiteX5" fmla="*/ 936104 w 2376264"/>
              <a:gd name="connsiteY5" fmla="*/ 1334326 h 2558462"/>
              <a:gd name="connsiteX6" fmla="*/ 1080120 w 2376264"/>
              <a:gd name="connsiteY6" fmla="*/ 1046294 h 2558462"/>
              <a:gd name="connsiteX7" fmla="*/ 1296144 w 2376264"/>
              <a:gd name="connsiteY7" fmla="*/ 470230 h 2558462"/>
              <a:gd name="connsiteX8" fmla="*/ 1656184 w 2376264"/>
              <a:gd name="connsiteY8" fmla="*/ 182199 h 2558462"/>
              <a:gd name="connsiteX9" fmla="*/ 2376264 w 2376264"/>
              <a:gd name="connsiteY9" fmla="*/ 1622358 h 2558462"/>
              <a:gd name="connsiteX10" fmla="*/ 2376264 w 2376264"/>
              <a:gd name="connsiteY10" fmla="*/ 2558462 h 2558462"/>
              <a:gd name="connsiteX11" fmla="*/ 0 w 2376264"/>
              <a:gd name="connsiteY11" fmla="*/ 2558462 h 2558462"/>
              <a:gd name="connsiteX0" fmla="*/ 0 w 2376264"/>
              <a:gd name="connsiteY0" fmla="*/ 2558462 h 2558462"/>
              <a:gd name="connsiteX1" fmla="*/ 0 w 2376264"/>
              <a:gd name="connsiteY1" fmla="*/ 2270430 h 2558462"/>
              <a:gd name="connsiteX2" fmla="*/ 288032 w 2376264"/>
              <a:gd name="connsiteY2" fmla="*/ 2126414 h 2558462"/>
              <a:gd name="connsiteX3" fmla="*/ 504056 w 2376264"/>
              <a:gd name="connsiteY3" fmla="*/ 1910390 h 2558462"/>
              <a:gd name="connsiteX4" fmla="*/ 792088 w 2376264"/>
              <a:gd name="connsiteY4" fmla="*/ 1622358 h 2558462"/>
              <a:gd name="connsiteX5" fmla="*/ 936104 w 2376264"/>
              <a:gd name="connsiteY5" fmla="*/ 1334326 h 2558462"/>
              <a:gd name="connsiteX6" fmla="*/ 1080120 w 2376264"/>
              <a:gd name="connsiteY6" fmla="*/ 1046294 h 2558462"/>
              <a:gd name="connsiteX7" fmla="*/ 1296144 w 2376264"/>
              <a:gd name="connsiteY7" fmla="*/ 470230 h 2558462"/>
              <a:gd name="connsiteX8" fmla="*/ 1656184 w 2376264"/>
              <a:gd name="connsiteY8" fmla="*/ 182199 h 2558462"/>
              <a:gd name="connsiteX9" fmla="*/ 2376264 w 2376264"/>
              <a:gd name="connsiteY9" fmla="*/ 1622358 h 2558462"/>
              <a:gd name="connsiteX10" fmla="*/ 2376264 w 2376264"/>
              <a:gd name="connsiteY10" fmla="*/ 2558462 h 2558462"/>
              <a:gd name="connsiteX11" fmla="*/ 0 w 2376264"/>
              <a:gd name="connsiteY11" fmla="*/ 2558462 h 2558462"/>
              <a:gd name="connsiteX0" fmla="*/ 0 w 2376264"/>
              <a:gd name="connsiteY0" fmla="*/ 2478690 h 2478690"/>
              <a:gd name="connsiteX1" fmla="*/ 0 w 2376264"/>
              <a:gd name="connsiteY1" fmla="*/ 2190658 h 2478690"/>
              <a:gd name="connsiteX2" fmla="*/ 288032 w 2376264"/>
              <a:gd name="connsiteY2" fmla="*/ 2046642 h 2478690"/>
              <a:gd name="connsiteX3" fmla="*/ 504056 w 2376264"/>
              <a:gd name="connsiteY3" fmla="*/ 1830618 h 2478690"/>
              <a:gd name="connsiteX4" fmla="*/ 792088 w 2376264"/>
              <a:gd name="connsiteY4" fmla="*/ 1542586 h 2478690"/>
              <a:gd name="connsiteX5" fmla="*/ 936104 w 2376264"/>
              <a:gd name="connsiteY5" fmla="*/ 1254554 h 2478690"/>
              <a:gd name="connsiteX6" fmla="*/ 1080120 w 2376264"/>
              <a:gd name="connsiteY6" fmla="*/ 966522 h 2478690"/>
              <a:gd name="connsiteX7" fmla="*/ 1296144 w 2376264"/>
              <a:gd name="connsiteY7" fmla="*/ 390458 h 2478690"/>
              <a:gd name="connsiteX8" fmla="*/ 1656184 w 2376264"/>
              <a:gd name="connsiteY8" fmla="*/ 102427 h 2478690"/>
              <a:gd name="connsiteX9" fmla="*/ 2143100 w 2376264"/>
              <a:gd name="connsiteY9" fmla="*/ 1005019 h 2478690"/>
              <a:gd name="connsiteX10" fmla="*/ 2376264 w 2376264"/>
              <a:gd name="connsiteY10" fmla="*/ 1542586 h 2478690"/>
              <a:gd name="connsiteX11" fmla="*/ 2376264 w 2376264"/>
              <a:gd name="connsiteY11" fmla="*/ 2478690 h 2478690"/>
              <a:gd name="connsiteX12" fmla="*/ 0 w 2376264"/>
              <a:gd name="connsiteY12" fmla="*/ 2478690 h 2478690"/>
              <a:gd name="connsiteX0" fmla="*/ 0 w 2376264"/>
              <a:gd name="connsiteY0" fmla="*/ 2484275 h 2484275"/>
              <a:gd name="connsiteX1" fmla="*/ 0 w 2376264"/>
              <a:gd name="connsiteY1" fmla="*/ 2196243 h 2484275"/>
              <a:gd name="connsiteX2" fmla="*/ 288032 w 2376264"/>
              <a:gd name="connsiteY2" fmla="*/ 2052227 h 2484275"/>
              <a:gd name="connsiteX3" fmla="*/ 504056 w 2376264"/>
              <a:gd name="connsiteY3" fmla="*/ 1836203 h 2484275"/>
              <a:gd name="connsiteX4" fmla="*/ 792088 w 2376264"/>
              <a:gd name="connsiteY4" fmla="*/ 1548171 h 2484275"/>
              <a:gd name="connsiteX5" fmla="*/ 936104 w 2376264"/>
              <a:gd name="connsiteY5" fmla="*/ 1260139 h 2484275"/>
              <a:gd name="connsiteX6" fmla="*/ 1080120 w 2376264"/>
              <a:gd name="connsiteY6" fmla="*/ 972107 h 2484275"/>
              <a:gd name="connsiteX7" fmla="*/ 1296144 w 2376264"/>
              <a:gd name="connsiteY7" fmla="*/ 396043 h 2484275"/>
              <a:gd name="connsiteX8" fmla="*/ 1656184 w 2376264"/>
              <a:gd name="connsiteY8" fmla="*/ 108012 h 2484275"/>
              <a:gd name="connsiteX9" fmla="*/ 2088232 w 2376264"/>
              <a:gd name="connsiteY9" fmla="*/ 1044115 h 2484275"/>
              <a:gd name="connsiteX10" fmla="*/ 2376264 w 2376264"/>
              <a:gd name="connsiteY10" fmla="*/ 1548171 h 2484275"/>
              <a:gd name="connsiteX11" fmla="*/ 2376264 w 2376264"/>
              <a:gd name="connsiteY11" fmla="*/ 2484275 h 2484275"/>
              <a:gd name="connsiteX12" fmla="*/ 0 w 2376264"/>
              <a:gd name="connsiteY12" fmla="*/ 2484275 h 2484275"/>
              <a:gd name="connsiteX0" fmla="*/ 0 w 2376264"/>
              <a:gd name="connsiteY0" fmla="*/ 2436270 h 2436270"/>
              <a:gd name="connsiteX1" fmla="*/ 0 w 2376264"/>
              <a:gd name="connsiteY1" fmla="*/ 2148238 h 2436270"/>
              <a:gd name="connsiteX2" fmla="*/ 288032 w 2376264"/>
              <a:gd name="connsiteY2" fmla="*/ 2004222 h 2436270"/>
              <a:gd name="connsiteX3" fmla="*/ 504056 w 2376264"/>
              <a:gd name="connsiteY3" fmla="*/ 1788198 h 2436270"/>
              <a:gd name="connsiteX4" fmla="*/ 792088 w 2376264"/>
              <a:gd name="connsiteY4" fmla="*/ 1500166 h 2436270"/>
              <a:gd name="connsiteX5" fmla="*/ 936104 w 2376264"/>
              <a:gd name="connsiteY5" fmla="*/ 1212134 h 2436270"/>
              <a:gd name="connsiteX6" fmla="*/ 1080120 w 2376264"/>
              <a:gd name="connsiteY6" fmla="*/ 924102 h 2436270"/>
              <a:gd name="connsiteX7" fmla="*/ 1296144 w 2376264"/>
              <a:gd name="connsiteY7" fmla="*/ 348038 h 2436270"/>
              <a:gd name="connsiteX8" fmla="*/ 1656184 w 2376264"/>
              <a:gd name="connsiteY8" fmla="*/ 60007 h 2436270"/>
              <a:gd name="connsiteX9" fmla="*/ 2016224 w 2376264"/>
              <a:gd name="connsiteY9" fmla="*/ 708079 h 2436270"/>
              <a:gd name="connsiteX10" fmla="*/ 2088232 w 2376264"/>
              <a:gd name="connsiteY10" fmla="*/ 996110 h 2436270"/>
              <a:gd name="connsiteX11" fmla="*/ 2376264 w 2376264"/>
              <a:gd name="connsiteY11" fmla="*/ 1500166 h 2436270"/>
              <a:gd name="connsiteX12" fmla="*/ 2376264 w 2376264"/>
              <a:gd name="connsiteY12" fmla="*/ 2436270 h 2436270"/>
              <a:gd name="connsiteX13" fmla="*/ 0 w 2376264"/>
              <a:gd name="connsiteY13" fmla="*/ 2436270 h 2436270"/>
              <a:gd name="connsiteX0" fmla="*/ 0 w 2376264"/>
              <a:gd name="connsiteY0" fmla="*/ 2436270 h 2436270"/>
              <a:gd name="connsiteX1" fmla="*/ 0 w 2376264"/>
              <a:gd name="connsiteY1" fmla="*/ 2148238 h 2436270"/>
              <a:gd name="connsiteX2" fmla="*/ 288032 w 2376264"/>
              <a:gd name="connsiteY2" fmla="*/ 2004222 h 2436270"/>
              <a:gd name="connsiteX3" fmla="*/ 504056 w 2376264"/>
              <a:gd name="connsiteY3" fmla="*/ 1788198 h 2436270"/>
              <a:gd name="connsiteX4" fmla="*/ 792088 w 2376264"/>
              <a:gd name="connsiteY4" fmla="*/ 1500166 h 2436270"/>
              <a:gd name="connsiteX5" fmla="*/ 936104 w 2376264"/>
              <a:gd name="connsiteY5" fmla="*/ 1212134 h 2436270"/>
              <a:gd name="connsiteX6" fmla="*/ 1080120 w 2376264"/>
              <a:gd name="connsiteY6" fmla="*/ 924102 h 2436270"/>
              <a:gd name="connsiteX7" fmla="*/ 1296144 w 2376264"/>
              <a:gd name="connsiteY7" fmla="*/ 348038 h 2436270"/>
              <a:gd name="connsiteX8" fmla="*/ 1656184 w 2376264"/>
              <a:gd name="connsiteY8" fmla="*/ 60007 h 2436270"/>
              <a:gd name="connsiteX9" fmla="*/ 2016224 w 2376264"/>
              <a:gd name="connsiteY9" fmla="*/ 708079 h 2436270"/>
              <a:gd name="connsiteX10" fmla="*/ 2088232 w 2376264"/>
              <a:gd name="connsiteY10" fmla="*/ 996110 h 2436270"/>
              <a:gd name="connsiteX11" fmla="*/ 2376264 w 2376264"/>
              <a:gd name="connsiteY11" fmla="*/ 1500166 h 2436270"/>
              <a:gd name="connsiteX12" fmla="*/ 2376264 w 2376264"/>
              <a:gd name="connsiteY12" fmla="*/ 2436270 h 2436270"/>
              <a:gd name="connsiteX13" fmla="*/ 0 w 2376264"/>
              <a:gd name="connsiteY13" fmla="*/ 2436270 h 2436270"/>
              <a:gd name="connsiteX0" fmla="*/ 0 w 2376264"/>
              <a:gd name="connsiteY0" fmla="*/ 2508279 h 2508279"/>
              <a:gd name="connsiteX1" fmla="*/ 0 w 2376264"/>
              <a:gd name="connsiteY1" fmla="*/ 2220247 h 2508279"/>
              <a:gd name="connsiteX2" fmla="*/ 288032 w 2376264"/>
              <a:gd name="connsiteY2" fmla="*/ 2076231 h 2508279"/>
              <a:gd name="connsiteX3" fmla="*/ 504056 w 2376264"/>
              <a:gd name="connsiteY3" fmla="*/ 1860207 h 2508279"/>
              <a:gd name="connsiteX4" fmla="*/ 792088 w 2376264"/>
              <a:gd name="connsiteY4" fmla="*/ 1572175 h 2508279"/>
              <a:gd name="connsiteX5" fmla="*/ 936104 w 2376264"/>
              <a:gd name="connsiteY5" fmla="*/ 1284143 h 2508279"/>
              <a:gd name="connsiteX6" fmla="*/ 1080120 w 2376264"/>
              <a:gd name="connsiteY6" fmla="*/ 996111 h 2508279"/>
              <a:gd name="connsiteX7" fmla="*/ 1296144 w 2376264"/>
              <a:gd name="connsiteY7" fmla="*/ 420047 h 2508279"/>
              <a:gd name="connsiteX8" fmla="*/ 1584176 w 2376264"/>
              <a:gd name="connsiteY8" fmla="*/ 60007 h 2508279"/>
              <a:gd name="connsiteX9" fmla="*/ 2016224 w 2376264"/>
              <a:gd name="connsiteY9" fmla="*/ 780088 h 2508279"/>
              <a:gd name="connsiteX10" fmla="*/ 2088232 w 2376264"/>
              <a:gd name="connsiteY10" fmla="*/ 1068119 h 2508279"/>
              <a:gd name="connsiteX11" fmla="*/ 2376264 w 2376264"/>
              <a:gd name="connsiteY11" fmla="*/ 1572175 h 2508279"/>
              <a:gd name="connsiteX12" fmla="*/ 2376264 w 2376264"/>
              <a:gd name="connsiteY12" fmla="*/ 2508279 h 2508279"/>
              <a:gd name="connsiteX13" fmla="*/ 0 w 2376264"/>
              <a:gd name="connsiteY13" fmla="*/ 2508279 h 2508279"/>
              <a:gd name="connsiteX0" fmla="*/ 0 w 2376264"/>
              <a:gd name="connsiteY0" fmla="*/ 2508278 h 2508278"/>
              <a:gd name="connsiteX1" fmla="*/ 0 w 2376264"/>
              <a:gd name="connsiteY1" fmla="*/ 2220246 h 2508278"/>
              <a:gd name="connsiteX2" fmla="*/ 288032 w 2376264"/>
              <a:gd name="connsiteY2" fmla="*/ 2076230 h 2508278"/>
              <a:gd name="connsiteX3" fmla="*/ 504056 w 2376264"/>
              <a:gd name="connsiteY3" fmla="*/ 1860206 h 2508278"/>
              <a:gd name="connsiteX4" fmla="*/ 792088 w 2376264"/>
              <a:gd name="connsiteY4" fmla="*/ 1572174 h 2508278"/>
              <a:gd name="connsiteX5" fmla="*/ 936104 w 2376264"/>
              <a:gd name="connsiteY5" fmla="*/ 1284142 h 2508278"/>
              <a:gd name="connsiteX6" fmla="*/ 1080120 w 2376264"/>
              <a:gd name="connsiteY6" fmla="*/ 996110 h 2508278"/>
              <a:gd name="connsiteX7" fmla="*/ 1296144 w 2376264"/>
              <a:gd name="connsiteY7" fmla="*/ 420046 h 2508278"/>
              <a:gd name="connsiteX8" fmla="*/ 1656184 w 2376264"/>
              <a:gd name="connsiteY8" fmla="*/ 60007 h 2508278"/>
              <a:gd name="connsiteX9" fmla="*/ 2016224 w 2376264"/>
              <a:gd name="connsiteY9" fmla="*/ 780087 h 2508278"/>
              <a:gd name="connsiteX10" fmla="*/ 2088232 w 2376264"/>
              <a:gd name="connsiteY10" fmla="*/ 1068118 h 2508278"/>
              <a:gd name="connsiteX11" fmla="*/ 2376264 w 2376264"/>
              <a:gd name="connsiteY11" fmla="*/ 1572174 h 2508278"/>
              <a:gd name="connsiteX12" fmla="*/ 2376264 w 2376264"/>
              <a:gd name="connsiteY12" fmla="*/ 2508278 h 2508278"/>
              <a:gd name="connsiteX13" fmla="*/ 0 w 2376264"/>
              <a:gd name="connsiteY13" fmla="*/ 2508278 h 2508278"/>
              <a:gd name="connsiteX0" fmla="*/ 0 w 2376264"/>
              <a:gd name="connsiteY0" fmla="*/ 2436271 h 2436271"/>
              <a:gd name="connsiteX1" fmla="*/ 0 w 2376264"/>
              <a:gd name="connsiteY1" fmla="*/ 2148239 h 2436271"/>
              <a:gd name="connsiteX2" fmla="*/ 288032 w 2376264"/>
              <a:gd name="connsiteY2" fmla="*/ 2004223 h 2436271"/>
              <a:gd name="connsiteX3" fmla="*/ 504056 w 2376264"/>
              <a:gd name="connsiteY3" fmla="*/ 1788199 h 2436271"/>
              <a:gd name="connsiteX4" fmla="*/ 792088 w 2376264"/>
              <a:gd name="connsiteY4" fmla="*/ 1500167 h 2436271"/>
              <a:gd name="connsiteX5" fmla="*/ 936104 w 2376264"/>
              <a:gd name="connsiteY5" fmla="*/ 1212135 h 2436271"/>
              <a:gd name="connsiteX6" fmla="*/ 1080120 w 2376264"/>
              <a:gd name="connsiteY6" fmla="*/ 924103 h 2436271"/>
              <a:gd name="connsiteX7" fmla="*/ 1296144 w 2376264"/>
              <a:gd name="connsiteY7" fmla="*/ 348039 h 2436271"/>
              <a:gd name="connsiteX8" fmla="*/ 1656184 w 2376264"/>
              <a:gd name="connsiteY8" fmla="*/ 60007 h 2436271"/>
              <a:gd name="connsiteX9" fmla="*/ 2016224 w 2376264"/>
              <a:gd name="connsiteY9" fmla="*/ 708080 h 2436271"/>
              <a:gd name="connsiteX10" fmla="*/ 2088232 w 2376264"/>
              <a:gd name="connsiteY10" fmla="*/ 996111 h 2436271"/>
              <a:gd name="connsiteX11" fmla="*/ 2376264 w 2376264"/>
              <a:gd name="connsiteY11" fmla="*/ 1500167 h 2436271"/>
              <a:gd name="connsiteX12" fmla="*/ 2376264 w 2376264"/>
              <a:gd name="connsiteY12" fmla="*/ 2436271 h 2436271"/>
              <a:gd name="connsiteX13" fmla="*/ 0 w 2376264"/>
              <a:gd name="connsiteY13" fmla="*/ 2436271 h 2436271"/>
              <a:gd name="connsiteX0" fmla="*/ 0 w 2376264"/>
              <a:gd name="connsiteY0" fmla="*/ 2475131 h 2475131"/>
              <a:gd name="connsiteX1" fmla="*/ 0 w 2376264"/>
              <a:gd name="connsiteY1" fmla="*/ 2187099 h 2475131"/>
              <a:gd name="connsiteX2" fmla="*/ 288032 w 2376264"/>
              <a:gd name="connsiteY2" fmla="*/ 2043083 h 2475131"/>
              <a:gd name="connsiteX3" fmla="*/ 504056 w 2376264"/>
              <a:gd name="connsiteY3" fmla="*/ 1827059 h 2475131"/>
              <a:gd name="connsiteX4" fmla="*/ 792088 w 2376264"/>
              <a:gd name="connsiteY4" fmla="*/ 1539027 h 2475131"/>
              <a:gd name="connsiteX5" fmla="*/ 936104 w 2376264"/>
              <a:gd name="connsiteY5" fmla="*/ 1250995 h 2475131"/>
              <a:gd name="connsiteX6" fmla="*/ 1080120 w 2376264"/>
              <a:gd name="connsiteY6" fmla="*/ 962963 h 2475131"/>
              <a:gd name="connsiteX7" fmla="*/ 1296144 w 2376264"/>
              <a:gd name="connsiteY7" fmla="*/ 386899 h 2475131"/>
              <a:gd name="connsiteX8" fmla="*/ 1490638 w 2376264"/>
              <a:gd name="connsiteY8" fmla="*/ 153735 h 2475131"/>
              <a:gd name="connsiteX9" fmla="*/ 1656184 w 2376264"/>
              <a:gd name="connsiteY9" fmla="*/ 98867 h 2475131"/>
              <a:gd name="connsiteX10" fmla="*/ 2016224 w 2376264"/>
              <a:gd name="connsiteY10" fmla="*/ 746940 h 2475131"/>
              <a:gd name="connsiteX11" fmla="*/ 2088232 w 2376264"/>
              <a:gd name="connsiteY11" fmla="*/ 1034971 h 2475131"/>
              <a:gd name="connsiteX12" fmla="*/ 2376264 w 2376264"/>
              <a:gd name="connsiteY12" fmla="*/ 1539027 h 2475131"/>
              <a:gd name="connsiteX13" fmla="*/ 2376264 w 2376264"/>
              <a:gd name="connsiteY13" fmla="*/ 2475131 h 2475131"/>
              <a:gd name="connsiteX14" fmla="*/ 0 w 2376264"/>
              <a:gd name="connsiteY14" fmla="*/ 2475131 h 2475131"/>
              <a:gd name="connsiteX0" fmla="*/ 0 w 2376264"/>
              <a:gd name="connsiteY0" fmla="*/ 2484276 h 2484276"/>
              <a:gd name="connsiteX1" fmla="*/ 0 w 2376264"/>
              <a:gd name="connsiteY1" fmla="*/ 2196244 h 2484276"/>
              <a:gd name="connsiteX2" fmla="*/ 288032 w 2376264"/>
              <a:gd name="connsiteY2" fmla="*/ 2052228 h 2484276"/>
              <a:gd name="connsiteX3" fmla="*/ 504056 w 2376264"/>
              <a:gd name="connsiteY3" fmla="*/ 1836204 h 2484276"/>
              <a:gd name="connsiteX4" fmla="*/ 792088 w 2376264"/>
              <a:gd name="connsiteY4" fmla="*/ 1548172 h 2484276"/>
              <a:gd name="connsiteX5" fmla="*/ 936104 w 2376264"/>
              <a:gd name="connsiteY5" fmla="*/ 1260140 h 2484276"/>
              <a:gd name="connsiteX6" fmla="*/ 1080120 w 2376264"/>
              <a:gd name="connsiteY6" fmla="*/ 972108 h 2484276"/>
              <a:gd name="connsiteX7" fmla="*/ 1296144 w 2376264"/>
              <a:gd name="connsiteY7" fmla="*/ 396044 h 2484276"/>
              <a:gd name="connsiteX8" fmla="*/ 1512168 w 2376264"/>
              <a:gd name="connsiteY8" fmla="*/ 108012 h 2484276"/>
              <a:gd name="connsiteX9" fmla="*/ 1656184 w 2376264"/>
              <a:gd name="connsiteY9" fmla="*/ 108012 h 2484276"/>
              <a:gd name="connsiteX10" fmla="*/ 2016224 w 2376264"/>
              <a:gd name="connsiteY10" fmla="*/ 756085 h 2484276"/>
              <a:gd name="connsiteX11" fmla="*/ 2088232 w 2376264"/>
              <a:gd name="connsiteY11" fmla="*/ 1044116 h 2484276"/>
              <a:gd name="connsiteX12" fmla="*/ 2376264 w 2376264"/>
              <a:gd name="connsiteY12" fmla="*/ 1548172 h 2484276"/>
              <a:gd name="connsiteX13" fmla="*/ 2376264 w 2376264"/>
              <a:gd name="connsiteY13" fmla="*/ 2484276 h 2484276"/>
              <a:gd name="connsiteX14" fmla="*/ 0 w 2376264"/>
              <a:gd name="connsiteY14" fmla="*/ 2484276 h 2484276"/>
              <a:gd name="connsiteX0" fmla="*/ 0 w 2376264"/>
              <a:gd name="connsiteY0" fmla="*/ 2424269 h 2424269"/>
              <a:gd name="connsiteX1" fmla="*/ 0 w 2376264"/>
              <a:gd name="connsiteY1" fmla="*/ 2136237 h 2424269"/>
              <a:gd name="connsiteX2" fmla="*/ 288032 w 2376264"/>
              <a:gd name="connsiteY2" fmla="*/ 1992221 h 2424269"/>
              <a:gd name="connsiteX3" fmla="*/ 504056 w 2376264"/>
              <a:gd name="connsiteY3" fmla="*/ 1776197 h 2424269"/>
              <a:gd name="connsiteX4" fmla="*/ 792088 w 2376264"/>
              <a:gd name="connsiteY4" fmla="*/ 1488165 h 2424269"/>
              <a:gd name="connsiteX5" fmla="*/ 936104 w 2376264"/>
              <a:gd name="connsiteY5" fmla="*/ 1200133 h 2424269"/>
              <a:gd name="connsiteX6" fmla="*/ 1080120 w 2376264"/>
              <a:gd name="connsiteY6" fmla="*/ 912101 h 2424269"/>
              <a:gd name="connsiteX7" fmla="*/ 1296144 w 2376264"/>
              <a:gd name="connsiteY7" fmla="*/ 336037 h 2424269"/>
              <a:gd name="connsiteX8" fmla="*/ 1512168 w 2376264"/>
              <a:gd name="connsiteY8" fmla="*/ 48005 h 2424269"/>
              <a:gd name="connsiteX9" fmla="*/ 1656184 w 2376264"/>
              <a:gd name="connsiteY9" fmla="*/ 48005 h 2424269"/>
              <a:gd name="connsiteX10" fmla="*/ 1814488 w 2376264"/>
              <a:gd name="connsiteY10" fmla="*/ 317186 h 2424269"/>
              <a:gd name="connsiteX11" fmla="*/ 2016224 w 2376264"/>
              <a:gd name="connsiteY11" fmla="*/ 696078 h 2424269"/>
              <a:gd name="connsiteX12" fmla="*/ 2088232 w 2376264"/>
              <a:gd name="connsiteY12" fmla="*/ 984109 h 2424269"/>
              <a:gd name="connsiteX13" fmla="*/ 2376264 w 2376264"/>
              <a:gd name="connsiteY13" fmla="*/ 1488165 h 2424269"/>
              <a:gd name="connsiteX14" fmla="*/ 2376264 w 2376264"/>
              <a:gd name="connsiteY14" fmla="*/ 2424269 h 2424269"/>
              <a:gd name="connsiteX15" fmla="*/ 0 w 2376264"/>
              <a:gd name="connsiteY15" fmla="*/ 2424269 h 2424269"/>
              <a:gd name="connsiteX0" fmla="*/ 0 w 2376264"/>
              <a:gd name="connsiteY0" fmla="*/ 2424269 h 2424269"/>
              <a:gd name="connsiteX1" fmla="*/ 0 w 2376264"/>
              <a:gd name="connsiteY1" fmla="*/ 2136237 h 2424269"/>
              <a:gd name="connsiteX2" fmla="*/ 288032 w 2376264"/>
              <a:gd name="connsiteY2" fmla="*/ 1992221 h 2424269"/>
              <a:gd name="connsiteX3" fmla="*/ 504056 w 2376264"/>
              <a:gd name="connsiteY3" fmla="*/ 1776197 h 2424269"/>
              <a:gd name="connsiteX4" fmla="*/ 792088 w 2376264"/>
              <a:gd name="connsiteY4" fmla="*/ 1488165 h 2424269"/>
              <a:gd name="connsiteX5" fmla="*/ 936104 w 2376264"/>
              <a:gd name="connsiteY5" fmla="*/ 1200133 h 2424269"/>
              <a:gd name="connsiteX6" fmla="*/ 1080120 w 2376264"/>
              <a:gd name="connsiteY6" fmla="*/ 912101 h 2424269"/>
              <a:gd name="connsiteX7" fmla="*/ 1296144 w 2376264"/>
              <a:gd name="connsiteY7" fmla="*/ 336037 h 2424269"/>
              <a:gd name="connsiteX8" fmla="*/ 1512168 w 2376264"/>
              <a:gd name="connsiteY8" fmla="*/ 48005 h 2424269"/>
              <a:gd name="connsiteX9" fmla="*/ 1656184 w 2376264"/>
              <a:gd name="connsiteY9" fmla="*/ 48005 h 2424269"/>
              <a:gd name="connsiteX10" fmla="*/ 1800200 w 2376264"/>
              <a:gd name="connsiteY10" fmla="*/ 264029 h 2424269"/>
              <a:gd name="connsiteX11" fmla="*/ 2016224 w 2376264"/>
              <a:gd name="connsiteY11" fmla="*/ 696078 h 2424269"/>
              <a:gd name="connsiteX12" fmla="*/ 2088232 w 2376264"/>
              <a:gd name="connsiteY12" fmla="*/ 984109 h 2424269"/>
              <a:gd name="connsiteX13" fmla="*/ 2376264 w 2376264"/>
              <a:gd name="connsiteY13" fmla="*/ 1488165 h 2424269"/>
              <a:gd name="connsiteX14" fmla="*/ 2376264 w 2376264"/>
              <a:gd name="connsiteY14" fmla="*/ 2424269 h 2424269"/>
              <a:gd name="connsiteX15" fmla="*/ 0 w 2376264"/>
              <a:gd name="connsiteY15" fmla="*/ 2424269 h 2424269"/>
              <a:gd name="connsiteX0" fmla="*/ 0 w 2376264"/>
              <a:gd name="connsiteY0" fmla="*/ 2424269 h 2424269"/>
              <a:gd name="connsiteX1" fmla="*/ 0 w 2376264"/>
              <a:gd name="connsiteY1" fmla="*/ 2136237 h 2424269"/>
              <a:gd name="connsiteX2" fmla="*/ 288032 w 2376264"/>
              <a:gd name="connsiteY2" fmla="*/ 1992221 h 2424269"/>
              <a:gd name="connsiteX3" fmla="*/ 504056 w 2376264"/>
              <a:gd name="connsiteY3" fmla="*/ 1776197 h 2424269"/>
              <a:gd name="connsiteX4" fmla="*/ 792088 w 2376264"/>
              <a:gd name="connsiteY4" fmla="*/ 1488165 h 2424269"/>
              <a:gd name="connsiteX5" fmla="*/ 936104 w 2376264"/>
              <a:gd name="connsiteY5" fmla="*/ 1200133 h 2424269"/>
              <a:gd name="connsiteX6" fmla="*/ 1080120 w 2376264"/>
              <a:gd name="connsiteY6" fmla="*/ 912101 h 2424269"/>
              <a:gd name="connsiteX7" fmla="*/ 1296144 w 2376264"/>
              <a:gd name="connsiteY7" fmla="*/ 336037 h 2424269"/>
              <a:gd name="connsiteX8" fmla="*/ 1512168 w 2376264"/>
              <a:gd name="connsiteY8" fmla="*/ 48005 h 2424269"/>
              <a:gd name="connsiteX9" fmla="*/ 1656184 w 2376264"/>
              <a:gd name="connsiteY9" fmla="*/ 48005 h 2424269"/>
              <a:gd name="connsiteX10" fmla="*/ 1800200 w 2376264"/>
              <a:gd name="connsiteY10" fmla="*/ 264029 h 2424269"/>
              <a:gd name="connsiteX11" fmla="*/ 2016224 w 2376264"/>
              <a:gd name="connsiteY11" fmla="*/ 696078 h 2424269"/>
              <a:gd name="connsiteX12" fmla="*/ 2088232 w 2376264"/>
              <a:gd name="connsiteY12" fmla="*/ 984109 h 2424269"/>
              <a:gd name="connsiteX13" fmla="*/ 2376264 w 2376264"/>
              <a:gd name="connsiteY13" fmla="*/ 1488165 h 2424269"/>
              <a:gd name="connsiteX14" fmla="*/ 2376264 w 2376264"/>
              <a:gd name="connsiteY14" fmla="*/ 2424269 h 2424269"/>
              <a:gd name="connsiteX15" fmla="*/ 0 w 2376264"/>
              <a:gd name="connsiteY15" fmla="*/ 2424269 h 2424269"/>
              <a:gd name="connsiteX0" fmla="*/ 0 w 2376264"/>
              <a:gd name="connsiteY0" fmla="*/ 2424269 h 2424269"/>
              <a:gd name="connsiteX1" fmla="*/ 0 w 2376264"/>
              <a:gd name="connsiteY1" fmla="*/ 2136237 h 2424269"/>
              <a:gd name="connsiteX2" fmla="*/ 288032 w 2376264"/>
              <a:gd name="connsiteY2" fmla="*/ 1992221 h 2424269"/>
              <a:gd name="connsiteX3" fmla="*/ 504056 w 2376264"/>
              <a:gd name="connsiteY3" fmla="*/ 1776197 h 2424269"/>
              <a:gd name="connsiteX4" fmla="*/ 792088 w 2376264"/>
              <a:gd name="connsiteY4" fmla="*/ 1488165 h 2424269"/>
              <a:gd name="connsiteX5" fmla="*/ 936104 w 2376264"/>
              <a:gd name="connsiteY5" fmla="*/ 1200133 h 2424269"/>
              <a:gd name="connsiteX6" fmla="*/ 1080120 w 2376264"/>
              <a:gd name="connsiteY6" fmla="*/ 912101 h 2424269"/>
              <a:gd name="connsiteX7" fmla="*/ 1296144 w 2376264"/>
              <a:gd name="connsiteY7" fmla="*/ 336037 h 2424269"/>
              <a:gd name="connsiteX8" fmla="*/ 1512168 w 2376264"/>
              <a:gd name="connsiteY8" fmla="*/ 48005 h 2424269"/>
              <a:gd name="connsiteX9" fmla="*/ 1656184 w 2376264"/>
              <a:gd name="connsiteY9" fmla="*/ 48005 h 2424269"/>
              <a:gd name="connsiteX10" fmla="*/ 1800200 w 2376264"/>
              <a:gd name="connsiteY10" fmla="*/ 264029 h 2424269"/>
              <a:gd name="connsiteX11" fmla="*/ 2016224 w 2376264"/>
              <a:gd name="connsiteY11" fmla="*/ 696078 h 2424269"/>
              <a:gd name="connsiteX12" fmla="*/ 2088232 w 2376264"/>
              <a:gd name="connsiteY12" fmla="*/ 984109 h 2424269"/>
              <a:gd name="connsiteX13" fmla="*/ 2376264 w 2376264"/>
              <a:gd name="connsiteY13" fmla="*/ 1488165 h 2424269"/>
              <a:gd name="connsiteX14" fmla="*/ 2376264 w 2376264"/>
              <a:gd name="connsiteY14" fmla="*/ 2424269 h 2424269"/>
              <a:gd name="connsiteX15" fmla="*/ 0 w 2376264"/>
              <a:gd name="connsiteY15" fmla="*/ 2424269 h 2424269"/>
              <a:gd name="connsiteX0" fmla="*/ 0 w 2376264"/>
              <a:gd name="connsiteY0" fmla="*/ 2424269 h 2424269"/>
              <a:gd name="connsiteX1" fmla="*/ 0 w 2376264"/>
              <a:gd name="connsiteY1" fmla="*/ 2136237 h 2424269"/>
              <a:gd name="connsiteX2" fmla="*/ 288032 w 2376264"/>
              <a:gd name="connsiteY2" fmla="*/ 1992221 h 2424269"/>
              <a:gd name="connsiteX3" fmla="*/ 504056 w 2376264"/>
              <a:gd name="connsiteY3" fmla="*/ 1776197 h 2424269"/>
              <a:gd name="connsiteX4" fmla="*/ 792088 w 2376264"/>
              <a:gd name="connsiteY4" fmla="*/ 1488165 h 2424269"/>
              <a:gd name="connsiteX5" fmla="*/ 936104 w 2376264"/>
              <a:gd name="connsiteY5" fmla="*/ 1200133 h 2424269"/>
              <a:gd name="connsiteX6" fmla="*/ 1080120 w 2376264"/>
              <a:gd name="connsiteY6" fmla="*/ 912101 h 2424269"/>
              <a:gd name="connsiteX7" fmla="*/ 1296144 w 2376264"/>
              <a:gd name="connsiteY7" fmla="*/ 336037 h 2424269"/>
              <a:gd name="connsiteX8" fmla="*/ 1512168 w 2376264"/>
              <a:gd name="connsiteY8" fmla="*/ 48005 h 2424269"/>
              <a:gd name="connsiteX9" fmla="*/ 1656184 w 2376264"/>
              <a:gd name="connsiteY9" fmla="*/ 48005 h 2424269"/>
              <a:gd name="connsiteX10" fmla="*/ 1800200 w 2376264"/>
              <a:gd name="connsiteY10" fmla="*/ 264029 h 2424269"/>
              <a:gd name="connsiteX11" fmla="*/ 2016224 w 2376264"/>
              <a:gd name="connsiteY11" fmla="*/ 696078 h 2424269"/>
              <a:gd name="connsiteX12" fmla="*/ 2088232 w 2376264"/>
              <a:gd name="connsiteY12" fmla="*/ 984109 h 2424269"/>
              <a:gd name="connsiteX13" fmla="*/ 2376264 w 2376264"/>
              <a:gd name="connsiteY13" fmla="*/ 1488165 h 2424269"/>
              <a:gd name="connsiteX14" fmla="*/ 2376264 w 2376264"/>
              <a:gd name="connsiteY14" fmla="*/ 2424269 h 2424269"/>
              <a:gd name="connsiteX15" fmla="*/ 0 w 2376264"/>
              <a:gd name="connsiteY15" fmla="*/ 2424269 h 2424269"/>
              <a:gd name="connsiteX0" fmla="*/ 0 w 2376264"/>
              <a:gd name="connsiteY0" fmla="*/ 2424269 h 2424269"/>
              <a:gd name="connsiteX1" fmla="*/ 0 w 2376264"/>
              <a:gd name="connsiteY1" fmla="*/ 2136237 h 2424269"/>
              <a:gd name="connsiteX2" fmla="*/ 288032 w 2376264"/>
              <a:gd name="connsiteY2" fmla="*/ 1992221 h 2424269"/>
              <a:gd name="connsiteX3" fmla="*/ 504056 w 2376264"/>
              <a:gd name="connsiteY3" fmla="*/ 1776197 h 2424269"/>
              <a:gd name="connsiteX4" fmla="*/ 792088 w 2376264"/>
              <a:gd name="connsiteY4" fmla="*/ 1488165 h 2424269"/>
              <a:gd name="connsiteX5" fmla="*/ 936104 w 2376264"/>
              <a:gd name="connsiteY5" fmla="*/ 1200133 h 2424269"/>
              <a:gd name="connsiteX6" fmla="*/ 1080120 w 2376264"/>
              <a:gd name="connsiteY6" fmla="*/ 912101 h 2424269"/>
              <a:gd name="connsiteX7" fmla="*/ 1296144 w 2376264"/>
              <a:gd name="connsiteY7" fmla="*/ 336037 h 2424269"/>
              <a:gd name="connsiteX8" fmla="*/ 1512168 w 2376264"/>
              <a:gd name="connsiteY8" fmla="*/ 48005 h 2424269"/>
              <a:gd name="connsiteX9" fmla="*/ 1656184 w 2376264"/>
              <a:gd name="connsiteY9" fmla="*/ 48005 h 2424269"/>
              <a:gd name="connsiteX10" fmla="*/ 1800200 w 2376264"/>
              <a:gd name="connsiteY10" fmla="*/ 264029 h 2424269"/>
              <a:gd name="connsiteX11" fmla="*/ 2016224 w 2376264"/>
              <a:gd name="connsiteY11" fmla="*/ 696078 h 2424269"/>
              <a:gd name="connsiteX12" fmla="*/ 2088232 w 2376264"/>
              <a:gd name="connsiteY12" fmla="*/ 984109 h 2424269"/>
              <a:gd name="connsiteX13" fmla="*/ 2376264 w 2376264"/>
              <a:gd name="connsiteY13" fmla="*/ 1488165 h 2424269"/>
              <a:gd name="connsiteX14" fmla="*/ 2376264 w 2376264"/>
              <a:gd name="connsiteY14" fmla="*/ 2424269 h 2424269"/>
              <a:gd name="connsiteX15" fmla="*/ 0 w 2376264"/>
              <a:gd name="connsiteY15" fmla="*/ 2424269 h 2424269"/>
              <a:gd name="connsiteX0" fmla="*/ 0 w 2376264"/>
              <a:gd name="connsiteY0" fmla="*/ 2424269 h 2424269"/>
              <a:gd name="connsiteX1" fmla="*/ 0 w 2376264"/>
              <a:gd name="connsiteY1" fmla="*/ 2136237 h 2424269"/>
              <a:gd name="connsiteX2" fmla="*/ 288032 w 2376264"/>
              <a:gd name="connsiteY2" fmla="*/ 1992221 h 2424269"/>
              <a:gd name="connsiteX3" fmla="*/ 504056 w 2376264"/>
              <a:gd name="connsiteY3" fmla="*/ 1776197 h 2424269"/>
              <a:gd name="connsiteX4" fmla="*/ 792088 w 2376264"/>
              <a:gd name="connsiteY4" fmla="*/ 1488165 h 2424269"/>
              <a:gd name="connsiteX5" fmla="*/ 936104 w 2376264"/>
              <a:gd name="connsiteY5" fmla="*/ 1200133 h 2424269"/>
              <a:gd name="connsiteX6" fmla="*/ 1080120 w 2376264"/>
              <a:gd name="connsiteY6" fmla="*/ 912101 h 2424269"/>
              <a:gd name="connsiteX7" fmla="*/ 1296144 w 2376264"/>
              <a:gd name="connsiteY7" fmla="*/ 336037 h 2424269"/>
              <a:gd name="connsiteX8" fmla="*/ 1512168 w 2376264"/>
              <a:gd name="connsiteY8" fmla="*/ 48005 h 2424269"/>
              <a:gd name="connsiteX9" fmla="*/ 1656184 w 2376264"/>
              <a:gd name="connsiteY9" fmla="*/ 48005 h 2424269"/>
              <a:gd name="connsiteX10" fmla="*/ 1800200 w 2376264"/>
              <a:gd name="connsiteY10" fmla="*/ 264029 h 2424269"/>
              <a:gd name="connsiteX11" fmla="*/ 2016224 w 2376264"/>
              <a:gd name="connsiteY11" fmla="*/ 696078 h 2424269"/>
              <a:gd name="connsiteX12" fmla="*/ 2088232 w 2376264"/>
              <a:gd name="connsiteY12" fmla="*/ 984109 h 2424269"/>
              <a:gd name="connsiteX13" fmla="*/ 2376264 w 2376264"/>
              <a:gd name="connsiteY13" fmla="*/ 1488165 h 2424269"/>
              <a:gd name="connsiteX14" fmla="*/ 2376264 w 2376264"/>
              <a:gd name="connsiteY14" fmla="*/ 2424269 h 2424269"/>
              <a:gd name="connsiteX15" fmla="*/ 0 w 2376264"/>
              <a:gd name="connsiteY15" fmla="*/ 2424269 h 2424269"/>
              <a:gd name="connsiteX0" fmla="*/ 0 w 2376264"/>
              <a:gd name="connsiteY0" fmla="*/ 2424269 h 2424269"/>
              <a:gd name="connsiteX1" fmla="*/ 0 w 2376264"/>
              <a:gd name="connsiteY1" fmla="*/ 2136237 h 2424269"/>
              <a:gd name="connsiteX2" fmla="*/ 288032 w 2376264"/>
              <a:gd name="connsiteY2" fmla="*/ 1992221 h 2424269"/>
              <a:gd name="connsiteX3" fmla="*/ 504056 w 2376264"/>
              <a:gd name="connsiteY3" fmla="*/ 1776197 h 2424269"/>
              <a:gd name="connsiteX4" fmla="*/ 792088 w 2376264"/>
              <a:gd name="connsiteY4" fmla="*/ 1488165 h 2424269"/>
              <a:gd name="connsiteX5" fmla="*/ 936104 w 2376264"/>
              <a:gd name="connsiteY5" fmla="*/ 1200133 h 2424269"/>
              <a:gd name="connsiteX6" fmla="*/ 1080120 w 2376264"/>
              <a:gd name="connsiteY6" fmla="*/ 912101 h 2424269"/>
              <a:gd name="connsiteX7" fmla="*/ 1296144 w 2376264"/>
              <a:gd name="connsiteY7" fmla="*/ 336037 h 2424269"/>
              <a:gd name="connsiteX8" fmla="*/ 1512168 w 2376264"/>
              <a:gd name="connsiteY8" fmla="*/ 48005 h 2424269"/>
              <a:gd name="connsiteX9" fmla="*/ 1656184 w 2376264"/>
              <a:gd name="connsiteY9" fmla="*/ 48005 h 2424269"/>
              <a:gd name="connsiteX10" fmla="*/ 1800200 w 2376264"/>
              <a:gd name="connsiteY10" fmla="*/ 264029 h 2424269"/>
              <a:gd name="connsiteX11" fmla="*/ 2016224 w 2376264"/>
              <a:gd name="connsiteY11" fmla="*/ 696078 h 2424269"/>
              <a:gd name="connsiteX12" fmla="*/ 2088232 w 2376264"/>
              <a:gd name="connsiteY12" fmla="*/ 984109 h 2424269"/>
              <a:gd name="connsiteX13" fmla="*/ 2376264 w 2376264"/>
              <a:gd name="connsiteY13" fmla="*/ 1488165 h 2424269"/>
              <a:gd name="connsiteX14" fmla="*/ 2376264 w 2376264"/>
              <a:gd name="connsiteY14" fmla="*/ 2424269 h 2424269"/>
              <a:gd name="connsiteX15" fmla="*/ 0 w 2376264"/>
              <a:gd name="connsiteY15" fmla="*/ 2424269 h 2424269"/>
              <a:gd name="connsiteX0" fmla="*/ 0 w 2376264"/>
              <a:gd name="connsiteY0" fmla="*/ 2424269 h 2424269"/>
              <a:gd name="connsiteX1" fmla="*/ 0 w 2376264"/>
              <a:gd name="connsiteY1" fmla="*/ 2136237 h 2424269"/>
              <a:gd name="connsiteX2" fmla="*/ 288032 w 2376264"/>
              <a:gd name="connsiteY2" fmla="*/ 1992221 h 2424269"/>
              <a:gd name="connsiteX3" fmla="*/ 504056 w 2376264"/>
              <a:gd name="connsiteY3" fmla="*/ 1776197 h 2424269"/>
              <a:gd name="connsiteX4" fmla="*/ 792088 w 2376264"/>
              <a:gd name="connsiteY4" fmla="*/ 1488165 h 2424269"/>
              <a:gd name="connsiteX5" fmla="*/ 936104 w 2376264"/>
              <a:gd name="connsiteY5" fmla="*/ 1200133 h 2424269"/>
              <a:gd name="connsiteX6" fmla="*/ 1080120 w 2376264"/>
              <a:gd name="connsiteY6" fmla="*/ 912101 h 2424269"/>
              <a:gd name="connsiteX7" fmla="*/ 1296144 w 2376264"/>
              <a:gd name="connsiteY7" fmla="*/ 336037 h 2424269"/>
              <a:gd name="connsiteX8" fmla="*/ 1512168 w 2376264"/>
              <a:gd name="connsiteY8" fmla="*/ 48005 h 2424269"/>
              <a:gd name="connsiteX9" fmla="*/ 1656184 w 2376264"/>
              <a:gd name="connsiteY9" fmla="*/ 48005 h 2424269"/>
              <a:gd name="connsiteX10" fmla="*/ 1800200 w 2376264"/>
              <a:gd name="connsiteY10" fmla="*/ 264029 h 2424269"/>
              <a:gd name="connsiteX11" fmla="*/ 2016224 w 2376264"/>
              <a:gd name="connsiteY11" fmla="*/ 696078 h 2424269"/>
              <a:gd name="connsiteX12" fmla="*/ 2088232 w 2376264"/>
              <a:gd name="connsiteY12" fmla="*/ 912101 h 2424269"/>
              <a:gd name="connsiteX13" fmla="*/ 2376264 w 2376264"/>
              <a:gd name="connsiteY13" fmla="*/ 1488165 h 2424269"/>
              <a:gd name="connsiteX14" fmla="*/ 2376264 w 2376264"/>
              <a:gd name="connsiteY14" fmla="*/ 2424269 h 2424269"/>
              <a:gd name="connsiteX15" fmla="*/ 0 w 2376264"/>
              <a:gd name="connsiteY15" fmla="*/ 2424269 h 2424269"/>
              <a:gd name="connsiteX0" fmla="*/ 0 w 2376264"/>
              <a:gd name="connsiteY0" fmla="*/ 2424269 h 2424269"/>
              <a:gd name="connsiteX1" fmla="*/ 0 w 2376264"/>
              <a:gd name="connsiteY1" fmla="*/ 2136237 h 2424269"/>
              <a:gd name="connsiteX2" fmla="*/ 288032 w 2376264"/>
              <a:gd name="connsiteY2" fmla="*/ 1992221 h 2424269"/>
              <a:gd name="connsiteX3" fmla="*/ 504056 w 2376264"/>
              <a:gd name="connsiteY3" fmla="*/ 1776197 h 2424269"/>
              <a:gd name="connsiteX4" fmla="*/ 792088 w 2376264"/>
              <a:gd name="connsiteY4" fmla="*/ 1488165 h 2424269"/>
              <a:gd name="connsiteX5" fmla="*/ 936104 w 2376264"/>
              <a:gd name="connsiteY5" fmla="*/ 1200133 h 2424269"/>
              <a:gd name="connsiteX6" fmla="*/ 1080120 w 2376264"/>
              <a:gd name="connsiteY6" fmla="*/ 912101 h 2424269"/>
              <a:gd name="connsiteX7" fmla="*/ 1296144 w 2376264"/>
              <a:gd name="connsiteY7" fmla="*/ 336037 h 2424269"/>
              <a:gd name="connsiteX8" fmla="*/ 1512168 w 2376264"/>
              <a:gd name="connsiteY8" fmla="*/ 48005 h 2424269"/>
              <a:gd name="connsiteX9" fmla="*/ 1656184 w 2376264"/>
              <a:gd name="connsiteY9" fmla="*/ 48005 h 2424269"/>
              <a:gd name="connsiteX10" fmla="*/ 1800200 w 2376264"/>
              <a:gd name="connsiteY10" fmla="*/ 264029 h 2424269"/>
              <a:gd name="connsiteX11" fmla="*/ 2016224 w 2376264"/>
              <a:gd name="connsiteY11" fmla="*/ 696078 h 2424269"/>
              <a:gd name="connsiteX12" fmla="*/ 2088232 w 2376264"/>
              <a:gd name="connsiteY12" fmla="*/ 912101 h 2424269"/>
              <a:gd name="connsiteX13" fmla="*/ 2232248 w 2376264"/>
              <a:gd name="connsiteY13" fmla="*/ 1200133 h 2424269"/>
              <a:gd name="connsiteX14" fmla="*/ 2376264 w 2376264"/>
              <a:gd name="connsiteY14" fmla="*/ 1488165 h 2424269"/>
              <a:gd name="connsiteX15" fmla="*/ 2376264 w 2376264"/>
              <a:gd name="connsiteY15" fmla="*/ 2424269 h 2424269"/>
              <a:gd name="connsiteX16" fmla="*/ 0 w 2376264"/>
              <a:gd name="connsiteY16" fmla="*/ 2424269 h 2424269"/>
              <a:gd name="connsiteX0" fmla="*/ 0 w 2376264"/>
              <a:gd name="connsiteY0" fmla="*/ 2424269 h 2424269"/>
              <a:gd name="connsiteX1" fmla="*/ 0 w 2376264"/>
              <a:gd name="connsiteY1" fmla="*/ 2136237 h 2424269"/>
              <a:gd name="connsiteX2" fmla="*/ 288032 w 2376264"/>
              <a:gd name="connsiteY2" fmla="*/ 1992221 h 2424269"/>
              <a:gd name="connsiteX3" fmla="*/ 504056 w 2376264"/>
              <a:gd name="connsiteY3" fmla="*/ 1776197 h 2424269"/>
              <a:gd name="connsiteX4" fmla="*/ 792088 w 2376264"/>
              <a:gd name="connsiteY4" fmla="*/ 1488165 h 2424269"/>
              <a:gd name="connsiteX5" fmla="*/ 936104 w 2376264"/>
              <a:gd name="connsiteY5" fmla="*/ 1200133 h 2424269"/>
              <a:gd name="connsiteX6" fmla="*/ 1080120 w 2376264"/>
              <a:gd name="connsiteY6" fmla="*/ 912101 h 2424269"/>
              <a:gd name="connsiteX7" fmla="*/ 1296144 w 2376264"/>
              <a:gd name="connsiteY7" fmla="*/ 336037 h 2424269"/>
              <a:gd name="connsiteX8" fmla="*/ 1512168 w 2376264"/>
              <a:gd name="connsiteY8" fmla="*/ 48005 h 2424269"/>
              <a:gd name="connsiteX9" fmla="*/ 1656184 w 2376264"/>
              <a:gd name="connsiteY9" fmla="*/ 48005 h 2424269"/>
              <a:gd name="connsiteX10" fmla="*/ 1800200 w 2376264"/>
              <a:gd name="connsiteY10" fmla="*/ 264029 h 2424269"/>
              <a:gd name="connsiteX11" fmla="*/ 2016224 w 2376264"/>
              <a:gd name="connsiteY11" fmla="*/ 696078 h 2424269"/>
              <a:gd name="connsiteX12" fmla="*/ 2088232 w 2376264"/>
              <a:gd name="connsiteY12" fmla="*/ 912101 h 2424269"/>
              <a:gd name="connsiteX13" fmla="*/ 2232248 w 2376264"/>
              <a:gd name="connsiteY13" fmla="*/ 1200133 h 2424269"/>
              <a:gd name="connsiteX14" fmla="*/ 2376264 w 2376264"/>
              <a:gd name="connsiteY14" fmla="*/ 1488165 h 2424269"/>
              <a:gd name="connsiteX15" fmla="*/ 2376264 w 2376264"/>
              <a:gd name="connsiteY15" fmla="*/ 2424269 h 2424269"/>
              <a:gd name="connsiteX16" fmla="*/ 0 w 2376264"/>
              <a:gd name="connsiteY16" fmla="*/ 2424269 h 2424269"/>
              <a:gd name="connsiteX0" fmla="*/ 0 w 2376264"/>
              <a:gd name="connsiteY0" fmla="*/ 2424269 h 2424269"/>
              <a:gd name="connsiteX1" fmla="*/ 0 w 2376264"/>
              <a:gd name="connsiteY1" fmla="*/ 2136237 h 2424269"/>
              <a:gd name="connsiteX2" fmla="*/ 288032 w 2376264"/>
              <a:gd name="connsiteY2" fmla="*/ 1992221 h 2424269"/>
              <a:gd name="connsiteX3" fmla="*/ 504056 w 2376264"/>
              <a:gd name="connsiteY3" fmla="*/ 1776197 h 2424269"/>
              <a:gd name="connsiteX4" fmla="*/ 792088 w 2376264"/>
              <a:gd name="connsiteY4" fmla="*/ 1488165 h 2424269"/>
              <a:gd name="connsiteX5" fmla="*/ 936104 w 2376264"/>
              <a:gd name="connsiteY5" fmla="*/ 1200133 h 2424269"/>
              <a:gd name="connsiteX6" fmla="*/ 1080120 w 2376264"/>
              <a:gd name="connsiteY6" fmla="*/ 912101 h 2424269"/>
              <a:gd name="connsiteX7" fmla="*/ 1296144 w 2376264"/>
              <a:gd name="connsiteY7" fmla="*/ 336037 h 2424269"/>
              <a:gd name="connsiteX8" fmla="*/ 1512168 w 2376264"/>
              <a:gd name="connsiteY8" fmla="*/ 48005 h 2424269"/>
              <a:gd name="connsiteX9" fmla="*/ 1656184 w 2376264"/>
              <a:gd name="connsiteY9" fmla="*/ 48005 h 2424269"/>
              <a:gd name="connsiteX10" fmla="*/ 1800200 w 2376264"/>
              <a:gd name="connsiteY10" fmla="*/ 264029 h 2424269"/>
              <a:gd name="connsiteX11" fmla="*/ 2016224 w 2376264"/>
              <a:gd name="connsiteY11" fmla="*/ 696078 h 2424269"/>
              <a:gd name="connsiteX12" fmla="*/ 2088232 w 2376264"/>
              <a:gd name="connsiteY12" fmla="*/ 912101 h 2424269"/>
              <a:gd name="connsiteX13" fmla="*/ 2376264 w 2376264"/>
              <a:gd name="connsiteY13" fmla="*/ 1488165 h 2424269"/>
              <a:gd name="connsiteX14" fmla="*/ 2376264 w 2376264"/>
              <a:gd name="connsiteY14" fmla="*/ 2424269 h 2424269"/>
              <a:gd name="connsiteX15" fmla="*/ 0 w 2376264"/>
              <a:gd name="connsiteY15" fmla="*/ 2424269 h 2424269"/>
              <a:gd name="connsiteX0" fmla="*/ 0 w 2376264"/>
              <a:gd name="connsiteY0" fmla="*/ 2424269 h 2424269"/>
              <a:gd name="connsiteX1" fmla="*/ 0 w 2376264"/>
              <a:gd name="connsiteY1" fmla="*/ 2136237 h 2424269"/>
              <a:gd name="connsiteX2" fmla="*/ 288032 w 2376264"/>
              <a:gd name="connsiteY2" fmla="*/ 1992221 h 2424269"/>
              <a:gd name="connsiteX3" fmla="*/ 504056 w 2376264"/>
              <a:gd name="connsiteY3" fmla="*/ 1776197 h 2424269"/>
              <a:gd name="connsiteX4" fmla="*/ 792088 w 2376264"/>
              <a:gd name="connsiteY4" fmla="*/ 1488165 h 2424269"/>
              <a:gd name="connsiteX5" fmla="*/ 936104 w 2376264"/>
              <a:gd name="connsiteY5" fmla="*/ 1200133 h 2424269"/>
              <a:gd name="connsiteX6" fmla="*/ 1080120 w 2376264"/>
              <a:gd name="connsiteY6" fmla="*/ 912101 h 2424269"/>
              <a:gd name="connsiteX7" fmla="*/ 1296144 w 2376264"/>
              <a:gd name="connsiteY7" fmla="*/ 336037 h 2424269"/>
              <a:gd name="connsiteX8" fmla="*/ 1512168 w 2376264"/>
              <a:gd name="connsiteY8" fmla="*/ 48005 h 2424269"/>
              <a:gd name="connsiteX9" fmla="*/ 1656184 w 2376264"/>
              <a:gd name="connsiteY9" fmla="*/ 48005 h 2424269"/>
              <a:gd name="connsiteX10" fmla="*/ 1800200 w 2376264"/>
              <a:gd name="connsiteY10" fmla="*/ 264029 h 2424269"/>
              <a:gd name="connsiteX11" fmla="*/ 2016224 w 2376264"/>
              <a:gd name="connsiteY11" fmla="*/ 696078 h 2424269"/>
              <a:gd name="connsiteX12" fmla="*/ 2376264 w 2376264"/>
              <a:gd name="connsiteY12" fmla="*/ 1488165 h 2424269"/>
              <a:gd name="connsiteX13" fmla="*/ 2376264 w 2376264"/>
              <a:gd name="connsiteY13" fmla="*/ 2424269 h 2424269"/>
              <a:gd name="connsiteX14" fmla="*/ 0 w 2376264"/>
              <a:gd name="connsiteY14" fmla="*/ 2424269 h 2424269"/>
              <a:gd name="connsiteX0" fmla="*/ 0 w 2376264"/>
              <a:gd name="connsiteY0" fmla="*/ 2424269 h 2424269"/>
              <a:gd name="connsiteX1" fmla="*/ 0 w 2376264"/>
              <a:gd name="connsiteY1" fmla="*/ 2136237 h 2424269"/>
              <a:gd name="connsiteX2" fmla="*/ 288032 w 2376264"/>
              <a:gd name="connsiteY2" fmla="*/ 1992221 h 2424269"/>
              <a:gd name="connsiteX3" fmla="*/ 504056 w 2376264"/>
              <a:gd name="connsiteY3" fmla="*/ 1776197 h 2424269"/>
              <a:gd name="connsiteX4" fmla="*/ 792088 w 2376264"/>
              <a:gd name="connsiteY4" fmla="*/ 1488165 h 2424269"/>
              <a:gd name="connsiteX5" fmla="*/ 936104 w 2376264"/>
              <a:gd name="connsiteY5" fmla="*/ 1200133 h 2424269"/>
              <a:gd name="connsiteX6" fmla="*/ 1080120 w 2376264"/>
              <a:gd name="connsiteY6" fmla="*/ 912101 h 2424269"/>
              <a:gd name="connsiteX7" fmla="*/ 1296144 w 2376264"/>
              <a:gd name="connsiteY7" fmla="*/ 336037 h 2424269"/>
              <a:gd name="connsiteX8" fmla="*/ 1512168 w 2376264"/>
              <a:gd name="connsiteY8" fmla="*/ 48005 h 2424269"/>
              <a:gd name="connsiteX9" fmla="*/ 1656184 w 2376264"/>
              <a:gd name="connsiteY9" fmla="*/ 48005 h 2424269"/>
              <a:gd name="connsiteX10" fmla="*/ 1800200 w 2376264"/>
              <a:gd name="connsiteY10" fmla="*/ 264029 h 2424269"/>
              <a:gd name="connsiteX11" fmla="*/ 2376264 w 2376264"/>
              <a:gd name="connsiteY11" fmla="*/ 1488165 h 2424269"/>
              <a:gd name="connsiteX12" fmla="*/ 2376264 w 2376264"/>
              <a:gd name="connsiteY12" fmla="*/ 2424269 h 2424269"/>
              <a:gd name="connsiteX13" fmla="*/ 0 w 2376264"/>
              <a:gd name="connsiteY13" fmla="*/ 2424269 h 2424269"/>
              <a:gd name="connsiteX0" fmla="*/ 0 w 2376264"/>
              <a:gd name="connsiteY0" fmla="*/ 2616291 h 2616291"/>
              <a:gd name="connsiteX1" fmla="*/ 0 w 2376264"/>
              <a:gd name="connsiteY1" fmla="*/ 2328259 h 2616291"/>
              <a:gd name="connsiteX2" fmla="*/ 288032 w 2376264"/>
              <a:gd name="connsiteY2" fmla="*/ 2184243 h 2616291"/>
              <a:gd name="connsiteX3" fmla="*/ 504056 w 2376264"/>
              <a:gd name="connsiteY3" fmla="*/ 1968219 h 2616291"/>
              <a:gd name="connsiteX4" fmla="*/ 792088 w 2376264"/>
              <a:gd name="connsiteY4" fmla="*/ 1680187 h 2616291"/>
              <a:gd name="connsiteX5" fmla="*/ 936104 w 2376264"/>
              <a:gd name="connsiteY5" fmla="*/ 1392155 h 2616291"/>
              <a:gd name="connsiteX6" fmla="*/ 1080120 w 2376264"/>
              <a:gd name="connsiteY6" fmla="*/ 1104123 h 2616291"/>
              <a:gd name="connsiteX7" fmla="*/ 1296144 w 2376264"/>
              <a:gd name="connsiteY7" fmla="*/ 528059 h 2616291"/>
              <a:gd name="connsiteX8" fmla="*/ 1512168 w 2376264"/>
              <a:gd name="connsiteY8" fmla="*/ 240027 h 2616291"/>
              <a:gd name="connsiteX9" fmla="*/ 1656184 w 2376264"/>
              <a:gd name="connsiteY9" fmla="*/ 240027 h 2616291"/>
              <a:gd name="connsiteX10" fmla="*/ 2376264 w 2376264"/>
              <a:gd name="connsiteY10" fmla="*/ 1680187 h 2616291"/>
              <a:gd name="connsiteX11" fmla="*/ 2376264 w 2376264"/>
              <a:gd name="connsiteY11" fmla="*/ 2616291 h 2616291"/>
              <a:gd name="connsiteX12" fmla="*/ 0 w 2376264"/>
              <a:gd name="connsiteY12" fmla="*/ 2616291 h 2616291"/>
              <a:gd name="connsiteX0" fmla="*/ 0 w 2652295"/>
              <a:gd name="connsiteY0" fmla="*/ 2772308 h 2772308"/>
              <a:gd name="connsiteX1" fmla="*/ 0 w 2652295"/>
              <a:gd name="connsiteY1" fmla="*/ 2484276 h 2772308"/>
              <a:gd name="connsiteX2" fmla="*/ 288032 w 2652295"/>
              <a:gd name="connsiteY2" fmla="*/ 2340260 h 2772308"/>
              <a:gd name="connsiteX3" fmla="*/ 504056 w 2652295"/>
              <a:gd name="connsiteY3" fmla="*/ 2124236 h 2772308"/>
              <a:gd name="connsiteX4" fmla="*/ 792088 w 2652295"/>
              <a:gd name="connsiteY4" fmla="*/ 1836204 h 2772308"/>
              <a:gd name="connsiteX5" fmla="*/ 936104 w 2652295"/>
              <a:gd name="connsiteY5" fmla="*/ 1548172 h 2772308"/>
              <a:gd name="connsiteX6" fmla="*/ 1080120 w 2652295"/>
              <a:gd name="connsiteY6" fmla="*/ 1260140 h 2772308"/>
              <a:gd name="connsiteX7" fmla="*/ 1296144 w 2652295"/>
              <a:gd name="connsiteY7" fmla="*/ 684076 h 2772308"/>
              <a:gd name="connsiteX8" fmla="*/ 1512168 w 2652295"/>
              <a:gd name="connsiteY8" fmla="*/ 396044 h 2772308"/>
              <a:gd name="connsiteX9" fmla="*/ 1656184 w 2652295"/>
              <a:gd name="connsiteY9" fmla="*/ 396044 h 2772308"/>
              <a:gd name="connsiteX10" fmla="*/ 2376264 w 2652295"/>
              <a:gd name="connsiteY10" fmla="*/ 2772308 h 2772308"/>
              <a:gd name="connsiteX11" fmla="*/ 0 w 2652295"/>
              <a:gd name="connsiteY11" fmla="*/ 2772308 h 2772308"/>
              <a:gd name="connsiteX0" fmla="*/ 0 w 2652295"/>
              <a:gd name="connsiteY0" fmla="*/ 2376264 h 2376264"/>
              <a:gd name="connsiteX1" fmla="*/ 0 w 2652295"/>
              <a:gd name="connsiteY1" fmla="*/ 2088232 h 2376264"/>
              <a:gd name="connsiteX2" fmla="*/ 288032 w 2652295"/>
              <a:gd name="connsiteY2" fmla="*/ 1944216 h 2376264"/>
              <a:gd name="connsiteX3" fmla="*/ 504056 w 2652295"/>
              <a:gd name="connsiteY3" fmla="*/ 1728192 h 2376264"/>
              <a:gd name="connsiteX4" fmla="*/ 792088 w 2652295"/>
              <a:gd name="connsiteY4" fmla="*/ 1440160 h 2376264"/>
              <a:gd name="connsiteX5" fmla="*/ 936104 w 2652295"/>
              <a:gd name="connsiteY5" fmla="*/ 1152128 h 2376264"/>
              <a:gd name="connsiteX6" fmla="*/ 1080120 w 2652295"/>
              <a:gd name="connsiteY6" fmla="*/ 864096 h 2376264"/>
              <a:gd name="connsiteX7" fmla="*/ 1296144 w 2652295"/>
              <a:gd name="connsiteY7" fmla="*/ 288032 h 2376264"/>
              <a:gd name="connsiteX8" fmla="*/ 1512168 w 2652295"/>
              <a:gd name="connsiteY8" fmla="*/ 0 h 2376264"/>
              <a:gd name="connsiteX9" fmla="*/ 1656184 w 2652295"/>
              <a:gd name="connsiteY9" fmla="*/ 0 h 2376264"/>
              <a:gd name="connsiteX10" fmla="*/ 2376264 w 2652295"/>
              <a:gd name="connsiteY10" fmla="*/ 2376264 h 2376264"/>
              <a:gd name="connsiteX11" fmla="*/ 0 w 2652295"/>
              <a:gd name="connsiteY11" fmla="*/ 2376264 h 2376264"/>
              <a:gd name="connsiteX0" fmla="*/ 0 w 2652295"/>
              <a:gd name="connsiteY0" fmla="*/ 2424268 h 2424268"/>
              <a:gd name="connsiteX1" fmla="*/ 0 w 2652295"/>
              <a:gd name="connsiteY1" fmla="*/ 2136236 h 2424268"/>
              <a:gd name="connsiteX2" fmla="*/ 288032 w 2652295"/>
              <a:gd name="connsiteY2" fmla="*/ 1992220 h 2424268"/>
              <a:gd name="connsiteX3" fmla="*/ 504056 w 2652295"/>
              <a:gd name="connsiteY3" fmla="*/ 1776196 h 2424268"/>
              <a:gd name="connsiteX4" fmla="*/ 792088 w 2652295"/>
              <a:gd name="connsiteY4" fmla="*/ 1488164 h 2424268"/>
              <a:gd name="connsiteX5" fmla="*/ 936104 w 2652295"/>
              <a:gd name="connsiteY5" fmla="*/ 1200132 h 2424268"/>
              <a:gd name="connsiteX6" fmla="*/ 1080120 w 2652295"/>
              <a:gd name="connsiteY6" fmla="*/ 912100 h 2424268"/>
              <a:gd name="connsiteX7" fmla="*/ 1296144 w 2652295"/>
              <a:gd name="connsiteY7" fmla="*/ 336036 h 2424268"/>
              <a:gd name="connsiteX8" fmla="*/ 1512168 w 2652295"/>
              <a:gd name="connsiteY8" fmla="*/ 48004 h 2424268"/>
              <a:gd name="connsiteX9" fmla="*/ 1584176 w 2652295"/>
              <a:gd name="connsiteY9" fmla="*/ 0 h 2424268"/>
              <a:gd name="connsiteX10" fmla="*/ 2376264 w 2652295"/>
              <a:gd name="connsiteY10" fmla="*/ 2424268 h 2424268"/>
              <a:gd name="connsiteX11" fmla="*/ 0 w 2652295"/>
              <a:gd name="connsiteY11" fmla="*/ 2424268 h 2424268"/>
              <a:gd name="connsiteX0" fmla="*/ 0 w 1860207"/>
              <a:gd name="connsiteY0" fmla="*/ 2424268 h 2424268"/>
              <a:gd name="connsiteX1" fmla="*/ 0 w 1860207"/>
              <a:gd name="connsiteY1" fmla="*/ 2136236 h 2424268"/>
              <a:gd name="connsiteX2" fmla="*/ 288032 w 1860207"/>
              <a:gd name="connsiteY2" fmla="*/ 1992220 h 2424268"/>
              <a:gd name="connsiteX3" fmla="*/ 504056 w 1860207"/>
              <a:gd name="connsiteY3" fmla="*/ 1776196 h 2424268"/>
              <a:gd name="connsiteX4" fmla="*/ 792088 w 1860207"/>
              <a:gd name="connsiteY4" fmla="*/ 1488164 h 2424268"/>
              <a:gd name="connsiteX5" fmla="*/ 936104 w 1860207"/>
              <a:gd name="connsiteY5" fmla="*/ 1200132 h 2424268"/>
              <a:gd name="connsiteX6" fmla="*/ 1080120 w 1860207"/>
              <a:gd name="connsiteY6" fmla="*/ 912100 h 2424268"/>
              <a:gd name="connsiteX7" fmla="*/ 1296144 w 1860207"/>
              <a:gd name="connsiteY7" fmla="*/ 336036 h 2424268"/>
              <a:gd name="connsiteX8" fmla="*/ 1512168 w 1860207"/>
              <a:gd name="connsiteY8" fmla="*/ 48004 h 2424268"/>
              <a:gd name="connsiteX9" fmla="*/ 1584176 w 1860207"/>
              <a:gd name="connsiteY9" fmla="*/ 0 h 2424268"/>
              <a:gd name="connsiteX10" fmla="*/ 1584176 w 1860207"/>
              <a:gd name="connsiteY10" fmla="*/ 2406841 h 2424268"/>
              <a:gd name="connsiteX11" fmla="*/ 0 w 1860207"/>
              <a:gd name="connsiteY11" fmla="*/ 2424268 h 2424268"/>
              <a:gd name="connsiteX0" fmla="*/ 0 w 1584176"/>
              <a:gd name="connsiteY0" fmla="*/ 2424268 h 2424268"/>
              <a:gd name="connsiteX1" fmla="*/ 0 w 1584176"/>
              <a:gd name="connsiteY1" fmla="*/ 2136236 h 2424268"/>
              <a:gd name="connsiteX2" fmla="*/ 288032 w 1584176"/>
              <a:gd name="connsiteY2" fmla="*/ 1992220 h 2424268"/>
              <a:gd name="connsiteX3" fmla="*/ 504056 w 1584176"/>
              <a:gd name="connsiteY3" fmla="*/ 1776196 h 2424268"/>
              <a:gd name="connsiteX4" fmla="*/ 792088 w 1584176"/>
              <a:gd name="connsiteY4" fmla="*/ 1488164 h 2424268"/>
              <a:gd name="connsiteX5" fmla="*/ 936104 w 1584176"/>
              <a:gd name="connsiteY5" fmla="*/ 1200132 h 2424268"/>
              <a:gd name="connsiteX6" fmla="*/ 1080120 w 1584176"/>
              <a:gd name="connsiteY6" fmla="*/ 912100 h 2424268"/>
              <a:gd name="connsiteX7" fmla="*/ 1296144 w 1584176"/>
              <a:gd name="connsiteY7" fmla="*/ 336036 h 2424268"/>
              <a:gd name="connsiteX8" fmla="*/ 1512168 w 1584176"/>
              <a:gd name="connsiteY8" fmla="*/ 48004 h 2424268"/>
              <a:gd name="connsiteX9" fmla="*/ 1584176 w 1584176"/>
              <a:gd name="connsiteY9" fmla="*/ 0 h 2424268"/>
              <a:gd name="connsiteX10" fmla="*/ 1584176 w 1584176"/>
              <a:gd name="connsiteY10" fmla="*/ 2406841 h 2424268"/>
              <a:gd name="connsiteX11" fmla="*/ 0 w 1584176"/>
              <a:gd name="connsiteY11" fmla="*/ 2424268 h 2424268"/>
              <a:gd name="connsiteX0" fmla="*/ 0 w 1584176"/>
              <a:gd name="connsiteY0" fmla="*/ 2424268 h 2424268"/>
              <a:gd name="connsiteX1" fmla="*/ 0 w 1584176"/>
              <a:gd name="connsiteY1" fmla="*/ 2136236 h 2424268"/>
              <a:gd name="connsiteX2" fmla="*/ 288032 w 1584176"/>
              <a:gd name="connsiteY2" fmla="*/ 1992220 h 2424268"/>
              <a:gd name="connsiteX3" fmla="*/ 504056 w 1584176"/>
              <a:gd name="connsiteY3" fmla="*/ 1776196 h 2424268"/>
              <a:gd name="connsiteX4" fmla="*/ 792088 w 1584176"/>
              <a:gd name="connsiteY4" fmla="*/ 1488164 h 2424268"/>
              <a:gd name="connsiteX5" fmla="*/ 936104 w 1584176"/>
              <a:gd name="connsiteY5" fmla="*/ 1200132 h 2424268"/>
              <a:gd name="connsiteX6" fmla="*/ 1080120 w 1584176"/>
              <a:gd name="connsiteY6" fmla="*/ 912100 h 2424268"/>
              <a:gd name="connsiteX7" fmla="*/ 1296144 w 1584176"/>
              <a:gd name="connsiteY7" fmla="*/ 336036 h 2424268"/>
              <a:gd name="connsiteX8" fmla="*/ 1512168 w 1584176"/>
              <a:gd name="connsiteY8" fmla="*/ 48004 h 2424268"/>
              <a:gd name="connsiteX9" fmla="*/ 1584176 w 1584176"/>
              <a:gd name="connsiteY9" fmla="*/ 0 h 2424268"/>
              <a:gd name="connsiteX10" fmla="*/ 1584176 w 1584176"/>
              <a:gd name="connsiteY10" fmla="*/ 2406841 h 2424268"/>
              <a:gd name="connsiteX11" fmla="*/ 0 w 1584176"/>
              <a:gd name="connsiteY11" fmla="*/ 2424268 h 2424268"/>
              <a:gd name="connsiteX0" fmla="*/ 0 w 1584176"/>
              <a:gd name="connsiteY0" fmla="*/ 2424268 h 2424268"/>
              <a:gd name="connsiteX1" fmla="*/ 0 w 1584176"/>
              <a:gd name="connsiteY1" fmla="*/ 2136236 h 2424268"/>
              <a:gd name="connsiteX2" fmla="*/ 288032 w 1584176"/>
              <a:gd name="connsiteY2" fmla="*/ 1992220 h 2424268"/>
              <a:gd name="connsiteX3" fmla="*/ 504056 w 1584176"/>
              <a:gd name="connsiteY3" fmla="*/ 1776196 h 2424268"/>
              <a:gd name="connsiteX4" fmla="*/ 792088 w 1584176"/>
              <a:gd name="connsiteY4" fmla="*/ 1488164 h 2424268"/>
              <a:gd name="connsiteX5" fmla="*/ 936104 w 1584176"/>
              <a:gd name="connsiteY5" fmla="*/ 1200132 h 2424268"/>
              <a:gd name="connsiteX6" fmla="*/ 1080120 w 1584176"/>
              <a:gd name="connsiteY6" fmla="*/ 912100 h 2424268"/>
              <a:gd name="connsiteX7" fmla="*/ 1296144 w 1584176"/>
              <a:gd name="connsiteY7" fmla="*/ 336036 h 2424268"/>
              <a:gd name="connsiteX8" fmla="*/ 1512168 w 1584176"/>
              <a:gd name="connsiteY8" fmla="*/ 48004 h 2424268"/>
              <a:gd name="connsiteX9" fmla="*/ 1584176 w 1584176"/>
              <a:gd name="connsiteY9" fmla="*/ 0 h 2424268"/>
              <a:gd name="connsiteX10" fmla="*/ 1584176 w 1584176"/>
              <a:gd name="connsiteY10" fmla="*/ 2406841 h 2424268"/>
              <a:gd name="connsiteX11" fmla="*/ 0 w 1584176"/>
              <a:gd name="connsiteY11" fmla="*/ 2424268 h 2424268"/>
              <a:gd name="connsiteX0" fmla="*/ 0 w 1584176"/>
              <a:gd name="connsiteY0" fmla="*/ 2424268 h 2424268"/>
              <a:gd name="connsiteX1" fmla="*/ 0 w 1584176"/>
              <a:gd name="connsiteY1" fmla="*/ 2136236 h 2424268"/>
              <a:gd name="connsiteX2" fmla="*/ 288032 w 1584176"/>
              <a:gd name="connsiteY2" fmla="*/ 1992220 h 2424268"/>
              <a:gd name="connsiteX3" fmla="*/ 504056 w 1584176"/>
              <a:gd name="connsiteY3" fmla="*/ 1776196 h 2424268"/>
              <a:gd name="connsiteX4" fmla="*/ 792088 w 1584176"/>
              <a:gd name="connsiteY4" fmla="*/ 1488164 h 2424268"/>
              <a:gd name="connsiteX5" fmla="*/ 936104 w 1584176"/>
              <a:gd name="connsiteY5" fmla="*/ 1200132 h 2424268"/>
              <a:gd name="connsiteX6" fmla="*/ 1080120 w 1584176"/>
              <a:gd name="connsiteY6" fmla="*/ 912100 h 2424268"/>
              <a:gd name="connsiteX7" fmla="*/ 1296144 w 1584176"/>
              <a:gd name="connsiteY7" fmla="*/ 336036 h 2424268"/>
              <a:gd name="connsiteX8" fmla="*/ 1512168 w 1584176"/>
              <a:gd name="connsiteY8" fmla="*/ 48004 h 2424268"/>
              <a:gd name="connsiteX9" fmla="*/ 1584176 w 1584176"/>
              <a:gd name="connsiteY9" fmla="*/ 0 h 2424268"/>
              <a:gd name="connsiteX10" fmla="*/ 1584176 w 1584176"/>
              <a:gd name="connsiteY10" fmla="*/ 2406841 h 2424268"/>
              <a:gd name="connsiteX11" fmla="*/ 0 w 1584176"/>
              <a:gd name="connsiteY11" fmla="*/ 2424268 h 2424268"/>
              <a:gd name="connsiteX0" fmla="*/ 0 w 1584176"/>
              <a:gd name="connsiteY0" fmla="*/ 2406841 h 2406841"/>
              <a:gd name="connsiteX1" fmla="*/ 0 w 1584176"/>
              <a:gd name="connsiteY1" fmla="*/ 2136236 h 2406841"/>
              <a:gd name="connsiteX2" fmla="*/ 288032 w 1584176"/>
              <a:gd name="connsiteY2" fmla="*/ 1992220 h 2406841"/>
              <a:gd name="connsiteX3" fmla="*/ 504056 w 1584176"/>
              <a:gd name="connsiteY3" fmla="*/ 1776196 h 2406841"/>
              <a:gd name="connsiteX4" fmla="*/ 792088 w 1584176"/>
              <a:gd name="connsiteY4" fmla="*/ 1488164 h 2406841"/>
              <a:gd name="connsiteX5" fmla="*/ 936104 w 1584176"/>
              <a:gd name="connsiteY5" fmla="*/ 1200132 h 2406841"/>
              <a:gd name="connsiteX6" fmla="*/ 1080120 w 1584176"/>
              <a:gd name="connsiteY6" fmla="*/ 912100 h 2406841"/>
              <a:gd name="connsiteX7" fmla="*/ 1296144 w 1584176"/>
              <a:gd name="connsiteY7" fmla="*/ 336036 h 2406841"/>
              <a:gd name="connsiteX8" fmla="*/ 1512168 w 1584176"/>
              <a:gd name="connsiteY8" fmla="*/ 48004 h 2406841"/>
              <a:gd name="connsiteX9" fmla="*/ 1584176 w 1584176"/>
              <a:gd name="connsiteY9" fmla="*/ 0 h 2406841"/>
              <a:gd name="connsiteX10" fmla="*/ 1584176 w 1584176"/>
              <a:gd name="connsiteY10" fmla="*/ 2406841 h 2406841"/>
              <a:gd name="connsiteX11" fmla="*/ 0 w 1584176"/>
              <a:gd name="connsiteY11" fmla="*/ 2406841 h 2406841"/>
              <a:gd name="connsiteX0" fmla="*/ 0 w 1584176"/>
              <a:gd name="connsiteY0" fmla="*/ 2406841 h 2406841"/>
              <a:gd name="connsiteX1" fmla="*/ 0 w 1584176"/>
              <a:gd name="connsiteY1" fmla="*/ 2136236 h 2406841"/>
              <a:gd name="connsiteX2" fmla="*/ 288032 w 1584176"/>
              <a:gd name="connsiteY2" fmla="*/ 1964986 h 2406841"/>
              <a:gd name="connsiteX3" fmla="*/ 504056 w 1584176"/>
              <a:gd name="connsiteY3" fmla="*/ 1776196 h 2406841"/>
              <a:gd name="connsiteX4" fmla="*/ 792088 w 1584176"/>
              <a:gd name="connsiteY4" fmla="*/ 1488164 h 2406841"/>
              <a:gd name="connsiteX5" fmla="*/ 936104 w 1584176"/>
              <a:gd name="connsiteY5" fmla="*/ 1200132 h 2406841"/>
              <a:gd name="connsiteX6" fmla="*/ 1080120 w 1584176"/>
              <a:gd name="connsiteY6" fmla="*/ 912100 h 2406841"/>
              <a:gd name="connsiteX7" fmla="*/ 1296144 w 1584176"/>
              <a:gd name="connsiteY7" fmla="*/ 336036 h 2406841"/>
              <a:gd name="connsiteX8" fmla="*/ 1512168 w 1584176"/>
              <a:gd name="connsiteY8" fmla="*/ 48004 h 2406841"/>
              <a:gd name="connsiteX9" fmla="*/ 1584176 w 1584176"/>
              <a:gd name="connsiteY9" fmla="*/ 0 h 2406841"/>
              <a:gd name="connsiteX10" fmla="*/ 1584176 w 1584176"/>
              <a:gd name="connsiteY10" fmla="*/ 2406841 h 2406841"/>
              <a:gd name="connsiteX11" fmla="*/ 0 w 1584176"/>
              <a:gd name="connsiteY11" fmla="*/ 2406841 h 2406841"/>
              <a:gd name="connsiteX0" fmla="*/ 0 w 2232248"/>
              <a:gd name="connsiteY0" fmla="*/ 2381647 h 2406841"/>
              <a:gd name="connsiteX1" fmla="*/ 648072 w 2232248"/>
              <a:gd name="connsiteY1" fmla="*/ 2136236 h 2406841"/>
              <a:gd name="connsiteX2" fmla="*/ 936104 w 2232248"/>
              <a:gd name="connsiteY2" fmla="*/ 1964986 h 2406841"/>
              <a:gd name="connsiteX3" fmla="*/ 1152128 w 2232248"/>
              <a:gd name="connsiteY3" fmla="*/ 1776196 h 2406841"/>
              <a:gd name="connsiteX4" fmla="*/ 1440160 w 2232248"/>
              <a:gd name="connsiteY4" fmla="*/ 1488164 h 2406841"/>
              <a:gd name="connsiteX5" fmla="*/ 1584176 w 2232248"/>
              <a:gd name="connsiteY5" fmla="*/ 1200132 h 2406841"/>
              <a:gd name="connsiteX6" fmla="*/ 1728192 w 2232248"/>
              <a:gd name="connsiteY6" fmla="*/ 912100 h 2406841"/>
              <a:gd name="connsiteX7" fmla="*/ 1944216 w 2232248"/>
              <a:gd name="connsiteY7" fmla="*/ 336036 h 2406841"/>
              <a:gd name="connsiteX8" fmla="*/ 2160240 w 2232248"/>
              <a:gd name="connsiteY8" fmla="*/ 48004 h 2406841"/>
              <a:gd name="connsiteX9" fmla="*/ 2232248 w 2232248"/>
              <a:gd name="connsiteY9" fmla="*/ 0 h 2406841"/>
              <a:gd name="connsiteX10" fmla="*/ 2232248 w 2232248"/>
              <a:gd name="connsiteY10" fmla="*/ 2406841 h 2406841"/>
              <a:gd name="connsiteX11" fmla="*/ 0 w 2232248"/>
              <a:gd name="connsiteY11" fmla="*/ 2381647 h 2406841"/>
              <a:gd name="connsiteX0" fmla="*/ 0 w 2232248"/>
              <a:gd name="connsiteY0" fmla="*/ 2381647 h 2381647"/>
              <a:gd name="connsiteX1" fmla="*/ 648072 w 2232248"/>
              <a:gd name="connsiteY1" fmla="*/ 2136236 h 2381647"/>
              <a:gd name="connsiteX2" fmla="*/ 936104 w 2232248"/>
              <a:gd name="connsiteY2" fmla="*/ 1964986 h 2381647"/>
              <a:gd name="connsiteX3" fmla="*/ 1152128 w 2232248"/>
              <a:gd name="connsiteY3" fmla="*/ 1776196 h 2381647"/>
              <a:gd name="connsiteX4" fmla="*/ 1440160 w 2232248"/>
              <a:gd name="connsiteY4" fmla="*/ 1488164 h 2381647"/>
              <a:gd name="connsiteX5" fmla="*/ 1584176 w 2232248"/>
              <a:gd name="connsiteY5" fmla="*/ 1200132 h 2381647"/>
              <a:gd name="connsiteX6" fmla="*/ 1728192 w 2232248"/>
              <a:gd name="connsiteY6" fmla="*/ 912100 h 2381647"/>
              <a:gd name="connsiteX7" fmla="*/ 1944216 w 2232248"/>
              <a:gd name="connsiteY7" fmla="*/ 336036 h 2381647"/>
              <a:gd name="connsiteX8" fmla="*/ 2160240 w 2232248"/>
              <a:gd name="connsiteY8" fmla="*/ 48004 h 2381647"/>
              <a:gd name="connsiteX9" fmla="*/ 2232248 w 2232248"/>
              <a:gd name="connsiteY9" fmla="*/ 0 h 2381647"/>
              <a:gd name="connsiteX10" fmla="*/ 2232248 w 2232248"/>
              <a:gd name="connsiteY10" fmla="*/ 2381647 h 2381647"/>
              <a:gd name="connsiteX11" fmla="*/ 0 w 2232248"/>
              <a:gd name="connsiteY11" fmla="*/ 2381647 h 2381647"/>
              <a:gd name="connsiteX0" fmla="*/ 0 w 2232248"/>
              <a:gd name="connsiteY0" fmla="*/ 2381647 h 2381647"/>
              <a:gd name="connsiteX1" fmla="*/ 720080 w 2232248"/>
              <a:gd name="connsiteY1" fmla="*/ 2268843 h 2381647"/>
              <a:gd name="connsiteX2" fmla="*/ 936104 w 2232248"/>
              <a:gd name="connsiteY2" fmla="*/ 1964986 h 2381647"/>
              <a:gd name="connsiteX3" fmla="*/ 1152128 w 2232248"/>
              <a:gd name="connsiteY3" fmla="*/ 1776196 h 2381647"/>
              <a:gd name="connsiteX4" fmla="*/ 1440160 w 2232248"/>
              <a:gd name="connsiteY4" fmla="*/ 1488164 h 2381647"/>
              <a:gd name="connsiteX5" fmla="*/ 1584176 w 2232248"/>
              <a:gd name="connsiteY5" fmla="*/ 1200132 h 2381647"/>
              <a:gd name="connsiteX6" fmla="*/ 1728192 w 2232248"/>
              <a:gd name="connsiteY6" fmla="*/ 912100 h 2381647"/>
              <a:gd name="connsiteX7" fmla="*/ 1944216 w 2232248"/>
              <a:gd name="connsiteY7" fmla="*/ 336036 h 2381647"/>
              <a:gd name="connsiteX8" fmla="*/ 2160240 w 2232248"/>
              <a:gd name="connsiteY8" fmla="*/ 48004 h 2381647"/>
              <a:gd name="connsiteX9" fmla="*/ 2232248 w 2232248"/>
              <a:gd name="connsiteY9" fmla="*/ 0 h 2381647"/>
              <a:gd name="connsiteX10" fmla="*/ 2232248 w 2232248"/>
              <a:gd name="connsiteY10" fmla="*/ 2381647 h 2381647"/>
              <a:gd name="connsiteX11" fmla="*/ 0 w 2232248"/>
              <a:gd name="connsiteY11" fmla="*/ 2381647 h 2381647"/>
              <a:gd name="connsiteX0" fmla="*/ 0 w 2232248"/>
              <a:gd name="connsiteY0" fmla="*/ 2381647 h 2381647"/>
              <a:gd name="connsiteX1" fmla="*/ 720080 w 2232248"/>
              <a:gd name="connsiteY1" fmla="*/ 2268843 h 2381647"/>
              <a:gd name="connsiteX2" fmla="*/ 1008112 w 2232248"/>
              <a:gd name="connsiteY2" fmla="*/ 2186708 h 2381647"/>
              <a:gd name="connsiteX3" fmla="*/ 1152128 w 2232248"/>
              <a:gd name="connsiteY3" fmla="*/ 1776196 h 2381647"/>
              <a:gd name="connsiteX4" fmla="*/ 1440160 w 2232248"/>
              <a:gd name="connsiteY4" fmla="*/ 1488164 h 2381647"/>
              <a:gd name="connsiteX5" fmla="*/ 1584176 w 2232248"/>
              <a:gd name="connsiteY5" fmla="*/ 1200132 h 2381647"/>
              <a:gd name="connsiteX6" fmla="*/ 1728192 w 2232248"/>
              <a:gd name="connsiteY6" fmla="*/ 912100 h 2381647"/>
              <a:gd name="connsiteX7" fmla="*/ 1944216 w 2232248"/>
              <a:gd name="connsiteY7" fmla="*/ 336036 h 2381647"/>
              <a:gd name="connsiteX8" fmla="*/ 2160240 w 2232248"/>
              <a:gd name="connsiteY8" fmla="*/ 48004 h 2381647"/>
              <a:gd name="connsiteX9" fmla="*/ 2232248 w 2232248"/>
              <a:gd name="connsiteY9" fmla="*/ 0 h 2381647"/>
              <a:gd name="connsiteX10" fmla="*/ 2232248 w 2232248"/>
              <a:gd name="connsiteY10" fmla="*/ 2381647 h 2381647"/>
              <a:gd name="connsiteX11" fmla="*/ 0 w 2232248"/>
              <a:gd name="connsiteY11" fmla="*/ 2381647 h 2381647"/>
              <a:gd name="connsiteX0" fmla="*/ 0 w 2232248"/>
              <a:gd name="connsiteY0" fmla="*/ 2381647 h 2381647"/>
              <a:gd name="connsiteX1" fmla="*/ 720080 w 2232248"/>
              <a:gd name="connsiteY1" fmla="*/ 2268843 h 2381647"/>
              <a:gd name="connsiteX2" fmla="*/ 1008112 w 2232248"/>
              <a:gd name="connsiteY2" fmla="*/ 2186708 h 2381647"/>
              <a:gd name="connsiteX3" fmla="*/ 1296144 w 2232248"/>
              <a:gd name="connsiteY3" fmla="*/ 2022438 h 2381647"/>
              <a:gd name="connsiteX4" fmla="*/ 1440160 w 2232248"/>
              <a:gd name="connsiteY4" fmla="*/ 1488164 h 2381647"/>
              <a:gd name="connsiteX5" fmla="*/ 1584176 w 2232248"/>
              <a:gd name="connsiteY5" fmla="*/ 1200132 h 2381647"/>
              <a:gd name="connsiteX6" fmla="*/ 1728192 w 2232248"/>
              <a:gd name="connsiteY6" fmla="*/ 912100 h 2381647"/>
              <a:gd name="connsiteX7" fmla="*/ 1944216 w 2232248"/>
              <a:gd name="connsiteY7" fmla="*/ 336036 h 2381647"/>
              <a:gd name="connsiteX8" fmla="*/ 2160240 w 2232248"/>
              <a:gd name="connsiteY8" fmla="*/ 48004 h 2381647"/>
              <a:gd name="connsiteX9" fmla="*/ 2232248 w 2232248"/>
              <a:gd name="connsiteY9" fmla="*/ 0 h 2381647"/>
              <a:gd name="connsiteX10" fmla="*/ 2232248 w 2232248"/>
              <a:gd name="connsiteY10" fmla="*/ 2381647 h 2381647"/>
              <a:gd name="connsiteX11" fmla="*/ 0 w 2232248"/>
              <a:gd name="connsiteY11" fmla="*/ 2381647 h 2381647"/>
              <a:gd name="connsiteX0" fmla="*/ 0 w 2232248"/>
              <a:gd name="connsiteY0" fmla="*/ 2381647 h 2381647"/>
              <a:gd name="connsiteX1" fmla="*/ 720080 w 2232248"/>
              <a:gd name="connsiteY1" fmla="*/ 2268843 h 2381647"/>
              <a:gd name="connsiteX2" fmla="*/ 1008112 w 2232248"/>
              <a:gd name="connsiteY2" fmla="*/ 2186708 h 2381647"/>
              <a:gd name="connsiteX3" fmla="*/ 1296144 w 2232248"/>
              <a:gd name="connsiteY3" fmla="*/ 2022438 h 2381647"/>
              <a:gd name="connsiteX4" fmla="*/ 1584176 w 2232248"/>
              <a:gd name="connsiteY4" fmla="*/ 1611764 h 2381647"/>
              <a:gd name="connsiteX5" fmla="*/ 1584176 w 2232248"/>
              <a:gd name="connsiteY5" fmla="*/ 1200132 h 2381647"/>
              <a:gd name="connsiteX6" fmla="*/ 1728192 w 2232248"/>
              <a:gd name="connsiteY6" fmla="*/ 912100 h 2381647"/>
              <a:gd name="connsiteX7" fmla="*/ 1944216 w 2232248"/>
              <a:gd name="connsiteY7" fmla="*/ 336036 h 2381647"/>
              <a:gd name="connsiteX8" fmla="*/ 2160240 w 2232248"/>
              <a:gd name="connsiteY8" fmla="*/ 48004 h 2381647"/>
              <a:gd name="connsiteX9" fmla="*/ 2232248 w 2232248"/>
              <a:gd name="connsiteY9" fmla="*/ 0 h 2381647"/>
              <a:gd name="connsiteX10" fmla="*/ 2232248 w 2232248"/>
              <a:gd name="connsiteY10" fmla="*/ 2381647 h 2381647"/>
              <a:gd name="connsiteX11" fmla="*/ 0 w 2232248"/>
              <a:gd name="connsiteY11" fmla="*/ 2381647 h 2381647"/>
              <a:gd name="connsiteX0" fmla="*/ 0 w 2232248"/>
              <a:gd name="connsiteY0" fmla="*/ 2381647 h 2381647"/>
              <a:gd name="connsiteX1" fmla="*/ 720080 w 2232248"/>
              <a:gd name="connsiteY1" fmla="*/ 2268843 h 2381647"/>
              <a:gd name="connsiteX2" fmla="*/ 1008112 w 2232248"/>
              <a:gd name="connsiteY2" fmla="*/ 2186708 h 2381647"/>
              <a:gd name="connsiteX3" fmla="*/ 1296144 w 2232248"/>
              <a:gd name="connsiteY3" fmla="*/ 2022438 h 2381647"/>
              <a:gd name="connsiteX4" fmla="*/ 1584176 w 2232248"/>
              <a:gd name="connsiteY4" fmla="*/ 1611764 h 2381647"/>
              <a:gd name="connsiteX5" fmla="*/ 1728192 w 2232248"/>
              <a:gd name="connsiteY5" fmla="*/ 1365359 h 2381647"/>
              <a:gd name="connsiteX6" fmla="*/ 1728192 w 2232248"/>
              <a:gd name="connsiteY6" fmla="*/ 912100 h 2381647"/>
              <a:gd name="connsiteX7" fmla="*/ 1944216 w 2232248"/>
              <a:gd name="connsiteY7" fmla="*/ 336036 h 2381647"/>
              <a:gd name="connsiteX8" fmla="*/ 2160240 w 2232248"/>
              <a:gd name="connsiteY8" fmla="*/ 48004 h 2381647"/>
              <a:gd name="connsiteX9" fmla="*/ 2232248 w 2232248"/>
              <a:gd name="connsiteY9" fmla="*/ 0 h 2381647"/>
              <a:gd name="connsiteX10" fmla="*/ 2232248 w 2232248"/>
              <a:gd name="connsiteY10" fmla="*/ 2381647 h 2381647"/>
              <a:gd name="connsiteX11" fmla="*/ 0 w 2232248"/>
              <a:gd name="connsiteY11" fmla="*/ 2381647 h 2381647"/>
              <a:gd name="connsiteX0" fmla="*/ 0 w 2232248"/>
              <a:gd name="connsiteY0" fmla="*/ 2381647 h 2381647"/>
              <a:gd name="connsiteX1" fmla="*/ 720080 w 2232248"/>
              <a:gd name="connsiteY1" fmla="*/ 2268843 h 2381647"/>
              <a:gd name="connsiteX2" fmla="*/ 1008112 w 2232248"/>
              <a:gd name="connsiteY2" fmla="*/ 2186708 h 2381647"/>
              <a:gd name="connsiteX3" fmla="*/ 1296144 w 2232248"/>
              <a:gd name="connsiteY3" fmla="*/ 2022438 h 2381647"/>
              <a:gd name="connsiteX4" fmla="*/ 1584176 w 2232248"/>
              <a:gd name="connsiteY4" fmla="*/ 1611764 h 2381647"/>
              <a:gd name="connsiteX5" fmla="*/ 1728192 w 2232248"/>
              <a:gd name="connsiteY5" fmla="*/ 1365359 h 2381647"/>
              <a:gd name="connsiteX6" fmla="*/ 1872208 w 2232248"/>
              <a:gd name="connsiteY6" fmla="*/ 1036819 h 2381647"/>
              <a:gd name="connsiteX7" fmla="*/ 1944216 w 2232248"/>
              <a:gd name="connsiteY7" fmla="*/ 336036 h 2381647"/>
              <a:gd name="connsiteX8" fmla="*/ 2160240 w 2232248"/>
              <a:gd name="connsiteY8" fmla="*/ 48004 h 2381647"/>
              <a:gd name="connsiteX9" fmla="*/ 2232248 w 2232248"/>
              <a:gd name="connsiteY9" fmla="*/ 0 h 2381647"/>
              <a:gd name="connsiteX10" fmla="*/ 2232248 w 2232248"/>
              <a:gd name="connsiteY10" fmla="*/ 2381647 h 2381647"/>
              <a:gd name="connsiteX11" fmla="*/ 0 w 2232248"/>
              <a:gd name="connsiteY11" fmla="*/ 2381647 h 2381647"/>
              <a:gd name="connsiteX0" fmla="*/ 0 w 2232248"/>
              <a:gd name="connsiteY0" fmla="*/ 2381647 h 2381647"/>
              <a:gd name="connsiteX1" fmla="*/ 720080 w 2232248"/>
              <a:gd name="connsiteY1" fmla="*/ 2268843 h 2381647"/>
              <a:gd name="connsiteX2" fmla="*/ 1008112 w 2232248"/>
              <a:gd name="connsiteY2" fmla="*/ 2186708 h 2381647"/>
              <a:gd name="connsiteX3" fmla="*/ 1296144 w 2232248"/>
              <a:gd name="connsiteY3" fmla="*/ 2022438 h 2381647"/>
              <a:gd name="connsiteX4" fmla="*/ 1584176 w 2232248"/>
              <a:gd name="connsiteY4" fmla="*/ 1611764 h 2381647"/>
              <a:gd name="connsiteX5" fmla="*/ 1728192 w 2232248"/>
              <a:gd name="connsiteY5" fmla="*/ 1365359 h 2381647"/>
              <a:gd name="connsiteX6" fmla="*/ 1872208 w 2232248"/>
              <a:gd name="connsiteY6" fmla="*/ 1036819 h 2381647"/>
              <a:gd name="connsiteX7" fmla="*/ 2016224 w 2232248"/>
              <a:gd name="connsiteY7" fmla="*/ 461875 h 2381647"/>
              <a:gd name="connsiteX8" fmla="*/ 2160240 w 2232248"/>
              <a:gd name="connsiteY8" fmla="*/ 48004 h 2381647"/>
              <a:gd name="connsiteX9" fmla="*/ 2232248 w 2232248"/>
              <a:gd name="connsiteY9" fmla="*/ 0 h 2381647"/>
              <a:gd name="connsiteX10" fmla="*/ 2232248 w 2232248"/>
              <a:gd name="connsiteY10" fmla="*/ 2381647 h 2381647"/>
              <a:gd name="connsiteX11" fmla="*/ 0 w 2232248"/>
              <a:gd name="connsiteY11" fmla="*/ 2381647 h 2381647"/>
              <a:gd name="connsiteX0" fmla="*/ 0 w 2232248"/>
              <a:gd name="connsiteY0" fmla="*/ 2381647 h 2381647"/>
              <a:gd name="connsiteX1" fmla="*/ 720080 w 2232248"/>
              <a:gd name="connsiteY1" fmla="*/ 2268843 h 2381647"/>
              <a:gd name="connsiteX2" fmla="*/ 1008112 w 2232248"/>
              <a:gd name="connsiteY2" fmla="*/ 2186708 h 2381647"/>
              <a:gd name="connsiteX3" fmla="*/ 1296144 w 2232248"/>
              <a:gd name="connsiteY3" fmla="*/ 2022438 h 2381647"/>
              <a:gd name="connsiteX4" fmla="*/ 1584176 w 2232248"/>
              <a:gd name="connsiteY4" fmla="*/ 1611764 h 2381647"/>
              <a:gd name="connsiteX5" fmla="*/ 1728192 w 2232248"/>
              <a:gd name="connsiteY5" fmla="*/ 1365359 h 2381647"/>
              <a:gd name="connsiteX6" fmla="*/ 1872208 w 2232248"/>
              <a:gd name="connsiteY6" fmla="*/ 1036819 h 2381647"/>
              <a:gd name="connsiteX7" fmla="*/ 2016224 w 2232248"/>
              <a:gd name="connsiteY7" fmla="*/ 461875 h 2381647"/>
              <a:gd name="connsiteX8" fmla="*/ 2160240 w 2232248"/>
              <a:gd name="connsiteY8" fmla="*/ 51201 h 2381647"/>
              <a:gd name="connsiteX9" fmla="*/ 2232248 w 2232248"/>
              <a:gd name="connsiteY9" fmla="*/ 0 h 2381647"/>
              <a:gd name="connsiteX10" fmla="*/ 2232248 w 2232248"/>
              <a:gd name="connsiteY10" fmla="*/ 2381647 h 2381647"/>
              <a:gd name="connsiteX11" fmla="*/ 0 w 2232248"/>
              <a:gd name="connsiteY11" fmla="*/ 2381647 h 2381647"/>
              <a:gd name="connsiteX0" fmla="*/ 0 w 2232248"/>
              <a:gd name="connsiteY0" fmla="*/ 2381647 h 2381647"/>
              <a:gd name="connsiteX1" fmla="*/ 720080 w 2232248"/>
              <a:gd name="connsiteY1" fmla="*/ 2268843 h 2381647"/>
              <a:gd name="connsiteX2" fmla="*/ 1008112 w 2232248"/>
              <a:gd name="connsiteY2" fmla="*/ 2186708 h 2381647"/>
              <a:gd name="connsiteX3" fmla="*/ 1296144 w 2232248"/>
              <a:gd name="connsiteY3" fmla="*/ 2022438 h 2381647"/>
              <a:gd name="connsiteX4" fmla="*/ 1584176 w 2232248"/>
              <a:gd name="connsiteY4" fmla="*/ 1611764 h 2381647"/>
              <a:gd name="connsiteX5" fmla="*/ 1728192 w 2232248"/>
              <a:gd name="connsiteY5" fmla="*/ 1365359 h 2381647"/>
              <a:gd name="connsiteX6" fmla="*/ 1872208 w 2232248"/>
              <a:gd name="connsiteY6" fmla="*/ 1036819 h 2381647"/>
              <a:gd name="connsiteX7" fmla="*/ 2016224 w 2232248"/>
              <a:gd name="connsiteY7" fmla="*/ 461875 h 2381647"/>
              <a:gd name="connsiteX8" fmla="*/ 2160240 w 2232248"/>
              <a:gd name="connsiteY8" fmla="*/ 133336 h 2381647"/>
              <a:gd name="connsiteX9" fmla="*/ 2232248 w 2232248"/>
              <a:gd name="connsiteY9" fmla="*/ 0 h 2381647"/>
              <a:gd name="connsiteX10" fmla="*/ 2232248 w 2232248"/>
              <a:gd name="connsiteY10" fmla="*/ 2381647 h 2381647"/>
              <a:gd name="connsiteX11" fmla="*/ 0 w 2232248"/>
              <a:gd name="connsiteY11" fmla="*/ 2381647 h 2381647"/>
              <a:gd name="connsiteX0" fmla="*/ 0 w 2232248"/>
              <a:gd name="connsiteY0" fmla="*/ 2381647 h 2381647"/>
              <a:gd name="connsiteX1" fmla="*/ 720080 w 2232248"/>
              <a:gd name="connsiteY1" fmla="*/ 2268843 h 2381647"/>
              <a:gd name="connsiteX2" fmla="*/ 1008112 w 2232248"/>
              <a:gd name="connsiteY2" fmla="*/ 2186708 h 2381647"/>
              <a:gd name="connsiteX3" fmla="*/ 1296144 w 2232248"/>
              <a:gd name="connsiteY3" fmla="*/ 2022438 h 2381647"/>
              <a:gd name="connsiteX4" fmla="*/ 1584176 w 2232248"/>
              <a:gd name="connsiteY4" fmla="*/ 1693899 h 2381647"/>
              <a:gd name="connsiteX5" fmla="*/ 1728192 w 2232248"/>
              <a:gd name="connsiteY5" fmla="*/ 1365359 h 2381647"/>
              <a:gd name="connsiteX6" fmla="*/ 1872208 w 2232248"/>
              <a:gd name="connsiteY6" fmla="*/ 1036819 h 2381647"/>
              <a:gd name="connsiteX7" fmla="*/ 2016224 w 2232248"/>
              <a:gd name="connsiteY7" fmla="*/ 461875 h 2381647"/>
              <a:gd name="connsiteX8" fmla="*/ 2160240 w 2232248"/>
              <a:gd name="connsiteY8" fmla="*/ 133336 h 2381647"/>
              <a:gd name="connsiteX9" fmla="*/ 2232248 w 2232248"/>
              <a:gd name="connsiteY9" fmla="*/ 0 h 2381647"/>
              <a:gd name="connsiteX10" fmla="*/ 2232248 w 2232248"/>
              <a:gd name="connsiteY10" fmla="*/ 2381647 h 2381647"/>
              <a:gd name="connsiteX11" fmla="*/ 0 w 2232248"/>
              <a:gd name="connsiteY11" fmla="*/ 2381647 h 2381647"/>
              <a:gd name="connsiteX0" fmla="*/ 0 w 2232248"/>
              <a:gd name="connsiteY0" fmla="*/ 2381647 h 2381647"/>
              <a:gd name="connsiteX1" fmla="*/ 720080 w 2232248"/>
              <a:gd name="connsiteY1" fmla="*/ 2268843 h 2381647"/>
              <a:gd name="connsiteX2" fmla="*/ 1008112 w 2232248"/>
              <a:gd name="connsiteY2" fmla="*/ 2186708 h 2381647"/>
              <a:gd name="connsiteX3" fmla="*/ 1296144 w 2232248"/>
              <a:gd name="connsiteY3" fmla="*/ 2022438 h 2381647"/>
              <a:gd name="connsiteX4" fmla="*/ 1584176 w 2232248"/>
              <a:gd name="connsiteY4" fmla="*/ 1693899 h 2381647"/>
              <a:gd name="connsiteX5" fmla="*/ 1728192 w 2232248"/>
              <a:gd name="connsiteY5" fmla="*/ 1365359 h 2381647"/>
              <a:gd name="connsiteX6" fmla="*/ 1872208 w 2232248"/>
              <a:gd name="connsiteY6" fmla="*/ 1036819 h 2381647"/>
              <a:gd name="connsiteX7" fmla="*/ 2016224 w 2232248"/>
              <a:gd name="connsiteY7" fmla="*/ 461875 h 2381647"/>
              <a:gd name="connsiteX8" fmla="*/ 2160240 w 2232248"/>
              <a:gd name="connsiteY8" fmla="*/ 133336 h 2381647"/>
              <a:gd name="connsiteX9" fmla="*/ 2232248 w 2232248"/>
              <a:gd name="connsiteY9" fmla="*/ 0 h 2381647"/>
              <a:gd name="connsiteX10" fmla="*/ 2232248 w 2232248"/>
              <a:gd name="connsiteY10" fmla="*/ 2381647 h 2381647"/>
              <a:gd name="connsiteX11" fmla="*/ 0 w 2232248"/>
              <a:gd name="connsiteY11" fmla="*/ 2381647 h 2381647"/>
              <a:gd name="connsiteX0" fmla="*/ 0 w 2232248"/>
              <a:gd name="connsiteY0" fmla="*/ 2381647 h 2381647"/>
              <a:gd name="connsiteX1" fmla="*/ 720080 w 2232248"/>
              <a:gd name="connsiteY1" fmla="*/ 2268843 h 2381647"/>
              <a:gd name="connsiteX2" fmla="*/ 1008112 w 2232248"/>
              <a:gd name="connsiteY2" fmla="*/ 2186708 h 2381647"/>
              <a:gd name="connsiteX3" fmla="*/ 1296144 w 2232248"/>
              <a:gd name="connsiteY3" fmla="*/ 2022438 h 2381647"/>
              <a:gd name="connsiteX4" fmla="*/ 1584176 w 2232248"/>
              <a:gd name="connsiteY4" fmla="*/ 1693899 h 2381647"/>
              <a:gd name="connsiteX5" fmla="*/ 1872208 w 2232248"/>
              <a:gd name="connsiteY5" fmla="*/ 1036819 h 2381647"/>
              <a:gd name="connsiteX6" fmla="*/ 2016224 w 2232248"/>
              <a:gd name="connsiteY6" fmla="*/ 461875 h 2381647"/>
              <a:gd name="connsiteX7" fmla="*/ 2160240 w 2232248"/>
              <a:gd name="connsiteY7" fmla="*/ 133336 h 2381647"/>
              <a:gd name="connsiteX8" fmla="*/ 2232248 w 2232248"/>
              <a:gd name="connsiteY8" fmla="*/ 0 h 2381647"/>
              <a:gd name="connsiteX9" fmla="*/ 2232248 w 2232248"/>
              <a:gd name="connsiteY9" fmla="*/ 2381647 h 2381647"/>
              <a:gd name="connsiteX10" fmla="*/ 0 w 2232248"/>
              <a:gd name="connsiteY10" fmla="*/ 2381647 h 2381647"/>
              <a:gd name="connsiteX0" fmla="*/ 0 w 2232248"/>
              <a:gd name="connsiteY0" fmla="*/ 2381647 h 2381647"/>
              <a:gd name="connsiteX1" fmla="*/ 864096 w 2232248"/>
              <a:gd name="connsiteY1" fmla="*/ 2268843 h 2381647"/>
              <a:gd name="connsiteX2" fmla="*/ 1008112 w 2232248"/>
              <a:gd name="connsiteY2" fmla="*/ 2186708 h 2381647"/>
              <a:gd name="connsiteX3" fmla="*/ 1296144 w 2232248"/>
              <a:gd name="connsiteY3" fmla="*/ 2022438 h 2381647"/>
              <a:gd name="connsiteX4" fmla="*/ 1584176 w 2232248"/>
              <a:gd name="connsiteY4" fmla="*/ 1693899 h 2381647"/>
              <a:gd name="connsiteX5" fmla="*/ 1872208 w 2232248"/>
              <a:gd name="connsiteY5" fmla="*/ 1036819 h 2381647"/>
              <a:gd name="connsiteX6" fmla="*/ 2016224 w 2232248"/>
              <a:gd name="connsiteY6" fmla="*/ 461875 h 2381647"/>
              <a:gd name="connsiteX7" fmla="*/ 2160240 w 2232248"/>
              <a:gd name="connsiteY7" fmla="*/ 133336 h 2381647"/>
              <a:gd name="connsiteX8" fmla="*/ 2232248 w 2232248"/>
              <a:gd name="connsiteY8" fmla="*/ 0 h 2381647"/>
              <a:gd name="connsiteX9" fmla="*/ 2232248 w 2232248"/>
              <a:gd name="connsiteY9" fmla="*/ 2381647 h 2381647"/>
              <a:gd name="connsiteX10" fmla="*/ 0 w 2232248"/>
              <a:gd name="connsiteY10" fmla="*/ 2381647 h 2381647"/>
              <a:gd name="connsiteX0" fmla="*/ 0 w 2232248"/>
              <a:gd name="connsiteY0" fmla="*/ 2381647 h 2381647"/>
              <a:gd name="connsiteX1" fmla="*/ 864096 w 2232248"/>
              <a:gd name="connsiteY1" fmla="*/ 2268843 h 2381647"/>
              <a:gd name="connsiteX2" fmla="*/ 1080120 w 2232248"/>
              <a:gd name="connsiteY2" fmla="*/ 2186708 h 2381647"/>
              <a:gd name="connsiteX3" fmla="*/ 1296144 w 2232248"/>
              <a:gd name="connsiteY3" fmla="*/ 2022438 h 2381647"/>
              <a:gd name="connsiteX4" fmla="*/ 1584176 w 2232248"/>
              <a:gd name="connsiteY4" fmla="*/ 1693899 h 2381647"/>
              <a:gd name="connsiteX5" fmla="*/ 1872208 w 2232248"/>
              <a:gd name="connsiteY5" fmla="*/ 1036819 h 2381647"/>
              <a:gd name="connsiteX6" fmla="*/ 2016224 w 2232248"/>
              <a:gd name="connsiteY6" fmla="*/ 461875 h 2381647"/>
              <a:gd name="connsiteX7" fmla="*/ 2160240 w 2232248"/>
              <a:gd name="connsiteY7" fmla="*/ 133336 h 2381647"/>
              <a:gd name="connsiteX8" fmla="*/ 2232248 w 2232248"/>
              <a:gd name="connsiteY8" fmla="*/ 0 h 2381647"/>
              <a:gd name="connsiteX9" fmla="*/ 2232248 w 2232248"/>
              <a:gd name="connsiteY9" fmla="*/ 2381647 h 2381647"/>
              <a:gd name="connsiteX10" fmla="*/ 0 w 2232248"/>
              <a:gd name="connsiteY10" fmla="*/ 2381647 h 2381647"/>
              <a:gd name="connsiteX0" fmla="*/ 0 w 2232248"/>
              <a:gd name="connsiteY0" fmla="*/ 2381647 h 2381647"/>
              <a:gd name="connsiteX1" fmla="*/ 864096 w 2232248"/>
              <a:gd name="connsiteY1" fmla="*/ 2268843 h 2381647"/>
              <a:gd name="connsiteX2" fmla="*/ 1080120 w 2232248"/>
              <a:gd name="connsiteY2" fmla="*/ 2186708 h 2381647"/>
              <a:gd name="connsiteX3" fmla="*/ 1296144 w 2232248"/>
              <a:gd name="connsiteY3" fmla="*/ 2022438 h 2381647"/>
              <a:gd name="connsiteX4" fmla="*/ 1584176 w 2232248"/>
              <a:gd name="connsiteY4" fmla="*/ 1693899 h 2381647"/>
              <a:gd name="connsiteX5" fmla="*/ 1872208 w 2232248"/>
              <a:gd name="connsiteY5" fmla="*/ 1036819 h 2381647"/>
              <a:gd name="connsiteX6" fmla="*/ 2016224 w 2232248"/>
              <a:gd name="connsiteY6" fmla="*/ 461875 h 2381647"/>
              <a:gd name="connsiteX7" fmla="*/ 2160240 w 2232248"/>
              <a:gd name="connsiteY7" fmla="*/ 51201 h 2381647"/>
              <a:gd name="connsiteX8" fmla="*/ 2232248 w 2232248"/>
              <a:gd name="connsiteY8" fmla="*/ 0 h 2381647"/>
              <a:gd name="connsiteX9" fmla="*/ 2232248 w 2232248"/>
              <a:gd name="connsiteY9" fmla="*/ 2381647 h 2381647"/>
              <a:gd name="connsiteX10" fmla="*/ 0 w 2232248"/>
              <a:gd name="connsiteY10" fmla="*/ 2381647 h 2381647"/>
              <a:gd name="connsiteX0" fmla="*/ 0 w 2232248"/>
              <a:gd name="connsiteY0" fmla="*/ 2381647 h 2381647"/>
              <a:gd name="connsiteX1" fmla="*/ 864096 w 2232248"/>
              <a:gd name="connsiteY1" fmla="*/ 2268843 h 2381647"/>
              <a:gd name="connsiteX2" fmla="*/ 1080120 w 2232248"/>
              <a:gd name="connsiteY2" fmla="*/ 2186708 h 2381647"/>
              <a:gd name="connsiteX3" fmla="*/ 1296144 w 2232248"/>
              <a:gd name="connsiteY3" fmla="*/ 2022438 h 2381647"/>
              <a:gd name="connsiteX4" fmla="*/ 1584176 w 2232248"/>
              <a:gd name="connsiteY4" fmla="*/ 1693899 h 2381647"/>
              <a:gd name="connsiteX5" fmla="*/ 1872208 w 2232248"/>
              <a:gd name="connsiteY5" fmla="*/ 1036819 h 2381647"/>
              <a:gd name="connsiteX6" fmla="*/ 2016224 w 2232248"/>
              <a:gd name="connsiteY6" fmla="*/ 461875 h 2381647"/>
              <a:gd name="connsiteX7" fmla="*/ 2088232 w 2232248"/>
              <a:gd name="connsiteY7" fmla="*/ 133336 h 2381647"/>
              <a:gd name="connsiteX8" fmla="*/ 2160240 w 2232248"/>
              <a:gd name="connsiteY8" fmla="*/ 51201 h 2381647"/>
              <a:gd name="connsiteX9" fmla="*/ 2232248 w 2232248"/>
              <a:gd name="connsiteY9" fmla="*/ 0 h 2381647"/>
              <a:gd name="connsiteX10" fmla="*/ 2232248 w 2232248"/>
              <a:gd name="connsiteY10" fmla="*/ 2381647 h 2381647"/>
              <a:gd name="connsiteX11" fmla="*/ 0 w 2232248"/>
              <a:gd name="connsiteY11" fmla="*/ 2381647 h 2381647"/>
              <a:gd name="connsiteX0" fmla="*/ 0 w 2232248"/>
              <a:gd name="connsiteY0" fmla="*/ 2381647 h 2381647"/>
              <a:gd name="connsiteX1" fmla="*/ 864096 w 2232248"/>
              <a:gd name="connsiteY1" fmla="*/ 2268843 h 2381647"/>
              <a:gd name="connsiteX2" fmla="*/ 1080120 w 2232248"/>
              <a:gd name="connsiteY2" fmla="*/ 2186708 h 2381647"/>
              <a:gd name="connsiteX3" fmla="*/ 1296144 w 2232248"/>
              <a:gd name="connsiteY3" fmla="*/ 2022438 h 2381647"/>
              <a:gd name="connsiteX4" fmla="*/ 1584176 w 2232248"/>
              <a:gd name="connsiteY4" fmla="*/ 1693899 h 2381647"/>
              <a:gd name="connsiteX5" fmla="*/ 1872208 w 2232248"/>
              <a:gd name="connsiteY5" fmla="*/ 1036819 h 2381647"/>
              <a:gd name="connsiteX6" fmla="*/ 2016224 w 2232248"/>
              <a:gd name="connsiteY6" fmla="*/ 461875 h 2381647"/>
              <a:gd name="connsiteX7" fmla="*/ 2088232 w 2232248"/>
              <a:gd name="connsiteY7" fmla="*/ 133336 h 2381647"/>
              <a:gd name="connsiteX8" fmla="*/ 2160240 w 2232248"/>
              <a:gd name="connsiteY8" fmla="*/ 51201 h 2381647"/>
              <a:gd name="connsiteX9" fmla="*/ 2232248 w 2232248"/>
              <a:gd name="connsiteY9" fmla="*/ 0 h 2381647"/>
              <a:gd name="connsiteX10" fmla="*/ 2232248 w 2232248"/>
              <a:gd name="connsiteY10" fmla="*/ 2381647 h 2381647"/>
              <a:gd name="connsiteX11" fmla="*/ 0 w 2232248"/>
              <a:gd name="connsiteY11" fmla="*/ 2381647 h 2381647"/>
              <a:gd name="connsiteX0" fmla="*/ 0 w 2232248"/>
              <a:gd name="connsiteY0" fmla="*/ 2381647 h 2381647"/>
              <a:gd name="connsiteX1" fmla="*/ 864096 w 2232248"/>
              <a:gd name="connsiteY1" fmla="*/ 2268843 h 2381647"/>
              <a:gd name="connsiteX2" fmla="*/ 1080120 w 2232248"/>
              <a:gd name="connsiteY2" fmla="*/ 2186708 h 2381647"/>
              <a:gd name="connsiteX3" fmla="*/ 1296144 w 2232248"/>
              <a:gd name="connsiteY3" fmla="*/ 2022438 h 2381647"/>
              <a:gd name="connsiteX4" fmla="*/ 1584176 w 2232248"/>
              <a:gd name="connsiteY4" fmla="*/ 1693899 h 2381647"/>
              <a:gd name="connsiteX5" fmla="*/ 1872208 w 2232248"/>
              <a:gd name="connsiteY5" fmla="*/ 1036819 h 2381647"/>
              <a:gd name="connsiteX6" fmla="*/ 2016224 w 2232248"/>
              <a:gd name="connsiteY6" fmla="*/ 461875 h 2381647"/>
              <a:gd name="connsiteX7" fmla="*/ 2088232 w 2232248"/>
              <a:gd name="connsiteY7" fmla="*/ 133336 h 2381647"/>
              <a:gd name="connsiteX8" fmla="*/ 2160240 w 2232248"/>
              <a:gd name="connsiteY8" fmla="*/ 51201 h 2381647"/>
              <a:gd name="connsiteX9" fmla="*/ 2232248 w 2232248"/>
              <a:gd name="connsiteY9" fmla="*/ 0 h 2381647"/>
              <a:gd name="connsiteX10" fmla="*/ 2232248 w 2232248"/>
              <a:gd name="connsiteY10" fmla="*/ 2381647 h 2381647"/>
              <a:gd name="connsiteX11" fmla="*/ 0 w 2232248"/>
              <a:gd name="connsiteY11" fmla="*/ 2381647 h 2381647"/>
              <a:gd name="connsiteX0" fmla="*/ 0 w 2232248"/>
              <a:gd name="connsiteY0" fmla="*/ 2381647 h 2381647"/>
              <a:gd name="connsiteX1" fmla="*/ 864096 w 2232248"/>
              <a:gd name="connsiteY1" fmla="*/ 2268843 h 2381647"/>
              <a:gd name="connsiteX2" fmla="*/ 1080120 w 2232248"/>
              <a:gd name="connsiteY2" fmla="*/ 2186708 h 2381647"/>
              <a:gd name="connsiteX3" fmla="*/ 1296144 w 2232248"/>
              <a:gd name="connsiteY3" fmla="*/ 2022438 h 2381647"/>
              <a:gd name="connsiteX4" fmla="*/ 1584176 w 2232248"/>
              <a:gd name="connsiteY4" fmla="*/ 1693899 h 2381647"/>
              <a:gd name="connsiteX5" fmla="*/ 1872208 w 2232248"/>
              <a:gd name="connsiteY5" fmla="*/ 1036819 h 2381647"/>
              <a:gd name="connsiteX6" fmla="*/ 2016224 w 2232248"/>
              <a:gd name="connsiteY6" fmla="*/ 461875 h 2381647"/>
              <a:gd name="connsiteX7" fmla="*/ 2088232 w 2232248"/>
              <a:gd name="connsiteY7" fmla="*/ 133336 h 2381647"/>
              <a:gd name="connsiteX8" fmla="*/ 2160240 w 2232248"/>
              <a:gd name="connsiteY8" fmla="*/ 51201 h 2381647"/>
              <a:gd name="connsiteX9" fmla="*/ 2232248 w 2232248"/>
              <a:gd name="connsiteY9" fmla="*/ 0 h 2381647"/>
              <a:gd name="connsiteX10" fmla="*/ 2232248 w 2232248"/>
              <a:gd name="connsiteY10" fmla="*/ 2381647 h 2381647"/>
              <a:gd name="connsiteX11" fmla="*/ 0 w 2232248"/>
              <a:gd name="connsiteY11" fmla="*/ 2381647 h 2381647"/>
              <a:gd name="connsiteX0" fmla="*/ 0 w 2232248"/>
              <a:gd name="connsiteY0" fmla="*/ 2381647 h 2381647"/>
              <a:gd name="connsiteX1" fmla="*/ 864096 w 2232248"/>
              <a:gd name="connsiteY1" fmla="*/ 2268843 h 2381647"/>
              <a:gd name="connsiteX2" fmla="*/ 1080120 w 2232248"/>
              <a:gd name="connsiteY2" fmla="*/ 2186708 h 2381647"/>
              <a:gd name="connsiteX3" fmla="*/ 1296144 w 2232248"/>
              <a:gd name="connsiteY3" fmla="*/ 2022438 h 2381647"/>
              <a:gd name="connsiteX4" fmla="*/ 1584176 w 2232248"/>
              <a:gd name="connsiteY4" fmla="*/ 1693899 h 2381647"/>
              <a:gd name="connsiteX5" fmla="*/ 1872208 w 2232248"/>
              <a:gd name="connsiteY5" fmla="*/ 1036819 h 2381647"/>
              <a:gd name="connsiteX6" fmla="*/ 2016224 w 2232248"/>
              <a:gd name="connsiteY6" fmla="*/ 461875 h 2381647"/>
              <a:gd name="connsiteX7" fmla="*/ 2160240 w 2232248"/>
              <a:gd name="connsiteY7" fmla="*/ 51201 h 2381647"/>
              <a:gd name="connsiteX8" fmla="*/ 2232248 w 2232248"/>
              <a:gd name="connsiteY8" fmla="*/ 0 h 2381647"/>
              <a:gd name="connsiteX9" fmla="*/ 2232248 w 2232248"/>
              <a:gd name="connsiteY9" fmla="*/ 2381647 h 2381647"/>
              <a:gd name="connsiteX10" fmla="*/ 0 w 2232248"/>
              <a:gd name="connsiteY10" fmla="*/ 2381647 h 2381647"/>
              <a:gd name="connsiteX0" fmla="*/ 0 w 2520280"/>
              <a:gd name="connsiteY0" fmla="*/ 2381647 h 2381647"/>
              <a:gd name="connsiteX1" fmla="*/ 864096 w 2520280"/>
              <a:gd name="connsiteY1" fmla="*/ 2268843 h 2381647"/>
              <a:gd name="connsiteX2" fmla="*/ 1080120 w 2520280"/>
              <a:gd name="connsiteY2" fmla="*/ 2186708 h 2381647"/>
              <a:gd name="connsiteX3" fmla="*/ 1296144 w 2520280"/>
              <a:gd name="connsiteY3" fmla="*/ 2022438 h 2381647"/>
              <a:gd name="connsiteX4" fmla="*/ 1584176 w 2520280"/>
              <a:gd name="connsiteY4" fmla="*/ 1693899 h 2381647"/>
              <a:gd name="connsiteX5" fmla="*/ 1872208 w 2520280"/>
              <a:gd name="connsiteY5" fmla="*/ 1036819 h 2381647"/>
              <a:gd name="connsiteX6" fmla="*/ 2016224 w 2520280"/>
              <a:gd name="connsiteY6" fmla="*/ 461875 h 2381647"/>
              <a:gd name="connsiteX7" fmla="*/ 2160240 w 2520280"/>
              <a:gd name="connsiteY7" fmla="*/ 51201 h 2381647"/>
              <a:gd name="connsiteX8" fmla="*/ 2232248 w 2520280"/>
              <a:gd name="connsiteY8" fmla="*/ 0 h 2381647"/>
              <a:gd name="connsiteX9" fmla="*/ 2520280 w 2520280"/>
              <a:gd name="connsiteY9" fmla="*/ 2350978 h 2381647"/>
              <a:gd name="connsiteX10" fmla="*/ 0 w 2520280"/>
              <a:gd name="connsiteY10" fmla="*/ 2381647 h 2381647"/>
              <a:gd name="connsiteX0" fmla="*/ 0 w 2520280"/>
              <a:gd name="connsiteY0" fmla="*/ 2330446 h 2330446"/>
              <a:gd name="connsiteX1" fmla="*/ 864096 w 2520280"/>
              <a:gd name="connsiteY1" fmla="*/ 2217642 h 2330446"/>
              <a:gd name="connsiteX2" fmla="*/ 1080120 w 2520280"/>
              <a:gd name="connsiteY2" fmla="*/ 2135507 h 2330446"/>
              <a:gd name="connsiteX3" fmla="*/ 1296144 w 2520280"/>
              <a:gd name="connsiteY3" fmla="*/ 1971237 h 2330446"/>
              <a:gd name="connsiteX4" fmla="*/ 1584176 w 2520280"/>
              <a:gd name="connsiteY4" fmla="*/ 1642698 h 2330446"/>
              <a:gd name="connsiteX5" fmla="*/ 1872208 w 2520280"/>
              <a:gd name="connsiteY5" fmla="*/ 985618 h 2330446"/>
              <a:gd name="connsiteX6" fmla="*/ 2016224 w 2520280"/>
              <a:gd name="connsiteY6" fmla="*/ 410674 h 2330446"/>
              <a:gd name="connsiteX7" fmla="*/ 2160240 w 2520280"/>
              <a:gd name="connsiteY7" fmla="*/ 0 h 2330446"/>
              <a:gd name="connsiteX8" fmla="*/ 2520280 w 2520280"/>
              <a:gd name="connsiteY8" fmla="*/ 821349 h 2330446"/>
              <a:gd name="connsiteX9" fmla="*/ 2520280 w 2520280"/>
              <a:gd name="connsiteY9" fmla="*/ 2299777 h 2330446"/>
              <a:gd name="connsiteX10" fmla="*/ 0 w 2520280"/>
              <a:gd name="connsiteY10" fmla="*/ 2330446 h 2330446"/>
              <a:gd name="connsiteX0" fmla="*/ 0 w 2520280"/>
              <a:gd name="connsiteY0" fmla="*/ 2299777 h 2299777"/>
              <a:gd name="connsiteX1" fmla="*/ 864096 w 2520280"/>
              <a:gd name="connsiteY1" fmla="*/ 2217642 h 2299777"/>
              <a:gd name="connsiteX2" fmla="*/ 1080120 w 2520280"/>
              <a:gd name="connsiteY2" fmla="*/ 2135507 h 2299777"/>
              <a:gd name="connsiteX3" fmla="*/ 1296144 w 2520280"/>
              <a:gd name="connsiteY3" fmla="*/ 1971237 h 2299777"/>
              <a:gd name="connsiteX4" fmla="*/ 1584176 w 2520280"/>
              <a:gd name="connsiteY4" fmla="*/ 1642698 h 2299777"/>
              <a:gd name="connsiteX5" fmla="*/ 1872208 w 2520280"/>
              <a:gd name="connsiteY5" fmla="*/ 985618 h 2299777"/>
              <a:gd name="connsiteX6" fmla="*/ 2016224 w 2520280"/>
              <a:gd name="connsiteY6" fmla="*/ 410674 h 2299777"/>
              <a:gd name="connsiteX7" fmla="*/ 2160240 w 2520280"/>
              <a:gd name="connsiteY7" fmla="*/ 0 h 2299777"/>
              <a:gd name="connsiteX8" fmla="*/ 2520280 w 2520280"/>
              <a:gd name="connsiteY8" fmla="*/ 821349 h 2299777"/>
              <a:gd name="connsiteX9" fmla="*/ 2520280 w 2520280"/>
              <a:gd name="connsiteY9" fmla="*/ 2299777 h 2299777"/>
              <a:gd name="connsiteX10" fmla="*/ 0 w 2520280"/>
              <a:gd name="connsiteY10" fmla="*/ 2299777 h 2299777"/>
              <a:gd name="connsiteX0" fmla="*/ 0 w 2520280"/>
              <a:gd name="connsiteY0" fmla="*/ 2381912 h 2381912"/>
              <a:gd name="connsiteX1" fmla="*/ 864096 w 2520280"/>
              <a:gd name="connsiteY1" fmla="*/ 2299777 h 2381912"/>
              <a:gd name="connsiteX2" fmla="*/ 1080120 w 2520280"/>
              <a:gd name="connsiteY2" fmla="*/ 2217642 h 2381912"/>
              <a:gd name="connsiteX3" fmla="*/ 1296144 w 2520280"/>
              <a:gd name="connsiteY3" fmla="*/ 2053372 h 2381912"/>
              <a:gd name="connsiteX4" fmla="*/ 1584176 w 2520280"/>
              <a:gd name="connsiteY4" fmla="*/ 1724833 h 2381912"/>
              <a:gd name="connsiteX5" fmla="*/ 1872208 w 2520280"/>
              <a:gd name="connsiteY5" fmla="*/ 1067753 h 2381912"/>
              <a:gd name="connsiteX6" fmla="*/ 2016224 w 2520280"/>
              <a:gd name="connsiteY6" fmla="*/ 492809 h 2381912"/>
              <a:gd name="connsiteX7" fmla="*/ 2160240 w 2520280"/>
              <a:gd name="connsiteY7" fmla="*/ 82135 h 2381912"/>
              <a:gd name="connsiteX8" fmla="*/ 2232248 w 2520280"/>
              <a:gd name="connsiteY8" fmla="*/ 0 h 2381912"/>
              <a:gd name="connsiteX9" fmla="*/ 2520280 w 2520280"/>
              <a:gd name="connsiteY9" fmla="*/ 903484 h 2381912"/>
              <a:gd name="connsiteX10" fmla="*/ 2520280 w 2520280"/>
              <a:gd name="connsiteY10" fmla="*/ 2381912 h 2381912"/>
              <a:gd name="connsiteX11" fmla="*/ 0 w 2520280"/>
              <a:gd name="connsiteY11" fmla="*/ 2381912 h 2381912"/>
              <a:gd name="connsiteX0" fmla="*/ 0 w 2520280"/>
              <a:gd name="connsiteY0" fmla="*/ 2381912 h 2381912"/>
              <a:gd name="connsiteX1" fmla="*/ 864096 w 2520280"/>
              <a:gd name="connsiteY1" fmla="*/ 2299777 h 2381912"/>
              <a:gd name="connsiteX2" fmla="*/ 1080120 w 2520280"/>
              <a:gd name="connsiteY2" fmla="*/ 2217642 h 2381912"/>
              <a:gd name="connsiteX3" fmla="*/ 1296144 w 2520280"/>
              <a:gd name="connsiteY3" fmla="*/ 2053372 h 2381912"/>
              <a:gd name="connsiteX4" fmla="*/ 1584176 w 2520280"/>
              <a:gd name="connsiteY4" fmla="*/ 1724833 h 2381912"/>
              <a:gd name="connsiteX5" fmla="*/ 1872208 w 2520280"/>
              <a:gd name="connsiteY5" fmla="*/ 1067753 h 2381912"/>
              <a:gd name="connsiteX6" fmla="*/ 2016224 w 2520280"/>
              <a:gd name="connsiteY6" fmla="*/ 492809 h 2381912"/>
              <a:gd name="connsiteX7" fmla="*/ 2160240 w 2520280"/>
              <a:gd name="connsiteY7" fmla="*/ 82135 h 2381912"/>
              <a:gd name="connsiteX8" fmla="*/ 2232248 w 2520280"/>
              <a:gd name="connsiteY8" fmla="*/ 0 h 2381912"/>
              <a:gd name="connsiteX9" fmla="*/ 2376264 w 2520280"/>
              <a:gd name="connsiteY9" fmla="*/ 410674 h 2381912"/>
              <a:gd name="connsiteX10" fmla="*/ 2520280 w 2520280"/>
              <a:gd name="connsiteY10" fmla="*/ 903484 h 2381912"/>
              <a:gd name="connsiteX11" fmla="*/ 2520280 w 2520280"/>
              <a:gd name="connsiteY11" fmla="*/ 2381912 h 2381912"/>
              <a:gd name="connsiteX12" fmla="*/ 0 w 2520280"/>
              <a:gd name="connsiteY12" fmla="*/ 2381912 h 2381912"/>
              <a:gd name="connsiteX0" fmla="*/ 0 w 2520280"/>
              <a:gd name="connsiteY0" fmla="*/ 2381912 h 2381912"/>
              <a:gd name="connsiteX1" fmla="*/ 864096 w 2520280"/>
              <a:gd name="connsiteY1" fmla="*/ 2299777 h 2381912"/>
              <a:gd name="connsiteX2" fmla="*/ 1080120 w 2520280"/>
              <a:gd name="connsiteY2" fmla="*/ 2217642 h 2381912"/>
              <a:gd name="connsiteX3" fmla="*/ 1296144 w 2520280"/>
              <a:gd name="connsiteY3" fmla="*/ 2053372 h 2381912"/>
              <a:gd name="connsiteX4" fmla="*/ 1584176 w 2520280"/>
              <a:gd name="connsiteY4" fmla="*/ 1724833 h 2381912"/>
              <a:gd name="connsiteX5" fmla="*/ 1872208 w 2520280"/>
              <a:gd name="connsiteY5" fmla="*/ 1067753 h 2381912"/>
              <a:gd name="connsiteX6" fmla="*/ 2016224 w 2520280"/>
              <a:gd name="connsiteY6" fmla="*/ 492809 h 2381912"/>
              <a:gd name="connsiteX7" fmla="*/ 2160240 w 2520280"/>
              <a:gd name="connsiteY7" fmla="*/ 82135 h 2381912"/>
              <a:gd name="connsiteX8" fmla="*/ 2232248 w 2520280"/>
              <a:gd name="connsiteY8" fmla="*/ 0 h 2381912"/>
              <a:gd name="connsiteX9" fmla="*/ 2448272 w 2520280"/>
              <a:gd name="connsiteY9" fmla="*/ 410674 h 2381912"/>
              <a:gd name="connsiteX10" fmla="*/ 2520280 w 2520280"/>
              <a:gd name="connsiteY10" fmla="*/ 903484 h 2381912"/>
              <a:gd name="connsiteX11" fmla="*/ 2520280 w 2520280"/>
              <a:gd name="connsiteY11" fmla="*/ 2381912 h 2381912"/>
              <a:gd name="connsiteX12" fmla="*/ 0 w 2520280"/>
              <a:gd name="connsiteY12" fmla="*/ 2381912 h 2381912"/>
              <a:gd name="connsiteX0" fmla="*/ 0 w 2520280"/>
              <a:gd name="connsiteY0" fmla="*/ 2381912 h 2381912"/>
              <a:gd name="connsiteX1" fmla="*/ 864096 w 2520280"/>
              <a:gd name="connsiteY1" fmla="*/ 2299777 h 2381912"/>
              <a:gd name="connsiteX2" fmla="*/ 1080120 w 2520280"/>
              <a:gd name="connsiteY2" fmla="*/ 2217642 h 2381912"/>
              <a:gd name="connsiteX3" fmla="*/ 1296144 w 2520280"/>
              <a:gd name="connsiteY3" fmla="*/ 2053372 h 2381912"/>
              <a:gd name="connsiteX4" fmla="*/ 1584176 w 2520280"/>
              <a:gd name="connsiteY4" fmla="*/ 1724833 h 2381912"/>
              <a:gd name="connsiteX5" fmla="*/ 1872208 w 2520280"/>
              <a:gd name="connsiteY5" fmla="*/ 1067753 h 2381912"/>
              <a:gd name="connsiteX6" fmla="*/ 2016224 w 2520280"/>
              <a:gd name="connsiteY6" fmla="*/ 492809 h 2381912"/>
              <a:gd name="connsiteX7" fmla="*/ 2160240 w 2520280"/>
              <a:gd name="connsiteY7" fmla="*/ 82135 h 2381912"/>
              <a:gd name="connsiteX8" fmla="*/ 2232248 w 2520280"/>
              <a:gd name="connsiteY8" fmla="*/ 0 h 2381912"/>
              <a:gd name="connsiteX9" fmla="*/ 2376264 w 2520280"/>
              <a:gd name="connsiteY9" fmla="*/ 164270 h 2381912"/>
              <a:gd name="connsiteX10" fmla="*/ 2448272 w 2520280"/>
              <a:gd name="connsiteY10" fmla="*/ 410674 h 2381912"/>
              <a:gd name="connsiteX11" fmla="*/ 2520280 w 2520280"/>
              <a:gd name="connsiteY11" fmla="*/ 903484 h 2381912"/>
              <a:gd name="connsiteX12" fmla="*/ 2520280 w 2520280"/>
              <a:gd name="connsiteY12" fmla="*/ 2381912 h 2381912"/>
              <a:gd name="connsiteX13" fmla="*/ 0 w 2520280"/>
              <a:gd name="connsiteY13" fmla="*/ 2381912 h 2381912"/>
              <a:gd name="connsiteX0" fmla="*/ 0 w 2520280"/>
              <a:gd name="connsiteY0" fmla="*/ 2381912 h 2381912"/>
              <a:gd name="connsiteX1" fmla="*/ 864096 w 2520280"/>
              <a:gd name="connsiteY1" fmla="*/ 2299777 h 2381912"/>
              <a:gd name="connsiteX2" fmla="*/ 1080120 w 2520280"/>
              <a:gd name="connsiteY2" fmla="*/ 2217642 h 2381912"/>
              <a:gd name="connsiteX3" fmla="*/ 1296144 w 2520280"/>
              <a:gd name="connsiteY3" fmla="*/ 2053372 h 2381912"/>
              <a:gd name="connsiteX4" fmla="*/ 1584176 w 2520280"/>
              <a:gd name="connsiteY4" fmla="*/ 1724833 h 2381912"/>
              <a:gd name="connsiteX5" fmla="*/ 1872208 w 2520280"/>
              <a:gd name="connsiteY5" fmla="*/ 1067753 h 2381912"/>
              <a:gd name="connsiteX6" fmla="*/ 2016224 w 2520280"/>
              <a:gd name="connsiteY6" fmla="*/ 492809 h 2381912"/>
              <a:gd name="connsiteX7" fmla="*/ 2160240 w 2520280"/>
              <a:gd name="connsiteY7" fmla="*/ 82135 h 2381912"/>
              <a:gd name="connsiteX8" fmla="*/ 2232248 w 2520280"/>
              <a:gd name="connsiteY8" fmla="*/ 0 h 2381912"/>
              <a:gd name="connsiteX9" fmla="*/ 2376264 w 2520280"/>
              <a:gd name="connsiteY9" fmla="*/ 164270 h 2381912"/>
              <a:gd name="connsiteX10" fmla="*/ 2448272 w 2520280"/>
              <a:gd name="connsiteY10" fmla="*/ 410674 h 2381912"/>
              <a:gd name="connsiteX11" fmla="*/ 2520280 w 2520280"/>
              <a:gd name="connsiteY11" fmla="*/ 903484 h 2381912"/>
              <a:gd name="connsiteX12" fmla="*/ 2520280 w 2520280"/>
              <a:gd name="connsiteY12" fmla="*/ 2381912 h 2381912"/>
              <a:gd name="connsiteX13" fmla="*/ 0 w 2520280"/>
              <a:gd name="connsiteY13" fmla="*/ 2381912 h 2381912"/>
              <a:gd name="connsiteX0" fmla="*/ 0 w 2520280"/>
              <a:gd name="connsiteY0" fmla="*/ 2381912 h 2381912"/>
              <a:gd name="connsiteX1" fmla="*/ 864096 w 2520280"/>
              <a:gd name="connsiteY1" fmla="*/ 2299777 h 2381912"/>
              <a:gd name="connsiteX2" fmla="*/ 1080120 w 2520280"/>
              <a:gd name="connsiteY2" fmla="*/ 2217642 h 2381912"/>
              <a:gd name="connsiteX3" fmla="*/ 1296144 w 2520280"/>
              <a:gd name="connsiteY3" fmla="*/ 2053372 h 2381912"/>
              <a:gd name="connsiteX4" fmla="*/ 1584176 w 2520280"/>
              <a:gd name="connsiteY4" fmla="*/ 1724833 h 2381912"/>
              <a:gd name="connsiteX5" fmla="*/ 1872208 w 2520280"/>
              <a:gd name="connsiteY5" fmla="*/ 1067753 h 2381912"/>
              <a:gd name="connsiteX6" fmla="*/ 2016224 w 2520280"/>
              <a:gd name="connsiteY6" fmla="*/ 492809 h 2381912"/>
              <a:gd name="connsiteX7" fmla="*/ 2160240 w 2520280"/>
              <a:gd name="connsiteY7" fmla="*/ 82135 h 2381912"/>
              <a:gd name="connsiteX8" fmla="*/ 2232248 w 2520280"/>
              <a:gd name="connsiteY8" fmla="*/ 0 h 2381912"/>
              <a:gd name="connsiteX9" fmla="*/ 2304256 w 2520280"/>
              <a:gd name="connsiteY9" fmla="*/ 164270 h 2381912"/>
              <a:gd name="connsiteX10" fmla="*/ 2448272 w 2520280"/>
              <a:gd name="connsiteY10" fmla="*/ 410674 h 2381912"/>
              <a:gd name="connsiteX11" fmla="*/ 2520280 w 2520280"/>
              <a:gd name="connsiteY11" fmla="*/ 903484 h 2381912"/>
              <a:gd name="connsiteX12" fmla="*/ 2520280 w 2520280"/>
              <a:gd name="connsiteY12" fmla="*/ 2381912 h 2381912"/>
              <a:gd name="connsiteX13" fmla="*/ 0 w 2520280"/>
              <a:gd name="connsiteY13" fmla="*/ 2381912 h 2381912"/>
              <a:gd name="connsiteX0" fmla="*/ 0 w 2520280"/>
              <a:gd name="connsiteY0" fmla="*/ 2299777 h 2299777"/>
              <a:gd name="connsiteX1" fmla="*/ 864096 w 2520280"/>
              <a:gd name="connsiteY1" fmla="*/ 2217642 h 2299777"/>
              <a:gd name="connsiteX2" fmla="*/ 1080120 w 2520280"/>
              <a:gd name="connsiteY2" fmla="*/ 2135507 h 2299777"/>
              <a:gd name="connsiteX3" fmla="*/ 1296144 w 2520280"/>
              <a:gd name="connsiteY3" fmla="*/ 1971237 h 2299777"/>
              <a:gd name="connsiteX4" fmla="*/ 1584176 w 2520280"/>
              <a:gd name="connsiteY4" fmla="*/ 1642698 h 2299777"/>
              <a:gd name="connsiteX5" fmla="*/ 1872208 w 2520280"/>
              <a:gd name="connsiteY5" fmla="*/ 985618 h 2299777"/>
              <a:gd name="connsiteX6" fmla="*/ 2016224 w 2520280"/>
              <a:gd name="connsiteY6" fmla="*/ 410674 h 2299777"/>
              <a:gd name="connsiteX7" fmla="*/ 2160240 w 2520280"/>
              <a:gd name="connsiteY7" fmla="*/ 0 h 2299777"/>
              <a:gd name="connsiteX8" fmla="*/ 2232248 w 2520280"/>
              <a:gd name="connsiteY8" fmla="*/ 0 h 2299777"/>
              <a:gd name="connsiteX9" fmla="*/ 2304256 w 2520280"/>
              <a:gd name="connsiteY9" fmla="*/ 82135 h 2299777"/>
              <a:gd name="connsiteX10" fmla="*/ 2448272 w 2520280"/>
              <a:gd name="connsiteY10" fmla="*/ 328539 h 2299777"/>
              <a:gd name="connsiteX11" fmla="*/ 2520280 w 2520280"/>
              <a:gd name="connsiteY11" fmla="*/ 821349 h 2299777"/>
              <a:gd name="connsiteX12" fmla="*/ 2520280 w 2520280"/>
              <a:gd name="connsiteY12" fmla="*/ 2299777 h 2299777"/>
              <a:gd name="connsiteX13" fmla="*/ 0 w 2520280"/>
              <a:gd name="connsiteY13" fmla="*/ 2299777 h 2299777"/>
              <a:gd name="connsiteX0" fmla="*/ 0 w 2520280"/>
              <a:gd name="connsiteY0" fmla="*/ 2299777 h 2299777"/>
              <a:gd name="connsiteX1" fmla="*/ 864096 w 2520280"/>
              <a:gd name="connsiteY1" fmla="*/ 2217642 h 2299777"/>
              <a:gd name="connsiteX2" fmla="*/ 1080120 w 2520280"/>
              <a:gd name="connsiteY2" fmla="*/ 2135507 h 2299777"/>
              <a:gd name="connsiteX3" fmla="*/ 1296144 w 2520280"/>
              <a:gd name="connsiteY3" fmla="*/ 1971237 h 2299777"/>
              <a:gd name="connsiteX4" fmla="*/ 1584176 w 2520280"/>
              <a:gd name="connsiteY4" fmla="*/ 1642698 h 2299777"/>
              <a:gd name="connsiteX5" fmla="*/ 1872208 w 2520280"/>
              <a:gd name="connsiteY5" fmla="*/ 985618 h 2299777"/>
              <a:gd name="connsiteX6" fmla="*/ 2016224 w 2520280"/>
              <a:gd name="connsiteY6" fmla="*/ 410674 h 2299777"/>
              <a:gd name="connsiteX7" fmla="*/ 2160240 w 2520280"/>
              <a:gd name="connsiteY7" fmla="*/ 0 h 2299777"/>
              <a:gd name="connsiteX8" fmla="*/ 2232248 w 2520280"/>
              <a:gd name="connsiteY8" fmla="*/ 0 h 2299777"/>
              <a:gd name="connsiteX9" fmla="*/ 2304256 w 2520280"/>
              <a:gd name="connsiteY9" fmla="*/ 82135 h 2299777"/>
              <a:gd name="connsiteX10" fmla="*/ 2448272 w 2520280"/>
              <a:gd name="connsiteY10" fmla="*/ 328540 h 2299777"/>
              <a:gd name="connsiteX11" fmla="*/ 2520280 w 2520280"/>
              <a:gd name="connsiteY11" fmla="*/ 821349 h 2299777"/>
              <a:gd name="connsiteX12" fmla="*/ 2520280 w 2520280"/>
              <a:gd name="connsiteY12" fmla="*/ 2299777 h 2299777"/>
              <a:gd name="connsiteX13" fmla="*/ 0 w 2520280"/>
              <a:gd name="connsiteY13" fmla="*/ 2299777 h 2299777"/>
              <a:gd name="connsiteX0" fmla="*/ 0 w 2520280"/>
              <a:gd name="connsiteY0" fmla="*/ 2299777 h 2299777"/>
              <a:gd name="connsiteX1" fmla="*/ 864096 w 2520280"/>
              <a:gd name="connsiteY1" fmla="*/ 2217642 h 2299777"/>
              <a:gd name="connsiteX2" fmla="*/ 1080120 w 2520280"/>
              <a:gd name="connsiteY2" fmla="*/ 2135507 h 2299777"/>
              <a:gd name="connsiteX3" fmla="*/ 1296144 w 2520280"/>
              <a:gd name="connsiteY3" fmla="*/ 1971237 h 2299777"/>
              <a:gd name="connsiteX4" fmla="*/ 1584176 w 2520280"/>
              <a:gd name="connsiteY4" fmla="*/ 1642698 h 2299777"/>
              <a:gd name="connsiteX5" fmla="*/ 1872208 w 2520280"/>
              <a:gd name="connsiteY5" fmla="*/ 985618 h 2299777"/>
              <a:gd name="connsiteX6" fmla="*/ 2016224 w 2520280"/>
              <a:gd name="connsiteY6" fmla="*/ 410674 h 2299777"/>
              <a:gd name="connsiteX7" fmla="*/ 2160240 w 2520280"/>
              <a:gd name="connsiteY7" fmla="*/ 0 h 2299777"/>
              <a:gd name="connsiteX8" fmla="*/ 2232248 w 2520280"/>
              <a:gd name="connsiteY8" fmla="*/ 0 h 2299777"/>
              <a:gd name="connsiteX9" fmla="*/ 2304256 w 2520280"/>
              <a:gd name="connsiteY9" fmla="*/ 82135 h 2299777"/>
              <a:gd name="connsiteX10" fmla="*/ 2413584 w 2520280"/>
              <a:gd name="connsiteY10" fmla="*/ 325668 h 2299777"/>
              <a:gd name="connsiteX11" fmla="*/ 2520280 w 2520280"/>
              <a:gd name="connsiteY11" fmla="*/ 821349 h 2299777"/>
              <a:gd name="connsiteX12" fmla="*/ 2520280 w 2520280"/>
              <a:gd name="connsiteY12" fmla="*/ 2299777 h 2299777"/>
              <a:gd name="connsiteX13" fmla="*/ 0 w 2520280"/>
              <a:gd name="connsiteY13" fmla="*/ 2299777 h 2299777"/>
              <a:gd name="connsiteX0" fmla="*/ 0 w 2520280"/>
              <a:gd name="connsiteY0" fmla="*/ 2299777 h 2299777"/>
              <a:gd name="connsiteX1" fmla="*/ 864096 w 2520280"/>
              <a:gd name="connsiteY1" fmla="*/ 2217642 h 2299777"/>
              <a:gd name="connsiteX2" fmla="*/ 1080120 w 2520280"/>
              <a:gd name="connsiteY2" fmla="*/ 2135507 h 2299777"/>
              <a:gd name="connsiteX3" fmla="*/ 1296144 w 2520280"/>
              <a:gd name="connsiteY3" fmla="*/ 1971237 h 2299777"/>
              <a:gd name="connsiteX4" fmla="*/ 1584176 w 2520280"/>
              <a:gd name="connsiteY4" fmla="*/ 1642698 h 2299777"/>
              <a:gd name="connsiteX5" fmla="*/ 1845571 w 2520280"/>
              <a:gd name="connsiteY5" fmla="*/ 895588 h 2299777"/>
              <a:gd name="connsiteX6" fmla="*/ 2016224 w 2520280"/>
              <a:gd name="connsiteY6" fmla="*/ 410674 h 2299777"/>
              <a:gd name="connsiteX7" fmla="*/ 2160240 w 2520280"/>
              <a:gd name="connsiteY7" fmla="*/ 0 h 2299777"/>
              <a:gd name="connsiteX8" fmla="*/ 2232248 w 2520280"/>
              <a:gd name="connsiteY8" fmla="*/ 0 h 2299777"/>
              <a:gd name="connsiteX9" fmla="*/ 2304256 w 2520280"/>
              <a:gd name="connsiteY9" fmla="*/ 82135 h 2299777"/>
              <a:gd name="connsiteX10" fmla="*/ 2413584 w 2520280"/>
              <a:gd name="connsiteY10" fmla="*/ 325668 h 2299777"/>
              <a:gd name="connsiteX11" fmla="*/ 2520280 w 2520280"/>
              <a:gd name="connsiteY11" fmla="*/ 821349 h 2299777"/>
              <a:gd name="connsiteX12" fmla="*/ 2520280 w 2520280"/>
              <a:gd name="connsiteY12" fmla="*/ 2299777 h 2299777"/>
              <a:gd name="connsiteX13" fmla="*/ 0 w 2520280"/>
              <a:gd name="connsiteY13" fmla="*/ 2299777 h 2299777"/>
              <a:gd name="connsiteX0" fmla="*/ 0 w 2520280"/>
              <a:gd name="connsiteY0" fmla="*/ 2299777 h 2299777"/>
              <a:gd name="connsiteX1" fmla="*/ 864096 w 2520280"/>
              <a:gd name="connsiteY1" fmla="*/ 2217642 h 2299777"/>
              <a:gd name="connsiteX2" fmla="*/ 1080120 w 2520280"/>
              <a:gd name="connsiteY2" fmla="*/ 2135507 h 2299777"/>
              <a:gd name="connsiteX3" fmla="*/ 1296144 w 2520280"/>
              <a:gd name="connsiteY3" fmla="*/ 1971237 h 2299777"/>
              <a:gd name="connsiteX4" fmla="*/ 1584176 w 2520280"/>
              <a:gd name="connsiteY4" fmla="*/ 1642698 h 2299777"/>
              <a:gd name="connsiteX5" fmla="*/ 1845571 w 2520280"/>
              <a:gd name="connsiteY5" fmla="*/ 895588 h 2299777"/>
              <a:gd name="connsiteX6" fmla="*/ 1987574 w 2520280"/>
              <a:gd name="connsiteY6" fmla="*/ 407085 h 2299777"/>
              <a:gd name="connsiteX7" fmla="*/ 2160240 w 2520280"/>
              <a:gd name="connsiteY7" fmla="*/ 0 h 2299777"/>
              <a:gd name="connsiteX8" fmla="*/ 2232248 w 2520280"/>
              <a:gd name="connsiteY8" fmla="*/ 0 h 2299777"/>
              <a:gd name="connsiteX9" fmla="*/ 2304256 w 2520280"/>
              <a:gd name="connsiteY9" fmla="*/ 82135 h 2299777"/>
              <a:gd name="connsiteX10" fmla="*/ 2413584 w 2520280"/>
              <a:gd name="connsiteY10" fmla="*/ 325668 h 2299777"/>
              <a:gd name="connsiteX11" fmla="*/ 2520280 w 2520280"/>
              <a:gd name="connsiteY11" fmla="*/ 821349 h 2299777"/>
              <a:gd name="connsiteX12" fmla="*/ 2520280 w 2520280"/>
              <a:gd name="connsiteY12" fmla="*/ 2299777 h 2299777"/>
              <a:gd name="connsiteX13" fmla="*/ 0 w 2520280"/>
              <a:gd name="connsiteY13" fmla="*/ 2299777 h 2299777"/>
              <a:gd name="connsiteX0" fmla="*/ 0 w 2520280"/>
              <a:gd name="connsiteY0" fmla="*/ 2299777 h 2299777"/>
              <a:gd name="connsiteX1" fmla="*/ 864096 w 2520280"/>
              <a:gd name="connsiteY1" fmla="*/ 2217642 h 2299777"/>
              <a:gd name="connsiteX2" fmla="*/ 1080120 w 2520280"/>
              <a:gd name="connsiteY2" fmla="*/ 2135507 h 2299777"/>
              <a:gd name="connsiteX3" fmla="*/ 1296144 w 2520280"/>
              <a:gd name="connsiteY3" fmla="*/ 1971237 h 2299777"/>
              <a:gd name="connsiteX4" fmla="*/ 1490562 w 2520280"/>
              <a:gd name="connsiteY4" fmla="*/ 1709759 h 2299777"/>
              <a:gd name="connsiteX5" fmla="*/ 1845571 w 2520280"/>
              <a:gd name="connsiteY5" fmla="*/ 895588 h 2299777"/>
              <a:gd name="connsiteX6" fmla="*/ 1987574 w 2520280"/>
              <a:gd name="connsiteY6" fmla="*/ 407085 h 2299777"/>
              <a:gd name="connsiteX7" fmla="*/ 2160240 w 2520280"/>
              <a:gd name="connsiteY7" fmla="*/ 0 h 2299777"/>
              <a:gd name="connsiteX8" fmla="*/ 2232248 w 2520280"/>
              <a:gd name="connsiteY8" fmla="*/ 0 h 2299777"/>
              <a:gd name="connsiteX9" fmla="*/ 2304256 w 2520280"/>
              <a:gd name="connsiteY9" fmla="*/ 82135 h 2299777"/>
              <a:gd name="connsiteX10" fmla="*/ 2413584 w 2520280"/>
              <a:gd name="connsiteY10" fmla="*/ 325668 h 2299777"/>
              <a:gd name="connsiteX11" fmla="*/ 2520280 w 2520280"/>
              <a:gd name="connsiteY11" fmla="*/ 821349 h 2299777"/>
              <a:gd name="connsiteX12" fmla="*/ 2520280 w 2520280"/>
              <a:gd name="connsiteY12" fmla="*/ 2299777 h 2299777"/>
              <a:gd name="connsiteX13" fmla="*/ 0 w 2520280"/>
              <a:gd name="connsiteY13" fmla="*/ 2299777 h 2299777"/>
              <a:gd name="connsiteX0" fmla="*/ 0 w 2520280"/>
              <a:gd name="connsiteY0" fmla="*/ 2299777 h 2299777"/>
              <a:gd name="connsiteX1" fmla="*/ 864096 w 2520280"/>
              <a:gd name="connsiteY1" fmla="*/ 2217642 h 2299777"/>
              <a:gd name="connsiteX2" fmla="*/ 1080120 w 2520280"/>
              <a:gd name="connsiteY2" fmla="*/ 2135507 h 2299777"/>
              <a:gd name="connsiteX3" fmla="*/ 1296144 w 2520280"/>
              <a:gd name="connsiteY3" fmla="*/ 1971237 h 2299777"/>
              <a:gd name="connsiteX4" fmla="*/ 1490562 w 2520280"/>
              <a:gd name="connsiteY4" fmla="*/ 1709759 h 2299777"/>
              <a:gd name="connsiteX5" fmla="*/ 1703567 w 2520280"/>
              <a:gd name="connsiteY5" fmla="*/ 1384090 h 2299777"/>
              <a:gd name="connsiteX6" fmla="*/ 1845571 w 2520280"/>
              <a:gd name="connsiteY6" fmla="*/ 895588 h 2299777"/>
              <a:gd name="connsiteX7" fmla="*/ 1987574 w 2520280"/>
              <a:gd name="connsiteY7" fmla="*/ 407085 h 2299777"/>
              <a:gd name="connsiteX8" fmla="*/ 2160240 w 2520280"/>
              <a:gd name="connsiteY8" fmla="*/ 0 h 2299777"/>
              <a:gd name="connsiteX9" fmla="*/ 2232248 w 2520280"/>
              <a:gd name="connsiteY9" fmla="*/ 0 h 2299777"/>
              <a:gd name="connsiteX10" fmla="*/ 2304256 w 2520280"/>
              <a:gd name="connsiteY10" fmla="*/ 82135 h 2299777"/>
              <a:gd name="connsiteX11" fmla="*/ 2413584 w 2520280"/>
              <a:gd name="connsiteY11" fmla="*/ 325668 h 2299777"/>
              <a:gd name="connsiteX12" fmla="*/ 2520280 w 2520280"/>
              <a:gd name="connsiteY12" fmla="*/ 821349 h 2299777"/>
              <a:gd name="connsiteX13" fmla="*/ 2520280 w 2520280"/>
              <a:gd name="connsiteY13" fmla="*/ 2299777 h 2299777"/>
              <a:gd name="connsiteX14" fmla="*/ 0 w 2520280"/>
              <a:gd name="connsiteY14" fmla="*/ 2299777 h 2299777"/>
              <a:gd name="connsiteX0" fmla="*/ 0 w 2520280"/>
              <a:gd name="connsiteY0" fmla="*/ 2299777 h 2299777"/>
              <a:gd name="connsiteX1" fmla="*/ 851547 w 2520280"/>
              <a:gd name="connsiteY1" fmla="*/ 2198261 h 2299777"/>
              <a:gd name="connsiteX2" fmla="*/ 1080120 w 2520280"/>
              <a:gd name="connsiteY2" fmla="*/ 2135507 h 2299777"/>
              <a:gd name="connsiteX3" fmla="*/ 1296144 w 2520280"/>
              <a:gd name="connsiteY3" fmla="*/ 1971237 h 2299777"/>
              <a:gd name="connsiteX4" fmla="*/ 1490562 w 2520280"/>
              <a:gd name="connsiteY4" fmla="*/ 1709759 h 2299777"/>
              <a:gd name="connsiteX5" fmla="*/ 1703567 w 2520280"/>
              <a:gd name="connsiteY5" fmla="*/ 1384090 h 2299777"/>
              <a:gd name="connsiteX6" fmla="*/ 1845571 w 2520280"/>
              <a:gd name="connsiteY6" fmla="*/ 895588 h 2299777"/>
              <a:gd name="connsiteX7" fmla="*/ 1987574 w 2520280"/>
              <a:gd name="connsiteY7" fmla="*/ 407085 h 2299777"/>
              <a:gd name="connsiteX8" fmla="*/ 2160240 w 2520280"/>
              <a:gd name="connsiteY8" fmla="*/ 0 h 2299777"/>
              <a:gd name="connsiteX9" fmla="*/ 2232248 w 2520280"/>
              <a:gd name="connsiteY9" fmla="*/ 0 h 2299777"/>
              <a:gd name="connsiteX10" fmla="*/ 2304256 w 2520280"/>
              <a:gd name="connsiteY10" fmla="*/ 82135 h 2299777"/>
              <a:gd name="connsiteX11" fmla="*/ 2413584 w 2520280"/>
              <a:gd name="connsiteY11" fmla="*/ 325668 h 2299777"/>
              <a:gd name="connsiteX12" fmla="*/ 2520280 w 2520280"/>
              <a:gd name="connsiteY12" fmla="*/ 821349 h 2299777"/>
              <a:gd name="connsiteX13" fmla="*/ 2520280 w 2520280"/>
              <a:gd name="connsiteY13" fmla="*/ 2299777 h 2299777"/>
              <a:gd name="connsiteX14" fmla="*/ 0 w 2520280"/>
              <a:gd name="connsiteY14" fmla="*/ 2299777 h 2299777"/>
              <a:gd name="connsiteX0" fmla="*/ 0 w 2520280"/>
              <a:gd name="connsiteY0" fmla="*/ 2381194 h 2381194"/>
              <a:gd name="connsiteX1" fmla="*/ 851547 w 2520280"/>
              <a:gd name="connsiteY1" fmla="*/ 2279678 h 2381194"/>
              <a:gd name="connsiteX2" fmla="*/ 1080120 w 2520280"/>
              <a:gd name="connsiteY2" fmla="*/ 2216924 h 2381194"/>
              <a:gd name="connsiteX3" fmla="*/ 1296144 w 2520280"/>
              <a:gd name="connsiteY3" fmla="*/ 2052654 h 2381194"/>
              <a:gd name="connsiteX4" fmla="*/ 1490562 w 2520280"/>
              <a:gd name="connsiteY4" fmla="*/ 1791176 h 2381194"/>
              <a:gd name="connsiteX5" fmla="*/ 1703567 w 2520280"/>
              <a:gd name="connsiteY5" fmla="*/ 1465507 h 2381194"/>
              <a:gd name="connsiteX6" fmla="*/ 1845571 w 2520280"/>
              <a:gd name="connsiteY6" fmla="*/ 977005 h 2381194"/>
              <a:gd name="connsiteX7" fmla="*/ 1987574 w 2520280"/>
              <a:gd name="connsiteY7" fmla="*/ 488502 h 2381194"/>
              <a:gd name="connsiteX8" fmla="*/ 2160240 w 2520280"/>
              <a:gd name="connsiteY8" fmla="*/ 81417 h 2381194"/>
              <a:gd name="connsiteX9" fmla="*/ 2200579 w 2520280"/>
              <a:gd name="connsiteY9" fmla="*/ 0 h 2381194"/>
              <a:gd name="connsiteX10" fmla="*/ 2304256 w 2520280"/>
              <a:gd name="connsiteY10" fmla="*/ 163552 h 2381194"/>
              <a:gd name="connsiteX11" fmla="*/ 2413584 w 2520280"/>
              <a:gd name="connsiteY11" fmla="*/ 407085 h 2381194"/>
              <a:gd name="connsiteX12" fmla="*/ 2520280 w 2520280"/>
              <a:gd name="connsiteY12" fmla="*/ 902766 h 2381194"/>
              <a:gd name="connsiteX13" fmla="*/ 2520280 w 2520280"/>
              <a:gd name="connsiteY13" fmla="*/ 2381194 h 2381194"/>
              <a:gd name="connsiteX14" fmla="*/ 0 w 2520280"/>
              <a:gd name="connsiteY14" fmla="*/ 2381194 h 2381194"/>
              <a:gd name="connsiteX0" fmla="*/ 0 w 2520280"/>
              <a:gd name="connsiteY0" fmla="*/ 2381194 h 2381194"/>
              <a:gd name="connsiteX1" fmla="*/ 851547 w 2520280"/>
              <a:gd name="connsiteY1" fmla="*/ 2279678 h 2381194"/>
              <a:gd name="connsiteX2" fmla="*/ 1080120 w 2520280"/>
              <a:gd name="connsiteY2" fmla="*/ 2216924 h 2381194"/>
              <a:gd name="connsiteX3" fmla="*/ 1296144 w 2520280"/>
              <a:gd name="connsiteY3" fmla="*/ 2052654 h 2381194"/>
              <a:gd name="connsiteX4" fmla="*/ 1490562 w 2520280"/>
              <a:gd name="connsiteY4" fmla="*/ 1791176 h 2381194"/>
              <a:gd name="connsiteX5" fmla="*/ 1703567 w 2520280"/>
              <a:gd name="connsiteY5" fmla="*/ 1465507 h 2381194"/>
              <a:gd name="connsiteX6" fmla="*/ 1845571 w 2520280"/>
              <a:gd name="connsiteY6" fmla="*/ 977005 h 2381194"/>
              <a:gd name="connsiteX7" fmla="*/ 1987574 w 2520280"/>
              <a:gd name="connsiteY7" fmla="*/ 488502 h 2381194"/>
              <a:gd name="connsiteX8" fmla="*/ 2129577 w 2520280"/>
              <a:gd name="connsiteY8" fmla="*/ 81417 h 2381194"/>
              <a:gd name="connsiteX9" fmla="*/ 2200579 w 2520280"/>
              <a:gd name="connsiteY9" fmla="*/ 0 h 2381194"/>
              <a:gd name="connsiteX10" fmla="*/ 2304256 w 2520280"/>
              <a:gd name="connsiteY10" fmla="*/ 163552 h 2381194"/>
              <a:gd name="connsiteX11" fmla="*/ 2413584 w 2520280"/>
              <a:gd name="connsiteY11" fmla="*/ 407085 h 2381194"/>
              <a:gd name="connsiteX12" fmla="*/ 2520280 w 2520280"/>
              <a:gd name="connsiteY12" fmla="*/ 902766 h 2381194"/>
              <a:gd name="connsiteX13" fmla="*/ 2520280 w 2520280"/>
              <a:gd name="connsiteY13" fmla="*/ 2381194 h 2381194"/>
              <a:gd name="connsiteX14" fmla="*/ 0 w 2520280"/>
              <a:gd name="connsiteY14" fmla="*/ 2381194 h 2381194"/>
              <a:gd name="connsiteX0" fmla="*/ 0 w 2520280"/>
              <a:gd name="connsiteY0" fmla="*/ 2381194 h 2381194"/>
              <a:gd name="connsiteX1" fmla="*/ 851547 w 2520280"/>
              <a:gd name="connsiteY1" fmla="*/ 2279678 h 2381194"/>
              <a:gd name="connsiteX2" fmla="*/ 1080120 w 2520280"/>
              <a:gd name="connsiteY2" fmla="*/ 2216924 h 2381194"/>
              <a:gd name="connsiteX3" fmla="*/ 1296144 w 2520280"/>
              <a:gd name="connsiteY3" fmla="*/ 2052654 h 2381194"/>
              <a:gd name="connsiteX4" fmla="*/ 1490562 w 2520280"/>
              <a:gd name="connsiteY4" fmla="*/ 1791176 h 2381194"/>
              <a:gd name="connsiteX5" fmla="*/ 1703567 w 2520280"/>
              <a:gd name="connsiteY5" fmla="*/ 1465507 h 2381194"/>
              <a:gd name="connsiteX6" fmla="*/ 1845571 w 2520280"/>
              <a:gd name="connsiteY6" fmla="*/ 977005 h 2381194"/>
              <a:gd name="connsiteX7" fmla="*/ 1987574 w 2520280"/>
              <a:gd name="connsiteY7" fmla="*/ 488502 h 2381194"/>
              <a:gd name="connsiteX8" fmla="*/ 2129577 w 2520280"/>
              <a:gd name="connsiteY8" fmla="*/ 81417 h 2381194"/>
              <a:gd name="connsiteX9" fmla="*/ 2200579 w 2520280"/>
              <a:gd name="connsiteY9" fmla="*/ 0 h 2381194"/>
              <a:gd name="connsiteX10" fmla="*/ 2304256 w 2520280"/>
              <a:gd name="connsiteY10" fmla="*/ 163552 h 2381194"/>
              <a:gd name="connsiteX11" fmla="*/ 2413584 w 2520280"/>
              <a:gd name="connsiteY11" fmla="*/ 407085 h 2381194"/>
              <a:gd name="connsiteX12" fmla="*/ 2520280 w 2520280"/>
              <a:gd name="connsiteY12" fmla="*/ 902766 h 2381194"/>
              <a:gd name="connsiteX13" fmla="*/ 2520280 w 2520280"/>
              <a:gd name="connsiteY13" fmla="*/ 2381194 h 2381194"/>
              <a:gd name="connsiteX14" fmla="*/ 0 w 2520280"/>
              <a:gd name="connsiteY14" fmla="*/ 2381194 h 2381194"/>
              <a:gd name="connsiteX0" fmla="*/ 0 w 2520280"/>
              <a:gd name="connsiteY0" fmla="*/ 2381194 h 2381194"/>
              <a:gd name="connsiteX1" fmla="*/ 851547 w 2520280"/>
              <a:gd name="connsiteY1" fmla="*/ 2279678 h 2381194"/>
              <a:gd name="connsiteX2" fmla="*/ 1080120 w 2520280"/>
              <a:gd name="connsiteY2" fmla="*/ 2216924 h 2381194"/>
              <a:gd name="connsiteX3" fmla="*/ 1296144 w 2520280"/>
              <a:gd name="connsiteY3" fmla="*/ 2052654 h 2381194"/>
              <a:gd name="connsiteX4" fmla="*/ 1490562 w 2520280"/>
              <a:gd name="connsiteY4" fmla="*/ 1791176 h 2381194"/>
              <a:gd name="connsiteX5" fmla="*/ 1703567 w 2520280"/>
              <a:gd name="connsiteY5" fmla="*/ 1465507 h 2381194"/>
              <a:gd name="connsiteX6" fmla="*/ 1845571 w 2520280"/>
              <a:gd name="connsiteY6" fmla="*/ 977005 h 2381194"/>
              <a:gd name="connsiteX7" fmla="*/ 1987574 w 2520280"/>
              <a:gd name="connsiteY7" fmla="*/ 488502 h 2381194"/>
              <a:gd name="connsiteX8" fmla="*/ 2129577 w 2520280"/>
              <a:gd name="connsiteY8" fmla="*/ 81417 h 2381194"/>
              <a:gd name="connsiteX9" fmla="*/ 2200579 w 2520280"/>
              <a:gd name="connsiteY9" fmla="*/ 0 h 2381194"/>
              <a:gd name="connsiteX10" fmla="*/ 2304256 w 2520280"/>
              <a:gd name="connsiteY10" fmla="*/ 163552 h 2381194"/>
              <a:gd name="connsiteX11" fmla="*/ 2413584 w 2520280"/>
              <a:gd name="connsiteY11" fmla="*/ 407085 h 2381194"/>
              <a:gd name="connsiteX12" fmla="*/ 2520280 w 2520280"/>
              <a:gd name="connsiteY12" fmla="*/ 902766 h 2381194"/>
              <a:gd name="connsiteX13" fmla="*/ 2520280 w 2520280"/>
              <a:gd name="connsiteY13" fmla="*/ 2381194 h 2381194"/>
              <a:gd name="connsiteX14" fmla="*/ 0 w 2520280"/>
              <a:gd name="connsiteY14" fmla="*/ 2381194 h 2381194"/>
              <a:gd name="connsiteX0" fmla="*/ 0 w 2520280"/>
              <a:gd name="connsiteY0" fmla="*/ 2299777 h 2299777"/>
              <a:gd name="connsiteX1" fmla="*/ 851547 w 2520280"/>
              <a:gd name="connsiteY1" fmla="*/ 2198261 h 2299777"/>
              <a:gd name="connsiteX2" fmla="*/ 1080120 w 2520280"/>
              <a:gd name="connsiteY2" fmla="*/ 2135507 h 2299777"/>
              <a:gd name="connsiteX3" fmla="*/ 1296144 w 2520280"/>
              <a:gd name="connsiteY3" fmla="*/ 1971237 h 2299777"/>
              <a:gd name="connsiteX4" fmla="*/ 1490562 w 2520280"/>
              <a:gd name="connsiteY4" fmla="*/ 1709759 h 2299777"/>
              <a:gd name="connsiteX5" fmla="*/ 1703567 w 2520280"/>
              <a:gd name="connsiteY5" fmla="*/ 1384090 h 2299777"/>
              <a:gd name="connsiteX6" fmla="*/ 1845571 w 2520280"/>
              <a:gd name="connsiteY6" fmla="*/ 895588 h 2299777"/>
              <a:gd name="connsiteX7" fmla="*/ 1987574 w 2520280"/>
              <a:gd name="connsiteY7" fmla="*/ 407085 h 2299777"/>
              <a:gd name="connsiteX8" fmla="*/ 2129577 w 2520280"/>
              <a:gd name="connsiteY8" fmla="*/ 0 h 2299777"/>
              <a:gd name="connsiteX9" fmla="*/ 2304256 w 2520280"/>
              <a:gd name="connsiteY9" fmla="*/ 82135 h 2299777"/>
              <a:gd name="connsiteX10" fmla="*/ 2413584 w 2520280"/>
              <a:gd name="connsiteY10" fmla="*/ 325668 h 2299777"/>
              <a:gd name="connsiteX11" fmla="*/ 2520280 w 2520280"/>
              <a:gd name="connsiteY11" fmla="*/ 821349 h 2299777"/>
              <a:gd name="connsiteX12" fmla="*/ 2520280 w 2520280"/>
              <a:gd name="connsiteY12" fmla="*/ 2299777 h 2299777"/>
              <a:gd name="connsiteX13" fmla="*/ 0 w 2520280"/>
              <a:gd name="connsiteY13" fmla="*/ 2299777 h 2299777"/>
              <a:gd name="connsiteX0" fmla="*/ 0 w 2520280"/>
              <a:gd name="connsiteY0" fmla="*/ 2299777 h 2299777"/>
              <a:gd name="connsiteX1" fmla="*/ 851547 w 2520280"/>
              <a:gd name="connsiteY1" fmla="*/ 2198261 h 2299777"/>
              <a:gd name="connsiteX2" fmla="*/ 1080120 w 2520280"/>
              <a:gd name="connsiteY2" fmla="*/ 2135507 h 2299777"/>
              <a:gd name="connsiteX3" fmla="*/ 1296144 w 2520280"/>
              <a:gd name="connsiteY3" fmla="*/ 1971237 h 2299777"/>
              <a:gd name="connsiteX4" fmla="*/ 1490562 w 2520280"/>
              <a:gd name="connsiteY4" fmla="*/ 1709759 h 2299777"/>
              <a:gd name="connsiteX5" fmla="*/ 1703567 w 2520280"/>
              <a:gd name="connsiteY5" fmla="*/ 1384090 h 2299777"/>
              <a:gd name="connsiteX6" fmla="*/ 1845571 w 2520280"/>
              <a:gd name="connsiteY6" fmla="*/ 895588 h 2299777"/>
              <a:gd name="connsiteX7" fmla="*/ 1987574 w 2520280"/>
              <a:gd name="connsiteY7" fmla="*/ 407085 h 2299777"/>
              <a:gd name="connsiteX8" fmla="*/ 2129577 w 2520280"/>
              <a:gd name="connsiteY8" fmla="*/ 0 h 2299777"/>
              <a:gd name="connsiteX9" fmla="*/ 2271581 w 2520280"/>
              <a:gd name="connsiteY9" fmla="*/ 0 h 2299777"/>
              <a:gd name="connsiteX10" fmla="*/ 2304256 w 2520280"/>
              <a:gd name="connsiteY10" fmla="*/ 82135 h 2299777"/>
              <a:gd name="connsiteX11" fmla="*/ 2413584 w 2520280"/>
              <a:gd name="connsiteY11" fmla="*/ 325668 h 2299777"/>
              <a:gd name="connsiteX12" fmla="*/ 2520280 w 2520280"/>
              <a:gd name="connsiteY12" fmla="*/ 821349 h 2299777"/>
              <a:gd name="connsiteX13" fmla="*/ 2520280 w 2520280"/>
              <a:gd name="connsiteY13" fmla="*/ 2299777 h 2299777"/>
              <a:gd name="connsiteX14" fmla="*/ 0 w 2520280"/>
              <a:gd name="connsiteY14" fmla="*/ 2299777 h 2299777"/>
              <a:gd name="connsiteX0" fmla="*/ 0 w 2520280"/>
              <a:gd name="connsiteY0" fmla="*/ 2367624 h 2367624"/>
              <a:gd name="connsiteX1" fmla="*/ 851547 w 2520280"/>
              <a:gd name="connsiteY1" fmla="*/ 2266108 h 2367624"/>
              <a:gd name="connsiteX2" fmla="*/ 1080120 w 2520280"/>
              <a:gd name="connsiteY2" fmla="*/ 2203354 h 2367624"/>
              <a:gd name="connsiteX3" fmla="*/ 1296144 w 2520280"/>
              <a:gd name="connsiteY3" fmla="*/ 2039084 h 2367624"/>
              <a:gd name="connsiteX4" fmla="*/ 1490562 w 2520280"/>
              <a:gd name="connsiteY4" fmla="*/ 1777606 h 2367624"/>
              <a:gd name="connsiteX5" fmla="*/ 1703567 w 2520280"/>
              <a:gd name="connsiteY5" fmla="*/ 1451937 h 2367624"/>
              <a:gd name="connsiteX6" fmla="*/ 1845571 w 2520280"/>
              <a:gd name="connsiteY6" fmla="*/ 963435 h 2367624"/>
              <a:gd name="connsiteX7" fmla="*/ 1987574 w 2520280"/>
              <a:gd name="connsiteY7" fmla="*/ 474932 h 2367624"/>
              <a:gd name="connsiteX8" fmla="*/ 2129577 w 2520280"/>
              <a:gd name="connsiteY8" fmla="*/ 67847 h 2367624"/>
              <a:gd name="connsiteX9" fmla="*/ 2271581 w 2520280"/>
              <a:gd name="connsiteY9" fmla="*/ 67847 h 2367624"/>
              <a:gd name="connsiteX10" fmla="*/ 2304256 w 2520280"/>
              <a:gd name="connsiteY10" fmla="*/ 149982 h 2367624"/>
              <a:gd name="connsiteX11" fmla="*/ 2413584 w 2520280"/>
              <a:gd name="connsiteY11" fmla="*/ 393515 h 2367624"/>
              <a:gd name="connsiteX12" fmla="*/ 2520280 w 2520280"/>
              <a:gd name="connsiteY12" fmla="*/ 889196 h 2367624"/>
              <a:gd name="connsiteX13" fmla="*/ 2520280 w 2520280"/>
              <a:gd name="connsiteY13" fmla="*/ 2367624 h 2367624"/>
              <a:gd name="connsiteX14" fmla="*/ 0 w 2520280"/>
              <a:gd name="connsiteY14" fmla="*/ 2367624 h 2367624"/>
              <a:gd name="connsiteX0" fmla="*/ 0 w 2307748"/>
              <a:gd name="connsiteY0" fmla="*/ 2346713 h 2367624"/>
              <a:gd name="connsiteX1" fmla="*/ 639015 w 2307748"/>
              <a:gd name="connsiteY1" fmla="*/ 2266108 h 2367624"/>
              <a:gd name="connsiteX2" fmla="*/ 867588 w 2307748"/>
              <a:gd name="connsiteY2" fmla="*/ 2203354 h 2367624"/>
              <a:gd name="connsiteX3" fmla="*/ 1083612 w 2307748"/>
              <a:gd name="connsiteY3" fmla="*/ 2039084 h 2367624"/>
              <a:gd name="connsiteX4" fmla="*/ 1278030 w 2307748"/>
              <a:gd name="connsiteY4" fmla="*/ 1777606 h 2367624"/>
              <a:gd name="connsiteX5" fmla="*/ 1491035 w 2307748"/>
              <a:gd name="connsiteY5" fmla="*/ 1451937 h 2367624"/>
              <a:gd name="connsiteX6" fmla="*/ 1633039 w 2307748"/>
              <a:gd name="connsiteY6" fmla="*/ 963435 h 2367624"/>
              <a:gd name="connsiteX7" fmla="*/ 1775042 w 2307748"/>
              <a:gd name="connsiteY7" fmla="*/ 474932 h 2367624"/>
              <a:gd name="connsiteX8" fmla="*/ 1917045 w 2307748"/>
              <a:gd name="connsiteY8" fmla="*/ 67847 h 2367624"/>
              <a:gd name="connsiteX9" fmla="*/ 2059049 w 2307748"/>
              <a:gd name="connsiteY9" fmla="*/ 67847 h 2367624"/>
              <a:gd name="connsiteX10" fmla="*/ 2091724 w 2307748"/>
              <a:gd name="connsiteY10" fmla="*/ 149982 h 2367624"/>
              <a:gd name="connsiteX11" fmla="*/ 2201052 w 2307748"/>
              <a:gd name="connsiteY11" fmla="*/ 393515 h 2367624"/>
              <a:gd name="connsiteX12" fmla="*/ 2307748 w 2307748"/>
              <a:gd name="connsiteY12" fmla="*/ 889196 h 2367624"/>
              <a:gd name="connsiteX13" fmla="*/ 2307748 w 2307748"/>
              <a:gd name="connsiteY13" fmla="*/ 2367624 h 2367624"/>
              <a:gd name="connsiteX14" fmla="*/ 0 w 2307748"/>
              <a:gd name="connsiteY14" fmla="*/ 2346713 h 2367624"/>
              <a:gd name="connsiteX0" fmla="*/ 0 w 2307748"/>
              <a:gd name="connsiteY0" fmla="*/ 2346713 h 2367624"/>
              <a:gd name="connsiteX1" fmla="*/ 639015 w 2307748"/>
              <a:gd name="connsiteY1" fmla="*/ 2346713 h 2367624"/>
              <a:gd name="connsiteX2" fmla="*/ 867588 w 2307748"/>
              <a:gd name="connsiteY2" fmla="*/ 2203354 h 2367624"/>
              <a:gd name="connsiteX3" fmla="*/ 1083612 w 2307748"/>
              <a:gd name="connsiteY3" fmla="*/ 2039084 h 2367624"/>
              <a:gd name="connsiteX4" fmla="*/ 1278030 w 2307748"/>
              <a:gd name="connsiteY4" fmla="*/ 1777606 h 2367624"/>
              <a:gd name="connsiteX5" fmla="*/ 1491035 w 2307748"/>
              <a:gd name="connsiteY5" fmla="*/ 1451937 h 2367624"/>
              <a:gd name="connsiteX6" fmla="*/ 1633039 w 2307748"/>
              <a:gd name="connsiteY6" fmla="*/ 963435 h 2367624"/>
              <a:gd name="connsiteX7" fmla="*/ 1775042 w 2307748"/>
              <a:gd name="connsiteY7" fmla="*/ 474932 h 2367624"/>
              <a:gd name="connsiteX8" fmla="*/ 1917045 w 2307748"/>
              <a:gd name="connsiteY8" fmla="*/ 67847 h 2367624"/>
              <a:gd name="connsiteX9" fmla="*/ 2059049 w 2307748"/>
              <a:gd name="connsiteY9" fmla="*/ 67847 h 2367624"/>
              <a:gd name="connsiteX10" fmla="*/ 2091724 w 2307748"/>
              <a:gd name="connsiteY10" fmla="*/ 149982 h 2367624"/>
              <a:gd name="connsiteX11" fmla="*/ 2201052 w 2307748"/>
              <a:gd name="connsiteY11" fmla="*/ 393515 h 2367624"/>
              <a:gd name="connsiteX12" fmla="*/ 2307748 w 2307748"/>
              <a:gd name="connsiteY12" fmla="*/ 889196 h 2367624"/>
              <a:gd name="connsiteX13" fmla="*/ 2307748 w 2307748"/>
              <a:gd name="connsiteY13" fmla="*/ 2367624 h 2367624"/>
              <a:gd name="connsiteX14" fmla="*/ 0 w 2307748"/>
              <a:gd name="connsiteY14" fmla="*/ 2346713 h 2367624"/>
              <a:gd name="connsiteX0" fmla="*/ 0 w 2307748"/>
              <a:gd name="connsiteY0" fmla="*/ 2346713 h 2367624"/>
              <a:gd name="connsiteX1" fmla="*/ 568013 w 2307748"/>
              <a:gd name="connsiteY1" fmla="*/ 2346713 h 2367624"/>
              <a:gd name="connsiteX2" fmla="*/ 867588 w 2307748"/>
              <a:gd name="connsiteY2" fmla="*/ 2203354 h 2367624"/>
              <a:gd name="connsiteX3" fmla="*/ 1083612 w 2307748"/>
              <a:gd name="connsiteY3" fmla="*/ 2039084 h 2367624"/>
              <a:gd name="connsiteX4" fmla="*/ 1278030 w 2307748"/>
              <a:gd name="connsiteY4" fmla="*/ 1777606 h 2367624"/>
              <a:gd name="connsiteX5" fmla="*/ 1491035 w 2307748"/>
              <a:gd name="connsiteY5" fmla="*/ 1451937 h 2367624"/>
              <a:gd name="connsiteX6" fmla="*/ 1633039 w 2307748"/>
              <a:gd name="connsiteY6" fmla="*/ 963435 h 2367624"/>
              <a:gd name="connsiteX7" fmla="*/ 1775042 w 2307748"/>
              <a:gd name="connsiteY7" fmla="*/ 474932 h 2367624"/>
              <a:gd name="connsiteX8" fmla="*/ 1917045 w 2307748"/>
              <a:gd name="connsiteY8" fmla="*/ 67847 h 2367624"/>
              <a:gd name="connsiteX9" fmla="*/ 2059049 w 2307748"/>
              <a:gd name="connsiteY9" fmla="*/ 67847 h 2367624"/>
              <a:gd name="connsiteX10" fmla="*/ 2091724 w 2307748"/>
              <a:gd name="connsiteY10" fmla="*/ 149982 h 2367624"/>
              <a:gd name="connsiteX11" fmla="*/ 2201052 w 2307748"/>
              <a:gd name="connsiteY11" fmla="*/ 393515 h 2367624"/>
              <a:gd name="connsiteX12" fmla="*/ 2307748 w 2307748"/>
              <a:gd name="connsiteY12" fmla="*/ 889196 h 2367624"/>
              <a:gd name="connsiteX13" fmla="*/ 2307748 w 2307748"/>
              <a:gd name="connsiteY13" fmla="*/ 2367624 h 2367624"/>
              <a:gd name="connsiteX14" fmla="*/ 0 w 2307748"/>
              <a:gd name="connsiteY14" fmla="*/ 2346713 h 2367624"/>
              <a:gd name="connsiteX0" fmla="*/ 0 w 2307748"/>
              <a:gd name="connsiteY0" fmla="*/ 2346713 h 2367624"/>
              <a:gd name="connsiteX1" fmla="*/ 568013 w 2307748"/>
              <a:gd name="connsiteY1" fmla="*/ 2346713 h 2367624"/>
              <a:gd name="connsiteX2" fmla="*/ 867588 w 2307748"/>
              <a:gd name="connsiteY2" fmla="*/ 2203354 h 2367624"/>
              <a:gd name="connsiteX3" fmla="*/ 1065025 w 2307748"/>
              <a:gd name="connsiteY3" fmla="*/ 2021045 h 2367624"/>
              <a:gd name="connsiteX4" fmla="*/ 1278030 w 2307748"/>
              <a:gd name="connsiteY4" fmla="*/ 1777606 h 2367624"/>
              <a:gd name="connsiteX5" fmla="*/ 1491035 w 2307748"/>
              <a:gd name="connsiteY5" fmla="*/ 1451937 h 2367624"/>
              <a:gd name="connsiteX6" fmla="*/ 1633039 w 2307748"/>
              <a:gd name="connsiteY6" fmla="*/ 963435 h 2367624"/>
              <a:gd name="connsiteX7" fmla="*/ 1775042 w 2307748"/>
              <a:gd name="connsiteY7" fmla="*/ 474932 h 2367624"/>
              <a:gd name="connsiteX8" fmla="*/ 1917045 w 2307748"/>
              <a:gd name="connsiteY8" fmla="*/ 67847 h 2367624"/>
              <a:gd name="connsiteX9" fmla="*/ 2059049 w 2307748"/>
              <a:gd name="connsiteY9" fmla="*/ 67847 h 2367624"/>
              <a:gd name="connsiteX10" fmla="*/ 2091724 w 2307748"/>
              <a:gd name="connsiteY10" fmla="*/ 149982 h 2367624"/>
              <a:gd name="connsiteX11" fmla="*/ 2201052 w 2307748"/>
              <a:gd name="connsiteY11" fmla="*/ 393515 h 2367624"/>
              <a:gd name="connsiteX12" fmla="*/ 2307748 w 2307748"/>
              <a:gd name="connsiteY12" fmla="*/ 889196 h 2367624"/>
              <a:gd name="connsiteX13" fmla="*/ 2307748 w 2307748"/>
              <a:gd name="connsiteY13" fmla="*/ 2367624 h 2367624"/>
              <a:gd name="connsiteX14" fmla="*/ 0 w 2307748"/>
              <a:gd name="connsiteY14" fmla="*/ 2346713 h 2367624"/>
              <a:gd name="connsiteX0" fmla="*/ 0 w 2307748"/>
              <a:gd name="connsiteY0" fmla="*/ 2346713 h 2367624"/>
              <a:gd name="connsiteX1" fmla="*/ 568013 w 2307748"/>
              <a:gd name="connsiteY1" fmla="*/ 2346713 h 2367624"/>
              <a:gd name="connsiteX2" fmla="*/ 867588 w 2307748"/>
              <a:gd name="connsiteY2" fmla="*/ 2203354 h 2367624"/>
              <a:gd name="connsiteX3" fmla="*/ 1065025 w 2307748"/>
              <a:gd name="connsiteY3" fmla="*/ 2021045 h 2367624"/>
              <a:gd name="connsiteX4" fmla="*/ 1278030 w 2307748"/>
              <a:gd name="connsiteY4" fmla="*/ 1777606 h 2367624"/>
              <a:gd name="connsiteX5" fmla="*/ 1491035 w 2307748"/>
              <a:gd name="connsiteY5" fmla="*/ 1451937 h 2367624"/>
              <a:gd name="connsiteX6" fmla="*/ 1633039 w 2307748"/>
              <a:gd name="connsiteY6" fmla="*/ 963435 h 2367624"/>
              <a:gd name="connsiteX7" fmla="*/ 1775042 w 2307748"/>
              <a:gd name="connsiteY7" fmla="*/ 474932 h 2367624"/>
              <a:gd name="connsiteX8" fmla="*/ 1917045 w 2307748"/>
              <a:gd name="connsiteY8" fmla="*/ 67847 h 2367624"/>
              <a:gd name="connsiteX9" fmla="*/ 2059049 w 2307748"/>
              <a:gd name="connsiteY9" fmla="*/ 67847 h 2367624"/>
              <a:gd name="connsiteX10" fmla="*/ 2091724 w 2307748"/>
              <a:gd name="connsiteY10" fmla="*/ 149982 h 2367624"/>
              <a:gd name="connsiteX11" fmla="*/ 2201052 w 2307748"/>
              <a:gd name="connsiteY11" fmla="*/ 393515 h 2367624"/>
              <a:gd name="connsiteX12" fmla="*/ 2307748 w 2307748"/>
              <a:gd name="connsiteY12" fmla="*/ 889196 h 2367624"/>
              <a:gd name="connsiteX13" fmla="*/ 2307748 w 2307748"/>
              <a:gd name="connsiteY13" fmla="*/ 2367624 h 2367624"/>
              <a:gd name="connsiteX14" fmla="*/ 0 w 2307748"/>
              <a:gd name="connsiteY14" fmla="*/ 2346713 h 2367624"/>
              <a:gd name="connsiteX0" fmla="*/ 0 w 2307748"/>
              <a:gd name="connsiteY0" fmla="*/ 2346713 h 2367624"/>
              <a:gd name="connsiteX1" fmla="*/ 568013 w 2307748"/>
              <a:gd name="connsiteY1" fmla="*/ 2346713 h 2367624"/>
              <a:gd name="connsiteX2" fmla="*/ 852020 w 2307748"/>
              <a:gd name="connsiteY2" fmla="*/ 2183879 h 2367624"/>
              <a:gd name="connsiteX3" fmla="*/ 1065025 w 2307748"/>
              <a:gd name="connsiteY3" fmla="*/ 2021045 h 2367624"/>
              <a:gd name="connsiteX4" fmla="*/ 1278030 w 2307748"/>
              <a:gd name="connsiteY4" fmla="*/ 1777606 h 2367624"/>
              <a:gd name="connsiteX5" fmla="*/ 1491035 w 2307748"/>
              <a:gd name="connsiteY5" fmla="*/ 1451937 h 2367624"/>
              <a:gd name="connsiteX6" fmla="*/ 1633039 w 2307748"/>
              <a:gd name="connsiteY6" fmla="*/ 963435 h 2367624"/>
              <a:gd name="connsiteX7" fmla="*/ 1775042 w 2307748"/>
              <a:gd name="connsiteY7" fmla="*/ 474932 h 2367624"/>
              <a:gd name="connsiteX8" fmla="*/ 1917045 w 2307748"/>
              <a:gd name="connsiteY8" fmla="*/ 67847 h 2367624"/>
              <a:gd name="connsiteX9" fmla="*/ 2059049 w 2307748"/>
              <a:gd name="connsiteY9" fmla="*/ 67847 h 2367624"/>
              <a:gd name="connsiteX10" fmla="*/ 2091724 w 2307748"/>
              <a:gd name="connsiteY10" fmla="*/ 149982 h 2367624"/>
              <a:gd name="connsiteX11" fmla="*/ 2201052 w 2307748"/>
              <a:gd name="connsiteY11" fmla="*/ 393515 h 2367624"/>
              <a:gd name="connsiteX12" fmla="*/ 2307748 w 2307748"/>
              <a:gd name="connsiteY12" fmla="*/ 889196 h 2367624"/>
              <a:gd name="connsiteX13" fmla="*/ 2307748 w 2307748"/>
              <a:gd name="connsiteY13" fmla="*/ 2367624 h 2367624"/>
              <a:gd name="connsiteX14" fmla="*/ 0 w 2307748"/>
              <a:gd name="connsiteY14" fmla="*/ 2346713 h 2367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307748" h="2367624">
                <a:moveTo>
                  <a:pt x="0" y="2346713"/>
                </a:moveTo>
                <a:lnTo>
                  <a:pt x="568013" y="2346713"/>
                </a:lnTo>
                <a:lnTo>
                  <a:pt x="852020" y="2183879"/>
                </a:lnTo>
                <a:lnTo>
                  <a:pt x="1065025" y="2021045"/>
                </a:lnTo>
                <a:cubicBezTo>
                  <a:pt x="1144015" y="1930785"/>
                  <a:pt x="1186459" y="1956881"/>
                  <a:pt x="1278030" y="1777606"/>
                </a:cubicBezTo>
                <a:cubicBezTo>
                  <a:pt x="1339135" y="1672246"/>
                  <a:pt x="1431867" y="1587632"/>
                  <a:pt x="1491035" y="1451937"/>
                </a:cubicBezTo>
                <a:cubicBezTo>
                  <a:pt x="1550203" y="1316242"/>
                  <a:pt x="1585705" y="1126269"/>
                  <a:pt x="1633039" y="963435"/>
                </a:cubicBezTo>
                <a:cubicBezTo>
                  <a:pt x="1680374" y="800601"/>
                  <a:pt x="1727708" y="624197"/>
                  <a:pt x="1775042" y="474932"/>
                </a:cubicBezTo>
                <a:cubicBezTo>
                  <a:pt x="1822376" y="325667"/>
                  <a:pt x="1878825" y="129702"/>
                  <a:pt x="1917045" y="67847"/>
                </a:cubicBezTo>
                <a:cubicBezTo>
                  <a:pt x="1964379" y="0"/>
                  <a:pt x="2029936" y="54158"/>
                  <a:pt x="2059049" y="67847"/>
                </a:cubicBezTo>
                <a:lnTo>
                  <a:pt x="2091724" y="149982"/>
                </a:lnTo>
                <a:lnTo>
                  <a:pt x="2201052" y="393515"/>
                </a:lnTo>
                <a:lnTo>
                  <a:pt x="2307748" y="889196"/>
                </a:lnTo>
                <a:lnTo>
                  <a:pt x="2307748" y="2367624"/>
                </a:lnTo>
                <a:lnTo>
                  <a:pt x="0" y="2346713"/>
                </a:lnTo>
                <a:close/>
              </a:path>
            </a:pathLst>
          </a:custGeom>
          <a:solidFill>
            <a:srgbClr val="FF3399">
              <a:alpha val="48000"/>
            </a:srgbClr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Freeform 38"/>
          <p:cNvSpPr/>
          <p:nvPr/>
        </p:nvSpPr>
        <p:spPr>
          <a:xfrm>
            <a:off x="283550" y="3145315"/>
            <a:ext cx="4504838" cy="2074626"/>
          </a:xfrm>
          <a:custGeom>
            <a:avLst/>
            <a:gdLst>
              <a:gd name="connsiteX0" fmla="*/ 0 w 4502989"/>
              <a:gd name="connsiteY0" fmla="*/ 2065547 h 2097177"/>
              <a:gd name="connsiteX1" fmla="*/ 701615 w 4502989"/>
              <a:gd name="connsiteY1" fmla="*/ 2054045 h 2097177"/>
              <a:gd name="connsiteX2" fmla="*/ 1207698 w 4502989"/>
              <a:gd name="connsiteY2" fmla="*/ 1812506 h 2097177"/>
              <a:gd name="connsiteX3" fmla="*/ 1708030 w 4502989"/>
              <a:gd name="connsiteY3" fmla="*/ 1231660 h 2097177"/>
              <a:gd name="connsiteX4" fmla="*/ 2196861 w 4502989"/>
              <a:gd name="connsiteY4" fmla="*/ 6709 h 2097177"/>
              <a:gd name="connsiteX5" fmla="*/ 2720196 w 4502989"/>
              <a:gd name="connsiteY5" fmla="*/ 1271917 h 2097177"/>
              <a:gd name="connsiteX6" fmla="*/ 3220528 w 4502989"/>
              <a:gd name="connsiteY6" fmla="*/ 1812506 h 2097177"/>
              <a:gd name="connsiteX7" fmla="*/ 3726611 w 4502989"/>
              <a:gd name="connsiteY7" fmla="*/ 2054045 h 2097177"/>
              <a:gd name="connsiteX8" fmla="*/ 4399472 w 4502989"/>
              <a:gd name="connsiteY8" fmla="*/ 2071298 h 2097177"/>
              <a:gd name="connsiteX9" fmla="*/ 4347713 w 4502989"/>
              <a:gd name="connsiteY9" fmla="*/ 2071298 h 2097177"/>
              <a:gd name="connsiteX0" fmla="*/ 0 w 4504854"/>
              <a:gd name="connsiteY0" fmla="*/ 2065547 h 2096218"/>
              <a:gd name="connsiteX1" fmla="*/ 701615 w 4504854"/>
              <a:gd name="connsiteY1" fmla="*/ 2054045 h 2096218"/>
              <a:gd name="connsiteX2" fmla="*/ 1207698 w 4504854"/>
              <a:gd name="connsiteY2" fmla="*/ 1812506 h 2096218"/>
              <a:gd name="connsiteX3" fmla="*/ 1708030 w 4504854"/>
              <a:gd name="connsiteY3" fmla="*/ 1231660 h 2096218"/>
              <a:gd name="connsiteX4" fmla="*/ 2196861 w 4504854"/>
              <a:gd name="connsiteY4" fmla="*/ 6709 h 2096218"/>
              <a:gd name="connsiteX5" fmla="*/ 2720196 w 4504854"/>
              <a:gd name="connsiteY5" fmla="*/ 1271917 h 2096218"/>
              <a:gd name="connsiteX6" fmla="*/ 3220528 w 4504854"/>
              <a:gd name="connsiteY6" fmla="*/ 1812506 h 2096218"/>
              <a:gd name="connsiteX7" fmla="*/ 3715419 w 4504854"/>
              <a:gd name="connsiteY7" fmla="*/ 2051429 h 2096218"/>
              <a:gd name="connsiteX8" fmla="*/ 4399472 w 4504854"/>
              <a:gd name="connsiteY8" fmla="*/ 2071298 h 2096218"/>
              <a:gd name="connsiteX9" fmla="*/ 4347713 w 4504854"/>
              <a:gd name="connsiteY9" fmla="*/ 2071298 h 2096218"/>
              <a:gd name="connsiteX0" fmla="*/ 0 w 4504854"/>
              <a:gd name="connsiteY0" fmla="*/ 2065547 h 2096218"/>
              <a:gd name="connsiteX1" fmla="*/ 701615 w 4504854"/>
              <a:gd name="connsiteY1" fmla="*/ 2054045 h 2096218"/>
              <a:gd name="connsiteX2" fmla="*/ 1207698 w 4504854"/>
              <a:gd name="connsiteY2" fmla="*/ 1812506 h 2096218"/>
              <a:gd name="connsiteX3" fmla="*/ 1708030 w 4504854"/>
              <a:gd name="connsiteY3" fmla="*/ 1231660 h 2096218"/>
              <a:gd name="connsiteX4" fmla="*/ 2196861 w 4504854"/>
              <a:gd name="connsiteY4" fmla="*/ 6709 h 2096218"/>
              <a:gd name="connsiteX5" fmla="*/ 2720196 w 4504854"/>
              <a:gd name="connsiteY5" fmla="*/ 1271917 h 2096218"/>
              <a:gd name="connsiteX6" fmla="*/ 3220528 w 4504854"/>
              <a:gd name="connsiteY6" fmla="*/ 1812506 h 2096218"/>
              <a:gd name="connsiteX7" fmla="*/ 3715418 w 4504854"/>
              <a:gd name="connsiteY7" fmla="*/ 2051429 h 2096218"/>
              <a:gd name="connsiteX8" fmla="*/ 4399472 w 4504854"/>
              <a:gd name="connsiteY8" fmla="*/ 2071298 h 2096218"/>
              <a:gd name="connsiteX9" fmla="*/ 4347713 w 4504854"/>
              <a:gd name="connsiteY9" fmla="*/ 2071298 h 2096218"/>
              <a:gd name="connsiteX0" fmla="*/ 0 w 4504854"/>
              <a:gd name="connsiteY0" fmla="*/ 2065547 h 2096218"/>
              <a:gd name="connsiteX1" fmla="*/ 701615 w 4504854"/>
              <a:gd name="connsiteY1" fmla="*/ 2054045 h 2096218"/>
              <a:gd name="connsiteX2" fmla="*/ 1207698 w 4504854"/>
              <a:gd name="connsiteY2" fmla="*/ 1812506 h 2096218"/>
              <a:gd name="connsiteX3" fmla="*/ 1708030 w 4504854"/>
              <a:gd name="connsiteY3" fmla="*/ 1231660 h 2096218"/>
              <a:gd name="connsiteX4" fmla="*/ 2196861 w 4504854"/>
              <a:gd name="connsiteY4" fmla="*/ 6709 h 2096218"/>
              <a:gd name="connsiteX5" fmla="*/ 2720196 w 4504854"/>
              <a:gd name="connsiteY5" fmla="*/ 1271917 h 2096218"/>
              <a:gd name="connsiteX6" fmla="*/ 3220528 w 4504854"/>
              <a:gd name="connsiteY6" fmla="*/ 1812506 h 2096218"/>
              <a:gd name="connsiteX7" fmla="*/ 3715418 w 4504854"/>
              <a:gd name="connsiteY7" fmla="*/ 2051429 h 2096218"/>
              <a:gd name="connsiteX8" fmla="*/ 4399472 w 4504854"/>
              <a:gd name="connsiteY8" fmla="*/ 2071298 h 2096218"/>
              <a:gd name="connsiteX9" fmla="*/ 4347713 w 4504854"/>
              <a:gd name="connsiteY9" fmla="*/ 2071298 h 2096218"/>
              <a:gd name="connsiteX0" fmla="*/ 0 w 4504854"/>
              <a:gd name="connsiteY0" fmla="*/ 2065547 h 2074609"/>
              <a:gd name="connsiteX1" fmla="*/ 701615 w 4504854"/>
              <a:gd name="connsiteY1" fmla="*/ 2054045 h 2074609"/>
              <a:gd name="connsiteX2" fmla="*/ 1207698 w 4504854"/>
              <a:gd name="connsiteY2" fmla="*/ 1812506 h 2074609"/>
              <a:gd name="connsiteX3" fmla="*/ 1708030 w 4504854"/>
              <a:gd name="connsiteY3" fmla="*/ 1231660 h 2074609"/>
              <a:gd name="connsiteX4" fmla="*/ 2196861 w 4504854"/>
              <a:gd name="connsiteY4" fmla="*/ 6709 h 2074609"/>
              <a:gd name="connsiteX5" fmla="*/ 2720196 w 4504854"/>
              <a:gd name="connsiteY5" fmla="*/ 1271917 h 2074609"/>
              <a:gd name="connsiteX6" fmla="*/ 3220528 w 4504854"/>
              <a:gd name="connsiteY6" fmla="*/ 1812506 h 2074609"/>
              <a:gd name="connsiteX7" fmla="*/ 3715418 w 4504854"/>
              <a:gd name="connsiteY7" fmla="*/ 2051429 h 2074609"/>
              <a:gd name="connsiteX8" fmla="*/ 4399472 w 4504854"/>
              <a:gd name="connsiteY8" fmla="*/ 2071298 h 2074609"/>
              <a:gd name="connsiteX9" fmla="*/ 4347713 w 4504854"/>
              <a:gd name="connsiteY9" fmla="*/ 2071298 h 20746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4854" h="2074609">
                <a:moveTo>
                  <a:pt x="0" y="2065547"/>
                </a:moveTo>
                <a:lnTo>
                  <a:pt x="701615" y="2054045"/>
                </a:lnTo>
                <a:cubicBezTo>
                  <a:pt x="902898" y="2011872"/>
                  <a:pt x="1039962" y="1949570"/>
                  <a:pt x="1207698" y="1812506"/>
                </a:cubicBezTo>
                <a:cubicBezTo>
                  <a:pt x="1375434" y="1675442"/>
                  <a:pt x="1543170" y="1532626"/>
                  <a:pt x="1708030" y="1231660"/>
                </a:cubicBezTo>
                <a:cubicBezTo>
                  <a:pt x="1872890" y="930694"/>
                  <a:pt x="2028167" y="0"/>
                  <a:pt x="2196861" y="6709"/>
                </a:cubicBezTo>
                <a:cubicBezTo>
                  <a:pt x="2365555" y="13419"/>
                  <a:pt x="2549585" y="970951"/>
                  <a:pt x="2720196" y="1271917"/>
                </a:cubicBezTo>
                <a:cubicBezTo>
                  <a:pt x="2890807" y="1572883"/>
                  <a:pt x="3054658" y="1682587"/>
                  <a:pt x="3220528" y="1812506"/>
                </a:cubicBezTo>
                <a:cubicBezTo>
                  <a:pt x="3386398" y="1942425"/>
                  <a:pt x="3518927" y="2008297"/>
                  <a:pt x="3715418" y="2051429"/>
                </a:cubicBezTo>
                <a:lnTo>
                  <a:pt x="4399472" y="2071298"/>
                </a:lnTo>
                <a:cubicBezTo>
                  <a:pt x="4504854" y="2074609"/>
                  <a:pt x="4425351" y="2072735"/>
                  <a:pt x="4347713" y="2071298"/>
                </a:cubicBezTo>
              </a:path>
            </a:pathLst>
          </a:cu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41" name="Rectangle 40">
            <a:hlinkClick r:id="rId4"/>
            <a:extLst>
              <a:ext uri="{FF2B5EF4-FFF2-40B4-BE49-F238E27FC236}">
                <a16:creationId xmlns:a16="http://schemas.microsoft.com/office/drawing/2014/main" id="{B55EA016-EDE4-4942-A122-7F4090AEFE20}"/>
              </a:ext>
            </a:extLst>
          </p:cNvPr>
          <p:cNvSpPr/>
          <p:nvPr/>
        </p:nvSpPr>
        <p:spPr>
          <a:xfrm>
            <a:off x="8029520" y="62288"/>
            <a:ext cx="1005840" cy="6217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>
            <a:hlinkClick r:id="rId4"/>
            <a:extLst>
              <a:ext uri="{FF2B5EF4-FFF2-40B4-BE49-F238E27FC236}">
                <a16:creationId xmlns:a16="http://schemas.microsoft.com/office/drawing/2014/main" id="{2A8413A7-A784-4FB6-A826-F307FE221BF6}"/>
              </a:ext>
            </a:extLst>
          </p:cNvPr>
          <p:cNvSpPr/>
          <p:nvPr/>
        </p:nvSpPr>
        <p:spPr>
          <a:xfrm>
            <a:off x="827584" y="6551438"/>
            <a:ext cx="1728192" cy="1788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1908D02-5603-4F72-BF47-BB375A560303}"/>
              </a:ext>
            </a:extLst>
          </p:cNvPr>
          <p:cNvSpPr txBox="1"/>
          <p:nvPr/>
        </p:nvSpPr>
        <p:spPr>
          <a:xfrm>
            <a:off x="179512" y="0"/>
            <a:ext cx="15121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rgbClr val="002060"/>
                </a:solidFill>
              </a:rPr>
              <a:t>Example 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A14E21B-9DF7-2049-C1B2-1F483DA8D935}"/>
              </a:ext>
            </a:extLst>
          </p:cNvPr>
          <p:cNvSpPr txBox="1"/>
          <p:nvPr/>
        </p:nvSpPr>
        <p:spPr>
          <a:xfrm>
            <a:off x="4764188" y="2968966"/>
            <a:ext cx="1141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Click on 2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C341B053-E3EF-0A80-58FE-4BFE9944E34D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49440" y="1874520"/>
            <a:ext cx="2026811" cy="475488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B6F63E49-B133-BAB3-BED4-CACE76C78A90}"/>
              </a:ext>
            </a:extLst>
          </p:cNvPr>
          <p:cNvSpPr txBox="1"/>
          <p:nvPr/>
        </p:nvSpPr>
        <p:spPr>
          <a:xfrm>
            <a:off x="4839783" y="2276856"/>
            <a:ext cx="1042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Turn on 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F84A5E5B-A108-29A7-68D7-8DC5C97084EA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871378" y="2362995"/>
            <a:ext cx="518102" cy="228600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A898403E-0237-FAE5-0419-622816E308B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882127" y="2698025"/>
            <a:ext cx="521208" cy="279672"/>
          </a:xfrm>
          <a:prstGeom prst="rect">
            <a:avLst/>
          </a:prstGeom>
        </p:spPr>
      </p:pic>
      <p:sp>
        <p:nvSpPr>
          <p:cNvPr id="38" name="TextBox 37">
            <a:extLst>
              <a:ext uri="{FF2B5EF4-FFF2-40B4-BE49-F238E27FC236}">
                <a16:creationId xmlns:a16="http://schemas.microsoft.com/office/drawing/2014/main" id="{B9E6FF34-33CC-B412-FEA1-BC1DF4BE4F0A}"/>
              </a:ext>
            </a:extLst>
          </p:cNvPr>
          <p:cNvSpPr txBox="1"/>
          <p:nvPr/>
        </p:nvSpPr>
        <p:spPr>
          <a:xfrm>
            <a:off x="5739991" y="2960649"/>
            <a:ext cx="1281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Normalcdf</a:t>
            </a:r>
            <a:r>
              <a:rPr lang="en-GB" dirty="0"/>
              <a:t>(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9DD1732-44CE-9E52-CE7E-303744E10798}"/>
              </a:ext>
            </a:extLst>
          </p:cNvPr>
          <p:cNvSpPr txBox="1"/>
          <p:nvPr/>
        </p:nvSpPr>
        <p:spPr>
          <a:xfrm>
            <a:off x="4952312" y="1986785"/>
            <a:ext cx="1480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Use the GDC</a:t>
            </a:r>
          </a:p>
        </p:txBody>
      </p:sp>
    </p:spTree>
    <p:extLst>
      <p:ext uri="{BB962C8B-B14F-4D97-AF65-F5344CB8AC3E}">
        <p14:creationId xmlns:p14="http://schemas.microsoft.com/office/powerpoint/2010/main" val="125135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3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Box 48"/>
          <p:cNvSpPr txBox="1"/>
          <p:nvPr/>
        </p:nvSpPr>
        <p:spPr>
          <a:xfrm>
            <a:off x="4713147" y="3566297"/>
            <a:ext cx="2016224" cy="369332"/>
          </a:xfrm>
          <a:prstGeom prst="rect">
            <a:avLst/>
          </a:prstGeom>
          <a:solidFill>
            <a:srgbClr val="FDE4CF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Enter the values:</a:t>
            </a:r>
            <a:endParaRPr lang="en-GB" dirty="0"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260648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You can use the GDC to calculate values that are not whole multiples of the standard deviation (or of course even if they are!)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9512" y="908720"/>
            <a:ext cx="87849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Packets of coconut milk are advertised to contain 250ml.  </a:t>
            </a:r>
            <a:r>
              <a:rPr lang="en-GB" dirty="0" err="1"/>
              <a:t>Akshat</a:t>
            </a:r>
            <a:r>
              <a:rPr lang="en-GB" dirty="0"/>
              <a:t> tests 75 packets.               He finds that the contents are normally distributed with a mean volume of 255ml and a standard deviation of 8 ml.</a:t>
            </a:r>
          </a:p>
          <a:p>
            <a:pPr marL="342900" indent="-342900"/>
            <a:r>
              <a:rPr lang="en-GB" dirty="0"/>
              <a:t>Find the probability that a packet contains more than 250ml.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9512" y="2132856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First sketch a normal distribution diagram:</a:t>
            </a:r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460381672"/>
              </p:ext>
            </p:extLst>
          </p:nvPr>
        </p:nvGraphicFramePr>
        <p:xfrm>
          <a:off x="-25" y="2758155"/>
          <a:ext cx="4981575" cy="2886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32" name="Group 31"/>
          <p:cNvGrpSpPr/>
          <p:nvPr/>
        </p:nvGrpSpPr>
        <p:grpSpPr>
          <a:xfrm>
            <a:off x="2209750" y="2254099"/>
            <a:ext cx="576064" cy="3096344"/>
            <a:chOff x="6372200" y="1484784"/>
            <a:chExt cx="576064" cy="3096344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6660232" y="2060848"/>
              <a:ext cx="0" cy="2520280"/>
            </a:xfrm>
            <a:prstGeom prst="line">
              <a:avLst/>
            </a:prstGeom>
            <a:ln w="1905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4"/>
            <p:cNvSpPr/>
            <p:nvPr/>
          </p:nvSpPr>
          <p:spPr>
            <a:xfrm>
              <a:off x="6372200" y="1484784"/>
              <a:ext cx="576064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800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sz="2000" i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μ</a:t>
              </a:r>
              <a:endParaRPr lang="en-GB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GB" sz="16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255</a:t>
              </a:r>
              <a:endParaRPr lang="en-GB" sz="16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1633686" y="3190203"/>
            <a:ext cx="1800200" cy="2160240"/>
            <a:chOff x="5796136" y="2420888"/>
            <a:chExt cx="1800200" cy="2160240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6156176" y="2996952"/>
              <a:ext cx="0" cy="1584176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7164288" y="2996952"/>
              <a:ext cx="0" cy="1584176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 25"/>
            <p:cNvSpPr/>
            <p:nvPr/>
          </p:nvSpPr>
          <p:spPr>
            <a:xfrm>
              <a:off x="5796136" y="2420888"/>
              <a:ext cx="720080" cy="6155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800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μ</a:t>
              </a:r>
              <a:r>
                <a:rPr lang="en-GB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– </a:t>
              </a:r>
              <a:r>
                <a:rPr lang="el-GR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endParaRPr lang="en-GB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GB" sz="1600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247</a:t>
              </a:r>
              <a:endParaRPr lang="en-GB" sz="16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6804248" y="2420888"/>
              <a:ext cx="792088" cy="6155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800" i="1" dirty="0"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l-GR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μ</a:t>
              </a:r>
              <a:r>
                <a:rPr lang="en-GB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+ </a:t>
              </a:r>
              <a:r>
                <a:rPr lang="el-GR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endParaRPr lang="en-GB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GB" sz="1600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263</a:t>
              </a:r>
              <a:endParaRPr lang="en-GB" sz="16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1129630" y="3982291"/>
            <a:ext cx="2808312" cy="1368152"/>
            <a:chOff x="5292080" y="3212976"/>
            <a:chExt cx="2808312" cy="1368152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5652120" y="3789040"/>
              <a:ext cx="0" cy="792088"/>
            </a:xfrm>
            <a:prstGeom prst="line">
              <a:avLst/>
            </a:prstGeom>
            <a:ln w="19050">
              <a:solidFill>
                <a:srgbClr val="008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7668344" y="3789040"/>
              <a:ext cx="0" cy="792088"/>
            </a:xfrm>
            <a:prstGeom prst="line">
              <a:avLst/>
            </a:prstGeom>
            <a:ln w="19050">
              <a:solidFill>
                <a:srgbClr val="008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Rectangle 27"/>
            <p:cNvSpPr/>
            <p:nvPr/>
          </p:nvSpPr>
          <p:spPr>
            <a:xfrm>
              <a:off x="5292080" y="3212976"/>
              <a:ext cx="792088" cy="6155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8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μ</a:t>
              </a:r>
              <a:r>
                <a:rPr lang="en-GB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 -</a:t>
              </a:r>
              <a:r>
                <a:rPr lang="en-GB" sz="8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GB" dirty="0">
                  <a:solidFill>
                    <a:srgbClr val="008000"/>
                  </a:solidFill>
                  <a:cs typeface="Times New Roman" pitchFamily="18" charset="0"/>
                </a:rPr>
                <a:t>2</a:t>
              </a:r>
              <a:r>
                <a:rPr lang="el-GR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endParaRPr lang="en-GB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GB" sz="1600" dirty="0">
                  <a:solidFill>
                    <a:srgbClr val="008000"/>
                  </a:solidFill>
                </a:rPr>
                <a:t>239</a:t>
              </a: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7236296" y="3212976"/>
              <a:ext cx="864096" cy="6155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l-GR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μ</a:t>
              </a:r>
              <a:r>
                <a:rPr lang="en-GB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 +</a:t>
              </a:r>
              <a:r>
                <a:rPr lang="en-GB" sz="8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GB" dirty="0">
                  <a:solidFill>
                    <a:srgbClr val="008000"/>
                  </a:solidFill>
                  <a:cs typeface="Times New Roman" pitchFamily="18" charset="0"/>
                </a:rPr>
                <a:t>2</a:t>
              </a:r>
              <a:r>
                <a:rPr lang="el-GR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endParaRPr lang="en-GB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GB" sz="1600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271</a:t>
              </a:r>
              <a:endParaRPr lang="en-GB" sz="1600" dirty="0">
                <a:solidFill>
                  <a:srgbClr val="008000"/>
                </a:solidFill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625574" y="4270323"/>
            <a:ext cx="3816424" cy="1080120"/>
            <a:chOff x="4788024" y="3501008"/>
            <a:chExt cx="3816424" cy="1080120"/>
          </a:xfrm>
        </p:grpSpPr>
        <p:cxnSp>
          <p:nvCxnSpPr>
            <p:cNvPr id="22" name="Straight Connector 21"/>
            <p:cNvCxnSpPr/>
            <p:nvPr/>
          </p:nvCxnSpPr>
          <p:spPr>
            <a:xfrm>
              <a:off x="5148064" y="4077072"/>
              <a:ext cx="0" cy="504056"/>
            </a:xfrm>
            <a:prstGeom prst="line">
              <a:avLst/>
            </a:prstGeom>
            <a:ln w="19050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8172400" y="4077072"/>
              <a:ext cx="0" cy="504056"/>
            </a:xfrm>
            <a:prstGeom prst="line">
              <a:avLst/>
            </a:prstGeom>
            <a:ln w="19050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Rectangle 29"/>
            <p:cNvSpPr/>
            <p:nvPr/>
          </p:nvSpPr>
          <p:spPr>
            <a:xfrm>
              <a:off x="4788024" y="3501008"/>
              <a:ext cx="792088" cy="6155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8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μ</a:t>
              </a:r>
              <a:r>
                <a:rPr lang="en-GB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-</a:t>
              </a:r>
              <a:r>
                <a:rPr lang="en-GB" sz="800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GB" dirty="0">
                  <a:solidFill>
                    <a:srgbClr val="0000FF"/>
                  </a:solidFill>
                  <a:cs typeface="Times New Roman" pitchFamily="18" charset="0"/>
                </a:rPr>
                <a:t>3</a:t>
              </a:r>
              <a:r>
                <a:rPr lang="el-GR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endParaRPr lang="en-GB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GB" sz="16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231</a:t>
              </a:r>
              <a:endParaRPr lang="en-GB" sz="1600" dirty="0">
                <a:solidFill>
                  <a:srgbClr val="0000FF"/>
                </a:solidFill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7812360" y="3501008"/>
              <a:ext cx="792088" cy="6155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8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μ</a:t>
              </a:r>
              <a:r>
                <a:rPr lang="en-GB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+</a:t>
              </a:r>
              <a:r>
                <a:rPr lang="en-GB" sz="800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GB" dirty="0">
                  <a:solidFill>
                    <a:srgbClr val="0000FF"/>
                  </a:solidFill>
                  <a:cs typeface="Times New Roman" pitchFamily="18" charset="0"/>
                </a:rPr>
                <a:t>3</a:t>
              </a:r>
              <a:r>
                <a:rPr lang="el-GR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endParaRPr lang="en-GB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GB" sz="16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279</a:t>
              </a:r>
              <a:endParaRPr lang="en-GB" sz="1600" dirty="0">
                <a:solidFill>
                  <a:srgbClr val="0000FF"/>
                </a:solidFill>
              </a:endParaRPr>
            </a:p>
          </p:txBody>
        </p:sp>
      </p:grpSp>
      <p:sp>
        <p:nvSpPr>
          <p:cNvPr id="36" name="Freeform 35"/>
          <p:cNvSpPr/>
          <p:nvPr/>
        </p:nvSpPr>
        <p:spPr>
          <a:xfrm flipH="1">
            <a:off x="2173550" y="3130915"/>
            <a:ext cx="2340456" cy="2094006"/>
          </a:xfrm>
          <a:custGeom>
            <a:avLst/>
            <a:gdLst>
              <a:gd name="connsiteX0" fmla="*/ 7526 w 786459"/>
              <a:gd name="connsiteY0" fmla="*/ 349955 h 372533"/>
              <a:gd name="connsiteX1" fmla="*/ 154281 w 786459"/>
              <a:gd name="connsiteY1" fmla="*/ 214489 h 372533"/>
              <a:gd name="connsiteX2" fmla="*/ 199437 w 786459"/>
              <a:gd name="connsiteY2" fmla="*/ 203200 h 372533"/>
              <a:gd name="connsiteX3" fmla="*/ 346192 w 786459"/>
              <a:gd name="connsiteY3" fmla="*/ 135466 h 372533"/>
              <a:gd name="connsiteX4" fmla="*/ 436503 w 786459"/>
              <a:gd name="connsiteY4" fmla="*/ 56444 h 372533"/>
              <a:gd name="connsiteX5" fmla="*/ 515526 w 786459"/>
              <a:gd name="connsiteY5" fmla="*/ 0 h 372533"/>
              <a:gd name="connsiteX6" fmla="*/ 560681 w 786459"/>
              <a:gd name="connsiteY6" fmla="*/ 33866 h 372533"/>
              <a:gd name="connsiteX7" fmla="*/ 662281 w 786459"/>
              <a:gd name="connsiteY7" fmla="*/ 135466 h 372533"/>
              <a:gd name="connsiteX8" fmla="*/ 718726 w 786459"/>
              <a:gd name="connsiteY8" fmla="*/ 214489 h 372533"/>
              <a:gd name="connsiteX9" fmla="*/ 752592 w 786459"/>
              <a:gd name="connsiteY9" fmla="*/ 248355 h 372533"/>
              <a:gd name="connsiteX10" fmla="*/ 786459 w 786459"/>
              <a:gd name="connsiteY10" fmla="*/ 293511 h 372533"/>
              <a:gd name="connsiteX11" fmla="*/ 673570 w 786459"/>
              <a:gd name="connsiteY11" fmla="*/ 316089 h 372533"/>
              <a:gd name="connsiteX12" fmla="*/ 380059 w 786459"/>
              <a:gd name="connsiteY12" fmla="*/ 327378 h 372533"/>
              <a:gd name="connsiteX13" fmla="*/ 244592 w 786459"/>
              <a:gd name="connsiteY13" fmla="*/ 338666 h 372533"/>
              <a:gd name="connsiteX14" fmla="*/ 199437 w 786459"/>
              <a:gd name="connsiteY14" fmla="*/ 349955 h 372533"/>
              <a:gd name="connsiteX15" fmla="*/ 7526 w 786459"/>
              <a:gd name="connsiteY15" fmla="*/ 349955 h 372533"/>
              <a:gd name="connsiteX0" fmla="*/ 7526 w 786459"/>
              <a:gd name="connsiteY0" fmla="*/ 1947435 h 1970013"/>
              <a:gd name="connsiteX1" fmla="*/ 154281 w 786459"/>
              <a:gd name="connsiteY1" fmla="*/ 1811969 h 1970013"/>
              <a:gd name="connsiteX2" fmla="*/ 199437 w 786459"/>
              <a:gd name="connsiteY2" fmla="*/ 1800680 h 1970013"/>
              <a:gd name="connsiteX3" fmla="*/ 346192 w 786459"/>
              <a:gd name="connsiteY3" fmla="*/ 1732946 h 1970013"/>
              <a:gd name="connsiteX4" fmla="*/ 436503 w 786459"/>
              <a:gd name="connsiteY4" fmla="*/ 1653924 h 1970013"/>
              <a:gd name="connsiteX5" fmla="*/ 515526 w 786459"/>
              <a:gd name="connsiteY5" fmla="*/ 1597480 h 1970013"/>
              <a:gd name="connsiteX6" fmla="*/ 576064 w 786459"/>
              <a:gd name="connsiteY6" fmla="*/ 13304 h 1970013"/>
              <a:gd name="connsiteX7" fmla="*/ 662281 w 786459"/>
              <a:gd name="connsiteY7" fmla="*/ 1732946 h 1970013"/>
              <a:gd name="connsiteX8" fmla="*/ 718726 w 786459"/>
              <a:gd name="connsiteY8" fmla="*/ 1811969 h 1970013"/>
              <a:gd name="connsiteX9" fmla="*/ 752592 w 786459"/>
              <a:gd name="connsiteY9" fmla="*/ 1845835 h 1970013"/>
              <a:gd name="connsiteX10" fmla="*/ 786459 w 786459"/>
              <a:gd name="connsiteY10" fmla="*/ 1890991 h 1970013"/>
              <a:gd name="connsiteX11" fmla="*/ 673570 w 786459"/>
              <a:gd name="connsiteY11" fmla="*/ 1913569 h 1970013"/>
              <a:gd name="connsiteX12" fmla="*/ 380059 w 786459"/>
              <a:gd name="connsiteY12" fmla="*/ 1924858 h 1970013"/>
              <a:gd name="connsiteX13" fmla="*/ 244592 w 786459"/>
              <a:gd name="connsiteY13" fmla="*/ 1936146 h 1970013"/>
              <a:gd name="connsiteX14" fmla="*/ 199437 w 786459"/>
              <a:gd name="connsiteY14" fmla="*/ 1947435 h 1970013"/>
              <a:gd name="connsiteX15" fmla="*/ 7526 w 786459"/>
              <a:gd name="connsiteY15" fmla="*/ 1947435 h 1970013"/>
              <a:gd name="connsiteX0" fmla="*/ 7526 w 786459"/>
              <a:gd name="connsiteY0" fmla="*/ 1947435 h 1970013"/>
              <a:gd name="connsiteX1" fmla="*/ 154281 w 786459"/>
              <a:gd name="connsiteY1" fmla="*/ 1811969 h 1970013"/>
              <a:gd name="connsiteX2" fmla="*/ 199437 w 786459"/>
              <a:gd name="connsiteY2" fmla="*/ 1800680 h 1970013"/>
              <a:gd name="connsiteX3" fmla="*/ 346192 w 786459"/>
              <a:gd name="connsiteY3" fmla="*/ 1732946 h 1970013"/>
              <a:gd name="connsiteX4" fmla="*/ 515526 w 786459"/>
              <a:gd name="connsiteY4" fmla="*/ 1597480 h 1970013"/>
              <a:gd name="connsiteX5" fmla="*/ 576064 w 786459"/>
              <a:gd name="connsiteY5" fmla="*/ 13304 h 1970013"/>
              <a:gd name="connsiteX6" fmla="*/ 662281 w 786459"/>
              <a:gd name="connsiteY6" fmla="*/ 1732946 h 1970013"/>
              <a:gd name="connsiteX7" fmla="*/ 718726 w 786459"/>
              <a:gd name="connsiteY7" fmla="*/ 1811969 h 1970013"/>
              <a:gd name="connsiteX8" fmla="*/ 752592 w 786459"/>
              <a:gd name="connsiteY8" fmla="*/ 1845835 h 1970013"/>
              <a:gd name="connsiteX9" fmla="*/ 786459 w 786459"/>
              <a:gd name="connsiteY9" fmla="*/ 1890991 h 1970013"/>
              <a:gd name="connsiteX10" fmla="*/ 673570 w 786459"/>
              <a:gd name="connsiteY10" fmla="*/ 1913569 h 1970013"/>
              <a:gd name="connsiteX11" fmla="*/ 380059 w 786459"/>
              <a:gd name="connsiteY11" fmla="*/ 1924858 h 1970013"/>
              <a:gd name="connsiteX12" fmla="*/ 244592 w 786459"/>
              <a:gd name="connsiteY12" fmla="*/ 1936146 h 1970013"/>
              <a:gd name="connsiteX13" fmla="*/ 199437 w 786459"/>
              <a:gd name="connsiteY13" fmla="*/ 1947435 h 1970013"/>
              <a:gd name="connsiteX14" fmla="*/ 7526 w 786459"/>
              <a:gd name="connsiteY14" fmla="*/ 1947435 h 1970013"/>
              <a:gd name="connsiteX0" fmla="*/ 7526 w 786459"/>
              <a:gd name="connsiteY0" fmla="*/ 1947435 h 1970013"/>
              <a:gd name="connsiteX1" fmla="*/ 154281 w 786459"/>
              <a:gd name="connsiteY1" fmla="*/ 1811969 h 1970013"/>
              <a:gd name="connsiteX2" fmla="*/ 346192 w 786459"/>
              <a:gd name="connsiteY2" fmla="*/ 1732946 h 1970013"/>
              <a:gd name="connsiteX3" fmla="*/ 515526 w 786459"/>
              <a:gd name="connsiteY3" fmla="*/ 1597480 h 1970013"/>
              <a:gd name="connsiteX4" fmla="*/ 576064 w 786459"/>
              <a:gd name="connsiteY4" fmla="*/ 13304 h 1970013"/>
              <a:gd name="connsiteX5" fmla="*/ 662281 w 786459"/>
              <a:gd name="connsiteY5" fmla="*/ 1732946 h 1970013"/>
              <a:gd name="connsiteX6" fmla="*/ 718726 w 786459"/>
              <a:gd name="connsiteY6" fmla="*/ 1811969 h 1970013"/>
              <a:gd name="connsiteX7" fmla="*/ 752592 w 786459"/>
              <a:gd name="connsiteY7" fmla="*/ 1845835 h 1970013"/>
              <a:gd name="connsiteX8" fmla="*/ 786459 w 786459"/>
              <a:gd name="connsiteY8" fmla="*/ 1890991 h 1970013"/>
              <a:gd name="connsiteX9" fmla="*/ 673570 w 786459"/>
              <a:gd name="connsiteY9" fmla="*/ 1913569 h 1970013"/>
              <a:gd name="connsiteX10" fmla="*/ 380059 w 786459"/>
              <a:gd name="connsiteY10" fmla="*/ 1924858 h 1970013"/>
              <a:gd name="connsiteX11" fmla="*/ 244592 w 786459"/>
              <a:gd name="connsiteY11" fmla="*/ 1936146 h 1970013"/>
              <a:gd name="connsiteX12" fmla="*/ 199437 w 786459"/>
              <a:gd name="connsiteY12" fmla="*/ 1947435 h 1970013"/>
              <a:gd name="connsiteX13" fmla="*/ 7526 w 786459"/>
              <a:gd name="connsiteY13" fmla="*/ 1947435 h 1970013"/>
              <a:gd name="connsiteX0" fmla="*/ 7526 w 786459"/>
              <a:gd name="connsiteY0" fmla="*/ 1947435 h 1968131"/>
              <a:gd name="connsiteX1" fmla="*/ 154281 w 786459"/>
              <a:gd name="connsiteY1" fmla="*/ 1811969 h 1968131"/>
              <a:gd name="connsiteX2" fmla="*/ 346192 w 786459"/>
              <a:gd name="connsiteY2" fmla="*/ 1732946 h 1968131"/>
              <a:gd name="connsiteX3" fmla="*/ 515526 w 786459"/>
              <a:gd name="connsiteY3" fmla="*/ 1597480 h 1968131"/>
              <a:gd name="connsiteX4" fmla="*/ 576064 w 786459"/>
              <a:gd name="connsiteY4" fmla="*/ 13304 h 1968131"/>
              <a:gd name="connsiteX5" fmla="*/ 662281 w 786459"/>
              <a:gd name="connsiteY5" fmla="*/ 1732946 h 1968131"/>
              <a:gd name="connsiteX6" fmla="*/ 718726 w 786459"/>
              <a:gd name="connsiteY6" fmla="*/ 1811969 h 1968131"/>
              <a:gd name="connsiteX7" fmla="*/ 752592 w 786459"/>
              <a:gd name="connsiteY7" fmla="*/ 1845835 h 1968131"/>
              <a:gd name="connsiteX8" fmla="*/ 786459 w 786459"/>
              <a:gd name="connsiteY8" fmla="*/ 1890991 h 1968131"/>
              <a:gd name="connsiteX9" fmla="*/ 673570 w 786459"/>
              <a:gd name="connsiteY9" fmla="*/ 1913569 h 1968131"/>
              <a:gd name="connsiteX10" fmla="*/ 380059 w 786459"/>
              <a:gd name="connsiteY10" fmla="*/ 1924858 h 1968131"/>
              <a:gd name="connsiteX11" fmla="*/ 244592 w 786459"/>
              <a:gd name="connsiteY11" fmla="*/ 1936146 h 1968131"/>
              <a:gd name="connsiteX12" fmla="*/ 7526 w 786459"/>
              <a:gd name="connsiteY12" fmla="*/ 1947435 h 1968131"/>
              <a:gd name="connsiteX0" fmla="*/ 0 w 778933"/>
              <a:gd name="connsiteY0" fmla="*/ 1947435 h 1968131"/>
              <a:gd name="connsiteX1" fmla="*/ 338666 w 778933"/>
              <a:gd name="connsiteY1" fmla="*/ 1732946 h 1968131"/>
              <a:gd name="connsiteX2" fmla="*/ 508000 w 778933"/>
              <a:gd name="connsiteY2" fmla="*/ 1597480 h 1968131"/>
              <a:gd name="connsiteX3" fmla="*/ 568538 w 778933"/>
              <a:gd name="connsiteY3" fmla="*/ 13304 h 1968131"/>
              <a:gd name="connsiteX4" fmla="*/ 654755 w 778933"/>
              <a:gd name="connsiteY4" fmla="*/ 1732946 h 1968131"/>
              <a:gd name="connsiteX5" fmla="*/ 711200 w 778933"/>
              <a:gd name="connsiteY5" fmla="*/ 1811969 h 1968131"/>
              <a:gd name="connsiteX6" fmla="*/ 745066 w 778933"/>
              <a:gd name="connsiteY6" fmla="*/ 1845835 h 1968131"/>
              <a:gd name="connsiteX7" fmla="*/ 778933 w 778933"/>
              <a:gd name="connsiteY7" fmla="*/ 1890991 h 1968131"/>
              <a:gd name="connsiteX8" fmla="*/ 666044 w 778933"/>
              <a:gd name="connsiteY8" fmla="*/ 1913569 h 1968131"/>
              <a:gd name="connsiteX9" fmla="*/ 372533 w 778933"/>
              <a:gd name="connsiteY9" fmla="*/ 1924858 h 1968131"/>
              <a:gd name="connsiteX10" fmla="*/ 237066 w 778933"/>
              <a:gd name="connsiteY10" fmla="*/ 1936146 h 1968131"/>
              <a:gd name="connsiteX11" fmla="*/ 0 w 778933"/>
              <a:gd name="connsiteY11" fmla="*/ 1947435 h 1968131"/>
              <a:gd name="connsiteX0" fmla="*/ 0 w 786459"/>
              <a:gd name="connsiteY0" fmla="*/ 1947435 h 1968131"/>
              <a:gd name="connsiteX1" fmla="*/ 338666 w 786459"/>
              <a:gd name="connsiteY1" fmla="*/ 1732946 h 1968131"/>
              <a:gd name="connsiteX2" fmla="*/ 508000 w 786459"/>
              <a:gd name="connsiteY2" fmla="*/ 1597480 h 1968131"/>
              <a:gd name="connsiteX3" fmla="*/ 568538 w 786459"/>
              <a:gd name="connsiteY3" fmla="*/ 13304 h 1968131"/>
              <a:gd name="connsiteX4" fmla="*/ 654755 w 786459"/>
              <a:gd name="connsiteY4" fmla="*/ 1732946 h 1968131"/>
              <a:gd name="connsiteX5" fmla="*/ 711200 w 786459"/>
              <a:gd name="connsiteY5" fmla="*/ 1811969 h 1968131"/>
              <a:gd name="connsiteX6" fmla="*/ 778933 w 786459"/>
              <a:gd name="connsiteY6" fmla="*/ 1890991 h 1968131"/>
              <a:gd name="connsiteX7" fmla="*/ 666044 w 786459"/>
              <a:gd name="connsiteY7" fmla="*/ 1913569 h 1968131"/>
              <a:gd name="connsiteX8" fmla="*/ 372533 w 786459"/>
              <a:gd name="connsiteY8" fmla="*/ 1924858 h 1968131"/>
              <a:gd name="connsiteX9" fmla="*/ 237066 w 786459"/>
              <a:gd name="connsiteY9" fmla="*/ 1936146 h 1968131"/>
              <a:gd name="connsiteX10" fmla="*/ 0 w 786459"/>
              <a:gd name="connsiteY10" fmla="*/ 1947435 h 1968131"/>
              <a:gd name="connsiteX0" fmla="*/ 0 w 786459"/>
              <a:gd name="connsiteY0" fmla="*/ 1947435 h 1968131"/>
              <a:gd name="connsiteX1" fmla="*/ 338666 w 786459"/>
              <a:gd name="connsiteY1" fmla="*/ 1732946 h 1968131"/>
              <a:gd name="connsiteX2" fmla="*/ 508000 w 786459"/>
              <a:gd name="connsiteY2" fmla="*/ 1597480 h 1968131"/>
              <a:gd name="connsiteX3" fmla="*/ 568538 w 786459"/>
              <a:gd name="connsiteY3" fmla="*/ 13304 h 1968131"/>
              <a:gd name="connsiteX4" fmla="*/ 654755 w 786459"/>
              <a:gd name="connsiteY4" fmla="*/ 1732946 h 1968131"/>
              <a:gd name="connsiteX5" fmla="*/ 711200 w 786459"/>
              <a:gd name="connsiteY5" fmla="*/ 1811969 h 1968131"/>
              <a:gd name="connsiteX6" fmla="*/ 778933 w 786459"/>
              <a:gd name="connsiteY6" fmla="*/ 1890991 h 1968131"/>
              <a:gd name="connsiteX7" fmla="*/ 666044 w 786459"/>
              <a:gd name="connsiteY7" fmla="*/ 1913569 h 1968131"/>
              <a:gd name="connsiteX8" fmla="*/ 372533 w 786459"/>
              <a:gd name="connsiteY8" fmla="*/ 1924858 h 1968131"/>
              <a:gd name="connsiteX9" fmla="*/ 208498 w 786459"/>
              <a:gd name="connsiteY9" fmla="*/ 1885512 h 1968131"/>
              <a:gd name="connsiteX10" fmla="*/ 0 w 786459"/>
              <a:gd name="connsiteY10" fmla="*/ 1947435 h 1968131"/>
              <a:gd name="connsiteX0" fmla="*/ 0 w 786459"/>
              <a:gd name="connsiteY0" fmla="*/ 1947435 h 1979420"/>
              <a:gd name="connsiteX1" fmla="*/ 338666 w 786459"/>
              <a:gd name="connsiteY1" fmla="*/ 1732946 h 1979420"/>
              <a:gd name="connsiteX2" fmla="*/ 508000 w 786459"/>
              <a:gd name="connsiteY2" fmla="*/ 1597480 h 1979420"/>
              <a:gd name="connsiteX3" fmla="*/ 568538 w 786459"/>
              <a:gd name="connsiteY3" fmla="*/ 13304 h 1979420"/>
              <a:gd name="connsiteX4" fmla="*/ 654755 w 786459"/>
              <a:gd name="connsiteY4" fmla="*/ 1732946 h 1979420"/>
              <a:gd name="connsiteX5" fmla="*/ 711200 w 786459"/>
              <a:gd name="connsiteY5" fmla="*/ 1811969 h 1979420"/>
              <a:gd name="connsiteX6" fmla="*/ 778933 w 786459"/>
              <a:gd name="connsiteY6" fmla="*/ 1890991 h 1979420"/>
              <a:gd name="connsiteX7" fmla="*/ 666044 w 786459"/>
              <a:gd name="connsiteY7" fmla="*/ 1913569 h 1979420"/>
              <a:gd name="connsiteX8" fmla="*/ 372533 w 786459"/>
              <a:gd name="connsiteY8" fmla="*/ 1924858 h 1979420"/>
              <a:gd name="connsiteX9" fmla="*/ 0 w 786459"/>
              <a:gd name="connsiteY9" fmla="*/ 1947435 h 1979420"/>
              <a:gd name="connsiteX0" fmla="*/ 0 w 786459"/>
              <a:gd name="connsiteY0" fmla="*/ 1947435 h 1977539"/>
              <a:gd name="connsiteX1" fmla="*/ 338666 w 786459"/>
              <a:gd name="connsiteY1" fmla="*/ 1732946 h 1977539"/>
              <a:gd name="connsiteX2" fmla="*/ 508000 w 786459"/>
              <a:gd name="connsiteY2" fmla="*/ 1597480 h 1977539"/>
              <a:gd name="connsiteX3" fmla="*/ 568538 w 786459"/>
              <a:gd name="connsiteY3" fmla="*/ 13304 h 1977539"/>
              <a:gd name="connsiteX4" fmla="*/ 654755 w 786459"/>
              <a:gd name="connsiteY4" fmla="*/ 1732946 h 1977539"/>
              <a:gd name="connsiteX5" fmla="*/ 711200 w 786459"/>
              <a:gd name="connsiteY5" fmla="*/ 1811969 h 1977539"/>
              <a:gd name="connsiteX6" fmla="*/ 778933 w 786459"/>
              <a:gd name="connsiteY6" fmla="*/ 1890991 h 1977539"/>
              <a:gd name="connsiteX7" fmla="*/ 666044 w 786459"/>
              <a:gd name="connsiteY7" fmla="*/ 1913569 h 1977539"/>
              <a:gd name="connsiteX8" fmla="*/ 0 w 786459"/>
              <a:gd name="connsiteY8" fmla="*/ 1947435 h 1977539"/>
              <a:gd name="connsiteX0" fmla="*/ 0 w 786459"/>
              <a:gd name="connsiteY0" fmla="*/ 1947435 h 1973776"/>
              <a:gd name="connsiteX1" fmla="*/ 338666 w 786459"/>
              <a:gd name="connsiteY1" fmla="*/ 1732946 h 1973776"/>
              <a:gd name="connsiteX2" fmla="*/ 508000 w 786459"/>
              <a:gd name="connsiteY2" fmla="*/ 1597480 h 1973776"/>
              <a:gd name="connsiteX3" fmla="*/ 568538 w 786459"/>
              <a:gd name="connsiteY3" fmla="*/ 13304 h 1973776"/>
              <a:gd name="connsiteX4" fmla="*/ 654755 w 786459"/>
              <a:gd name="connsiteY4" fmla="*/ 1732946 h 1973776"/>
              <a:gd name="connsiteX5" fmla="*/ 711200 w 786459"/>
              <a:gd name="connsiteY5" fmla="*/ 1811969 h 1973776"/>
              <a:gd name="connsiteX6" fmla="*/ 778933 w 786459"/>
              <a:gd name="connsiteY6" fmla="*/ 1890991 h 1973776"/>
              <a:gd name="connsiteX7" fmla="*/ 0 w 786459"/>
              <a:gd name="connsiteY7" fmla="*/ 1947435 h 1973776"/>
              <a:gd name="connsiteX0" fmla="*/ 0 w 888059"/>
              <a:gd name="connsiteY0" fmla="*/ 1947435 h 2045894"/>
              <a:gd name="connsiteX1" fmla="*/ 338666 w 888059"/>
              <a:gd name="connsiteY1" fmla="*/ 1732946 h 2045894"/>
              <a:gd name="connsiteX2" fmla="*/ 508000 w 888059"/>
              <a:gd name="connsiteY2" fmla="*/ 1597480 h 2045894"/>
              <a:gd name="connsiteX3" fmla="*/ 568538 w 888059"/>
              <a:gd name="connsiteY3" fmla="*/ 13304 h 2045894"/>
              <a:gd name="connsiteX4" fmla="*/ 654755 w 888059"/>
              <a:gd name="connsiteY4" fmla="*/ 1732946 h 2045894"/>
              <a:gd name="connsiteX5" fmla="*/ 778933 w 888059"/>
              <a:gd name="connsiteY5" fmla="*/ 1890991 h 2045894"/>
              <a:gd name="connsiteX6" fmla="*/ 0 w 888059"/>
              <a:gd name="connsiteY6" fmla="*/ 1947435 h 2045894"/>
              <a:gd name="connsiteX0" fmla="*/ 0 w 1903697"/>
              <a:gd name="connsiteY0" fmla="*/ 2389568 h 2415909"/>
              <a:gd name="connsiteX1" fmla="*/ 1354304 w 1903697"/>
              <a:gd name="connsiteY1" fmla="*/ 1732946 h 2415909"/>
              <a:gd name="connsiteX2" fmla="*/ 1523638 w 1903697"/>
              <a:gd name="connsiteY2" fmla="*/ 1597480 h 2415909"/>
              <a:gd name="connsiteX3" fmla="*/ 1584176 w 1903697"/>
              <a:gd name="connsiteY3" fmla="*/ 13304 h 2415909"/>
              <a:gd name="connsiteX4" fmla="*/ 1670393 w 1903697"/>
              <a:gd name="connsiteY4" fmla="*/ 1732946 h 2415909"/>
              <a:gd name="connsiteX5" fmla="*/ 1794571 w 1903697"/>
              <a:gd name="connsiteY5" fmla="*/ 1890991 h 2415909"/>
              <a:gd name="connsiteX6" fmla="*/ 0 w 1903697"/>
              <a:gd name="connsiteY6" fmla="*/ 2389568 h 2415909"/>
              <a:gd name="connsiteX0" fmla="*/ 0 w 1699020"/>
              <a:gd name="connsiteY0" fmla="*/ 2389568 h 2389568"/>
              <a:gd name="connsiteX1" fmla="*/ 1354304 w 1699020"/>
              <a:gd name="connsiteY1" fmla="*/ 1732946 h 2389568"/>
              <a:gd name="connsiteX2" fmla="*/ 1523638 w 1699020"/>
              <a:gd name="connsiteY2" fmla="*/ 1597480 h 2389568"/>
              <a:gd name="connsiteX3" fmla="*/ 1584176 w 1699020"/>
              <a:gd name="connsiteY3" fmla="*/ 13304 h 2389568"/>
              <a:gd name="connsiteX4" fmla="*/ 1670393 w 1699020"/>
              <a:gd name="connsiteY4" fmla="*/ 1732946 h 2389568"/>
              <a:gd name="connsiteX5" fmla="*/ 0 w 1699020"/>
              <a:gd name="connsiteY5" fmla="*/ 2389568 h 2389568"/>
              <a:gd name="connsiteX0" fmla="*/ 0 w 2304256"/>
              <a:gd name="connsiteY0" fmla="*/ 2389568 h 2785612"/>
              <a:gd name="connsiteX1" fmla="*/ 1354304 w 2304256"/>
              <a:gd name="connsiteY1" fmla="*/ 1732946 h 2785612"/>
              <a:gd name="connsiteX2" fmla="*/ 1523638 w 2304256"/>
              <a:gd name="connsiteY2" fmla="*/ 1597480 h 2785612"/>
              <a:gd name="connsiteX3" fmla="*/ 1584176 w 2304256"/>
              <a:gd name="connsiteY3" fmla="*/ 13304 h 2785612"/>
              <a:gd name="connsiteX4" fmla="*/ 2304256 w 2304256"/>
              <a:gd name="connsiteY4" fmla="*/ 2389568 h 2785612"/>
              <a:gd name="connsiteX5" fmla="*/ 0 w 2304256"/>
              <a:gd name="connsiteY5" fmla="*/ 2389568 h 2785612"/>
              <a:gd name="connsiteX0" fmla="*/ 0 w 2304256"/>
              <a:gd name="connsiteY0" fmla="*/ 2389568 h 2810522"/>
              <a:gd name="connsiteX1" fmla="*/ 1354304 w 2304256"/>
              <a:gd name="connsiteY1" fmla="*/ 1732946 h 2810522"/>
              <a:gd name="connsiteX2" fmla="*/ 1523638 w 2304256"/>
              <a:gd name="connsiteY2" fmla="*/ 1597480 h 2810522"/>
              <a:gd name="connsiteX3" fmla="*/ 1584176 w 2304256"/>
              <a:gd name="connsiteY3" fmla="*/ 13304 h 2810522"/>
              <a:gd name="connsiteX4" fmla="*/ 2304256 w 2304256"/>
              <a:gd name="connsiteY4" fmla="*/ 2389568 h 2810522"/>
              <a:gd name="connsiteX5" fmla="*/ 1512168 w 2304256"/>
              <a:gd name="connsiteY5" fmla="*/ 2533584 h 2810522"/>
              <a:gd name="connsiteX6" fmla="*/ 0 w 2304256"/>
              <a:gd name="connsiteY6" fmla="*/ 2389568 h 2810522"/>
              <a:gd name="connsiteX0" fmla="*/ 0 w 2304256"/>
              <a:gd name="connsiteY0" fmla="*/ 2389568 h 2785612"/>
              <a:gd name="connsiteX1" fmla="*/ 1354304 w 2304256"/>
              <a:gd name="connsiteY1" fmla="*/ 1732946 h 2785612"/>
              <a:gd name="connsiteX2" fmla="*/ 1523638 w 2304256"/>
              <a:gd name="connsiteY2" fmla="*/ 1597480 h 2785612"/>
              <a:gd name="connsiteX3" fmla="*/ 1584176 w 2304256"/>
              <a:gd name="connsiteY3" fmla="*/ 13304 h 2785612"/>
              <a:gd name="connsiteX4" fmla="*/ 2304256 w 2304256"/>
              <a:gd name="connsiteY4" fmla="*/ 2389568 h 2785612"/>
              <a:gd name="connsiteX5" fmla="*/ 0 w 2304256"/>
              <a:gd name="connsiteY5" fmla="*/ 2389568 h 2785612"/>
              <a:gd name="connsiteX0" fmla="*/ 943 w 2305199"/>
              <a:gd name="connsiteY0" fmla="*/ 2389568 h 2819929"/>
              <a:gd name="connsiteX1" fmla="*/ 1355247 w 2305199"/>
              <a:gd name="connsiteY1" fmla="*/ 1732946 h 2819929"/>
              <a:gd name="connsiteX2" fmla="*/ 1524581 w 2305199"/>
              <a:gd name="connsiteY2" fmla="*/ 1597480 h 2819929"/>
              <a:gd name="connsiteX3" fmla="*/ 1585119 w 2305199"/>
              <a:gd name="connsiteY3" fmla="*/ 13304 h 2819929"/>
              <a:gd name="connsiteX4" fmla="*/ 2305199 w 2305199"/>
              <a:gd name="connsiteY4" fmla="*/ 2389568 h 2819929"/>
              <a:gd name="connsiteX5" fmla="*/ 1297087 w 2305199"/>
              <a:gd name="connsiteY5" fmla="*/ 2605592 h 2819929"/>
              <a:gd name="connsiteX6" fmla="*/ 943 w 2305199"/>
              <a:gd name="connsiteY6" fmla="*/ 2389568 h 2819929"/>
              <a:gd name="connsiteX0" fmla="*/ 0 w 2304256"/>
              <a:gd name="connsiteY0" fmla="*/ 2389568 h 2785612"/>
              <a:gd name="connsiteX1" fmla="*/ 1354304 w 2304256"/>
              <a:gd name="connsiteY1" fmla="*/ 1732946 h 2785612"/>
              <a:gd name="connsiteX2" fmla="*/ 1523638 w 2304256"/>
              <a:gd name="connsiteY2" fmla="*/ 1597480 h 2785612"/>
              <a:gd name="connsiteX3" fmla="*/ 1584176 w 2304256"/>
              <a:gd name="connsiteY3" fmla="*/ 13304 h 2785612"/>
              <a:gd name="connsiteX4" fmla="*/ 2304256 w 2304256"/>
              <a:gd name="connsiteY4" fmla="*/ 2389568 h 2785612"/>
              <a:gd name="connsiteX5" fmla="*/ 0 w 2304256"/>
              <a:gd name="connsiteY5" fmla="*/ 2389568 h 2785612"/>
              <a:gd name="connsiteX0" fmla="*/ 0 w 2304256"/>
              <a:gd name="connsiteY0" fmla="*/ 2389568 h 2389568"/>
              <a:gd name="connsiteX1" fmla="*/ 1354304 w 2304256"/>
              <a:gd name="connsiteY1" fmla="*/ 1732946 h 2389568"/>
              <a:gd name="connsiteX2" fmla="*/ 1523638 w 2304256"/>
              <a:gd name="connsiteY2" fmla="*/ 1597480 h 2389568"/>
              <a:gd name="connsiteX3" fmla="*/ 1584176 w 2304256"/>
              <a:gd name="connsiteY3" fmla="*/ 13304 h 2389568"/>
              <a:gd name="connsiteX4" fmla="*/ 2304256 w 2304256"/>
              <a:gd name="connsiteY4" fmla="*/ 2389568 h 2389568"/>
              <a:gd name="connsiteX5" fmla="*/ 0 w 2304256"/>
              <a:gd name="connsiteY5" fmla="*/ 2389568 h 2389568"/>
              <a:gd name="connsiteX0" fmla="*/ 84667 w 2388923"/>
              <a:gd name="connsiteY0" fmla="*/ 2389568 h 2389568"/>
              <a:gd name="connsiteX1" fmla="*/ 84667 w 2388923"/>
              <a:gd name="connsiteY1" fmla="*/ 2101536 h 2389568"/>
              <a:gd name="connsiteX2" fmla="*/ 1608305 w 2388923"/>
              <a:gd name="connsiteY2" fmla="*/ 1597480 h 2389568"/>
              <a:gd name="connsiteX3" fmla="*/ 1668843 w 2388923"/>
              <a:gd name="connsiteY3" fmla="*/ 13304 h 2389568"/>
              <a:gd name="connsiteX4" fmla="*/ 2388923 w 2388923"/>
              <a:gd name="connsiteY4" fmla="*/ 2389568 h 2389568"/>
              <a:gd name="connsiteX5" fmla="*/ 84667 w 2388923"/>
              <a:gd name="connsiteY5" fmla="*/ 2389568 h 2389568"/>
              <a:gd name="connsiteX0" fmla="*/ 0 w 2304256"/>
              <a:gd name="connsiteY0" fmla="*/ 2389568 h 2389568"/>
              <a:gd name="connsiteX1" fmla="*/ 0 w 2304256"/>
              <a:gd name="connsiteY1" fmla="*/ 2101536 h 2389568"/>
              <a:gd name="connsiteX2" fmla="*/ 1523638 w 2304256"/>
              <a:gd name="connsiteY2" fmla="*/ 1597480 h 2389568"/>
              <a:gd name="connsiteX3" fmla="*/ 1584176 w 2304256"/>
              <a:gd name="connsiteY3" fmla="*/ 13304 h 2389568"/>
              <a:gd name="connsiteX4" fmla="*/ 2304256 w 2304256"/>
              <a:gd name="connsiteY4" fmla="*/ 2389568 h 2389568"/>
              <a:gd name="connsiteX5" fmla="*/ 0 w 2304256"/>
              <a:gd name="connsiteY5" fmla="*/ 2389568 h 2389568"/>
              <a:gd name="connsiteX0" fmla="*/ 0 w 2304256"/>
              <a:gd name="connsiteY0" fmla="*/ 2389568 h 2389568"/>
              <a:gd name="connsiteX1" fmla="*/ 0 w 2304256"/>
              <a:gd name="connsiteY1" fmla="*/ 2101536 h 2389568"/>
              <a:gd name="connsiteX2" fmla="*/ 936104 w 2304256"/>
              <a:gd name="connsiteY2" fmla="*/ 1165432 h 2389568"/>
              <a:gd name="connsiteX3" fmla="*/ 1584176 w 2304256"/>
              <a:gd name="connsiteY3" fmla="*/ 13304 h 2389568"/>
              <a:gd name="connsiteX4" fmla="*/ 2304256 w 2304256"/>
              <a:gd name="connsiteY4" fmla="*/ 2389568 h 2389568"/>
              <a:gd name="connsiteX5" fmla="*/ 0 w 2304256"/>
              <a:gd name="connsiteY5" fmla="*/ 2389568 h 2389568"/>
              <a:gd name="connsiteX0" fmla="*/ 0 w 2641919"/>
              <a:gd name="connsiteY0" fmla="*/ 2389568 h 2389568"/>
              <a:gd name="connsiteX1" fmla="*/ 0 w 2641919"/>
              <a:gd name="connsiteY1" fmla="*/ 2101536 h 2389568"/>
              <a:gd name="connsiteX2" fmla="*/ 936104 w 2641919"/>
              <a:gd name="connsiteY2" fmla="*/ 1165432 h 2389568"/>
              <a:gd name="connsiteX3" fmla="*/ 1584176 w 2641919"/>
              <a:gd name="connsiteY3" fmla="*/ 13304 h 2389568"/>
              <a:gd name="connsiteX4" fmla="*/ 2376264 w 2641919"/>
              <a:gd name="connsiteY4" fmla="*/ 1453464 h 2389568"/>
              <a:gd name="connsiteX5" fmla="*/ 2304256 w 2641919"/>
              <a:gd name="connsiteY5" fmla="*/ 2389568 h 2389568"/>
              <a:gd name="connsiteX6" fmla="*/ 0 w 2641919"/>
              <a:gd name="connsiteY6" fmla="*/ 2389568 h 2389568"/>
              <a:gd name="connsiteX0" fmla="*/ 0 w 2376264"/>
              <a:gd name="connsiteY0" fmla="*/ 2389568 h 2389568"/>
              <a:gd name="connsiteX1" fmla="*/ 0 w 2376264"/>
              <a:gd name="connsiteY1" fmla="*/ 2101536 h 2389568"/>
              <a:gd name="connsiteX2" fmla="*/ 936104 w 2376264"/>
              <a:gd name="connsiteY2" fmla="*/ 1165432 h 2389568"/>
              <a:gd name="connsiteX3" fmla="*/ 1584176 w 2376264"/>
              <a:gd name="connsiteY3" fmla="*/ 13304 h 2389568"/>
              <a:gd name="connsiteX4" fmla="*/ 2376264 w 2376264"/>
              <a:gd name="connsiteY4" fmla="*/ 1453464 h 2389568"/>
              <a:gd name="connsiteX5" fmla="*/ 2304256 w 2376264"/>
              <a:gd name="connsiteY5" fmla="*/ 2389568 h 2389568"/>
              <a:gd name="connsiteX6" fmla="*/ 0 w 2376264"/>
              <a:gd name="connsiteY6" fmla="*/ 2389568 h 2389568"/>
              <a:gd name="connsiteX0" fmla="*/ 0 w 2376264"/>
              <a:gd name="connsiteY0" fmla="*/ 2389568 h 2389568"/>
              <a:gd name="connsiteX1" fmla="*/ 0 w 2376264"/>
              <a:gd name="connsiteY1" fmla="*/ 2101536 h 2389568"/>
              <a:gd name="connsiteX2" fmla="*/ 936104 w 2376264"/>
              <a:gd name="connsiteY2" fmla="*/ 1165432 h 2389568"/>
              <a:gd name="connsiteX3" fmla="*/ 1584176 w 2376264"/>
              <a:gd name="connsiteY3" fmla="*/ 13304 h 2389568"/>
              <a:gd name="connsiteX4" fmla="*/ 2376264 w 2376264"/>
              <a:gd name="connsiteY4" fmla="*/ 1453464 h 2389568"/>
              <a:gd name="connsiteX5" fmla="*/ 2376264 w 2376264"/>
              <a:gd name="connsiteY5" fmla="*/ 2389568 h 2389568"/>
              <a:gd name="connsiteX6" fmla="*/ 0 w 2376264"/>
              <a:gd name="connsiteY6" fmla="*/ 2389568 h 2389568"/>
              <a:gd name="connsiteX0" fmla="*/ 0 w 2376264"/>
              <a:gd name="connsiteY0" fmla="*/ 2389568 h 2389568"/>
              <a:gd name="connsiteX1" fmla="*/ 0 w 2376264"/>
              <a:gd name="connsiteY1" fmla="*/ 2101536 h 2389568"/>
              <a:gd name="connsiteX2" fmla="*/ 936104 w 2376264"/>
              <a:gd name="connsiteY2" fmla="*/ 1165432 h 2389568"/>
              <a:gd name="connsiteX3" fmla="*/ 1584176 w 2376264"/>
              <a:gd name="connsiteY3" fmla="*/ 13304 h 2389568"/>
              <a:gd name="connsiteX4" fmla="*/ 2376264 w 2376264"/>
              <a:gd name="connsiteY4" fmla="*/ 1453464 h 2389568"/>
              <a:gd name="connsiteX5" fmla="*/ 2376264 w 2376264"/>
              <a:gd name="connsiteY5" fmla="*/ 2389568 h 2389568"/>
              <a:gd name="connsiteX6" fmla="*/ 0 w 2376264"/>
              <a:gd name="connsiteY6" fmla="*/ 2389568 h 2389568"/>
              <a:gd name="connsiteX0" fmla="*/ 0 w 2376264"/>
              <a:gd name="connsiteY0" fmla="*/ 2461576 h 2461576"/>
              <a:gd name="connsiteX1" fmla="*/ 0 w 2376264"/>
              <a:gd name="connsiteY1" fmla="*/ 2173544 h 2461576"/>
              <a:gd name="connsiteX2" fmla="*/ 936104 w 2376264"/>
              <a:gd name="connsiteY2" fmla="*/ 1237440 h 2461576"/>
              <a:gd name="connsiteX3" fmla="*/ 1584176 w 2376264"/>
              <a:gd name="connsiteY3" fmla="*/ 13304 h 2461576"/>
              <a:gd name="connsiteX4" fmla="*/ 2376264 w 2376264"/>
              <a:gd name="connsiteY4" fmla="*/ 1525472 h 2461576"/>
              <a:gd name="connsiteX5" fmla="*/ 2376264 w 2376264"/>
              <a:gd name="connsiteY5" fmla="*/ 2461576 h 2461576"/>
              <a:gd name="connsiteX6" fmla="*/ 0 w 2376264"/>
              <a:gd name="connsiteY6" fmla="*/ 2461576 h 2461576"/>
              <a:gd name="connsiteX0" fmla="*/ 0 w 2376264"/>
              <a:gd name="connsiteY0" fmla="*/ 2630471 h 2630471"/>
              <a:gd name="connsiteX1" fmla="*/ 0 w 2376264"/>
              <a:gd name="connsiteY1" fmla="*/ 2342439 h 2630471"/>
              <a:gd name="connsiteX2" fmla="*/ 936104 w 2376264"/>
              <a:gd name="connsiteY2" fmla="*/ 1406335 h 2630471"/>
              <a:gd name="connsiteX3" fmla="*/ 1296144 w 2376264"/>
              <a:gd name="connsiteY3" fmla="*/ 542239 h 2630471"/>
              <a:gd name="connsiteX4" fmla="*/ 1584176 w 2376264"/>
              <a:gd name="connsiteY4" fmla="*/ 182199 h 2630471"/>
              <a:gd name="connsiteX5" fmla="*/ 2376264 w 2376264"/>
              <a:gd name="connsiteY5" fmla="*/ 1694367 h 2630471"/>
              <a:gd name="connsiteX6" fmla="*/ 2376264 w 2376264"/>
              <a:gd name="connsiteY6" fmla="*/ 2630471 h 2630471"/>
              <a:gd name="connsiteX7" fmla="*/ 0 w 2376264"/>
              <a:gd name="connsiteY7" fmla="*/ 2630471 h 2630471"/>
              <a:gd name="connsiteX0" fmla="*/ 0 w 2376264"/>
              <a:gd name="connsiteY0" fmla="*/ 2558462 h 2558462"/>
              <a:gd name="connsiteX1" fmla="*/ 0 w 2376264"/>
              <a:gd name="connsiteY1" fmla="*/ 2270430 h 2558462"/>
              <a:gd name="connsiteX2" fmla="*/ 936104 w 2376264"/>
              <a:gd name="connsiteY2" fmla="*/ 1334326 h 2558462"/>
              <a:gd name="connsiteX3" fmla="*/ 1296144 w 2376264"/>
              <a:gd name="connsiteY3" fmla="*/ 470230 h 2558462"/>
              <a:gd name="connsiteX4" fmla="*/ 1656184 w 2376264"/>
              <a:gd name="connsiteY4" fmla="*/ 182199 h 2558462"/>
              <a:gd name="connsiteX5" fmla="*/ 2376264 w 2376264"/>
              <a:gd name="connsiteY5" fmla="*/ 1622358 h 2558462"/>
              <a:gd name="connsiteX6" fmla="*/ 2376264 w 2376264"/>
              <a:gd name="connsiteY6" fmla="*/ 2558462 h 2558462"/>
              <a:gd name="connsiteX7" fmla="*/ 0 w 2376264"/>
              <a:gd name="connsiteY7" fmla="*/ 2558462 h 2558462"/>
              <a:gd name="connsiteX0" fmla="*/ 0 w 2376264"/>
              <a:gd name="connsiteY0" fmla="*/ 2558462 h 2558462"/>
              <a:gd name="connsiteX1" fmla="*/ 0 w 2376264"/>
              <a:gd name="connsiteY1" fmla="*/ 2270430 h 2558462"/>
              <a:gd name="connsiteX2" fmla="*/ 447650 w 2376264"/>
              <a:gd name="connsiteY2" fmla="*/ 1913466 h 2558462"/>
              <a:gd name="connsiteX3" fmla="*/ 936104 w 2376264"/>
              <a:gd name="connsiteY3" fmla="*/ 1334326 h 2558462"/>
              <a:gd name="connsiteX4" fmla="*/ 1296144 w 2376264"/>
              <a:gd name="connsiteY4" fmla="*/ 470230 h 2558462"/>
              <a:gd name="connsiteX5" fmla="*/ 1656184 w 2376264"/>
              <a:gd name="connsiteY5" fmla="*/ 182199 h 2558462"/>
              <a:gd name="connsiteX6" fmla="*/ 2376264 w 2376264"/>
              <a:gd name="connsiteY6" fmla="*/ 1622358 h 2558462"/>
              <a:gd name="connsiteX7" fmla="*/ 2376264 w 2376264"/>
              <a:gd name="connsiteY7" fmla="*/ 2558462 h 2558462"/>
              <a:gd name="connsiteX8" fmla="*/ 0 w 2376264"/>
              <a:gd name="connsiteY8" fmla="*/ 2558462 h 2558462"/>
              <a:gd name="connsiteX0" fmla="*/ 0 w 2376264"/>
              <a:gd name="connsiteY0" fmla="*/ 2558462 h 2558462"/>
              <a:gd name="connsiteX1" fmla="*/ 0 w 2376264"/>
              <a:gd name="connsiteY1" fmla="*/ 2270430 h 2558462"/>
              <a:gd name="connsiteX2" fmla="*/ 504056 w 2376264"/>
              <a:gd name="connsiteY2" fmla="*/ 1910390 h 2558462"/>
              <a:gd name="connsiteX3" fmla="*/ 936104 w 2376264"/>
              <a:gd name="connsiteY3" fmla="*/ 1334326 h 2558462"/>
              <a:gd name="connsiteX4" fmla="*/ 1296144 w 2376264"/>
              <a:gd name="connsiteY4" fmla="*/ 470230 h 2558462"/>
              <a:gd name="connsiteX5" fmla="*/ 1656184 w 2376264"/>
              <a:gd name="connsiteY5" fmla="*/ 182199 h 2558462"/>
              <a:gd name="connsiteX6" fmla="*/ 2376264 w 2376264"/>
              <a:gd name="connsiteY6" fmla="*/ 1622358 h 2558462"/>
              <a:gd name="connsiteX7" fmla="*/ 2376264 w 2376264"/>
              <a:gd name="connsiteY7" fmla="*/ 2558462 h 2558462"/>
              <a:gd name="connsiteX8" fmla="*/ 0 w 2376264"/>
              <a:gd name="connsiteY8" fmla="*/ 2558462 h 2558462"/>
              <a:gd name="connsiteX0" fmla="*/ 0 w 2376264"/>
              <a:gd name="connsiteY0" fmla="*/ 2558462 h 2558462"/>
              <a:gd name="connsiteX1" fmla="*/ 0 w 2376264"/>
              <a:gd name="connsiteY1" fmla="*/ 2270430 h 2558462"/>
              <a:gd name="connsiteX2" fmla="*/ 216024 w 2376264"/>
              <a:gd name="connsiteY2" fmla="*/ 2126414 h 2558462"/>
              <a:gd name="connsiteX3" fmla="*/ 504056 w 2376264"/>
              <a:gd name="connsiteY3" fmla="*/ 1910390 h 2558462"/>
              <a:gd name="connsiteX4" fmla="*/ 936104 w 2376264"/>
              <a:gd name="connsiteY4" fmla="*/ 1334326 h 2558462"/>
              <a:gd name="connsiteX5" fmla="*/ 1296144 w 2376264"/>
              <a:gd name="connsiteY5" fmla="*/ 470230 h 2558462"/>
              <a:gd name="connsiteX6" fmla="*/ 1656184 w 2376264"/>
              <a:gd name="connsiteY6" fmla="*/ 182199 h 2558462"/>
              <a:gd name="connsiteX7" fmla="*/ 2376264 w 2376264"/>
              <a:gd name="connsiteY7" fmla="*/ 1622358 h 2558462"/>
              <a:gd name="connsiteX8" fmla="*/ 2376264 w 2376264"/>
              <a:gd name="connsiteY8" fmla="*/ 2558462 h 2558462"/>
              <a:gd name="connsiteX9" fmla="*/ 0 w 2376264"/>
              <a:gd name="connsiteY9" fmla="*/ 2558462 h 2558462"/>
              <a:gd name="connsiteX0" fmla="*/ 0 w 2376264"/>
              <a:gd name="connsiteY0" fmla="*/ 2558462 h 2558462"/>
              <a:gd name="connsiteX1" fmla="*/ 0 w 2376264"/>
              <a:gd name="connsiteY1" fmla="*/ 2270430 h 2558462"/>
              <a:gd name="connsiteX2" fmla="*/ 216024 w 2376264"/>
              <a:gd name="connsiteY2" fmla="*/ 2126414 h 2558462"/>
              <a:gd name="connsiteX3" fmla="*/ 504056 w 2376264"/>
              <a:gd name="connsiteY3" fmla="*/ 1910390 h 2558462"/>
              <a:gd name="connsiteX4" fmla="*/ 936104 w 2376264"/>
              <a:gd name="connsiteY4" fmla="*/ 1334326 h 2558462"/>
              <a:gd name="connsiteX5" fmla="*/ 1296144 w 2376264"/>
              <a:gd name="connsiteY5" fmla="*/ 470230 h 2558462"/>
              <a:gd name="connsiteX6" fmla="*/ 1656184 w 2376264"/>
              <a:gd name="connsiteY6" fmla="*/ 182199 h 2558462"/>
              <a:gd name="connsiteX7" fmla="*/ 2376264 w 2376264"/>
              <a:gd name="connsiteY7" fmla="*/ 1622358 h 2558462"/>
              <a:gd name="connsiteX8" fmla="*/ 2376264 w 2376264"/>
              <a:gd name="connsiteY8" fmla="*/ 2558462 h 2558462"/>
              <a:gd name="connsiteX9" fmla="*/ 0 w 2376264"/>
              <a:gd name="connsiteY9" fmla="*/ 2558462 h 2558462"/>
              <a:gd name="connsiteX0" fmla="*/ 0 w 2376264"/>
              <a:gd name="connsiteY0" fmla="*/ 2558462 h 2558462"/>
              <a:gd name="connsiteX1" fmla="*/ 0 w 2376264"/>
              <a:gd name="connsiteY1" fmla="*/ 2270430 h 2558462"/>
              <a:gd name="connsiteX2" fmla="*/ 504056 w 2376264"/>
              <a:gd name="connsiteY2" fmla="*/ 1910390 h 2558462"/>
              <a:gd name="connsiteX3" fmla="*/ 936104 w 2376264"/>
              <a:gd name="connsiteY3" fmla="*/ 1334326 h 2558462"/>
              <a:gd name="connsiteX4" fmla="*/ 1296144 w 2376264"/>
              <a:gd name="connsiteY4" fmla="*/ 470230 h 2558462"/>
              <a:gd name="connsiteX5" fmla="*/ 1656184 w 2376264"/>
              <a:gd name="connsiteY5" fmla="*/ 182199 h 2558462"/>
              <a:gd name="connsiteX6" fmla="*/ 2376264 w 2376264"/>
              <a:gd name="connsiteY6" fmla="*/ 1622358 h 2558462"/>
              <a:gd name="connsiteX7" fmla="*/ 2376264 w 2376264"/>
              <a:gd name="connsiteY7" fmla="*/ 2558462 h 2558462"/>
              <a:gd name="connsiteX8" fmla="*/ 0 w 2376264"/>
              <a:gd name="connsiteY8" fmla="*/ 2558462 h 2558462"/>
              <a:gd name="connsiteX0" fmla="*/ 0 w 2376264"/>
              <a:gd name="connsiteY0" fmla="*/ 2558462 h 2558462"/>
              <a:gd name="connsiteX1" fmla="*/ 0 w 2376264"/>
              <a:gd name="connsiteY1" fmla="*/ 2270430 h 2558462"/>
              <a:gd name="connsiteX2" fmla="*/ 257150 w 2376264"/>
              <a:gd name="connsiteY2" fmla="*/ 2075391 h 2558462"/>
              <a:gd name="connsiteX3" fmla="*/ 504056 w 2376264"/>
              <a:gd name="connsiteY3" fmla="*/ 1910390 h 2558462"/>
              <a:gd name="connsiteX4" fmla="*/ 936104 w 2376264"/>
              <a:gd name="connsiteY4" fmla="*/ 1334326 h 2558462"/>
              <a:gd name="connsiteX5" fmla="*/ 1296144 w 2376264"/>
              <a:gd name="connsiteY5" fmla="*/ 470230 h 2558462"/>
              <a:gd name="connsiteX6" fmla="*/ 1656184 w 2376264"/>
              <a:gd name="connsiteY6" fmla="*/ 182199 h 2558462"/>
              <a:gd name="connsiteX7" fmla="*/ 2376264 w 2376264"/>
              <a:gd name="connsiteY7" fmla="*/ 1622358 h 2558462"/>
              <a:gd name="connsiteX8" fmla="*/ 2376264 w 2376264"/>
              <a:gd name="connsiteY8" fmla="*/ 2558462 h 2558462"/>
              <a:gd name="connsiteX9" fmla="*/ 0 w 2376264"/>
              <a:gd name="connsiteY9" fmla="*/ 2558462 h 2558462"/>
              <a:gd name="connsiteX0" fmla="*/ 0 w 2376264"/>
              <a:gd name="connsiteY0" fmla="*/ 2558462 h 2558462"/>
              <a:gd name="connsiteX1" fmla="*/ 0 w 2376264"/>
              <a:gd name="connsiteY1" fmla="*/ 2270430 h 2558462"/>
              <a:gd name="connsiteX2" fmla="*/ 288032 w 2376264"/>
              <a:gd name="connsiteY2" fmla="*/ 2126414 h 2558462"/>
              <a:gd name="connsiteX3" fmla="*/ 504056 w 2376264"/>
              <a:gd name="connsiteY3" fmla="*/ 1910390 h 2558462"/>
              <a:gd name="connsiteX4" fmla="*/ 936104 w 2376264"/>
              <a:gd name="connsiteY4" fmla="*/ 1334326 h 2558462"/>
              <a:gd name="connsiteX5" fmla="*/ 1296144 w 2376264"/>
              <a:gd name="connsiteY5" fmla="*/ 470230 h 2558462"/>
              <a:gd name="connsiteX6" fmla="*/ 1656184 w 2376264"/>
              <a:gd name="connsiteY6" fmla="*/ 182199 h 2558462"/>
              <a:gd name="connsiteX7" fmla="*/ 2376264 w 2376264"/>
              <a:gd name="connsiteY7" fmla="*/ 1622358 h 2558462"/>
              <a:gd name="connsiteX8" fmla="*/ 2376264 w 2376264"/>
              <a:gd name="connsiteY8" fmla="*/ 2558462 h 2558462"/>
              <a:gd name="connsiteX9" fmla="*/ 0 w 2376264"/>
              <a:gd name="connsiteY9" fmla="*/ 2558462 h 2558462"/>
              <a:gd name="connsiteX0" fmla="*/ 0 w 2376264"/>
              <a:gd name="connsiteY0" fmla="*/ 2558462 h 2558462"/>
              <a:gd name="connsiteX1" fmla="*/ 0 w 2376264"/>
              <a:gd name="connsiteY1" fmla="*/ 2270430 h 2558462"/>
              <a:gd name="connsiteX2" fmla="*/ 288032 w 2376264"/>
              <a:gd name="connsiteY2" fmla="*/ 2126414 h 2558462"/>
              <a:gd name="connsiteX3" fmla="*/ 504056 w 2376264"/>
              <a:gd name="connsiteY3" fmla="*/ 1910390 h 2558462"/>
              <a:gd name="connsiteX4" fmla="*/ 936104 w 2376264"/>
              <a:gd name="connsiteY4" fmla="*/ 1334326 h 2558462"/>
              <a:gd name="connsiteX5" fmla="*/ 1095350 w 2376264"/>
              <a:gd name="connsiteY5" fmla="*/ 1051454 h 2558462"/>
              <a:gd name="connsiteX6" fmla="*/ 1296144 w 2376264"/>
              <a:gd name="connsiteY6" fmla="*/ 470230 h 2558462"/>
              <a:gd name="connsiteX7" fmla="*/ 1656184 w 2376264"/>
              <a:gd name="connsiteY7" fmla="*/ 182199 h 2558462"/>
              <a:gd name="connsiteX8" fmla="*/ 2376264 w 2376264"/>
              <a:gd name="connsiteY8" fmla="*/ 1622358 h 2558462"/>
              <a:gd name="connsiteX9" fmla="*/ 2376264 w 2376264"/>
              <a:gd name="connsiteY9" fmla="*/ 2558462 h 2558462"/>
              <a:gd name="connsiteX10" fmla="*/ 0 w 2376264"/>
              <a:gd name="connsiteY10" fmla="*/ 2558462 h 2558462"/>
              <a:gd name="connsiteX0" fmla="*/ 0 w 2376264"/>
              <a:gd name="connsiteY0" fmla="*/ 2558462 h 2558462"/>
              <a:gd name="connsiteX1" fmla="*/ 0 w 2376264"/>
              <a:gd name="connsiteY1" fmla="*/ 2270430 h 2558462"/>
              <a:gd name="connsiteX2" fmla="*/ 288032 w 2376264"/>
              <a:gd name="connsiteY2" fmla="*/ 2126414 h 2558462"/>
              <a:gd name="connsiteX3" fmla="*/ 504056 w 2376264"/>
              <a:gd name="connsiteY3" fmla="*/ 1910390 h 2558462"/>
              <a:gd name="connsiteX4" fmla="*/ 936104 w 2376264"/>
              <a:gd name="connsiteY4" fmla="*/ 1334326 h 2558462"/>
              <a:gd name="connsiteX5" fmla="*/ 1080120 w 2376264"/>
              <a:gd name="connsiteY5" fmla="*/ 1046294 h 2558462"/>
              <a:gd name="connsiteX6" fmla="*/ 1296144 w 2376264"/>
              <a:gd name="connsiteY6" fmla="*/ 470230 h 2558462"/>
              <a:gd name="connsiteX7" fmla="*/ 1656184 w 2376264"/>
              <a:gd name="connsiteY7" fmla="*/ 182199 h 2558462"/>
              <a:gd name="connsiteX8" fmla="*/ 2376264 w 2376264"/>
              <a:gd name="connsiteY8" fmla="*/ 1622358 h 2558462"/>
              <a:gd name="connsiteX9" fmla="*/ 2376264 w 2376264"/>
              <a:gd name="connsiteY9" fmla="*/ 2558462 h 2558462"/>
              <a:gd name="connsiteX10" fmla="*/ 0 w 2376264"/>
              <a:gd name="connsiteY10" fmla="*/ 2558462 h 2558462"/>
              <a:gd name="connsiteX0" fmla="*/ 0 w 2376264"/>
              <a:gd name="connsiteY0" fmla="*/ 2558462 h 2558462"/>
              <a:gd name="connsiteX1" fmla="*/ 0 w 2376264"/>
              <a:gd name="connsiteY1" fmla="*/ 2270430 h 2558462"/>
              <a:gd name="connsiteX2" fmla="*/ 288032 w 2376264"/>
              <a:gd name="connsiteY2" fmla="*/ 2126414 h 2558462"/>
              <a:gd name="connsiteX3" fmla="*/ 504056 w 2376264"/>
              <a:gd name="connsiteY3" fmla="*/ 1910390 h 2558462"/>
              <a:gd name="connsiteX4" fmla="*/ 761975 w 2376264"/>
              <a:gd name="connsiteY4" fmla="*/ 1584854 h 2558462"/>
              <a:gd name="connsiteX5" fmla="*/ 936104 w 2376264"/>
              <a:gd name="connsiteY5" fmla="*/ 1334326 h 2558462"/>
              <a:gd name="connsiteX6" fmla="*/ 1080120 w 2376264"/>
              <a:gd name="connsiteY6" fmla="*/ 1046294 h 2558462"/>
              <a:gd name="connsiteX7" fmla="*/ 1296144 w 2376264"/>
              <a:gd name="connsiteY7" fmla="*/ 470230 h 2558462"/>
              <a:gd name="connsiteX8" fmla="*/ 1656184 w 2376264"/>
              <a:gd name="connsiteY8" fmla="*/ 182199 h 2558462"/>
              <a:gd name="connsiteX9" fmla="*/ 2376264 w 2376264"/>
              <a:gd name="connsiteY9" fmla="*/ 1622358 h 2558462"/>
              <a:gd name="connsiteX10" fmla="*/ 2376264 w 2376264"/>
              <a:gd name="connsiteY10" fmla="*/ 2558462 h 2558462"/>
              <a:gd name="connsiteX11" fmla="*/ 0 w 2376264"/>
              <a:gd name="connsiteY11" fmla="*/ 2558462 h 2558462"/>
              <a:gd name="connsiteX0" fmla="*/ 0 w 2376264"/>
              <a:gd name="connsiteY0" fmla="*/ 2558462 h 2558462"/>
              <a:gd name="connsiteX1" fmla="*/ 0 w 2376264"/>
              <a:gd name="connsiteY1" fmla="*/ 2270430 h 2558462"/>
              <a:gd name="connsiteX2" fmla="*/ 288032 w 2376264"/>
              <a:gd name="connsiteY2" fmla="*/ 2126414 h 2558462"/>
              <a:gd name="connsiteX3" fmla="*/ 504056 w 2376264"/>
              <a:gd name="connsiteY3" fmla="*/ 1910390 h 2558462"/>
              <a:gd name="connsiteX4" fmla="*/ 792088 w 2376264"/>
              <a:gd name="connsiteY4" fmla="*/ 1550350 h 2558462"/>
              <a:gd name="connsiteX5" fmla="*/ 936104 w 2376264"/>
              <a:gd name="connsiteY5" fmla="*/ 1334326 h 2558462"/>
              <a:gd name="connsiteX6" fmla="*/ 1080120 w 2376264"/>
              <a:gd name="connsiteY6" fmla="*/ 1046294 h 2558462"/>
              <a:gd name="connsiteX7" fmla="*/ 1296144 w 2376264"/>
              <a:gd name="connsiteY7" fmla="*/ 470230 h 2558462"/>
              <a:gd name="connsiteX8" fmla="*/ 1656184 w 2376264"/>
              <a:gd name="connsiteY8" fmla="*/ 182199 h 2558462"/>
              <a:gd name="connsiteX9" fmla="*/ 2376264 w 2376264"/>
              <a:gd name="connsiteY9" fmla="*/ 1622358 h 2558462"/>
              <a:gd name="connsiteX10" fmla="*/ 2376264 w 2376264"/>
              <a:gd name="connsiteY10" fmla="*/ 2558462 h 2558462"/>
              <a:gd name="connsiteX11" fmla="*/ 0 w 2376264"/>
              <a:gd name="connsiteY11" fmla="*/ 2558462 h 2558462"/>
              <a:gd name="connsiteX0" fmla="*/ 0 w 2376264"/>
              <a:gd name="connsiteY0" fmla="*/ 2558462 h 2558462"/>
              <a:gd name="connsiteX1" fmla="*/ 0 w 2376264"/>
              <a:gd name="connsiteY1" fmla="*/ 2270430 h 2558462"/>
              <a:gd name="connsiteX2" fmla="*/ 288032 w 2376264"/>
              <a:gd name="connsiteY2" fmla="*/ 2126414 h 2558462"/>
              <a:gd name="connsiteX3" fmla="*/ 504056 w 2376264"/>
              <a:gd name="connsiteY3" fmla="*/ 1910390 h 2558462"/>
              <a:gd name="connsiteX4" fmla="*/ 792088 w 2376264"/>
              <a:gd name="connsiteY4" fmla="*/ 1622358 h 2558462"/>
              <a:gd name="connsiteX5" fmla="*/ 936104 w 2376264"/>
              <a:gd name="connsiteY5" fmla="*/ 1334326 h 2558462"/>
              <a:gd name="connsiteX6" fmla="*/ 1080120 w 2376264"/>
              <a:gd name="connsiteY6" fmla="*/ 1046294 h 2558462"/>
              <a:gd name="connsiteX7" fmla="*/ 1296144 w 2376264"/>
              <a:gd name="connsiteY7" fmla="*/ 470230 h 2558462"/>
              <a:gd name="connsiteX8" fmla="*/ 1656184 w 2376264"/>
              <a:gd name="connsiteY8" fmla="*/ 182199 h 2558462"/>
              <a:gd name="connsiteX9" fmla="*/ 2376264 w 2376264"/>
              <a:gd name="connsiteY9" fmla="*/ 1622358 h 2558462"/>
              <a:gd name="connsiteX10" fmla="*/ 2376264 w 2376264"/>
              <a:gd name="connsiteY10" fmla="*/ 2558462 h 2558462"/>
              <a:gd name="connsiteX11" fmla="*/ 0 w 2376264"/>
              <a:gd name="connsiteY11" fmla="*/ 2558462 h 2558462"/>
              <a:gd name="connsiteX0" fmla="*/ 0 w 2376264"/>
              <a:gd name="connsiteY0" fmla="*/ 2478690 h 2478690"/>
              <a:gd name="connsiteX1" fmla="*/ 0 w 2376264"/>
              <a:gd name="connsiteY1" fmla="*/ 2190658 h 2478690"/>
              <a:gd name="connsiteX2" fmla="*/ 288032 w 2376264"/>
              <a:gd name="connsiteY2" fmla="*/ 2046642 h 2478690"/>
              <a:gd name="connsiteX3" fmla="*/ 504056 w 2376264"/>
              <a:gd name="connsiteY3" fmla="*/ 1830618 h 2478690"/>
              <a:gd name="connsiteX4" fmla="*/ 792088 w 2376264"/>
              <a:gd name="connsiteY4" fmla="*/ 1542586 h 2478690"/>
              <a:gd name="connsiteX5" fmla="*/ 936104 w 2376264"/>
              <a:gd name="connsiteY5" fmla="*/ 1254554 h 2478690"/>
              <a:gd name="connsiteX6" fmla="*/ 1080120 w 2376264"/>
              <a:gd name="connsiteY6" fmla="*/ 966522 h 2478690"/>
              <a:gd name="connsiteX7" fmla="*/ 1296144 w 2376264"/>
              <a:gd name="connsiteY7" fmla="*/ 390458 h 2478690"/>
              <a:gd name="connsiteX8" fmla="*/ 1656184 w 2376264"/>
              <a:gd name="connsiteY8" fmla="*/ 102427 h 2478690"/>
              <a:gd name="connsiteX9" fmla="*/ 2143100 w 2376264"/>
              <a:gd name="connsiteY9" fmla="*/ 1005019 h 2478690"/>
              <a:gd name="connsiteX10" fmla="*/ 2376264 w 2376264"/>
              <a:gd name="connsiteY10" fmla="*/ 1542586 h 2478690"/>
              <a:gd name="connsiteX11" fmla="*/ 2376264 w 2376264"/>
              <a:gd name="connsiteY11" fmla="*/ 2478690 h 2478690"/>
              <a:gd name="connsiteX12" fmla="*/ 0 w 2376264"/>
              <a:gd name="connsiteY12" fmla="*/ 2478690 h 2478690"/>
              <a:gd name="connsiteX0" fmla="*/ 0 w 2376264"/>
              <a:gd name="connsiteY0" fmla="*/ 2484275 h 2484275"/>
              <a:gd name="connsiteX1" fmla="*/ 0 w 2376264"/>
              <a:gd name="connsiteY1" fmla="*/ 2196243 h 2484275"/>
              <a:gd name="connsiteX2" fmla="*/ 288032 w 2376264"/>
              <a:gd name="connsiteY2" fmla="*/ 2052227 h 2484275"/>
              <a:gd name="connsiteX3" fmla="*/ 504056 w 2376264"/>
              <a:gd name="connsiteY3" fmla="*/ 1836203 h 2484275"/>
              <a:gd name="connsiteX4" fmla="*/ 792088 w 2376264"/>
              <a:gd name="connsiteY4" fmla="*/ 1548171 h 2484275"/>
              <a:gd name="connsiteX5" fmla="*/ 936104 w 2376264"/>
              <a:gd name="connsiteY5" fmla="*/ 1260139 h 2484275"/>
              <a:gd name="connsiteX6" fmla="*/ 1080120 w 2376264"/>
              <a:gd name="connsiteY6" fmla="*/ 972107 h 2484275"/>
              <a:gd name="connsiteX7" fmla="*/ 1296144 w 2376264"/>
              <a:gd name="connsiteY7" fmla="*/ 396043 h 2484275"/>
              <a:gd name="connsiteX8" fmla="*/ 1656184 w 2376264"/>
              <a:gd name="connsiteY8" fmla="*/ 108012 h 2484275"/>
              <a:gd name="connsiteX9" fmla="*/ 2088232 w 2376264"/>
              <a:gd name="connsiteY9" fmla="*/ 1044115 h 2484275"/>
              <a:gd name="connsiteX10" fmla="*/ 2376264 w 2376264"/>
              <a:gd name="connsiteY10" fmla="*/ 1548171 h 2484275"/>
              <a:gd name="connsiteX11" fmla="*/ 2376264 w 2376264"/>
              <a:gd name="connsiteY11" fmla="*/ 2484275 h 2484275"/>
              <a:gd name="connsiteX12" fmla="*/ 0 w 2376264"/>
              <a:gd name="connsiteY12" fmla="*/ 2484275 h 2484275"/>
              <a:gd name="connsiteX0" fmla="*/ 0 w 2376264"/>
              <a:gd name="connsiteY0" fmla="*/ 2436270 h 2436270"/>
              <a:gd name="connsiteX1" fmla="*/ 0 w 2376264"/>
              <a:gd name="connsiteY1" fmla="*/ 2148238 h 2436270"/>
              <a:gd name="connsiteX2" fmla="*/ 288032 w 2376264"/>
              <a:gd name="connsiteY2" fmla="*/ 2004222 h 2436270"/>
              <a:gd name="connsiteX3" fmla="*/ 504056 w 2376264"/>
              <a:gd name="connsiteY3" fmla="*/ 1788198 h 2436270"/>
              <a:gd name="connsiteX4" fmla="*/ 792088 w 2376264"/>
              <a:gd name="connsiteY4" fmla="*/ 1500166 h 2436270"/>
              <a:gd name="connsiteX5" fmla="*/ 936104 w 2376264"/>
              <a:gd name="connsiteY5" fmla="*/ 1212134 h 2436270"/>
              <a:gd name="connsiteX6" fmla="*/ 1080120 w 2376264"/>
              <a:gd name="connsiteY6" fmla="*/ 924102 h 2436270"/>
              <a:gd name="connsiteX7" fmla="*/ 1296144 w 2376264"/>
              <a:gd name="connsiteY7" fmla="*/ 348038 h 2436270"/>
              <a:gd name="connsiteX8" fmla="*/ 1656184 w 2376264"/>
              <a:gd name="connsiteY8" fmla="*/ 60007 h 2436270"/>
              <a:gd name="connsiteX9" fmla="*/ 2016224 w 2376264"/>
              <a:gd name="connsiteY9" fmla="*/ 708079 h 2436270"/>
              <a:gd name="connsiteX10" fmla="*/ 2088232 w 2376264"/>
              <a:gd name="connsiteY10" fmla="*/ 996110 h 2436270"/>
              <a:gd name="connsiteX11" fmla="*/ 2376264 w 2376264"/>
              <a:gd name="connsiteY11" fmla="*/ 1500166 h 2436270"/>
              <a:gd name="connsiteX12" fmla="*/ 2376264 w 2376264"/>
              <a:gd name="connsiteY12" fmla="*/ 2436270 h 2436270"/>
              <a:gd name="connsiteX13" fmla="*/ 0 w 2376264"/>
              <a:gd name="connsiteY13" fmla="*/ 2436270 h 2436270"/>
              <a:gd name="connsiteX0" fmla="*/ 0 w 2376264"/>
              <a:gd name="connsiteY0" fmla="*/ 2436270 h 2436270"/>
              <a:gd name="connsiteX1" fmla="*/ 0 w 2376264"/>
              <a:gd name="connsiteY1" fmla="*/ 2148238 h 2436270"/>
              <a:gd name="connsiteX2" fmla="*/ 288032 w 2376264"/>
              <a:gd name="connsiteY2" fmla="*/ 2004222 h 2436270"/>
              <a:gd name="connsiteX3" fmla="*/ 504056 w 2376264"/>
              <a:gd name="connsiteY3" fmla="*/ 1788198 h 2436270"/>
              <a:gd name="connsiteX4" fmla="*/ 792088 w 2376264"/>
              <a:gd name="connsiteY4" fmla="*/ 1500166 h 2436270"/>
              <a:gd name="connsiteX5" fmla="*/ 936104 w 2376264"/>
              <a:gd name="connsiteY5" fmla="*/ 1212134 h 2436270"/>
              <a:gd name="connsiteX6" fmla="*/ 1080120 w 2376264"/>
              <a:gd name="connsiteY6" fmla="*/ 924102 h 2436270"/>
              <a:gd name="connsiteX7" fmla="*/ 1296144 w 2376264"/>
              <a:gd name="connsiteY7" fmla="*/ 348038 h 2436270"/>
              <a:gd name="connsiteX8" fmla="*/ 1656184 w 2376264"/>
              <a:gd name="connsiteY8" fmla="*/ 60007 h 2436270"/>
              <a:gd name="connsiteX9" fmla="*/ 2016224 w 2376264"/>
              <a:gd name="connsiteY9" fmla="*/ 708079 h 2436270"/>
              <a:gd name="connsiteX10" fmla="*/ 2088232 w 2376264"/>
              <a:gd name="connsiteY10" fmla="*/ 996110 h 2436270"/>
              <a:gd name="connsiteX11" fmla="*/ 2376264 w 2376264"/>
              <a:gd name="connsiteY11" fmla="*/ 1500166 h 2436270"/>
              <a:gd name="connsiteX12" fmla="*/ 2376264 w 2376264"/>
              <a:gd name="connsiteY12" fmla="*/ 2436270 h 2436270"/>
              <a:gd name="connsiteX13" fmla="*/ 0 w 2376264"/>
              <a:gd name="connsiteY13" fmla="*/ 2436270 h 2436270"/>
              <a:gd name="connsiteX0" fmla="*/ 0 w 2376264"/>
              <a:gd name="connsiteY0" fmla="*/ 2508279 h 2508279"/>
              <a:gd name="connsiteX1" fmla="*/ 0 w 2376264"/>
              <a:gd name="connsiteY1" fmla="*/ 2220247 h 2508279"/>
              <a:gd name="connsiteX2" fmla="*/ 288032 w 2376264"/>
              <a:gd name="connsiteY2" fmla="*/ 2076231 h 2508279"/>
              <a:gd name="connsiteX3" fmla="*/ 504056 w 2376264"/>
              <a:gd name="connsiteY3" fmla="*/ 1860207 h 2508279"/>
              <a:gd name="connsiteX4" fmla="*/ 792088 w 2376264"/>
              <a:gd name="connsiteY4" fmla="*/ 1572175 h 2508279"/>
              <a:gd name="connsiteX5" fmla="*/ 936104 w 2376264"/>
              <a:gd name="connsiteY5" fmla="*/ 1284143 h 2508279"/>
              <a:gd name="connsiteX6" fmla="*/ 1080120 w 2376264"/>
              <a:gd name="connsiteY6" fmla="*/ 996111 h 2508279"/>
              <a:gd name="connsiteX7" fmla="*/ 1296144 w 2376264"/>
              <a:gd name="connsiteY7" fmla="*/ 420047 h 2508279"/>
              <a:gd name="connsiteX8" fmla="*/ 1584176 w 2376264"/>
              <a:gd name="connsiteY8" fmla="*/ 60007 h 2508279"/>
              <a:gd name="connsiteX9" fmla="*/ 2016224 w 2376264"/>
              <a:gd name="connsiteY9" fmla="*/ 780088 h 2508279"/>
              <a:gd name="connsiteX10" fmla="*/ 2088232 w 2376264"/>
              <a:gd name="connsiteY10" fmla="*/ 1068119 h 2508279"/>
              <a:gd name="connsiteX11" fmla="*/ 2376264 w 2376264"/>
              <a:gd name="connsiteY11" fmla="*/ 1572175 h 2508279"/>
              <a:gd name="connsiteX12" fmla="*/ 2376264 w 2376264"/>
              <a:gd name="connsiteY12" fmla="*/ 2508279 h 2508279"/>
              <a:gd name="connsiteX13" fmla="*/ 0 w 2376264"/>
              <a:gd name="connsiteY13" fmla="*/ 2508279 h 2508279"/>
              <a:gd name="connsiteX0" fmla="*/ 0 w 2376264"/>
              <a:gd name="connsiteY0" fmla="*/ 2508278 h 2508278"/>
              <a:gd name="connsiteX1" fmla="*/ 0 w 2376264"/>
              <a:gd name="connsiteY1" fmla="*/ 2220246 h 2508278"/>
              <a:gd name="connsiteX2" fmla="*/ 288032 w 2376264"/>
              <a:gd name="connsiteY2" fmla="*/ 2076230 h 2508278"/>
              <a:gd name="connsiteX3" fmla="*/ 504056 w 2376264"/>
              <a:gd name="connsiteY3" fmla="*/ 1860206 h 2508278"/>
              <a:gd name="connsiteX4" fmla="*/ 792088 w 2376264"/>
              <a:gd name="connsiteY4" fmla="*/ 1572174 h 2508278"/>
              <a:gd name="connsiteX5" fmla="*/ 936104 w 2376264"/>
              <a:gd name="connsiteY5" fmla="*/ 1284142 h 2508278"/>
              <a:gd name="connsiteX6" fmla="*/ 1080120 w 2376264"/>
              <a:gd name="connsiteY6" fmla="*/ 996110 h 2508278"/>
              <a:gd name="connsiteX7" fmla="*/ 1296144 w 2376264"/>
              <a:gd name="connsiteY7" fmla="*/ 420046 h 2508278"/>
              <a:gd name="connsiteX8" fmla="*/ 1656184 w 2376264"/>
              <a:gd name="connsiteY8" fmla="*/ 60007 h 2508278"/>
              <a:gd name="connsiteX9" fmla="*/ 2016224 w 2376264"/>
              <a:gd name="connsiteY9" fmla="*/ 780087 h 2508278"/>
              <a:gd name="connsiteX10" fmla="*/ 2088232 w 2376264"/>
              <a:gd name="connsiteY10" fmla="*/ 1068118 h 2508278"/>
              <a:gd name="connsiteX11" fmla="*/ 2376264 w 2376264"/>
              <a:gd name="connsiteY11" fmla="*/ 1572174 h 2508278"/>
              <a:gd name="connsiteX12" fmla="*/ 2376264 w 2376264"/>
              <a:gd name="connsiteY12" fmla="*/ 2508278 h 2508278"/>
              <a:gd name="connsiteX13" fmla="*/ 0 w 2376264"/>
              <a:gd name="connsiteY13" fmla="*/ 2508278 h 2508278"/>
              <a:gd name="connsiteX0" fmla="*/ 0 w 2376264"/>
              <a:gd name="connsiteY0" fmla="*/ 2436271 h 2436271"/>
              <a:gd name="connsiteX1" fmla="*/ 0 w 2376264"/>
              <a:gd name="connsiteY1" fmla="*/ 2148239 h 2436271"/>
              <a:gd name="connsiteX2" fmla="*/ 288032 w 2376264"/>
              <a:gd name="connsiteY2" fmla="*/ 2004223 h 2436271"/>
              <a:gd name="connsiteX3" fmla="*/ 504056 w 2376264"/>
              <a:gd name="connsiteY3" fmla="*/ 1788199 h 2436271"/>
              <a:gd name="connsiteX4" fmla="*/ 792088 w 2376264"/>
              <a:gd name="connsiteY4" fmla="*/ 1500167 h 2436271"/>
              <a:gd name="connsiteX5" fmla="*/ 936104 w 2376264"/>
              <a:gd name="connsiteY5" fmla="*/ 1212135 h 2436271"/>
              <a:gd name="connsiteX6" fmla="*/ 1080120 w 2376264"/>
              <a:gd name="connsiteY6" fmla="*/ 924103 h 2436271"/>
              <a:gd name="connsiteX7" fmla="*/ 1296144 w 2376264"/>
              <a:gd name="connsiteY7" fmla="*/ 348039 h 2436271"/>
              <a:gd name="connsiteX8" fmla="*/ 1656184 w 2376264"/>
              <a:gd name="connsiteY8" fmla="*/ 60007 h 2436271"/>
              <a:gd name="connsiteX9" fmla="*/ 2016224 w 2376264"/>
              <a:gd name="connsiteY9" fmla="*/ 708080 h 2436271"/>
              <a:gd name="connsiteX10" fmla="*/ 2088232 w 2376264"/>
              <a:gd name="connsiteY10" fmla="*/ 996111 h 2436271"/>
              <a:gd name="connsiteX11" fmla="*/ 2376264 w 2376264"/>
              <a:gd name="connsiteY11" fmla="*/ 1500167 h 2436271"/>
              <a:gd name="connsiteX12" fmla="*/ 2376264 w 2376264"/>
              <a:gd name="connsiteY12" fmla="*/ 2436271 h 2436271"/>
              <a:gd name="connsiteX13" fmla="*/ 0 w 2376264"/>
              <a:gd name="connsiteY13" fmla="*/ 2436271 h 2436271"/>
              <a:gd name="connsiteX0" fmla="*/ 0 w 2376264"/>
              <a:gd name="connsiteY0" fmla="*/ 2475131 h 2475131"/>
              <a:gd name="connsiteX1" fmla="*/ 0 w 2376264"/>
              <a:gd name="connsiteY1" fmla="*/ 2187099 h 2475131"/>
              <a:gd name="connsiteX2" fmla="*/ 288032 w 2376264"/>
              <a:gd name="connsiteY2" fmla="*/ 2043083 h 2475131"/>
              <a:gd name="connsiteX3" fmla="*/ 504056 w 2376264"/>
              <a:gd name="connsiteY3" fmla="*/ 1827059 h 2475131"/>
              <a:gd name="connsiteX4" fmla="*/ 792088 w 2376264"/>
              <a:gd name="connsiteY4" fmla="*/ 1539027 h 2475131"/>
              <a:gd name="connsiteX5" fmla="*/ 936104 w 2376264"/>
              <a:gd name="connsiteY5" fmla="*/ 1250995 h 2475131"/>
              <a:gd name="connsiteX6" fmla="*/ 1080120 w 2376264"/>
              <a:gd name="connsiteY6" fmla="*/ 962963 h 2475131"/>
              <a:gd name="connsiteX7" fmla="*/ 1296144 w 2376264"/>
              <a:gd name="connsiteY7" fmla="*/ 386899 h 2475131"/>
              <a:gd name="connsiteX8" fmla="*/ 1490638 w 2376264"/>
              <a:gd name="connsiteY8" fmla="*/ 153735 h 2475131"/>
              <a:gd name="connsiteX9" fmla="*/ 1656184 w 2376264"/>
              <a:gd name="connsiteY9" fmla="*/ 98867 h 2475131"/>
              <a:gd name="connsiteX10" fmla="*/ 2016224 w 2376264"/>
              <a:gd name="connsiteY10" fmla="*/ 746940 h 2475131"/>
              <a:gd name="connsiteX11" fmla="*/ 2088232 w 2376264"/>
              <a:gd name="connsiteY11" fmla="*/ 1034971 h 2475131"/>
              <a:gd name="connsiteX12" fmla="*/ 2376264 w 2376264"/>
              <a:gd name="connsiteY12" fmla="*/ 1539027 h 2475131"/>
              <a:gd name="connsiteX13" fmla="*/ 2376264 w 2376264"/>
              <a:gd name="connsiteY13" fmla="*/ 2475131 h 2475131"/>
              <a:gd name="connsiteX14" fmla="*/ 0 w 2376264"/>
              <a:gd name="connsiteY14" fmla="*/ 2475131 h 2475131"/>
              <a:gd name="connsiteX0" fmla="*/ 0 w 2376264"/>
              <a:gd name="connsiteY0" fmla="*/ 2484276 h 2484276"/>
              <a:gd name="connsiteX1" fmla="*/ 0 w 2376264"/>
              <a:gd name="connsiteY1" fmla="*/ 2196244 h 2484276"/>
              <a:gd name="connsiteX2" fmla="*/ 288032 w 2376264"/>
              <a:gd name="connsiteY2" fmla="*/ 2052228 h 2484276"/>
              <a:gd name="connsiteX3" fmla="*/ 504056 w 2376264"/>
              <a:gd name="connsiteY3" fmla="*/ 1836204 h 2484276"/>
              <a:gd name="connsiteX4" fmla="*/ 792088 w 2376264"/>
              <a:gd name="connsiteY4" fmla="*/ 1548172 h 2484276"/>
              <a:gd name="connsiteX5" fmla="*/ 936104 w 2376264"/>
              <a:gd name="connsiteY5" fmla="*/ 1260140 h 2484276"/>
              <a:gd name="connsiteX6" fmla="*/ 1080120 w 2376264"/>
              <a:gd name="connsiteY6" fmla="*/ 972108 h 2484276"/>
              <a:gd name="connsiteX7" fmla="*/ 1296144 w 2376264"/>
              <a:gd name="connsiteY7" fmla="*/ 396044 h 2484276"/>
              <a:gd name="connsiteX8" fmla="*/ 1512168 w 2376264"/>
              <a:gd name="connsiteY8" fmla="*/ 108012 h 2484276"/>
              <a:gd name="connsiteX9" fmla="*/ 1656184 w 2376264"/>
              <a:gd name="connsiteY9" fmla="*/ 108012 h 2484276"/>
              <a:gd name="connsiteX10" fmla="*/ 2016224 w 2376264"/>
              <a:gd name="connsiteY10" fmla="*/ 756085 h 2484276"/>
              <a:gd name="connsiteX11" fmla="*/ 2088232 w 2376264"/>
              <a:gd name="connsiteY11" fmla="*/ 1044116 h 2484276"/>
              <a:gd name="connsiteX12" fmla="*/ 2376264 w 2376264"/>
              <a:gd name="connsiteY12" fmla="*/ 1548172 h 2484276"/>
              <a:gd name="connsiteX13" fmla="*/ 2376264 w 2376264"/>
              <a:gd name="connsiteY13" fmla="*/ 2484276 h 2484276"/>
              <a:gd name="connsiteX14" fmla="*/ 0 w 2376264"/>
              <a:gd name="connsiteY14" fmla="*/ 2484276 h 2484276"/>
              <a:gd name="connsiteX0" fmla="*/ 0 w 2376264"/>
              <a:gd name="connsiteY0" fmla="*/ 2424269 h 2424269"/>
              <a:gd name="connsiteX1" fmla="*/ 0 w 2376264"/>
              <a:gd name="connsiteY1" fmla="*/ 2136237 h 2424269"/>
              <a:gd name="connsiteX2" fmla="*/ 288032 w 2376264"/>
              <a:gd name="connsiteY2" fmla="*/ 1992221 h 2424269"/>
              <a:gd name="connsiteX3" fmla="*/ 504056 w 2376264"/>
              <a:gd name="connsiteY3" fmla="*/ 1776197 h 2424269"/>
              <a:gd name="connsiteX4" fmla="*/ 792088 w 2376264"/>
              <a:gd name="connsiteY4" fmla="*/ 1488165 h 2424269"/>
              <a:gd name="connsiteX5" fmla="*/ 936104 w 2376264"/>
              <a:gd name="connsiteY5" fmla="*/ 1200133 h 2424269"/>
              <a:gd name="connsiteX6" fmla="*/ 1080120 w 2376264"/>
              <a:gd name="connsiteY6" fmla="*/ 912101 h 2424269"/>
              <a:gd name="connsiteX7" fmla="*/ 1296144 w 2376264"/>
              <a:gd name="connsiteY7" fmla="*/ 336037 h 2424269"/>
              <a:gd name="connsiteX8" fmla="*/ 1512168 w 2376264"/>
              <a:gd name="connsiteY8" fmla="*/ 48005 h 2424269"/>
              <a:gd name="connsiteX9" fmla="*/ 1656184 w 2376264"/>
              <a:gd name="connsiteY9" fmla="*/ 48005 h 2424269"/>
              <a:gd name="connsiteX10" fmla="*/ 1814488 w 2376264"/>
              <a:gd name="connsiteY10" fmla="*/ 317186 h 2424269"/>
              <a:gd name="connsiteX11" fmla="*/ 2016224 w 2376264"/>
              <a:gd name="connsiteY11" fmla="*/ 696078 h 2424269"/>
              <a:gd name="connsiteX12" fmla="*/ 2088232 w 2376264"/>
              <a:gd name="connsiteY12" fmla="*/ 984109 h 2424269"/>
              <a:gd name="connsiteX13" fmla="*/ 2376264 w 2376264"/>
              <a:gd name="connsiteY13" fmla="*/ 1488165 h 2424269"/>
              <a:gd name="connsiteX14" fmla="*/ 2376264 w 2376264"/>
              <a:gd name="connsiteY14" fmla="*/ 2424269 h 2424269"/>
              <a:gd name="connsiteX15" fmla="*/ 0 w 2376264"/>
              <a:gd name="connsiteY15" fmla="*/ 2424269 h 2424269"/>
              <a:gd name="connsiteX0" fmla="*/ 0 w 2376264"/>
              <a:gd name="connsiteY0" fmla="*/ 2424269 h 2424269"/>
              <a:gd name="connsiteX1" fmla="*/ 0 w 2376264"/>
              <a:gd name="connsiteY1" fmla="*/ 2136237 h 2424269"/>
              <a:gd name="connsiteX2" fmla="*/ 288032 w 2376264"/>
              <a:gd name="connsiteY2" fmla="*/ 1992221 h 2424269"/>
              <a:gd name="connsiteX3" fmla="*/ 504056 w 2376264"/>
              <a:gd name="connsiteY3" fmla="*/ 1776197 h 2424269"/>
              <a:gd name="connsiteX4" fmla="*/ 792088 w 2376264"/>
              <a:gd name="connsiteY4" fmla="*/ 1488165 h 2424269"/>
              <a:gd name="connsiteX5" fmla="*/ 936104 w 2376264"/>
              <a:gd name="connsiteY5" fmla="*/ 1200133 h 2424269"/>
              <a:gd name="connsiteX6" fmla="*/ 1080120 w 2376264"/>
              <a:gd name="connsiteY6" fmla="*/ 912101 h 2424269"/>
              <a:gd name="connsiteX7" fmla="*/ 1296144 w 2376264"/>
              <a:gd name="connsiteY7" fmla="*/ 336037 h 2424269"/>
              <a:gd name="connsiteX8" fmla="*/ 1512168 w 2376264"/>
              <a:gd name="connsiteY8" fmla="*/ 48005 h 2424269"/>
              <a:gd name="connsiteX9" fmla="*/ 1656184 w 2376264"/>
              <a:gd name="connsiteY9" fmla="*/ 48005 h 2424269"/>
              <a:gd name="connsiteX10" fmla="*/ 1800200 w 2376264"/>
              <a:gd name="connsiteY10" fmla="*/ 264029 h 2424269"/>
              <a:gd name="connsiteX11" fmla="*/ 2016224 w 2376264"/>
              <a:gd name="connsiteY11" fmla="*/ 696078 h 2424269"/>
              <a:gd name="connsiteX12" fmla="*/ 2088232 w 2376264"/>
              <a:gd name="connsiteY12" fmla="*/ 984109 h 2424269"/>
              <a:gd name="connsiteX13" fmla="*/ 2376264 w 2376264"/>
              <a:gd name="connsiteY13" fmla="*/ 1488165 h 2424269"/>
              <a:gd name="connsiteX14" fmla="*/ 2376264 w 2376264"/>
              <a:gd name="connsiteY14" fmla="*/ 2424269 h 2424269"/>
              <a:gd name="connsiteX15" fmla="*/ 0 w 2376264"/>
              <a:gd name="connsiteY15" fmla="*/ 2424269 h 2424269"/>
              <a:gd name="connsiteX0" fmla="*/ 0 w 2376264"/>
              <a:gd name="connsiteY0" fmla="*/ 2424269 h 2424269"/>
              <a:gd name="connsiteX1" fmla="*/ 0 w 2376264"/>
              <a:gd name="connsiteY1" fmla="*/ 2136237 h 2424269"/>
              <a:gd name="connsiteX2" fmla="*/ 288032 w 2376264"/>
              <a:gd name="connsiteY2" fmla="*/ 1992221 h 2424269"/>
              <a:gd name="connsiteX3" fmla="*/ 504056 w 2376264"/>
              <a:gd name="connsiteY3" fmla="*/ 1776197 h 2424269"/>
              <a:gd name="connsiteX4" fmla="*/ 792088 w 2376264"/>
              <a:gd name="connsiteY4" fmla="*/ 1488165 h 2424269"/>
              <a:gd name="connsiteX5" fmla="*/ 936104 w 2376264"/>
              <a:gd name="connsiteY5" fmla="*/ 1200133 h 2424269"/>
              <a:gd name="connsiteX6" fmla="*/ 1080120 w 2376264"/>
              <a:gd name="connsiteY6" fmla="*/ 912101 h 2424269"/>
              <a:gd name="connsiteX7" fmla="*/ 1296144 w 2376264"/>
              <a:gd name="connsiteY7" fmla="*/ 336037 h 2424269"/>
              <a:gd name="connsiteX8" fmla="*/ 1512168 w 2376264"/>
              <a:gd name="connsiteY8" fmla="*/ 48005 h 2424269"/>
              <a:gd name="connsiteX9" fmla="*/ 1656184 w 2376264"/>
              <a:gd name="connsiteY9" fmla="*/ 48005 h 2424269"/>
              <a:gd name="connsiteX10" fmla="*/ 1800200 w 2376264"/>
              <a:gd name="connsiteY10" fmla="*/ 264029 h 2424269"/>
              <a:gd name="connsiteX11" fmla="*/ 2016224 w 2376264"/>
              <a:gd name="connsiteY11" fmla="*/ 696078 h 2424269"/>
              <a:gd name="connsiteX12" fmla="*/ 2088232 w 2376264"/>
              <a:gd name="connsiteY12" fmla="*/ 984109 h 2424269"/>
              <a:gd name="connsiteX13" fmla="*/ 2376264 w 2376264"/>
              <a:gd name="connsiteY13" fmla="*/ 1488165 h 2424269"/>
              <a:gd name="connsiteX14" fmla="*/ 2376264 w 2376264"/>
              <a:gd name="connsiteY14" fmla="*/ 2424269 h 2424269"/>
              <a:gd name="connsiteX15" fmla="*/ 0 w 2376264"/>
              <a:gd name="connsiteY15" fmla="*/ 2424269 h 2424269"/>
              <a:gd name="connsiteX0" fmla="*/ 0 w 2376264"/>
              <a:gd name="connsiteY0" fmla="*/ 2424269 h 2424269"/>
              <a:gd name="connsiteX1" fmla="*/ 0 w 2376264"/>
              <a:gd name="connsiteY1" fmla="*/ 2136237 h 2424269"/>
              <a:gd name="connsiteX2" fmla="*/ 288032 w 2376264"/>
              <a:gd name="connsiteY2" fmla="*/ 1992221 h 2424269"/>
              <a:gd name="connsiteX3" fmla="*/ 504056 w 2376264"/>
              <a:gd name="connsiteY3" fmla="*/ 1776197 h 2424269"/>
              <a:gd name="connsiteX4" fmla="*/ 792088 w 2376264"/>
              <a:gd name="connsiteY4" fmla="*/ 1488165 h 2424269"/>
              <a:gd name="connsiteX5" fmla="*/ 936104 w 2376264"/>
              <a:gd name="connsiteY5" fmla="*/ 1200133 h 2424269"/>
              <a:gd name="connsiteX6" fmla="*/ 1080120 w 2376264"/>
              <a:gd name="connsiteY6" fmla="*/ 912101 h 2424269"/>
              <a:gd name="connsiteX7" fmla="*/ 1296144 w 2376264"/>
              <a:gd name="connsiteY7" fmla="*/ 336037 h 2424269"/>
              <a:gd name="connsiteX8" fmla="*/ 1512168 w 2376264"/>
              <a:gd name="connsiteY8" fmla="*/ 48005 h 2424269"/>
              <a:gd name="connsiteX9" fmla="*/ 1656184 w 2376264"/>
              <a:gd name="connsiteY9" fmla="*/ 48005 h 2424269"/>
              <a:gd name="connsiteX10" fmla="*/ 1800200 w 2376264"/>
              <a:gd name="connsiteY10" fmla="*/ 264029 h 2424269"/>
              <a:gd name="connsiteX11" fmla="*/ 2016224 w 2376264"/>
              <a:gd name="connsiteY11" fmla="*/ 696078 h 2424269"/>
              <a:gd name="connsiteX12" fmla="*/ 2088232 w 2376264"/>
              <a:gd name="connsiteY12" fmla="*/ 984109 h 2424269"/>
              <a:gd name="connsiteX13" fmla="*/ 2376264 w 2376264"/>
              <a:gd name="connsiteY13" fmla="*/ 1488165 h 2424269"/>
              <a:gd name="connsiteX14" fmla="*/ 2376264 w 2376264"/>
              <a:gd name="connsiteY14" fmla="*/ 2424269 h 2424269"/>
              <a:gd name="connsiteX15" fmla="*/ 0 w 2376264"/>
              <a:gd name="connsiteY15" fmla="*/ 2424269 h 2424269"/>
              <a:gd name="connsiteX0" fmla="*/ 0 w 2376264"/>
              <a:gd name="connsiteY0" fmla="*/ 2424269 h 2424269"/>
              <a:gd name="connsiteX1" fmla="*/ 0 w 2376264"/>
              <a:gd name="connsiteY1" fmla="*/ 2136237 h 2424269"/>
              <a:gd name="connsiteX2" fmla="*/ 288032 w 2376264"/>
              <a:gd name="connsiteY2" fmla="*/ 1992221 h 2424269"/>
              <a:gd name="connsiteX3" fmla="*/ 504056 w 2376264"/>
              <a:gd name="connsiteY3" fmla="*/ 1776197 h 2424269"/>
              <a:gd name="connsiteX4" fmla="*/ 792088 w 2376264"/>
              <a:gd name="connsiteY4" fmla="*/ 1488165 h 2424269"/>
              <a:gd name="connsiteX5" fmla="*/ 936104 w 2376264"/>
              <a:gd name="connsiteY5" fmla="*/ 1200133 h 2424269"/>
              <a:gd name="connsiteX6" fmla="*/ 1080120 w 2376264"/>
              <a:gd name="connsiteY6" fmla="*/ 912101 h 2424269"/>
              <a:gd name="connsiteX7" fmla="*/ 1296144 w 2376264"/>
              <a:gd name="connsiteY7" fmla="*/ 336037 h 2424269"/>
              <a:gd name="connsiteX8" fmla="*/ 1512168 w 2376264"/>
              <a:gd name="connsiteY8" fmla="*/ 48005 h 2424269"/>
              <a:gd name="connsiteX9" fmla="*/ 1656184 w 2376264"/>
              <a:gd name="connsiteY9" fmla="*/ 48005 h 2424269"/>
              <a:gd name="connsiteX10" fmla="*/ 1800200 w 2376264"/>
              <a:gd name="connsiteY10" fmla="*/ 264029 h 2424269"/>
              <a:gd name="connsiteX11" fmla="*/ 2016224 w 2376264"/>
              <a:gd name="connsiteY11" fmla="*/ 696078 h 2424269"/>
              <a:gd name="connsiteX12" fmla="*/ 2088232 w 2376264"/>
              <a:gd name="connsiteY12" fmla="*/ 984109 h 2424269"/>
              <a:gd name="connsiteX13" fmla="*/ 2376264 w 2376264"/>
              <a:gd name="connsiteY13" fmla="*/ 1488165 h 2424269"/>
              <a:gd name="connsiteX14" fmla="*/ 2376264 w 2376264"/>
              <a:gd name="connsiteY14" fmla="*/ 2424269 h 2424269"/>
              <a:gd name="connsiteX15" fmla="*/ 0 w 2376264"/>
              <a:gd name="connsiteY15" fmla="*/ 2424269 h 2424269"/>
              <a:gd name="connsiteX0" fmla="*/ 0 w 2376264"/>
              <a:gd name="connsiteY0" fmla="*/ 2424269 h 2424269"/>
              <a:gd name="connsiteX1" fmla="*/ 0 w 2376264"/>
              <a:gd name="connsiteY1" fmla="*/ 2136237 h 2424269"/>
              <a:gd name="connsiteX2" fmla="*/ 288032 w 2376264"/>
              <a:gd name="connsiteY2" fmla="*/ 1992221 h 2424269"/>
              <a:gd name="connsiteX3" fmla="*/ 504056 w 2376264"/>
              <a:gd name="connsiteY3" fmla="*/ 1776197 h 2424269"/>
              <a:gd name="connsiteX4" fmla="*/ 792088 w 2376264"/>
              <a:gd name="connsiteY4" fmla="*/ 1488165 h 2424269"/>
              <a:gd name="connsiteX5" fmla="*/ 936104 w 2376264"/>
              <a:gd name="connsiteY5" fmla="*/ 1200133 h 2424269"/>
              <a:gd name="connsiteX6" fmla="*/ 1080120 w 2376264"/>
              <a:gd name="connsiteY6" fmla="*/ 912101 h 2424269"/>
              <a:gd name="connsiteX7" fmla="*/ 1296144 w 2376264"/>
              <a:gd name="connsiteY7" fmla="*/ 336037 h 2424269"/>
              <a:gd name="connsiteX8" fmla="*/ 1512168 w 2376264"/>
              <a:gd name="connsiteY8" fmla="*/ 48005 h 2424269"/>
              <a:gd name="connsiteX9" fmla="*/ 1656184 w 2376264"/>
              <a:gd name="connsiteY9" fmla="*/ 48005 h 2424269"/>
              <a:gd name="connsiteX10" fmla="*/ 1800200 w 2376264"/>
              <a:gd name="connsiteY10" fmla="*/ 264029 h 2424269"/>
              <a:gd name="connsiteX11" fmla="*/ 2016224 w 2376264"/>
              <a:gd name="connsiteY11" fmla="*/ 696078 h 2424269"/>
              <a:gd name="connsiteX12" fmla="*/ 2088232 w 2376264"/>
              <a:gd name="connsiteY12" fmla="*/ 984109 h 2424269"/>
              <a:gd name="connsiteX13" fmla="*/ 2376264 w 2376264"/>
              <a:gd name="connsiteY13" fmla="*/ 1488165 h 2424269"/>
              <a:gd name="connsiteX14" fmla="*/ 2376264 w 2376264"/>
              <a:gd name="connsiteY14" fmla="*/ 2424269 h 2424269"/>
              <a:gd name="connsiteX15" fmla="*/ 0 w 2376264"/>
              <a:gd name="connsiteY15" fmla="*/ 2424269 h 2424269"/>
              <a:gd name="connsiteX0" fmla="*/ 0 w 2376264"/>
              <a:gd name="connsiteY0" fmla="*/ 2424269 h 2424269"/>
              <a:gd name="connsiteX1" fmla="*/ 0 w 2376264"/>
              <a:gd name="connsiteY1" fmla="*/ 2136237 h 2424269"/>
              <a:gd name="connsiteX2" fmla="*/ 288032 w 2376264"/>
              <a:gd name="connsiteY2" fmla="*/ 1992221 h 2424269"/>
              <a:gd name="connsiteX3" fmla="*/ 504056 w 2376264"/>
              <a:gd name="connsiteY3" fmla="*/ 1776197 h 2424269"/>
              <a:gd name="connsiteX4" fmla="*/ 792088 w 2376264"/>
              <a:gd name="connsiteY4" fmla="*/ 1488165 h 2424269"/>
              <a:gd name="connsiteX5" fmla="*/ 936104 w 2376264"/>
              <a:gd name="connsiteY5" fmla="*/ 1200133 h 2424269"/>
              <a:gd name="connsiteX6" fmla="*/ 1080120 w 2376264"/>
              <a:gd name="connsiteY6" fmla="*/ 912101 h 2424269"/>
              <a:gd name="connsiteX7" fmla="*/ 1296144 w 2376264"/>
              <a:gd name="connsiteY7" fmla="*/ 336037 h 2424269"/>
              <a:gd name="connsiteX8" fmla="*/ 1512168 w 2376264"/>
              <a:gd name="connsiteY8" fmla="*/ 48005 h 2424269"/>
              <a:gd name="connsiteX9" fmla="*/ 1656184 w 2376264"/>
              <a:gd name="connsiteY9" fmla="*/ 48005 h 2424269"/>
              <a:gd name="connsiteX10" fmla="*/ 1800200 w 2376264"/>
              <a:gd name="connsiteY10" fmla="*/ 264029 h 2424269"/>
              <a:gd name="connsiteX11" fmla="*/ 2016224 w 2376264"/>
              <a:gd name="connsiteY11" fmla="*/ 696078 h 2424269"/>
              <a:gd name="connsiteX12" fmla="*/ 2088232 w 2376264"/>
              <a:gd name="connsiteY12" fmla="*/ 984109 h 2424269"/>
              <a:gd name="connsiteX13" fmla="*/ 2376264 w 2376264"/>
              <a:gd name="connsiteY13" fmla="*/ 1488165 h 2424269"/>
              <a:gd name="connsiteX14" fmla="*/ 2376264 w 2376264"/>
              <a:gd name="connsiteY14" fmla="*/ 2424269 h 2424269"/>
              <a:gd name="connsiteX15" fmla="*/ 0 w 2376264"/>
              <a:gd name="connsiteY15" fmla="*/ 2424269 h 2424269"/>
              <a:gd name="connsiteX0" fmla="*/ 0 w 2376264"/>
              <a:gd name="connsiteY0" fmla="*/ 2424269 h 2424269"/>
              <a:gd name="connsiteX1" fmla="*/ 0 w 2376264"/>
              <a:gd name="connsiteY1" fmla="*/ 2136237 h 2424269"/>
              <a:gd name="connsiteX2" fmla="*/ 288032 w 2376264"/>
              <a:gd name="connsiteY2" fmla="*/ 1992221 h 2424269"/>
              <a:gd name="connsiteX3" fmla="*/ 504056 w 2376264"/>
              <a:gd name="connsiteY3" fmla="*/ 1776197 h 2424269"/>
              <a:gd name="connsiteX4" fmla="*/ 792088 w 2376264"/>
              <a:gd name="connsiteY4" fmla="*/ 1488165 h 2424269"/>
              <a:gd name="connsiteX5" fmla="*/ 936104 w 2376264"/>
              <a:gd name="connsiteY5" fmla="*/ 1200133 h 2424269"/>
              <a:gd name="connsiteX6" fmla="*/ 1080120 w 2376264"/>
              <a:gd name="connsiteY6" fmla="*/ 912101 h 2424269"/>
              <a:gd name="connsiteX7" fmla="*/ 1296144 w 2376264"/>
              <a:gd name="connsiteY7" fmla="*/ 336037 h 2424269"/>
              <a:gd name="connsiteX8" fmla="*/ 1512168 w 2376264"/>
              <a:gd name="connsiteY8" fmla="*/ 48005 h 2424269"/>
              <a:gd name="connsiteX9" fmla="*/ 1656184 w 2376264"/>
              <a:gd name="connsiteY9" fmla="*/ 48005 h 2424269"/>
              <a:gd name="connsiteX10" fmla="*/ 1800200 w 2376264"/>
              <a:gd name="connsiteY10" fmla="*/ 264029 h 2424269"/>
              <a:gd name="connsiteX11" fmla="*/ 2016224 w 2376264"/>
              <a:gd name="connsiteY11" fmla="*/ 696078 h 2424269"/>
              <a:gd name="connsiteX12" fmla="*/ 2088232 w 2376264"/>
              <a:gd name="connsiteY12" fmla="*/ 984109 h 2424269"/>
              <a:gd name="connsiteX13" fmla="*/ 2376264 w 2376264"/>
              <a:gd name="connsiteY13" fmla="*/ 1488165 h 2424269"/>
              <a:gd name="connsiteX14" fmla="*/ 2376264 w 2376264"/>
              <a:gd name="connsiteY14" fmla="*/ 2424269 h 2424269"/>
              <a:gd name="connsiteX15" fmla="*/ 0 w 2376264"/>
              <a:gd name="connsiteY15" fmla="*/ 2424269 h 2424269"/>
              <a:gd name="connsiteX0" fmla="*/ 0 w 2376264"/>
              <a:gd name="connsiteY0" fmla="*/ 2424269 h 2424269"/>
              <a:gd name="connsiteX1" fmla="*/ 0 w 2376264"/>
              <a:gd name="connsiteY1" fmla="*/ 2136237 h 2424269"/>
              <a:gd name="connsiteX2" fmla="*/ 288032 w 2376264"/>
              <a:gd name="connsiteY2" fmla="*/ 1992221 h 2424269"/>
              <a:gd name="connsiteX3" fmla="*/ 504056 w 2376264"/>
              <a:gd name="connsiteY3" fmla="*/ 1776197 h 2424269"/>
              <a:gd name="connsiteX4" fmla="*/ 792088 w 2376264"/>
              <a:gd name="connsiteY4" fmla="*/ 1488165 h 2424269"/>
              <a:gd name="connsiteX5" fmla="*/ 936104 w 2376264"/>
              <a:gd name="connsiteY5" fmla="*/ 1200133 h 2424269"/>
              <a:gd name="connsiteX6" fmla="*/ 1080120 w 2376264"/>
              <a:gd name="connsiteY6" fmla="*/ 912101 h 2424269"/>
              <a:gd name="connsiteX7" fmla="*/ 1296144 w 2376264"/>
              <a:gd name="connsiteY7" fmla="*/ 336037 h 2424269"/>
              <a:gd name="connsiteX8" fmla="*/ 1512168 w 2376264"/>
              <a:gd name="connsiteY8" fmla="*/ 48005 h 2424269"/>
              <a:gd name="connsiteX9" fmla="*/ 1656184 w 2376264"/>
              <a:gd name="connsiteY9" fmla="*/ 48005 h 2424269"/>
              <a:gd name="connsiteX10" fmla="*/ 1800200 w 2376264"/>
              <a:gd name="connsiteY10" fmla="*/ 264029 h 2424269"/>
              <a:gd name="connsiteX11" fmla="*/ 2016224 w 2376264"/>
              <a:gd name="connsiteY11" fmla="*/ 696078 h 2424269"/>
              <a:gd name="connsiteX12" fmla="*/ 2088232 w 2376264"/>
              <a:gd name="connsiteY12" fmla="*/ 912101 h 2424269"/>
              <a:gd name="connsiteX13" fmla="*/ 2376264 w 2376264"/>
              <a:gd name="connsiteY13" fmla="*/ 1488165 h 2424269"/>
              <a:gd name="connsiteX14" fmla="*/ 2376264 w 2376264"/>
              <a:gd name="connsiteY14" fmla="*/ 2424269 h 2424269"/>
              <a:gd name="connsiteX15" fmla="*/ 0 w 2376264"/>
              <a:gd name="connsiteY15" fmla="*/ 2424269 h 2424269"/>
              <a:gd name="connsiteX0" fmla="*/ 0 w 2376264"/>
              <a:gd name="connsiteY0" fmla="*/ 2424269 h 2424269"/>
              <a:gd name="connsiteX1" fmla="*/ 0 w 2376264"/>
              <a:gd name="connsiteY1" fmla="*/ 2136237 h 2424269"/>
              <a:gd name="connsiteX2" fmla="*/ 288032 w 2376264"/>
              <a:gd name="connsiteY2" fmla="*/ 1992221 h 2424269"/>
              <a:gd name="connsiteX3" fmla="*/ 504056 w 2376264"/>
              <a:gd name="connsiteY3" fmla="*/ 1776197 h 2424269"/>
              <a:gd name="connsiteX4" fmla="*/ 792088 w 2376264"/>
              <a:gd name="connsiteY4" fmla="*/ 1488165 h 2424269"/>
              <a:gd name="connsiteX5" fmla="*/ 936104 w 2376264"/>
              <a:gd name="connsiteY5" fmla="*/ 1200133 h 2424269"/>
              <a:gd name="connsiteX6" fmla="*/ 1080120 w 2376264"/>
              <a:gd name="connsiteY6" fmla="*/ 912101 h 2424269"/>
              <a:gd name="connsiteX7" fmla="*/ 1296144 w 2376264"/>
              <a:gd name="connsiteY7" fmla="*/ 336037 h 2424269"/>
              <a:gd name="connsiteX8" fmla="*/ 1512168 w 2376264"/>
              <a:gd name="connsiteY8" fmla="*/ 48005 h 2424269"/>
              <a:gd name="connsiteX9" fmla="*/ 1656184 w 2376264"/>
              <a:gd name="connsiteY9" fmla="*/ 48005 h 2424269"/>
              <a:gd name="connsiteX10" fmla="*/ 1800200 w 2376264"/>
              <a:gd name="connsiteY10" fmla="*/ 264029 h 2424269"/>
              <a:gd name="connsiteX11" fmla="*/ 2016224 w 2376264"/>
              <a:gd name="connsiteY11" fmla="*/ 696078 h 2424269"/>
              <a:gd name="connsiteX12" fmla="*/ 2088232 w 2376264"/>
              <a:gd name="connsiteY12" fmla="*/ 912101 h 2424269"/>
              <a:gd name="connsiteX13" fmla="*/ 2232248 w 2376264"/>
              <a:gd name="connsiteY13" fmla="*/ 1200133 h 2424269"/>
              <a:gd name="connsiteX14" fmla="*/ 2376264 w 2376264"/>
              <a:gd name="connsiteY14" fmla="*/ 1488165 h 2424269"/>
              <a:gd name="connsiteX15" fmla="*/ 2376264 w 2376264"/>
              <a:gd name="connsiteY15" fmla="*/ 2424269 h 2424269"/>
              <a:gd name="connsiteX16" fmla="*/ 0 w 2376264"/>
              <a:gd name="connsiteY16" fmla="*/ 2424269 h 2424269"/>
              <a:gd name="connsiteX0" fmla="*/ 0 w 2376264"/>
              <a:gd name="connsiteY0" fmla="*/ 2424269 h 2424269"/>
              <a:gd name="connsiteX1" fmla="*/ 0 w 2376264"/>
              <a:gd name="connsiteY1" fmla="*/ 2136237 h 2424269"/>
              <a:gd name="connsiteX2" fmla="*/ 288032 w 2376264"/>
              <a:gd name="connsiteY2" fmla="*/ 1992221 h 2424269"/>
              <a:gd name="connsiteX3" fmla="*/ 504056 w 2376264"/>
              <a:gd name="connsiteY3" fmla="*/ 1776197 h 2424269"/>
              <a:gd name="connsiteX4" fmla="*/ 792088 w 2376264"/>
              <a:gd name="connsiteY4" fmla="*/ 1488165 h 2424269"/>
              <a:gd name="connsiteX5" fmla="*/ 936104 w 2376264"/>
              <a:gd name="connsiteY5" fmla="*/ 1200133 h 2424269"/>
              <a:gd name="connsiteX6" fmla="*/ 1080120 w 2376264"/>
              <a:gd name="connsiteY6" fmla="*/ 912101 h 2424269"/>
              <a:gd name="connsiteX7" fmla="*/ 1296144 w 2376264"/>
              <a:gd name="connsiteY7" fmla="*/ 336037 h 2424269"/>
              <a:gd name="connsiteX8" fmla="*/ 1512168 w 2376264"/>
              <a:gd name="connsiteY8" fmla="*/ 48005 h 2424269"/>
              <a:gd name="connsiteX9" fmla="*/ 1656184 w 2376264"/>
              <a:gd name="connsiteY9" fmla="*/ 48005 h 2424269"/>
              <a:gd name="connsiteX10" fmla="*/ 1800200 w 2376264"/>
              <a:gd name="connsiteY10" fmla="*/ 264029 h 2424269"/>
              <a:gd name="connsiteX11" fmla="*/ 2016224 w 2376264"/>
              <a:gd name="connsiteY11" fmla="*/ 696078 h 2424269"/>
              <a:gd name="connsiteX12" fmla="*/ 2088232 w 2376264"/>
              <a:gd name="connsiteY12" fmla="*/ 912101 h 2424269"/>
              <a:gd name="connsiteX13" fmla="*/ 2232248 w 2376264"/>
              <a:gd name="connsiteY13" fmla="*/ 1200133 h 2424269"/>
              <a:gd name="connsiteX14" fmla="*/ 2376264 w 2376264"/>
              <a:gd name="connsiteY14" fmla="*/ 1488165 h 2424269"/>
              <a:gd name="connsiteX15" fmla="*/ 2376264 w 2376264"/>
              <a:gd name="connsiteY15" fmla="*/ 2424269 h 2424269"/>
              <a:gd name="connsiteX16" fmla="*/ 0 w 2376264"/>
              <a:gd name="connsiteY16" fmla="*/ 2424269 h 2424269"/>
              <a:gd name="connsiteX0" fmla="*/ 0 w 2376264"/>
              <a:gd name="connsiteY0" fmla="*/ 2424269 h 2424269"/>
              <a:gd name="connsiteX1" fmla="*/ 0 w 2376264"/>
              <a:gd name="connsiteY1" fmla="*/ 2136237 h 2424269"/>
              <a:gd name="connsiteX2" fmla="*/ 288032 w 2376264"/>
              <a:gd name="connsiteY2" fmla="*/ 1992221 h 2424269"/>
              <a:gd name="connsiteX3" fmla="*/ 504056 w 2376264"/>
              <a:gd name="connsiteY3" fmla="*/ 1776197 h 2424269"/>
              <a:gd name="connsiteX4" fmla="*/ 792088 w 2376264"/>
              <a:gd name="connsiteY4" fmla="*/ 1488165 h 2424269"/>
              <a:gd name="connsiteX5" fmla="*/ 936104 w 2376264"/>
              <a:gd name="connsiteY5" fmla="*/ 1200133 h 2424269"/>
              <a:gd name="connsiteX6" fmla="*/ 1080120 w 2376264"/>
              <a:gd name="connsiteY6" fmla="*/ 912101 h 2424269"/>
              <a:gd name="connsiteX7" fmla="*/ 1296144 w 2376264"/>
              <a:gd name="connsiteY7" fmla="*/ 336037 h 2424269"/>
              <a:gd name="connsiteX8" fmla="*/ 1512168 w 2376264"/>
              <a:gd name="connsiteY8" fmla="*/ 48005 h 2424269"/>
              <a:gd name="connsiteX9" fmla="*/ 1656184 w 2376264"/>
              <a:gd name="connsiteY9" fmla="*/ 48005 h 2424269"/>
              <a:gd name="connsiteX10" fmla="*/ 1800200 w 2376264"/>
              <a:gd name="connsiteY10" fmla="*/ 264029 h 2424269"/>
              <a:gd name="connsiteX11" fmla="*/ 2016224 w 2376264"/>
              <a:gd name="connsiteY11" fmla="*/ 696078 h 2424269"/>
              <a:gd name="connsiteX12" fmla="*/ 2088232 w 2376264"/>
              <a:gd name="connsiteY12" fmla="*/ 912101 h 2424269"/>
              <a:gd name="connsiteX13" fmla="*/ 2376264 w 2376264"/>
              <a:gd name="connsiteY13" fmla="*/ 1488165 h 2424269"/>
              <a:gd name="connsiteX14" fmla="*/ 2376264 w 2376264"/>
              <a:gd name="connsiteY14" fmla="*/ 2424269 h 2424269"/>
              <a:gd name="connsiteX15" fmla="*/ 0 w 2376264"/>
              <a:gd name="connsiteY15" fmla="*/ 2424269 h 2424269"/>
              <a:gd name="connsiteX0" fmla="*/ 0 w 2376264"/>
              <a:gd name="connsiteY0" fmla="*/ 2424269 h 2424269"/>
              <a:gd name="connsiteX1" fmla="*/ 0 w 2376264"/>
              <a:gd name="connsiteY1" fmla="*/ 2136237 h 2424269"/>
              <a:gd name="connsiteX2" fmla="*/ 288032 w 2376264"/>
              <a:gd name="connsiteY2" fmla="*/ 1992221 h 2424269"/>
              <a:gd name="connsiteX3" fmla="*/ 504056 w 2376264"/>
              <a:gd name="connsiteY3" fmla="*/ 1776197 h 2424269"/>
              <a:gd name="connsiteX4" fmla="*/ 792088 w 2376264"/>
              <a:gd name="connsiteY4" fmla="*/ 1488165 h 2424269"/>
              <a:gd name="connsiteX5" fmla="*/ 936104 w 2376264"/>
              <a:gd name="connsiteY5" fmla="*/ 1200133 h 2424269"/>
              <a:gd name="connsiteX6" fmla="*/ 1080120 w 2376264"/>
              <a:gd name="connsiteY6" fmla="*/ 912101 h 2424269"/>
              <a:gd name="connsiteX7" fmla="*/ 1296144 w 2376264"/>
              <a:gd name="connsiteY7" fmla="*/ 336037 h 2424269"/>
              <a:gd name="connsiteX8" fmla="*/ 1512168 w 2376264"/>
              <a:gd name="connsiteY8" fmla="*/ 48005 h 2424269"/>
              <a:gd name="connsiteX9" fmla="*/ 1656184 w 2376264"/>
              <a:gd name="connsiteY9" fmla="*/ 48005 h 2424269"/>
              <a:gd name="connsiteX10" fmla="*/ 1800200 w 2376264"/>
              <a:gd name="connsiteY10" fmla="*/ 264029 h 2424269"/>
              <a:gd name="connsiteX11" fmla="*/ 2016224 w 2376264"/>
              <a:gd name="connsiteY11" fmla="*/ 696078 h 2424269"/>
              <a:gd name="connsiteX12" fmla="*/ 2376264 w 2376264"/>
              <a:gd name="connsiteY12" fmla="*/ 1488165 h 2424269"/>
              <a:gd name="connsiteX13" fmla="*/ 2376264 w 2376264"/>
              <a:gd name="connsiteY13" fmla="*/ 2424269 h 2424269"/>
              <a:gd name="connsiteX14" fmla="*/ 0 w 2376264"/>
              <a:gd name="connsiteY14" fmla="*/ 2424269 h 2424269"/>
              <a:gd name="connsiteX0" fmla="*/ 0 w 2376264"/>
              <a:gd name="connsiteY0" fmla="*/ 2424269 h 2424269"/>
              <a:gd name="connsiteX1" fmla="*/ 0 w 2376264"/>
              <a:gd name="connsiteY1" fmla="*/ 2136237 h 2424269"/>
              <a:gd name="connsiteX2" fmla="*/ 288032 w 2376264"/>
              <a:gd name="connsiteY2" fmla="*/ 1992221 h 2424269"/>
              <a:gd name="connsiteX3" fmla="*/ 504056 w 2376264"/>
              <a:gd name="connsiteY3" fmla="*/ 1776197 h 2424269"/>
              <a:gd name="connsiteX4" fmla="*/ 792088 w 2376264"/>
              <a:gd name="connsiteY4" fmla="*/ 1488165 h 2424269"/>
              <a:gd name="connsiteX5" fmla="*/ 936104 w 2376264"/>
              <a:gd name="connsiteY5" fmla="*/ 1200133 h 2424269"/>
              <a:gd name="connsiteX6" fmla="*/ 1080120 w 2376264"/>
              <a:gd name="connsiteY6" fmla="*/ 912101 h 2424269"/>
              <a:gd name="connsiteX7" fmla="*/ 1296144 w 2376264"/>
              <a:gd name="connsiteY7" fmla="*/ 336037 h 2424269"/>
              <a:gd name="connsiteX8" fmla="*/ 1512168 w 2376264"/>
              <a:gd name="connsiteY8" fmla="*/ 48005 h 2424269"/>
              <a:gd name="connsiteX9" fmla="*/ 1656184 w 2376264"/>
              <a:gd name="connsiteY9" fmla="*/ 48005 h 2424269"/>
              <a:gd name="connsiteX10" fmla="*/ 1800200 w 2376264"/>
              <a:gd name="connsiteY10" fmla="*/ 264029 h 2424269"/>
              <a:gd name="connsiteX11" fmla="*/ 2376264 w 2376264"/>
              <a:gd name="connsiteY11" fmla="*/ 1488165 h 2424269"/>
              <a:gd name="connsiteX12" fmla="*/ 2376264 w 2376264"/>
              <a:gd name="connsiteY12" fmla="*/ 2424269 h 2424269"/>
              <a:gd name="connsiteX13" fmla="*/ 0 w 2376264"/>
              <a:gd name="connsiteY13" fmla="*/ 2424269 h 2424269"/>
              <a:gd name="connsiteX0" fmla="*/ 0 w 2376264"/>
              <a:gd name="connsiteY0" fmla="*/ 2616291 h 2616291"/>
              <a:gd name="connsiteX1" fmla="*/ 0 w 2376264"/>
              <a:gd name="connsiteY1" fmla="*/ 2328259 h 2616291"/>
              <a:gd name="connsiteX2" fmla="*/ 288032 w 2376264"/>
              <a:gd name="connsiteY2" fmla="*/ 2184243 h 2616291"/>
              <a:gd name="connsiteX3" fmla="*/ 504056 w 2376264"/>
              <a:gd name="connsiteY3" fmla="*/ 1968219 h 2616291"/>
              <a:gd name="connsiteX4" fmla="*/ 792088 w 2376264"/>
              <a:gd name="connsiteY4" fmla="*/ 1680187 h 2616291"/>
              <a:gd name="connsiteX5" fmla="*/ 936104 w 2376264"/>
              <a:gd name="connsiteY5" fmla="*/ 1392155 h 2616291"/>
              <a:gd name="connsiteX6" fmla="*/ 1080120 w 2376264"/>
              <a:gd name="connsiteY6" fmla="*/ 1104123 h 2616291"/>
              <a:gd name="connsiteX7" fmla="*/ 1296144 w 2376264"/>
              <a:gd name="connsiteY7" fmla="*/ 528059 h 2616291"/>
              <a:gd name="connsiteX8" fmla="*/ 1512168 w 2376264"/>
              <a:gd name="connsiteY8" fmla="*/ 240027 h 2616291"/>
              <a:gd name="connsiteX9" fmla="*/ 1656184 w 2376264"/>
              <a:gd name="connsiteY9" fmla="*/ 240027 h 2616291"/>
              <a:gd name="connsiteX10" fmla="*/ 2376264 w 2376264"/>
              <a:gd name="connsiteY10" fmla="*/ 1680187 h 2616291"/>
              <a:gd name="connsiteX11" fmla="*/ 2376264 w 2376264"/>
              <a:gd name="connsiteY11" fmla="*/ 2616291 h 2616291"/>
              <a:gd name="connsiteX12" fmla="*/ 0 w 2376264"/>
              <a:gd name="connsiteY12" fmla="*/ 2616291 h 2616291"/>
              <a:gd name="connsiteX0" fmla="*/ 0 w 2652295"/>
              <a:gd name="connsiteY0" fmla="*/ 2772308 h 2772308"/>
              <a:gd name="connsiteX1" fmla="*/ 0 w 2652295"/>
              <a:gd name="connsiteY1" fmla="*/ 2484276 h 2772308"/>
              <a:gd name="connsiteX2" fmla="*/ 288032 w 2652295"/>
              <a:gd name="connsiteY2" fmla="*/ 2340260 h 2772308"/>
              <a:gd name="connsiteX3" fmla="*/ 504056 w 2652295"/>
              <a:gd name="connsiteY3" fmla="*/ 2124236 h 2772308"/>
              <a:gd name="connsiteX4" fmla="*/ 792088 w 2652295"/>
              <a:gd name="connsiteY4" fmla="*/ 1836204 h 2772308"/>
              <a:gd name="connsiteX5" fmla="*/ 936104 w 2652295"/>
              <a:gd name="connsiteY5" fmla="*/ 1548172 h 2772308"/>
              <a:gd name="connsiteX6" fmla="*/ 1080120 w 2652295"/>
              <a:gd name="connsiteY6" fmla="*/ 1260140 h 2772308"/>
              <a:gd name="connsiteX7" fmla="*/ 1296144 w 2652295"/>
              <a:gd name="connsiteY7" fmla="*/ 684076 h 2772308"/>
              <a:gd name="connsiteX8" fmla="*/ 1512168 w 2652295"/>
              <a:gd name="connsiteY8" fmla="*/ 396044 h 2772308"/>
              <a:gd name="connsiteX9" fmla="*/ 1656184 w 2652295"/>
              <a:gd name="connsiteY9" fmla="*/ 396044 h 2772308"/>
              <a:gd name="connsiteX10" fmla="*/ 2376264 w 2652295"/>
              <a:gd name="connsiteY10" fmla="*/ 2772308 h 2772308"/>
              <a:gd name="connsiteX11" fmla="*/ 0 w 2652295"/>
              <a:gd name="connsiteY11" fmla="*/ 2772308 h 2772308"/>
              <a:gd name="connsiteX0" fmla="*/ 0 w 2652295"/>
              <a:gd name="connsiteY0" fmla="*/ 2376264 h 2376264"/>
              <a:gd name="connsiteX1" fmla="*/ 0 w 2652295"/>
              <a:gd name="connsiteY1" fmla="*/ 2088232 h 2376264"/>
              <a:gd name="connsiteX2" fmla="*/ 288032 w 2652295"/>
              <a:gd name="connsiteY2" fmla="*/ 1944216 h 2376264"/>
              <a:gd name="connsiteX3" fmla="*/ 504056 w 2652295"/>
              <a:gd name="connsiteY3" fmla="*/ 1728192 h 2376264"/>
              <a:gd name="connsiteX4" fmla="*/ 792088 w 2652295"/>
              <a:gd name="connsiteY4" fmla="*/ 1440160 h 2376264"/>
              <a:gd name="connsiteX5" fmla="*/ 936104 w 2652295"/>
              <a:gd name="connsiteY5" fmla="*/ 1152128 h 2376264"/>
              <a:gd name="connsiteX6" fmla="*/ 1080120 w 2652295"/>
              <a:gd name="connsiteY6" fmla="*/ 864096 h 2376264"/>
              <a:gd name="connsiteX7" fmla="*/ 1296144 w 2652295"/>
              <a:gd name="connsiteY7" fmla="*/ 288032 h 2376264"/>
              <a:gd name="connsiteX8" fmla="*/ 1512168 w 2652295"/>
              <a:gd name="connsiteY8" fmla="*/ 0 h 2376264"/>
              <a:gd name="connsiteX9" fmla="*/ 1656184 w 2652295"/>
              <a:gd name="connsiteY9" fmla="*/ 0 h 2376264"/>
              <a:gd name="connsiteX10" fmla="*/ 2376264 w 2652295"/>
              <a:gd name="connsiteY10" fmla="*/ 2376264 h 2376264"/>
              <a:gd name="connsiteX11" fmla="*/ 0 w 2652295"/>
              <a:gd name="connsiteY11" fmla="*/ 2376264 h 2376264"/>
              <a:gd name="connsiteX0" fmla="*/ 0 w 2652295"/>
              <a:gd name="connsiteY0" fmla="*/ 2424268 h 2424268"/>
              <a:gd name="connsiteX1" fmla="*/ 0 w 2652295"/>
              <a:gd name="connsiteY1" fmla="*/ 2136236 h 2424268"/>
              <a:gd name="connsiteX2" fmla="*/ 288032 w 2652295"/>
              <a:gd name="connsiteY2" fmla="*/ 1992220 h 2424268"/>
              <a:gd name="connsiteX3" fmla="*/ 504056 w 2652295"/>
              <a:gd name="connsiteY3" fmla="*/ 1776196 h 2424268"/>
              <a:gd name="connsiteX4" fmla="*/ 792088 w 2652295"/>
              <a:gd name="connsiteY4" fmla="*/ 1488164 h 2424268"/>
              <a:gd name="connsiteX5" fmla="*/ 936104 w 2652295"/>
              <a:gd name="connsiteY5" fmla="*/ 1200132 h 2424268"/>
              <a:gd name="connsiteX6" fmla="*/ 1080120 w 2652295"/>
              <a:gd name="connsiteY6" fmla="*/ 912100 h 2424268"/>
              <a:gd name="connsiteX7" fmla="*/ 1296144 w 2652295"/>
              <a:gd name="connsiteY7" fmla="*/ 336036 h 2424268"/>
              <a:gd name="connsiteX8" fmla="*/ 1512168 w 2652295"/>
              <a:gd name="connsiteY8" fmla="*/ 48004 h 2424268"/>
              <a:gd name="connsiteX9" fmla="*/ 1584176 w 2652295"/>
              <a:gd name="connsiteY9" fmla="*/ 0 h 2424268"/>
              <a:gd name="connsiteX10" fmla="*/ 2376264 w 2652295"/>
              <a:gd name="connsiteY10" fmla="*/ 2424268 h 2424268"/>
              <a:gd name="connsiteX11" fmla="*/ 0 w 2652295"/>
              <a:gd name="connsiteY11" fmla="*/ 2424268 h 2424268"/>
              <a:gd name="connsiteX0" fmla="*/ 0 w 1860207"/>
              <a:gd name="connsiteY0" fmla="*/ 2424268 h 2424268"/>
              <a:gd name="connsiteX1" fmla="*/ 0 w 1860207"/>
              <a:gd name="connsiteY1" fmla="*/ 2136236 h 2424268"/>
              <a:gd name="connsiteX2" fmla="*/ 288032 w 1860207"/>
              <a:gd name="connsiteY2" fmla="*/ 1992220 h 2424268"/>
              <a:gd name="connsiteX3" fmla="*/ 504056 w 1860207"/>
              <a:gd name="connsiteY3" fmla="*/ 1776196 h 2424268"/>
              <a:gd name="connsiteX4" fmla="*/ 792088 w 1860207"/>
              <a:gd name="connsiteY4" fmla="*/ 1488164 h 2424268"/>
              <a:gd name="connsiteX5" fmla="*/ 936104 w 1860207"/>
              <a:gd name="connsiteY5" fmla="*/ 1200132 h 2424268"/>
              <a:gd name="connsiteX6" fmla="*/ 1080120 w 1860207"/>
              <a:gd name="connsiteY6" fmla="*/ 912100 h 2424268"/>
              <a:gd name="connsiteX7" fmla="*/ 1296144 w 1860207"/>
              <a:gd name="connsiteY7" fmla="*/ 336036 h 2424268"/>
              <a:gd name="connsiteX8" fmla="*/ 1512168 w 1860207"/>
              <a:gd name="connsiteY8" fmla="*/ 48004 h 2424268"/>
              <a:gd name="connsiteX9" fmla="*/ 1584176 w 1860207"/>
              <a:gd name="connsiteY9" fmla="*/ 0 h 2424268"/>
              <a:gd name="connsiteX10" fmla="*/ 1584176 w 1860207"/>
              <a:gd name="connsiteY10" fmla="*/ 2406841 h 2424268"/>
              <a:gd name="connsiteX11" fmla="*/ 0 w 1860207"/>
              <a:gd name="connsiteY11" fmla="*/ 2424268 h 2424268"/>
              <a:gd name="connsiteX0" fmla="*/ 0 w 1584176"/>
              <a:gd name="connsiteY0" fmla="*/ 2424268 h 2424268"/>
              <a:gd name="connsiteX1" fmla="*/ 0 w 1584176"/>
              <a:gd name="connsiteY1" fmla="*/ 2136236 h 2424268"/>
              <a:gd name="connsiteX2" fmla="*/ 288032 w 1584176"/>
              <a:gd name="connsiteY2" fmla="*/ 1992220 h 2424268"/>
              <a:gd name="connsiteX3" fmla="*/ 504056 w 1584176"/>
              <a:gd name="connsiteY3" fmla="*/ 1776196 h 2424268"/>
              <a:gd name="connsiteX4" fmla="*/ 792088 w 1584176"/>
              <a:gd name="connsiteY4" fmla="*/ 1488164 h 2424268"/>
              <a:gd name="connsiteX5" fmla="*/ 936104 w 1584176"/>
              <a:gd name="connsiteY5" fmla="*/ 1200132 h 2424268"/>
              <a:gd name="connsiteX6" fmla="*/ 1080120 w 1584176"/>
              <a:gd name="connsiteY6" fmla="*/ 912100 h 2424268"/>
              <a:gd name="connsiteX7" fmla="*/ 1296144 w 1584176"/>
              <a:gd name="connsiteY7" fmla="*/ 336036 h 2424268"/>
              <a:gd name="connsiteX8" fmla="*/ 1512168 w 1584176"/>
              <a:gd name="connsiteY8" fmla="*/ 48004 h 2424268"/>
              <a:gd name="connsiteX9" fmla="*/ 1584176 w 1584176"/>
              <a:gd name="connsiteY9" fmla="*/ 0 h 2424268"/>
              <a:gd name="connsiteX10" fmla="*/ 1584176 w 1584176"/>
              <a:gd name="connsiteY10" fmla="*/ 2406841 h 2424268"/>
              <a:gd name="connsiteX11" fmla="*/ 0 w 1584176"/>
              <a:gd name="connsiteY11" fmla="*/ 2424268 h 2424268"/>
              <a:gd name="connsiteX0" fmla="*/ 0 w 1584176"/>
              <a:gd name="connsiteY0" fmla="*/ 2424268 h 2424268"/>
              <a:gd name="connsiteX1" fmla="*/ 0 w 1584176"/>
              <a:gd name="connsiteY1" fmla="*/ 2136236 h 2424268"/>
              <a:gd name="connsiteX2" fmla="*/ 288032 w 1584176"/>
              <a:gd name="connsiteY2" fmla="*/ 1992220 h 2424268"/>
              <a:gd name="connsiteX3" fmla="*/ 504056 w 1584176"/>
              <a:gd name="connsiteY3" fmla="*/ 1776196 h 2424268"/>
              <a:gd name="connsiteX4" fmla="*/ 792088 w 1584176"/>
              <a:gd name="connsiteY4" fmla="*/ 1488164 h 2424268"/>
              <a:gd name="connsiteX5" fmla="*/ 936104 w 1584176"/>
              <a:gd name="connsiteY5" fmla="*/ 1200132 h 2424268"/>
              <a:gd name="connsiteX6" fmla="*/ 1080120 w 1584176"/>
              <a:gd name="connsiteY6" fmla="*/ 912100 h 2424268"/>
              <a:gd name="connsiteX7" fmla="*/ 1296144 w 1584176"/>
              <a:gd name="connsiteY7" fmla="*/ 336036 h 2424268"/>
              <a:gd name="connsiteX8" fmla="*/ 1512168 w 1584176"/>
              <a:gd name="connsiteY8" fmla="*/ 48004 h 2424268"/>
              <a:gd name="connsiteX9" fmla="*/ 1584176 w 1584176"/>
              <a:gd name="connsiteY9" fmla="*/ 0 h 2424268"/>
              <a:gd name="connsiteX10" fmla="*/ 1584176 w 1584176"/>
              <a:gd name="connsiteY10" fmla="*/ 2406841 h 2424268"/>
              <a:gd name="connsiteX11" fmla="*/ 0 w 1584176"/>
              <a:gd name="connsiteY11" fmla="*/ 2424268 h 2424268"/>
              <a:gd name="connsiteX0" fmla="*/ 0 w 1584176"/>
              <a:gd name="connsiteY0" fmla="*/ 2424268 h 2424268"/>
              <a:gd name="connsiteX1" fmla="*/ 0 w 1584176"/>
              <a:gd name="connsiteY1" fmla="*/ 2136236 h 2424268"/>
              <a:gd name="connsiteX2" fmla="*/ 288032 w 1584176"/>
              <a:gd name="connsiteY2" fmla="*/ 1992220 h 2424268"/>
              <a:gd name="connsiteX3" fmla="*/ 504056 w 1584176"/>
              <a:gd name="connsiteY3" fmla="*/ 1776196 h 2424268"/>
              <a:gd name="connsiteX4" fmla="*/ 792088 w 1584176"/>
              <a:gd name="connsiteY4" fmla="*/ 1488164 h 2424268"/>
              <a:gd name="connsiteX5" fmla="*/ 936104 w 1584176"/>
              <a:gd name="connsiteY5" fmla="*/ 1200132 h 2424268"/>
              <a:gd name="connsiteX6" fmla="*/ 1080120 w 1584176"/>
              <a:gd name="connsiteY6" fmla="*/ 912100 h 2424268"/>
              <a:gd name="connsiteX7" fmla="*/ 1296144 w 1584176"/>
              <a:gd name="connsiteY7" fmla="*/ 336036 h 2424268"/>
              <a:gd name="connsiteX8" fmla="*/ 1512168 w 1584176"/>
              <a:gd name="connsiteY8" fmla="*/ 48004 h 2424268"/>
              <a:gd name="connsiteX9" fmla="*/ 1584176 w 1584176"/>
              <a:gd name="connsiteY9" fmla="*/ 0 h 2424268"/>
              <a:gd name="connsiteX10" fmla="*/ 1584176 w 1584176"/>
              <a:gd name="connsiteY10" fmla="*/ 2406841 h 2424268"/>
              <a:gd name="connsiteX11" fmla="*/ 0 w 1584176"/>
              <a:gd name="connsiteY11" fmla="*/ 2424268 h 2424268"/>
              <a:gd name="connsiteX0" fmla="*/ 0 w 1584176"/>
              <a:gd name="connsiteY0" fmla="*/ 2424268 h 2424268"/>
              <a:gd name="connsiteX1" fmla="*/ 0 w 1584176"/>
              <a:gd name="connsiteY1" fmla="*/ 2136236 h 2424268"/>
              <a:gd name="connsiteX2" fmla="*/ 288032 w 1584176"/>
              <a:gd name="connsiteY2" fmla="*/ 1992220 h 2424268"/>
              <a:gd name="connsiteX3" fmla="*/ 504056 w 1584176"/>
              <a:gd name="connsiteY3" fmla="*/ 1776196 h 2424268"/>
              <a:gd name="connsiteX4" fmla="*/ 792088 w 1584176"/>
              <a:gd name="connsiteY4" fmla="*/ 1488164 h 2424268"/>
              <a:gd name="connsiteX5" fmla="*/ 936104 w 1584176"/>
              <a:gd name="connsiteY5" fmla="*/ 1200132 h 2424268"/>
              <a:gd name="connsiteX6" fmla="*/ 1080120 w 1584176"/>
              <a:gd name="connsiteY6" fmla="*/ 912100 h 2424268"/>
              <a:gd name="connsiteX7" fmla="*/ 1296144 w 1584176"/>
              <a:gd name="connsiteY7" fmla="*/ 336036 h 2424268"/>
              <a:gd name="connsiteX8" fmla="*/ 1512168 w 1584176"/>
              <a:gd name="connsiteY8" fmla="*/ 48004 h 2424268"/>
              <a:gd name="connsiteX9" fmla="*/ 1584176 w 1584176"/>
              <a:gd name="connsiteY9" fmla="*/ 0 h 2424268"/>
              <a:gd name="connsiteX10" fmla="*/ 1584176 w 1584176"/>
              <a:gd name="connsiteY10" fmla="*/ 2406841 h 2424268"/>
              <a:gd name="connsiteX11" fmla="*/ 0 w 1584176"/>
              <a:gd name="connsiteY11" fmla="*/ 2424268 h 2424268"/>
              <a:gd name="connsiteX0" fmla="*/ 0 w 1584176"/>
              <a:gd name="connsiteY0" fmla="*/ 2406841 h 2406841"/>
              <a:gd name="connsiteX1" fmla="*/ 0 w 1584176"/>
              <a:gd name="connsiteY1" fmla="*/ 2136236 h 2406841"/>
              <a:gd name="connsiteX2" fmla="*/ 288032 w 1584176"/>
              <a:gd name="connsiteY2" fmla="*/ 1992220 h 2406841"/>
              <a:gd name="connsiteX3" fmla="*/ 504056 w 1584176"/>
              <a:gd name="connsiteY3" fmla="*/ 1776196 h 2406841"/>
              <a:gd name="connsiteX4" fmla="*/ 792088 w 1584176"/>
              <a:gd name="connsiteY4" fmla="*/ 1488164 h 2406841"/>
              <a:gd name="connsiteX5" fmla="*/ 936104 w 1584176"/>
              <a:gd name="connsiteY5" fmla="*/ 1200132 h 2406841"/>
              <a:gd name="connsiteX6" fmla="*/ 1080120 w 1584176"/>
              <a:gd name="connsiteY6" fmla="*/ 912100 h 2406841"/>
              <a:gd name="connsiteX7" fmla="*/ 1296144 w 1584176"/>
              <a:gd name="connsiteY7" fmla="*/ 336036 h 2406841"/>
              <a:gd name="connsiteX8" fmla="*/ 1512168 w 1584176"/>
              <a:gd name="connsiteY8" fmla="*/ 48004 h 2406841"/>
              <a:gd name="connsiteX9" fmla="*/ 1584176 w 1584176"/>
              <a:gd name="connsiteY9" fmla="*/ 0 h 2406841"/>
              <a:gd name="connsiteX10" fmla="*/ 1584176 w 1584176"/>
              <a:gd name="connsiteY10" fmla="*/ 2406841 h 2406841"/>
              <a:gd name="connsiteX11" fmla="*/ 0 w 1584176"/>
              <a:gd name="connsiteY11" fmla="*/ 2406841 h 2406841"/>
              <a:gd name="connsiteX0" fmla="*/ 0 w 1584176"/>
              <a:gd name="connsiteY0" fmla="*/ 2406841 h 2406841"/>
              <a:gd name="connsiteX1" fmla="*/ 0 w 1584176"/>
              <a:gd name="connsiteY1" fmla="*/ 2136236 h 2406841"/>
              <a:gd name="connsiteX2" fmla="*/ 288032 w 1584176"/>
              <a:gd name="connsiteY2" fmla="*/ 1964986 h 2406841"/>
              <a:gd name="connsiteX3" fmla="*/ 504056 w 1584176"/>
              <a:gd name="connsiteY3" fmla="*/ 1776196 h 2406841"/>
              <a:gd name="connsiteX4" fmla="*/ 792088 w 1584176"/>
              <a:gd name="connsiteY4" fmla="*/ 1488164 h 2406841"/>
              <a:gd name="connsiteX5" fmla="*/ 936104 w 1584176"/>
              <a:gd name="connsiteY5" fmla="*/ 1200132 h 2406841"/>
              <a:gd name="connsiteX6" fmla="*/ 1080120 w 1584176"/>
              <a:gd name="connsiteY6" fmla="*/ 912100 h 2406841"/>
              <a:gd name="connsiteX7" fmla="*/ 1296144 w 1584176"/>
              <a:gd name="connsiteY7" fmla="*/ 336036 h 2406841"/>
              <a:gd name="connsiteX8" fmla="*/ 1512168 w 1584176"/>
              <a:gd name="connsiteY8" fmla="*/ 48004 h 2406841"/>
              <a:gd name="connsiteX9" fmla="*/ 1584176 w 1584176"/>
              <a:gd name="connsiteY9" fmla="*/ 0 h 2406841"/>
              <a:gd name="connsiteX10" fmla="*/ 1584176 w 1584176"/>
              <a:gd name="connsiteY10" fmla="*/ 2406841 h 2406841"/>
              <a:gd name="connsiteX11" fmla="*/ 0 w 1584176"/>
              <a:gd name="connsiteY11" fmla="*/ 2406841 h 2406841"/>
              <a:gd name="connsiteX0" fmla="*/ 0 w 2232248"/>
              <a:gd name="connsiteY0" fmla="*/ 2381647 h 2406841"/>
              <a:gd name="connsiteX1" fmla="*/ 648072 w 2232248"/>
              <a:gd name="connsiteY1" fmla="*/ 2136236 h 2406841"/>
              <a:gd name="connsiteX2" fmla="*/ 936104 w 2232248"/>
              <a:gd name="connsiteY2" fmla="*/ 1964986 h 2406841"/>
              <a:gd name="connsiteX3" fmla="*/ 1152128 w 2232248"/>
              <a:gd name="connsiteY3" fmla="*/ 1776196 h 2406841"/>
              <a:gd name="connsiteX4" fmla="*/ 1440160 w 2232248"/>
              <a:gd name="connsiteY4" fmla="*/ 1488164 h 2406841"/>
              <a:gd name="connsiteX5" fmla="*/ 1584176 w 2232248"/>
              <a:gd name="connsiteY5" fmla="*/ 1200132 h 2406841"/>
              <a:gd name="connsiteX6" fmla="*/ 1728192 w 2232248"/>
              <a:gd name="connsiteY6" fmla="*/ 912100 h 2406841"/>
              <a:gd name="connsiteX7" fmla="*/ 1944216 w 2232248"/>
              <a:gd name="connsiteY7" fmla="*/ 336036 h 2406841"/>
              <a:gd name="connsiteX8" fmla="*/ 2160240 w 2232248"/>
              <a:gd name="connsiteY8" fmla="*/ 48004 h 2406841"/>
              <a:gd name="connsiteX9" fmla="*/ 2232248 w 2232248"/>
              <a:gd name="connsiteY9" fmla="*/ 0 h 2406841"/>
              <a:gd name="connsiteX10" fmla="*/ 2232248 w 2232248"/>
              <a:gd name="connsiteY10" fmla="*/ 2406841 h 2406841"/>
              <a:gd name="connsiteX11" fmla="*/ 0 w 2232248"/>
              <a:gd name="connsiteY11" fmla="*/ 2381647 h 2406841"/>
              <a:gd name="connsiteX0" fmla="*/ 0 w 2232248"/>
              <a:gd name="connsiteY0" fmla="*/ 2381647 h 2381647"/>
              <a:gd name="connsiteX1" fmla="*/ 648072 w 2232248"/>
              <a:gd name="connsiteY1" fmla="*/ 2136236 h 2381647"/>
              <a:gd name="connsiteX2" fmla="*/ 936104 w 2232248"/>
              <a:gd name="connsiteY2" fmla="*/ 1964986 h 2381647"/>
              <a:gd name="connsiteX3" fmla="*/ 1152128 w 2232248"/>
              <a:gd name="connsiteY3" fmla="*/ 1776196 h 2381647"/>
              <a:gd name="connsiteX4" fmla="*/ 1440160 w 2232248"/>
              <a:gd name="connsiteY4" fmla="*/ 1488164 h 2381647"/>
              <a:gd name="connsiteX5" fmla="*/ 1584176 w 2232248"/>
              <a:gd name="connsiteY5" fmla="*/ 1200132 h 2381647"/>
              <a:gd name="connsiteX6" fmla="*/ 1728192 w 2232248"/>
              <a:gd name="connsiteY6" fmla="*/ 912100 h 2381647"/>
              <a:gd name="connsiteX7" fmla="*/ 1944216 w 2232248"/>
              <a:gd name="connsiteY7" fmla="*/ 336036 h 2381647"/>
              <a:gd name="connsiteX8" fmla="*/ 2160240 w 2232248"/>
              <a:gd name="connsiteY8" fmla="*/ 48004 h 2381647"/>
              <a:gd name="connsiteX9" fmla="*/ 2232248 w 2232248"/>
              <a:gd name="connsiteY9" fmla="*/ 0 h 2381647"/>
              <a:gd name="connsiteX10" fmla="*/ 2232248 w 2232248"/>
              <a:gd name="connsiteY10" fmla="*/ 2381647 h 2381647"/>
              <a:gd name="connsiteX11" fmla="*/ 0 w 2232248"/>
              <a:gd name="connsiteY11" fmla="*/ 2381647 h 2381647"/>
              <a:gd name="connsiteX0" fmla="*/ 0 w 2232248"/>
              <a:gd name="connsiteY0" fmla="*/ 2381647 h 2381647"/>
              <a:gd name="connsiteX1" fmla="*/ 720080 w 2232248"/>
              <a:gd name="connsiteY1" fmla="*/ 2268843 h 2381647"/>
              <a:gd name="connsiteX2" fmla="*/ 936104 w 2232248"/>
              <a:gd name="connsiteY2" fmla="*/ 1964986 h 2381647"/>
              <a:gd name="connsiteX3" fmla="*/ 1152128 w 2232248"/>
              <a:gd name="connsiteY3" fmla="*/ 1776196 h 2381647"/>
              <a:gd name="connsiteX4" fmla="*/ 1440160 w 2232248"/>
              <a:gd name="connsiteY4" fmla="*/ 1488164 h 2381647"/>
              <a:gd name="connsiteX5" fmla="*/ 1584176 w 2232248"/>
              <a:gd name="connsiteY5" fmla="*/ 1200132 h 2381647"/>
              <a:gd name="connsiteX6" fmla="*/ 1728192 w 2232248"/>
              <a:gd name="connsiteY6" fmla="*/ 912100 h 2381647"/>
              <a:gd name="connsiteX7" fmla="*/ 1944216 w 2232248"/>
              <a:gd name="connsiteY7" fmla="*/ 336036 h 2381647"/>
              <a:gd name="connsiteX8" fmla="*/ 2160240 w 2232248"/>
              <a:gd name="connsiteY8" fmla="*/ 48004 h 2381647"/>
              <a:gd name="connsiteX9" fmla="*/ 2232248 w 2232248"/>
              <a:gd name="connsiteY9" fmla="*/ 0 h 2381647"/>
              <a:gd name="connsiteX10" fmla="*/ 2232248 w 2232248"/>
              <a:gd name="connsiteY10" fmla="*/ 2381647 h 2381647"/>
              <a:gd name="connsiteX11" fmla="*/ 0 w 2232248"/>
              <a:gd name="connsiteY11" fmla="*/ 2381647 h 2381647"/>
              <a:gd name="connsiteX0" fmla="*/ 0 w 2232248"/>
              <a:gd name="connsiteY0" fmla="*/ 2381647 h 2381647"/>
              <a:gd name="connsiteX1" fmla="*/ 720080 w 2232248"/>
              <a:gd name="connsiteY1" fmla="*/ 2268843 h 2381647"/>
              <a:gd name="connsiteX2" fmla="*/ 1008112 w 2232248"/>
              <a:gd name="connsiteY2" fmla="*/ 2186708 h 2381647"/>
              <a:gd name="connsiteX3" fmla="*/ 1152128 w 2232248"/>
              <a:gd name="connsiteY3" fmla="*/ 1776196 h 2381647"/>
              <a:gd name="connsiteX4" fmla="*/ 1440160 w 2232248"/>
              <a:gd name="connsiteY4" fmla="*/ 1488164 h 2381647"/>
              <a:gd name="connsiteX5" fmla="*/ 1584176 w 2232248"/>
              <a:gd name="connsiteY5" fmla="*/ 1200132 h 2381647"/>
              <a:gd name="connsiteX6" fmla="*/ 1728192 w 2232248"/>
              <a:gd name="connsiteY6" fmla="*/ 912100 h 2381647"/>
              <a:gd name="connsiteX7" fmla="*/ 1944216 w 2232248"/>
              <a:gd name="connsiteY7" fmla="*/ 336036 h 2381647"/>
              <a:gd name="connsiteX8" fmla="*/ 2160240 w 2232248"/>
              <a:gd name="connsiteY8" fmla="*/ 48004 h 2381647"/>
              <a:gd name="connsiteX9" fmla="*/ 2232248 w 2232248"/>
              <a:gd name="connsiteY9" fmla="*/ 0 h 2381647"/>
              <a:gd name="connsiteX10" fmla="*/ 2232248 w 2232248"/>
              <a:gd name="connsiteY10" fmla="*/ 2381647 h 2381647"/>
              <a:gd name="connsiteX11" fmla="*/ 0 w 2232248"/>
              <a:gd name="connsiteY11" fmla="*/ 2381647 h 2381647"/>
              <a:gd name="connsiteX0" fmla="*/ 0 w 2232248"/>
              <a:gd name="connsiteY0" fmla="*/ 2381647 h 2381647"/>
              <a:gd name="connsiteX1" fmla="*/ 720080 w 2232248"/>
              <a:gd name="connsiteY1" fmla="*/ 2268843 h 2381647"/>
              <a:gd name="connsiteX2" fmla="*/ 1008112 w 2232248"/>
              <a:gd name="connsiteY2" fmla="*/ 2186708 h 2381647"/>
              <a:gd name="connsiteX3" fmla="*/ 1296144 w 2232248"/>
              <a:gd name="connsiteY3" fmla="*/ 2022438 h 2381647"/>
              <a:gd name="connsiteX4" fmla="*/ 1440160 w 2232248"/>
              <a:gd name="connsiteY4" fmla="*/ 1488164 h 2381647"/>
              <a:gd name="connsiteX5" fmla="*/ 1584176 w 2232248"/>
              <a:gd name="connsiteY5" fmla="*/ 1200132 h 2381647"/>
              <a:gd name="connsiteX6" fmla="*/ 1728192 w 2232248"/>
              <a:gd name="connsiteY6" fmla="*/ 912100 h 2381647"/>
              <a:gd name="connsiteX7" fmla="*/ 1944216 w 2232248"/>
              <a:gd name="connsiteY7" fmla="*/ 336036 h 2381647"/>
              <a:gd name="connsiteX8" fmla="*/ 2160240 w 2232248"/>
              <a:gd name="connsiteY8" fmla="*/ 48004 h 2381647"/>
              <a:gd name="connsiteX9" fmla="*/ 2232248 w 2232248"/>
              <a:gd name="connsiteY9" fmla="*/ 0 h 2381647"/>
              <a:gd name="connsiteX10" fmla="*/ 2232248 w 2232248"/>
              <a:gd name="connsiteY10" fmla="*/ 2381647 h 2381647"/>
              <a:gd name="connsiteX11" fmla="*/ 0 w 2232248"/>
              <a:gd name="connsiteY11" fmla="*/ 2381647 h 2381647"/>
              <a:gd name="connsiteX0" fmla="*/ 0 w 2232248"/>
              <a:gd name="connsiteY0" fmla="*/ 2381647 h 2381647"/>
              <a:gd name="connsiteX1" fmla="*/ 720080 w 2232248"/>
              <a:gd name="connsiteY1" fmla="*/ 2268843 h 2381647"/>
              <a:gd name="connsiteX2" fmla="*/ 1008112 w 2232248"/>
              <a:gd name="connsiteY2" fmla="*/ 2186708 h 2381647"/>
              <a:gd name="connsiteX3" fmla="*/ 1296144 w 2232248"/>
              <a:gd name="connsiteY3" fmla="*/ 2022438 h 2381647"/>
              <a:gd name="connsiteX4" fmla="*/ 1584176 w 2232248"/>
              <a:gd name="connsiteY4" fmla="*/ 1611764 h 2381647"/>
              <a:gd name="connsiteX5" fmla="*/ 1584176 w 2232248"/>
              <a:gd name="connsiteY5" fmla="*/ 1200132 h 2381647"/>
              <a:gd name="connsiteX6" fmla="*/ 1728192 w 2232248"/>
              <a:gd name="connsiteY6" fmla="*/ 912100 h 2381647"/>
              <a:gd name="connsiteX7" fmla="*/ 1944216 w 2232248"/>
              <a:gd name="connsiteY7" fmla="*/ 336036 h 2381647"/>
              <a:gd name="connsiteX8" fmla="*/ 2160240 w 2232248"/>
              <a:gd name="connsiteY8" fmla="*/ 48004 h 2381647"/>
              <a:gd name="connsiteX9" fmla="*/ 2232248 w 2232248"/>
              <a:gd name="connsiteY9" fmla="*/ 0 h 2381647"/>
              <a:gd name="connsiteX10" fmla="*/ 2232248 w 2232248"/>
              <a:gd name="connsiteY10" fmla="*/ 2381647 h 2381647"/>
              <a:gd name="connsiteX11" fmla="*/ 0 w 2232248"/>
              <a:gd name="connsiteY11" fmla="*/ 2381647 h 2381647"/>
              <a:gd name="connsiteX0" fmla="*/ 0 w 2232248"/>
              <a:gd name="connsiteY0" fmla="*/ 2381647 h 2381647"/>
              <a:gd name="connsiteX1" fmla="*/ 720080 w 2232248"/>
              <a:gd name="connsiteY1" fmla="*/ 2268843 h 2381647"/>
              <a:gd name="connsiteX2" fmla="*/ 1008112 w 2232248"/>
              <a:gd name="connsiteY2" fmla="*/ 2186708 h 2381647"/>
              <a:gd name="connsiteX3" fmla="*/ 1296144 w 2232248"/>
              <a:gd name="connsiteY3" fmla="*/ 2022438 h 2381647"/>
              <a:gd name="connsiteX4" fmla="*/ 1584176 w 2232248"/>
              <a:gd name="connsiteY4" fmla="*/ 1611764 h 2381647"/>
              <a:gd name="connsiteX5" fmla="*/ 1728192 w 2232248"/>
              <a:gd name="connsiteY5" fmla="*/ 1365359 h 2381647"/>
              <a:gd name="connsiteX6" fmla="*/ 1728192 w 2232248"/>
              <a:gd name="connsiteY6" fmla="*/ 912100 h 2381647"/>
              <a:gd name="connsiteX7" fmla="*/ 1944216 w 2232248"/>
              <a:gd name="connsiteY7" fmla="*/ 336036 h 2381647"/>
              <a:gd name="connsiteX8" fmla="*/ 2160240 w 2232248"/>
              <a:gd name="connsiteY8" fmla="*/ 48004 h 2381647"/>
              <a:gd name="connsiteX9" fmla="*/ 2232248 w 2232248"/>
              <a:gd name="connsiteY9" fmla="*/ 0 h 2381647"/>
              <a:gd name="connsiteX10" fmla="*/ 2232248 w 2232248"/>
              <a:gd name="connsiteY10" fmla="*/ 2381647 h 2381647"/>
              <a:gd name="connsiteX11" fmla="*/ 0 w 2232248"/>
              <a:gd name="connsiteY11" fmla="*/ 2381647 h 2381647"/>
              <a:gd name="connsiteX0" fmla="*/ 0 w 2232248"/>
              <a:gd name="connsiteY0" fmla="*/ 2381647 h 2381647"/>
              <a:gd name="connsiteX1" fmla="*/ 720080 w 2232248"/>
              <a:gd name="connsiteY1" fmla="*/ 2268843 h 2381647"/>
              <a:gd name="connsiteX2" fmla="*/ 1008112 w 2232248"/>
              <a:gd name="connsiteY2" fmla="*/ 2186708 h 2381647"/>
              <a:gd name="connsiteX3" fmla="*/ 1296144 w 2232248"/>
              <a:gd name="connsiteY3" fmla="*/ 2022438 h 2381647"/>
              <a:gd name="connsiteX4" fmla="*/ 1584176 w 2232248"/>
              <a:gd name="connsiteY4" fmla="*/ 1611764 h 2381647"/>
              <a:gd name="connsiteX5" fmla="*/ 1728192 w 2232248"/>
              <a:gd name="connsiteY5" fmla="*/ 1365359 h 2381647"/>
              <a:gd name="connsiteX6" fmla="*/ 1872208 w 2232248"/>
              <a:gd name="connsiteY6" fmla="*/ 1036819 h 2381647"/>
              <a:gd name="connsiteX7" fmla="*/ 1944216 w 2232248"/>
              <a:gd name="connsiteY7" fmla="*/ 336036 h 2381647"/>
              <a:gd name="connsiteX8" fmla="*/ 2160240 w 2232248"/>
              <a:gd name="connsiteY8" fmla="*/ 48004 h 2381647"/>
              <a:gd name="connsiteX9" fmla="*/ 2232248 w 2232248"/>
              <a:gd name="connsiteY9" fmla="*/ 0 h 2381647"/>
              <a:gd name="connsiteX10" fmla="*/ 2232248 w 2232248"/>
              <a:gd name="connsiteY10" fmla="*/ 2381647 h 2381647"/>
              <a:gd name="connsiteX11" fmla="*/ 0 w 2232248"/>
              <a:gd name="connsiteY11" fmla="*/ 2381647 h 2381647"/>
              <a:gd name="connsiteX0" fmla="*/ 0 w 2232248"/>
              <a:gd name="connsiteY0" fmla="*/ 2381647 h 2381647"/>
              <a:gd name="connsiteX1" fmla="*/ 720080 w 2232248"/>
              <a:gd name="connsiteY1" fmla="*/ 2268843 h 2381647"/>
              <a:gd name="connsiteX2" fmla="*/ 1008112 w 2232248"/>
              <a:gd name="connsiteY2" fmla="*/ 2186708 h 2381647"/>
              <a:gd name="connsiteX3" fmla="*/ 1296144 w 2232248"/>
              <a:gd name="connsiteY3" fmla="*/ 2022438 h 2381647"/>
              <a:gd name="connsiteX4" fmla="*/ 1584176 w 2232248"/>
              <a:gd name="connsiteY4" fmla="*/ 1611764 h 2381647"/>
              <a:gd name="connsiteX5" fmla="*/ 1728192 w 2232248"/>
              <a:gd name="connsiteY5" fmla="*/ 1365359 h 2381647"/>
              <a:gd name="connsiteX6" fmla="*/ 1872208 w 2232248"/>
              <a:gd name="connsiteY6" fmla="*/ 1036819 h 2381647"/>
              <a:gd name="connsiteX7" fmla="*/ 2016224 w 2232248"/>
              <a:gd name="connsiteY7" fmla="*/ 461875 h 2381647"/>
              <a:gd name="connsiteX8" fmla="*/ 2160240 w 2232248"/>
              <a:gd name="connsiteY8" fmla="*/ 48004 h 2381647"/>
              <a:gd name="connsiteX9" fmla="*/ 2232248 w 2232248"/>
              <a:gd name="connsiteY9" fmla="*/ 0 h 2381647"/>
              <a:gd name="connsiteX10" fmla="*/ 2232248 w 2232248"/>
              <a:gd name="connsiteY10" fmla="*/ 2381647 h 2381647"/>
              <a:gd name="connsiteX11" fmla="*/ 0 w 2232248"/>
              <a:gd name="connsiteY11" fmla="*/ 2381647 h 2381647"/>
              <a:gd name="connsiteX0" fmla="*/ 0 w 2232248"/>
              <a:gd name="connsiteY0" fmla="*/ 2381647 h 2381647"/>
              <a:gd name="connsiteX1" fmla="*/ 720080 w 2232248"/>
              <a:gd name="connsiteY1" fmla="*/ 2268843 h 2381647"/>
              <a:gd name="connsiteX2" fmla="*/ 1008112 w 2232248"/>
              <a:gd name="connsiteY2" fmla="*/ 2186708 h 2381647"/>
              <a:gd name="connsiteX3" fmla="*/ 1296144 w 2232248"/>
              <a:gd name="connsiteY3" fmla="*/ 2022438 h 2381647"/>
              <a:gd name="connsiteX4" fmla="*/ 1584176 w 2232248"/>
              <a:gd name="connsiteY4" fmla="*/ 1611764 h 2381647"/>
              <a:gd name="connsiteX5" fmla="*/ 1728192 w 2232248"/>
              <a:gd name="connsiteY5" fmla="*/ 1365359 h 2381647"/>
              <a:gd name="connsiteX6" fmla="*/ 1872208 w 2232248"/>
              <a:gd name="connsiteY6" fmla="*/ 1036819 h 2381647"/>
              <a:gd name="connsiteX7" fmla="*/ 2016224 w 2232248"/>
              <a:gd name="connsiteY7" fmla="*/ 461875 h 2381647"/>
              <a:gd name="connsiteX8" fmla="*/ 2160240 w 2232248"/>
              <a:gd name="connsiteY8" fmla="*/ 51201 h 2381647"/>
              <a:gd name="connsiteX9" fmla="*/ 2232248 w 2232248"/>
              <a:gd name="connsiteY9" fmla="*/ 0 h 2381647"/>
              <a:gd name="connsiteX10" fmla="*/ 2232248 w 2232248"/>
              <a:gd name="connsiteY10" fmla="*/ 2381647 h 2381647"/>
              <a:gd name="connsiteX11" fmla="*/ 0 w 2232248"/>
              <a:gd name="connsiteY11" fmla="*/ 2381647 h 2381647"/>
              <a:gd name="connsiteX0" fmla="*/ 0 w 2232248"/>
              <a:gd name="connsiteY0" fmla="*/ 2381647 h 2381647"/>
              <a:gd name="connsiteX1" fmla="*/ 720080 w 2232248"/>
              <a:gd name="connsiteY1" fmla="*/ 2268843 h 2381647"/>
              <a:gd name="connsiteX2" fmla="*/ 1008112 w 2232248"/>
              <a:gd name="connsiteY2" fmla="*/ 2186708 h 2381647"/>
              <a:gd name="connsiteX3" fmla="*/ 1296144 w 2232248"/>
              <a:gd name="connsiteY3" fmla="*/ 2022438 h 2381647"/>
              <a:gd name="connsiteX4" fmla="*/ 1584176 w 2232248"/>
              <a:gd name="connsiteY4" fmla="*/ 1611764 h 2381647"/>
              <a:gd name="connsiteX5" fmla="*/ 1728192 w 2232248"/>
              <a:gd name="connsiteY5" fmla="*/ 1365359 h 2381647"/>
              <a:gd name="connsiteX6" fmla="*/ 1872208 w 2232248"/>
              <a:gd name="connsiteY6" fmla="*/ 1036819 h 2381647"/>
              <a:gd name="connsiteX7" fmla="*/ 2016224 w 2232248"/>
              <a:gd name="connsiteY7" fmla="*/ 461875 h 2381647"/>
              <a:gd name="connsiteX8" fmla="*/ 2160240 w 2232248"/>
              <a:gd name="connsiteY8" fmla="*/ 133336 h 2381647"/>
              <a:gd name="connsiteX9" fmla="*/ 2232248 w 2232248"/>
              <a:gd name="connsiteY9" fmla="*/ 0 h 2381647"/>
              <a:gd name="connsiteX10" fmla="*/ 2232248 w 2232248"/>
              <a:gd name="connsiteY10" fmla="*/ 2381647 h 2381647"/>
              <a:gd name="connsiteX11" fmla="*/ 0 w 2232248"/>
              <a:gd name="connsiteY11" fmla="*/ 2381647 h 2381647"/>
              <a:gd name="connsiteX0" fmla="*/ 0 w 2232248"/>
              <a:gd name="connsiteY0" fmla="*/ 2381647 h 2381647"/>
              <a:gd name="connsiteX1" fmla="*/ 720080 w 2232248"/>
              <a:gd name="connsiteY1" fmla="*/ 2268843 h 2381647"/>
              <a:gd name="connsiteX2" fmla="*/ 1008112 w 2232248"/>
              <a:gd name="connsiteY2" fmla="*/ 2186708 h 2381647"/>
              <a:gd name="connsiteX3" fmla="*/ 1296144 w 2232248"/>
              <a:gd name="connsiteY3" fmla="*/ 2022438 h 2381647"/>
              <a:gd name="connsiteX4" fmla="*/ 1584176 w 2232248"/>
              <a:gd name="connsiteY4" fmla="*/ 1693899 h 2381647"/>
              <a:gd name="connsiteX5" fmla="*/ 1728192 w 2232248"/>
              <a:gd name="connsiteY5" fmla="*/ 1365359 h 2381647"/>
              <a:gd name="connsiteX6" fmla="*/ 1872208 w 2232248"/>
              <a:gd name="connsiteY6" fmla="*/ 1036819 h 2381647"/>
              <a:gd name="connsiteX7" fmla="*/ 2016224 w 2232248"/>
              <a:gd name="connsiteY7" fmla="*/ 461875 h 2381647"/>
              <a:gd name="connsiteX8" fmla="*/ 2160240 w 2232248"/>
              <a:gd name="connsiteY8" fmla="*/ 133336 h 2381647"/>
              <a:gd name="connsiteX9" fmla="*/ 2232248 w 2232248"/>
              <a:gd name="connsiteY9" fmla="*/ 0 h 2381647"/>
              <a:gd name="connsiteX10" fmla="*/ 2232248 w 2232248"/>
              <a:gd name="connsiteY10" fmla="*/ 2381647 h 2381647"/>
              <a:gd name="connsiteX11" fmla="*/ 0 w 2232248"/>
              <a:gd name="connsiteY11" fmla="*/ 2381647 h 2381647"/>
              <a:gd name="connsiteX0" fmla="*/ 0 w 2232248"/>
              <a:gd name="connsiteY0" fmla="*/ 2381647 h 2381647"/>
              <a:gd name="connsiteX1" fmla="*/ 720080 w 2232248"/>
              <a:gd name="connsiteY1" fmla="*/ 2268843 h 2381647"/>
              <a:gd name="connsiteX2" fmla="*/ 1008112 w 2232248"/>
              <a:gd name="connsiteY2" fmla="*/ 2186708 h 2381647"/>
              <a:gd name="connsiteX3" fmla="*/ 1296144 w 2232248"/>
              <a:gd name="connsiteY3" fmla="*/ 2022438 h 2381647"/>
              <a:gd name="connsiteX4" fmla="*/ 1584176 w 2232248"/>
              <a:gd name="connsiteY4" fmla="*/ 1693899 h 2381647"/>
              <a:gd name="connsiteX5" fmla="*/ 1728192 w 2232248"/>
              <a:gd name="connsiteY5" fmla="*/ 1365359 h 2381647"/>
              <a:gd name="connsiteX6" fmla="*/ 1872208 w 2232248"/>
              <a:gd name="connsiteY6" fmla="*/ 1036819 h 2381647"/>
              <a:gd name="connsiteX7" fmla="*/ 2016224 w 2232248"/>
              <a:gd name="connsiteY7" fmla="*/ 461875 h 2381647"/>
              <a:gd name="connsiteX8" fmla="*/ 2160240 w 2232248"/>
              <a:gd name="connsiteY8" fmla="*/ 133336 h 2381647"/>
              <a:gd name="connsiteX9" fmla="*/ 2232248 w 2232248"/>
              <a:gd name="connsiteY9" fmla="*/ 0 h 2381647"/>
              <a:gd name="connsiteX10" fmla="*/ 2232248 w 2232248"/>
              <a:gd name="connsiteY10" fmla="*/ 2381647 h 2381647"/>
              <a:gd name="connsiteX11" fmla="*/ 0 w 2232248"/>
              <a:gd name="connsiteY11" fmla="*/ 2381647 h 2381647"/>
              <a:gd name="connsiteX0" fmla="*/ 0 w 2232248"/>
              <a:gd name="connsiteY0" fmla="*/ 2381647 h 2381647"/>
              <a:gd name="connsiteX1" fmla="*/ 720080 w 2232248"/>
              <a:gd name="connsiteY1" fmla="*/ 2268843 h 2381647"/>
              <a:gd name="connsiteX2" fmla="*/ 1008112 w 2232248"/>
              <a:gd name="connsiteY2" fmla="*/ 2186708 h 2381647"/>
              <a:gd name="connsiteX3" fmla="*/ 1296144 w 2232248"/>
              <a:gd name="connsiteY3" fmla="*/ 2022438 h 2381647"/>
              <a:gd name="connsiteX4" fmla="*/ 1584176 w 2232248"/>
              <a:gd name="connsiteY4" fmla="*/ 1693899 h 2381647"/>
              <a:gd name="connsiteX5" fmla="*/ 1872208 w 2232248"/>
              <a:gd name="connsiteY5" fmla="*/ 1036819 h 2381647"/>
              <a:gd name="connsiteX6" fmla="*/ 2016224 w 2232248"/>
              <a:gd name="connsiteY6" fmla="*/ 461875 h 2381647"/>
              <a:gd name="connsiteX7" fmla="*/ 2160240 w 2232248"/>
              <a:gd name="connsiteY7" fmla="*/ 133336 h 2381647"/>
              <a:gd name="connsiteX8" fmla="*/ 2232248 w 2232248"/>
              <a:gd name="connsiteY8" fmla="*/ 0 h 2381647"/>
              <a:gd name="connsiteX9" fmla="*/ 2232248 w 2232248"/>
              <a:gd name="connsiteY9" fmla="*/ 2381647 h 2381647"/>
              <a:gd name="connsiteX10" fmla="*/ 0 w 2232248"/>
              <a:gd name="connsiteY10" fmla="*/ 2381647 h 2381647"/>
              <a:gd name="connsiteX0" fmla="*/ 0 w 2232248"/>
              <a:gd name="connsiteY0" fmla="*/ 2381647 h 2381647"/>
              <a:gd name="connsiteX1" fmla="*/ 864096 w 2232248"/>
              <a:gd name="connsiteY1" fmla="*/ 2268843 h 2381647"/>
              <a:gd name="connsiteX2" fmla="*/ 1008112 w 2232248"/>
              <a:gd name="connsiteY2" fmla="*/ 2186708 h 2381647"/>
              <a:gd name="connsiteX3" fmla="*/ 1296144 w 2232248"/>
              <a:gd name="connsiteY3" fmla="*/ 2022438 h 2381647"/>
              <a:gd name="connsiteX4" fmla="*/ 1584176 w 2232248"/>
              <a:gd name="connsiteY4" fmla="*/ 1693899 h 2381647"/>
              <a:gd name="connsiteX5" fmla="*/ 1872208 w 2232248"/>
              <a:gd name="connsiteY5" fmla="*/ 1036819 h 2381647"/>
              <a:gd name="connsiteX6" fmla="*/ 2016224 w 2232248"/>
              <a:gd name="connsiteY6" fmla="*/ 461875 h 2381647"/>
              <a:gd name="connsiteX7" fmla="*/ 2160240 w 2232248"/>
              <a:gd name="connsiteY7" fmla="*/ 133336 h 2381647"/>
              <a:gd name="connsiteX8" fmla="*/ 2232248 w 2232248"/>
              <a:gd name="connsiteY8" fmla="*/ 0 h 2381647"/>
              <a:gd name="connsiteX9" fmla="*/ 2232248 w 2232248"/>
              <a:gd name="connsiteY9" fmla="*/ 2381647 h 2381647"/>
              <a:gd name="connsiteX10" fmla="*/ 0 w 2232248"/>
              <a:gd name="connsiteY10" fmla="*/ 2381647 h 2381647"/>
              <a:gd name="connsiteX0" fmla="*/ 0 w 2232248"/>
              <a:gd name="connsiteY0" fmla="*/ 2381647 h 2381647"/>
              <a:gd name="connsiteX1" fmla="*/ 864096 w 2232248"/>
              <a:gd name="connsiteY1" fmla="*/ 2268843 h 2381647"/>
              <a:gd name="connsiteX2" fmla="*/ 1080120 w 2232248"/>
              <a:gd name="connsiteY2" fmla="*/ 2186708 h 2381647"/>
              <a:gd name="connsiteX3" fmla="*/ 1296144 w 2232248"/>
              <a:gd name="connsiteY3" fmla="*/ 2022438 h 2381647"/>
              <a:gd name="connsiteX4" fmla="*/ 1584176 w 2232248"/>
              <a:gd name="connsiteY4" fmla="*/ 1693899 h 2381647"/>
              <a:gd name="connsiteX5" fmla="*/ 1872208 w 2232248"/>
              <a:gd name="connsiteY5" fmla="*/ 1036819 h 2381647"/>
              <a:gd name="connsiteX6" fmla="*/ 2016224 w 2232248"/>
              <a:gd name="connsiteY6" fmla="*/ 461875 h 2381647"/>
              <a:gd name="connsiteX7" fmla="*/ 2160240 w 2232248"/>
              <a:gd name="connsiteY7" fmla="*/ 133336 h 2381647"/>
              <a:gd name="connsiteX8" fmla="*/ 2232248 w 2232248"/>
              <a:gd name="connsiteY8" fmla="*/ 0 h 2381647"/>
              <a:gd name="connsiteX9" fmla="*/ 2232248 w 2232248"/>
              <a:gd name="connsiteY9" fmla="*/ 2381647 h 2381647"/>
              <a:gd name="connsiteX10" fmla="*/ 0 w 2232248"/>
              <a:gd name="connsiteY10" fmla="*/ 2381647 h 2381647"/>
              <a:gd name="connsiteX0" fmla="*/ 0 w 2232248"/>
              <a:gd name="connsiteY0" fmla="*/ 2381647 h 2381647"/>
              <a:gd name="connsiteX1" fmla="*/ 864096 w 2232248"/>
              <a:gd name="connsiteY1" fmla="*/ 2268843 h 2381647"/>
              <a:gd name="connsiteX2" fmla="*/ 1080120 w 2232248"/>
              <a:gd name="connsiteY2" fmla="*/ 2186708 h 2381647"/>
              <a:gd name="connsiteX3" fmla="*/ 1296144 w 2232248"/>
              <a:gd name="connsiteY3" fmla="*/ 2022438 h 2381647"/>
              <a:gd name="connsiteX4" fmla="*/ 1584176 w 2232248"/>
              <a:gd name="connsiteY4" fmla="*/ 1693899 h 2381647"/>
              <a:gd name="connsiteX5" fmla="*/ 1872208 w 2232248"/>
              <a:gd name="connsiteY5" fmla="*/ 1036819 h 2381647"/>
              <a:gd name="connsiteX6" fmla="*/ 2016224 w 2232248"/>
              <a:gd name="connsiteY6" fmla="*/ 461875 h 2381647"/>
              <a:gd name="connsiteX7" fmla="*/ 2160240 w 2232248"/>
              <a:gd name="connsiteY7" fmla="*/ 51201 h 2381647"/>
              <a:gd name="connsiteX8" fmla="*/ 2232248 w 2232248"/>
              <a:gd name="connsiteY8" fmla="*/ 0 h 2381647"/>
              <a:gd name="connsiteX9" fmla="*/ 2232248 w 2232248"/>
              <a:gd name="connsiteY9" fmla="*/ 2381647 h 2381647"/>
              <a:gd name="connsiteX10" fmla="*/ 0 w 2232248"/>
              <a:gd name="connsiteY10" fmla="*/ 2381647 h 2381647"/>
              <a:gd name="connsiteX0" fmla="*/ 0 w 2232248"/>
              <a:gd name="connsiteY0" fmla="*/ 2381647 h 2381647"/>
              <a:gd name="connsiteX1" fmla="*/ 864096 w 2232248"/>
              <a:gd name="connsiteY1" fmla="*/ 2268843 h 2381647"/>
              <a:gd name="connsiteX2" fmla="*/ 1080120 w 2232248"/>
              <a:gd name="connsiteY2" fmla="*/ 2186708 h 2381647"/>
              <a:gd name="connsiteX3" fmla="*/ 1296144 w 2232248"/>
              <a:gd name="connsiteY3" fmla="*/ 2022438 h 2381647"/>
              <a:gd name="connsiteX4" fmla="*/ 1584176 w 2232248"/>
              <a:gd name="connsiteY4" fmla="*/ 1693899 h 2381647"/>
              <a:gd name="connsiteX5" fmla="*/ 1872208 w 2232248"/>
              <a:gd name="connsiteY5" fmla="*/ 1036819 h 2381647"/>
              <a:gd name="connsiteX6" fmla="*/ 2016224 w 2232248"/>
              <a:gd name="connsiteY6" fmla="*/ 461875 h 2381647"/>
              <a:gd name="connsiteX7" fmla="*/ 2088232 w 2232248"/>
              <a:gd name="connsiteY7" fmla="*/ 133336 h 2381647"/>
              <a:gd name="connsiteX8" fmla="*/ 2160240 w 2232248"/>
              <a:gd name="connsiteY8" fmla="*/ 51201 h 2381647"/>
              <a:gd name="connsiteX9" fmla="*/ 2232248 w 2232248"/>
              <a:gd name="connsiteY9" fmla="*/ 0 h 2381647"/>
              <a:gd name="connsiteX10" fmla="*/ 2232248 w 2232248"/>
              <a:gd name="connsiteY10" fmla="*/ 2381647 h 2381647"/>
              <a:gd name="connsiteX11" fmla="*/ 0 w 2232248"/>
              <a:gd name="connsiteY11" fmla="*/ 2381647 h 2381647"/>
              <a:gd name="connsiteX0" fmla="*/ 0 w 2232248"/>
              <a:gd name="connsiteY0" fmla="*/ 2381647 h 2381647"/>
              <a:gd name="connsiteX1" fmla="*/ 864096 w 2232248"/>
              <a:gd name="connsiteY1" fmla="*/ 2268843 h 2381647"/>
              <a:gd name="connsiteX2" fmla="*/ 1080120 w 2232248"/>
              <a:gd name="connsiteY2" fmla="*/ 2186708 h 2381647"/>
              <a:gd name="connsiteX3" fmla="*/ 1296144 w 2232248"/>
              <a:gd name="connsiteY3" fmla="*/ 2022438 h 2381647"/>
              <a:gd name="connsiteX4" fmla="*/ 1584176 w 2232248"/>
              <a:gd name="connsiteY4" fmla="*/ 1693899 h 2381647"/>
              <a:gd name="connsiteX5" fmla="*/ 1872208 w 2232248"/>
              <a:gd name="connsiteY5" fmla="*/ 1036819 h 2381647"/>
              <a:gd name="connsiteX6" fmla="*/ 2016224 w 2232248"/>
              <a:gd name="connsiteY6" fmla="*/ 461875 h 2381647"/>
              <a:gd name="connsiteX7" fmla="*/ 2088232 w 2232248"/>
              <a:gd name="connsiteY7" fmla="*/ 133336 h 2381647"/>
              <a:gd name="connsiteX8" fmla="*/ 2160240 w 2232248"/>
              <a:gd name="connsiteY8" fmla="*/ 51201 h 2381647"/>
              <a:gd name="connsiteX9" fmla="*/ 2232248 w 2232248"/>
              <a:gd name="connsiteY9" fmla="*/ 0 h 2381647"/>
              <a:gd name="connsiteX10" fmla="*/ 2232248 w 2232248"/>
              <a:gd name="connsiteY10" fmla="*/ 2381647 h 2381647"/>
              <a:gd name="connsiteX11" fmla="*/ 0 w 2232248"/>
              <a:gd name="connsiteY11" fmla="*/ 2381647 h 2381647"/>
              <a:gd name="connsiteX0" fmla="*/ 0 w 2232248"/>
              <a:gd name="connsiteY0" fmla="*/ 2381647 h 2381647"/>
              <a:gd name="connsiteX1" fmla="*/ 864096 w 2232248"/>
              <a:gd name="connsiteY1" fmla="*/ 2268843 h 2381647"/>
              <a:gd name="connsiteX2" fmla="*/ 1080120 w 2232248"/>
              <a:gd name="connsiteY2" fmla="*/ 2186708 h 2381647"/>
              <a:gd name="connsiteX3" fmla="*/ 1296144 w 2232248"/>
              <a:gd name="connsiteY3" fmla="*/ 2022438 h 2381647"/>
              <a:gd name="connsiteX4" fmla="*/ 1584176 w 2232248"/>
              <a:gd name="connsiteY4" fmla="*/ 1693899 h 2381647"/>
              <a:gd name="connsiteX5" fmla="*/ 1872208 w 2232248"/>
              <a:gd name="connsiteY5" fmla="*/ 1036819 h 2381647"/>
              <a:gd name="connsiteX6" fmla="*/ 2016224 w 2232248"/>
              <a:gd name="connsiteY6" fmla="*/ 461875 h 2381647"/>
              <a:gd name="connsiteX7" fmla="*/ 2088232 w 2232248"/>
              <a:gd name="connsiteY7" fmla="*/ 133336 h 2381647"/>
              <a:gd name="connsiteX8" fmla="*/ 2160240 w 2232248"/>
              <a:gd name="connsiteY8" fmla="*/ 51201 h 2381647"/>
              <a:gd name="connsiteX9" fmla="*/ 2232248 w 2232248"/>
              <a:gd name="connsiteY9" fmla="*/ 0 h 2381647"/>
              <a:gd name="connsiteX10" fmla="*/ 2232248 w 2232248"/>
              <a:gd name="connsiteY10" fmla="*/ 2381647 h 2381647"/>
              <a:gd name="connsiteX11" fmla="*/ 0 w 2232248"/>
              <a:gd name="connsiteY11" fmla="*/ 2381647 h 2381647"/>
              <a:gd name="connsiteX0" fmla="*/ 0 w 2232248"/>
              <a:gd name="connsiteY0" fmla="*/ 2381647 h 2381647"/>
              <a:gd name="connsiteX1" fmla="*/ 864096 w 2232248"/>
              <a:gd name="connsiteY1" fmla="*/ 2268843 h 2381647"/>
              <a:gd name="connsiteX2" fmla="*/ 1080120 w 2232248"/>
              <a:gd name="connsiteY2" fmla="*/ 2186708 h 2381647"/>
              <a:gd name="connsiteX3" fmla="*/ 1296144 w 2232248"/>
              <a:gd name="connsiteY3" fmla="*/ 2022438 h 2381647"/>
              <a:gd name="connsiteX4" fmla="*/ 1584176 w 2232248"/>
              <a:gd name="connsiteY4" fmla="*/ 1693899 h 2381647"/>
              <a:gd name="connsiteX5" fmla="*/ 1872208 w 2232248"/>
              <a:gd name="connsiteY5" fmla="*/ 1036819 h 2381647"/>
              <a:gd name="connsiteX6" fmla="*/ 2016224 w 2232248"/>
              <a:gd name="connsiteY6" fmla="*/ 461875 h 2381647"/>
              <a:gd name="connsiteX7" fmla="*/ 2088232 w 2232248"/>
              <a:gd name="connsiteY7" fmla="*/ 133336 h 2381647"/>
              <a:gd name="connsiteX8" fmla="*/ 2160240 w 2232248"/>
              <a:gd name="connsiteY8" fmla="*/ 51201 h 2381647"/>
              <a:gd name="connsiteX9" fmla="*/ 2232248 w 2232248"/>
              <a:gd name="connsiteY9" fmla="*/ 0 h 2381647"/>
              <a:gd name="connsiteX10" fmla="*/ 2232248 w 2232248"/>
              <a:gd name="connsiteY10" fmla="*/ 2381647 h 2381647"/>
              <a:gd name="connsiteX11" fmla="*/ 0 w 2232248"/>
              <a:gd name="connsiteY11" fmla="*/ 2381647 h 2381647"/>
              <a:gd name="connsiteX0" fmla="*/ 0 w 2232248"/>
              <a:gd name="connsiteY0" fmla="*/ 2381647 h 2381647"/>
              <a:gd name="connsiteX1" fmla="*/ 864096 w 2232248"/>
              <a:gd name="connsiteY1" fmla="*/ 2268843 h 2381647"/>
              <a:gd name="connsiteX2" fmla="*/ 1080120 w 2232248"/>
              <a:gd name="connsiteY2" fmla="*/ 2186708 h 2381647"/>
              <a:gd name="connsiteX3" fmla="*/ 1296144 w 2232248"/>
              <a:gd name="connsiteY3" fmla="*/ 2022438 h 2381647"/>
              <a:gd name="connsiteX4" fmla="*/ 1584176 w 2232248"/>
              <a:gd name="connsiteY4" fmla="*/ 1693899 h 2381647"/>
              <a:gd name="connsiteX5" fmla="*/ 1872208 w 2232248"/>
              <a:gd name="connsiteY5" fmla="*/ 1036819 h 2381647"/>
              <a:gd name="connsiteX6" fmla="*/ 2016224 w 2232248"/>
              <a:gd name="connsiteY6" fmla="*/ 461875 h 2381647"/>
              <a:gd name="connsiteX7" fmla="*/ 2160240 w 2232248"/>
              <a:gd name="connsiteY7" fmla="*/ 51201 h 2381647"/>
              <a:gd name="connsiteX8" fmla="*/ 2232248 w 2232248"/>
              <a:gd name="connsiteY8" fmla="*/ 0 h 2381647"/>
              <a:gd name="connsiteX9" fmla="*/ 2232248 w 2232248"/>
              <a:gd name="connsiteY9" fmla="*/ 2381647 h 2381647"/>
              <a:gd name="connsiteX10" fmla="*/ 0 w 2232248"/>
              <a:gd name="connsiteY10" fmla="*/ 2381647 h 2381647"/>
              <a:gd name="connsiteX0" fmla="*/ 0 w 2520280"/>
              <a:gd name="connsiteY0" fmla="*/ 2381647 h 2381647"/>
              <a:gd name="connsiteX1" fmla="*/ 864096 w 2520280"/>
              <a:gd name="connsiteY1" fmla="*/ 2268843 h 2381647"/>
              <a:gd name="connsiteX2" fmla="*/ 1080120 w 2520280"/>
              <a:gd name="connsiteY2" fmla="*/ 2186708 h 2381647"/>
              <a:gd name="connsiteX3" fmla="*/ 1296144 w 2520280"/>
              <a:gd name="connsiteY3" fmla="*/ 2022438 h 2381647"/>
              <a:gd name="connsiteX4" fmla="*/ 1584176 w 2520280"/>
              <a:gd name="connsiteY4" fmla="*/ 1693899 h 2381647"/>
              <a:gd name="connsiteX5" fmla="*/ 1872208 w 2520280"/>
              <a:gd name="connsiteY5" fmla="*/ 1036819 h 2381647"/>
              <a:gd name="connsiteX6" fmla="*/ 2016224 w 2520280"/>
              <a:gd name="connsiteY6" fmla="*/ 461875 h 2381647"/>
              <a:gd name="connsiteX7" fmla="*/ 2160240 w 2520280"/>
              <a:gd name="connsiteY7" fmla="*/ 51201 h 2381647"/>
              <a:gd name="connsiteX8" fmla="*/ 2232248 w 2520280"/>
              <a:gd name="connsiteY8" fmla="*/ 0 h 2381647"/>
              <a:gd name="connsiteX9" fmla="*/ 2520280 w 2520280"/>
              <a:gd name="connsiteY9" fmla="*/ 2350978 h 2381647"/>
              <a:gd name="connsiteX10" fmla="*/ 0 w 2520280"/>
              <a:gd name="connsiteY10" fmla="*/ 2381647 h 2381647"/>
              <a:gd name="connsiteX0" fmla="*/ 0 w 2520280"/>
              <a:gd name="connsiteY0" fmla="*/ 2330446 h 2330446"/>
              <a:gd name="connsiteX1" fmla="*/ 864096 w 2520280"/>
              <a:gd name="connsiteY1" fmla="*/ 2217642 h 2330446"/>
              <a:gd name="connsiteX2" fmla="*/ 1080120 w 2520280"/>
              <a:gd name="connsiteY2" fmla="*/ 2135507 h 2330446"/>
              <a:gd name="connsiteX3" fmla="*/ 1296144 w 2520280"/>
              <a:gd name="connsiteY3" fmla="*/ 1971237 h 2330446"/>
              <a:gd name="connsiteX4" fmla="*/ 1584176 w 2520280"/>
              <a:gd name="connsiteY4" fmla="*/ 1642698 h 2330446"/>
              <a:gd name="connsiteX5" fmla="*/ 1872208 w 2520280"/>
              <a:gd name="connsiteY5" fmla="*/ 985618 h 2330446"/>
              <a:gd name="connsiteX6" fmla="*/ 2016224 w 2520280"/>
              <a:gd name="connsiteY6" fmla="*/ 410674 h 2330446"/>
              <a:gd name="connsiteX7" fmla="*/ 2160240 w 2520280"/>
              <a:gd name="connsiteY7" fmla="*/ 0 h 2330446"/>
              <a:gd name="connsiteX8" fmla="*/ 2520280 w 2520280"/>
              <a:gd name="connsiteY8" fmla="*/ 821349 h 2330446"/>
              <a:gd name="connsiteX9" fmla="*/ 2520280 w 2520280"/>
              <a:gd name="connsiteY9" fmla="*/ 2299777 h 2330446"/>
              <a:gd name="connsiteX10" fmla="*/ 0 w 2520280"/>
              <a:gd name="connsiteY10" fmla="*/ 2330446 h 2330446"/>
              <a:gd name="connsiteX0" fmla="*/ 0 w 2520280"/>
              <a:gd name="connsiteY0" fmla="*/ 2299777 h 2299777"/>
              <a:gd name="connsiteX1" fmla="*/ 864096 w 2520280"/>
              <a:gd name="connsiteY1" fmla="*/ 2217642 h 2299777"/>
              <a:gd name="connsiteX2" fmla="*/ 1080120 w 2520280"/>
              <a:gd name="connsiteY2" fmla="*/ 2135507 h 2299777"/>
              <a:gd name="connsiteX3" fmla="*/ 1296144 w 2520280"/>
              <a:gd name="connsiteY3" fmla="*/ 1971237 h 2299777"/>
              <a:gd name="connsiteX4" fmla="*/ 1584176 w 2520280"/>
              <a:gd name="connsiteY4" fmla="*/ 1642698 h 2299777"/>
              <a:gd name="connsiteX5" fmla="*/ 1872208 w 2520280"/>
              <a:gd name="connsiteY5" fmla="*/ 985618 h 2299777"/>
              <a:gd name="connsiteX6" fmla="*/ 2016224 w 2520280"/>
              <a:gd name="connsiteY6" fmla="*/ 410674 h 2299777"/>
              <a:gd name="connsiteX7" fmla="*/ 2160240 w 2520280"/>
              <a:gd name="connsiteY7" fmla="*/ 0 h 2299777"/>
              <a:gd name="connsiteX8" fmla="*/ 2520280 w 2520280"/>
              <a:gd name="connsiteY8" fmla="*/ 821349 h 2299777"/>
              <a:gd name="connsiteX9" fmla="*/ 2520280 w 2520280"/>
              <a:gd name="connsiteY9" fmla="*/ 2299777 h 2299777"/>
              <a:gd name="connsiteX10" fmla="*/ 0 w 2520280"/>
              <a:gd name="connsiteY10" fmla="*/ 2299777 h 2299777"/>
              <a:gd name="connsiteX0" fmla="*/ 0 w 2520280"/>
              <a:gd name="connsiteY0" fmla="*/ 2381912 h 2381912"/>
              <a:gd name="connsiteX1" fmla="*/ 864096 w 2520280"/>
              <a:gd name="connsiteY1" fmla="*/ 2299777 h 2381912"/>
              <a:gd name="connsiteX2" fmla="*/ 1080120 w 2520280"/>
              <a:gd name="connsiteY2" fmla="*/ 2217642 h 2381912"/>
              <a:gd name="connsiteX3" fmla="*/ 1296144 w 2520280"/>
              <a:gd name="connsiteY3" fmla="*/ 2053372 h 2381912"/>
              <a:gd name="connsiteX4" fmla="*/ 1584176 w 2520280"/>
              <a:gd name="connsiteY4" fmla="*/ 1724833 h 2381912"/>
              <a:gd name="connsiteX5" fmla="*/ 1872208 w 2520280"/>
              <a:gd name="connsiteY5" fmla="*/ 1067753 h 2381912"/>
              <a:gd name="connsiteX6" fmla="*/ 2016224 w 2520280"/>
              <a:gd name="connsiteY6" fmla="*/ 492809 h 2381912"/>
              <a:gd name="connsiteX7" fmla="*/ 2160240 w 2520280"/>
              <a:gd name="connsiteY7" fmla="*/ 82135 h 2381912"/>
              <a:gd name="connsiteX8" fmla="*/ 2232248 w 2520280"/>
              <a:gd name="connsiteY8" fmla="*/ 0 h 2381912"/>
              <a:gd name="connsiteX9" fmla="*/ 2520280 w 2520280"/>
              <a:gd name="connsiteY9" fmla="*/ 903484 h 2381912"/>
              <a:gd name="connsiteX10" fmla="*/ 2520280 w 2520280"/>
              <a:gd name="connsiteY10" fmla="*/ 2381912 h 2381912"/>
              <a:gd name="connsiteX11" fmla="*/ 0 w 2520280"/>
              <a:gd name="connsiteY11" fmla="*/ 2381912 h 2381912"/>
              <a:gd name="connsiteX0" fmla="*/ 0 w 2520280"/>
              <a:gd name="connsiteY0" fmla="*/ 2381912 h 2381912"/>
              <a:gd name="connsiteX1" fmla="*/ 864096 w 2520280"/>
              <a:gd name="connsiteY1" fmla="*/ 2299777 h 2381912"/>
              <a:gd name="connsiteX2" fmla="*/ 1080120 w 2520280"/>
              <a:gd name="connsiteY2" fmla="*/ 2217642 h 2381912"/>
              <a:gd name="connsiteX3" fmla="*/ 1296144 w 2520280"/>
              <a:gd name="connsiteY3" fmla="*/ 2053372 h 2381912"/>
              <a:gd name="connsiteX4" fmla="*/ 1584176 w 2520280"/>
              <a:gd name="connsiteY4" fmla="*/ 1724833 h 2381912"/>
              <a:gd name="connsiteX5" fmla="*/ 1872208 w 2520280"/>
              <a:gd name="connsiteY5" fmla="*/ 1067753 h 2381912"/>
              <a:gd name="connsiteX6" fmla="*/ 2016224 w 2520280"/>
              <a:gd name="connsiteY6" fmla="*/ 492809 h 2381912"/>
              <a:gd name="connsiteX7" fmla="*/ 2160240 w 2520280"/>
              <a:gd name="connsiteY7" fmla="*/ 82135 h 2381912"/>
              <a:gd name="connsiteX8" fmla="*/ 2232248 w 2520280"/>
              <a:gd name="connsiteY8" fmla="*/ 0 h 2381912"/>
              <a:gd name="connsiteX9" fmla="*/ 2376264 w 2520280"/>
              <a:gd name="connsiteY9" fmla="*/ 410674 h 2381912"/>
              <a:gd name="connsiteX10" fmla="*/ 2520280 w 2520280"/>
              <a:gd name="connsiteY10" fmla="*/ 903484 h 2381912"/>
              <a:gd name="connsiteX11" fmla="*/ 2520280 w 2520280"/>
              <a:gd name="connsiteY11" fmla="*/ 2381912 h 2381912"/>
              <a:gd name="connsiteX12" fmla="*/ 0 w 2520280"/>
              <a:gd name="connsiteY12" fmla="*/ 2381912 h 2381912"/>
              <a:gd name="connsiteX0" fmla="*/ 0 w 2520280"/>
              <a:gd name="connsiteY0" fmla="*/ 2381912 h 2381912"/>
              <a:gd name="connsiteX1" fmla="*/ 864096 w 2520280"/>
              <a:gd name="connsiteY1" fmla="*/ 2299777 h 2381912"/>
              <a:gd name="connsiteX2" fmla="*/ 1080120 w 2520280"/>
              <a:gd name="connsiteY2" fmla="*/ 2217642 h 2381912"/>
              <a:gd name="connsiteX3" fmla="*/ 1296144 w 2520280"/>
              <a:gd name="connsiteY3" fmla="*/ 2053372 h 2381912"/>
              <a:gd name="connsiteX4" fmla="*/ 1584176 w 2520280"/>
              <a:gd name="connsiteY4" fmla="*/ 1724833 h 2381912"/>
              <a:gd name="connsiteX5" fmla="*/ 1872208 w 2520280"/>
              <a:gd name="connsiteY5" fmla="*/ 1067753 h 2381912"/>
              <a:gd name="connsiteX6" fmla="*/ 2016224 w 2520280"/>
              <a:gd name="connsiteY6" fmla="*/ 492809 h 2381912"/>
              <a:gd name="connsiteX7" fmla="*/ 2160240 w 2520280"/>
              <a:gd name="connsiteY7" fmla="*/ 82135 h 2381912"/>
              <a:gd name="connsiteX8" fmla="*/ 2232248 w 2520280"/>
              <a:gd name="connsiteY8" fmla="*/ 0 h 2381912"/>
              <a:gd name="connsiteX9" fmla="*/ 2448272 w 2520280"/>
              <a:gd name="connsiteY9" fmla="*/ 410674 h 2381912"/>
              <a:gd name="connsiteX10" fmla="*/ 2520280 w 2520280"/>
              <a:gd name="connsiteY10" fmla="*/ 903484 h 2381912"/>
              <a:gd name="connsiteX11" fmla="*/ 2520280 w 2520280"/>
              <a:gd name="connsiteY11" fmla="*/ 2381912 h 2381912"/>
              <a:gd name="connsiteX12" fmla="*/ 0 w 2520280"/>
              <a:gd name="connsiteY12" fmla="*/ 2381912 h 2381912"/>
              <a:gd name="connsiteX0" fmla="*/ 0 w 2520280"/>
              <a:gd name="connsiteY0" fmla="*/ 2381912 h 2381912"/>
              <a:gd name="connsiteX1" fmla="*/ 864096 w 2520280"/>
              <a:gd name="connsiteY1" fmla="*/ 2299777 h 2381912"/>
              <a:gd name="connsiteX2" fmla="*/ 1080120 w 2520280"/>
              <a:gd name="connsiteY2" fmla="*/ 2217642 h 2381912"/>
              <a:gd name="connsiteX3" fmla="*/ 1296144 w 2520280"/>
              <a:gd name="connsiteY3" fmla="*/ 2053372 h 2381912"/>
              <a:gd name="connsiteX4" fmla="*/ 1584176 w 2520280"/>
              <a:gd name="connsiteY4" fmla="*/ 1724833 h 2381912"/>
              <a:gd name="connsiteX5" fmla="*/ 1872208 w 2520280"/>
              <a:gd name="connsiteY5" fmla="*/ 1067753 h 2381912"/>
              <a:gd name="connsiteX6" fmla="*/ 2016224 w 2520280"/>
              <a:gd name="connsiteY6" fmla="*/ 492809 h 2381912"/>
              <a:gd name="connsiteX7" fmla="*/ 2160240 w 2520280"/>
              <a:gd name="connsiteY7" fmla="*/ 82135 h 2381912"/>
              <a:gd name="connsiteX8" fmla="*/ 2232248 w 2520280"/>
              <a:gd name="connsiteY8" fmla="*/ 0 h 2381912"/>
              <a:gd name="connsiteX9" fmla="*/ 2376264 w 2520280"/>
              <a:gd name="connsiteY9" fmla="*/ 164270 h 2381912"/>
              <a:gd name="connsiteX10" fmla="*/ 2448272 w 2520280"/>
              <a:gd name="connsiteY10" fmla="*/ 410674 h 2381912"/>
              <a:gd name="connsiteX11" fmla="*/ 2520280 w 2520280"/>
              <a:gd name="connsiteY11" fmla="*/ 903484 h 2381912"/>
              <a:gd name="connsiteX12" fmla="*/ 2520280 w 2520280"/>
              <a:gd name="connsiteY12" fmla="*/ 2381912 h 2381912"/>
              <a:gd name="connsiteX13" fmla="*/ 0 w 2520280"/>
              <a:gd name="connsiteY13" fmla="*/ 2381912 h 2381912"/>
              <a:gd name="connsiteX0" fmla="*/ 0 w 2520280"/>
              <a:gd name="connsiteY0" fmla="*/ 2381912 h 2381912"/>
              <a:gd name="connsiteX1" fmla="*/ 864096 w 2520280"/>
              <a:gd name="connsiteY1" fmla="*/ 2299777 h 2381912"/>
              <a:gd name="connsiteX2" fmla="*/ 1080120 w 2520280"/>
              <a:gd name="connsiteY2" fmla="*/ 2217642 h 2381912"/>
              <a:gd name="connsiteX3" fmla="*/ 1296144 w 2520280"/>
              <a:gd name="connsiteY3" fmla="*/ 2053372 h 2381912"/>
              <a:gd name="connsiteX4" fmla="*/ 1584176 w 2520280"/>
              <a:gd name="connsiteY4" fmla="*/ 1724833 h 2381912"/>
              <a:gd name="connsiteX5" fmla="*/ 1872208 w 2520280"/>
              <a:gd name="connsiteY5" fmla="*/ 1067753 h 2381912"/>
              <a:gd name="connsiteX6" fmla="*/ 2016224 w 2520280"/>
              <a:gd name="connsiteY6" fmla="*/ 492809 h 2381912"/>
              <a:gd name="connsiteX7" fmla="*/ 2160240 w 2520280"/>
              <a:gd name="connsiteY7" fmla="*/ 82135 h 2381912"/>
              <a:gd name="connsiteX8" fmla="*/ 2232248 w 2520280"/>
              <a:gd name="connsiteY8" fmla="*/ 0 h 2381912"/>
              <a:gd name="connsiteX9" fmla="*/ 2376264 w 2520280"/>
              <a:gd name="connsiteY9" fmla="*/ 164270 h 2381912"/>
              <a:gd name="connsiteX10" fmla="*/ 2448272 w 2520280"/>
              <a:gd name="connsiteY10" fmla="*/ 410674 h 2381912"/>
              <a:gd name="connsiteX11" fmla="*/ 2520280 w 2520280"/>
              <a:gd name="connsiteY11" fmla="*/ 903484 h 2381912"/>
              <a:gd name="connsiteX12" fmla="*/ 2520280 w 2520280"/>
              <a:gd name="connsiteY12" fmla="*/ 2381912 h 2381912"/>
              <a:gd name="connsiteX13" fmla="*/ 0 w 2520280"/>
              <a:gd name="connsiteY13" fmla="*/ 2381912 h 2381912"/>
              <a:gd name="connsiteX0" fmla="*/ 0 w 2520280"/>
              <a:gd name="connsiteY0" fmla="*/ 2381912 h 2381912"/>
              <a:gd name="connsiteX1" fmla="*/ 864096 w 2520280"/>
              <a:gd name="connsiteY1" fmla="*/ 2299777 h 2381912"/>
              <a:gd name="connsiteX2" fmla="*/ 1080120 w 2520280"/>
              <a:gd name="connsiteY2" fmla="*/ 2217642 h 2381912"/>
              <a:gd name="connsiteX3" fmla="*/ 1296144 w 2520280"/>
              <a:gd name="connsiteY3" fmla="*/ 2053372 h 2381912"/>
              <a:gd name="connsiteX4" fmla="*/ 1584176 w 2520280"/>
              <a:gd name="connsiteY4" fmla="*/ 1724833 h 2381912"/>
              <a:gd name="connsiteX5" fmla="*/ 1872208 w 2520280"/>
              <a:gd name="connsiteY5" fmla="*/ 1067753 h 2381912"/>
              <a:gd name="connsiteX6" fmla="*/ 2016224 w 2520280"/>
              <a:gd name="connsiteY6" fmla="*/ 492809 h 2381912"/>
              <a:gd name="connsiteX7" fmla="*/ 2160240 w 2520280"/>
              <a:gd name="connsiteY7" fmla="*/ 82135 h 2381912"/>
              <a:gd name="connsiteX8" fmla="*/ 2232248 w 2520280"/>
              <a:gd name="connsiteY8" fmla="*/ 0 h 2381912"/>
              <a:gd name="connsiteX9" fmla="*/ 2304256 w 2520280"/>
              <a:gd name="connsiteY9" fmla="*/ 164270 h 2381912"/>
              <a:gd name="connsiteX10" fmla="*/ 2448272 w 2520280"/>
              <a:gd name="connsiteY10" fmla="*/ 410674 h 2381912"/>
              <a:gd name="connsiteX11" fmla="*/ 2520280 w 2520280"/>
              <a:gd name="connsiteY11" fmla="*/ 903484 h 2381912"/>
              <a:gd name="connsiteX12" fmla="*/ 2520280 w 2520280"/>
              <a:gd name="connsiteY12" fmla="*/ 2381912 h 2381912"/>
              <a:gd name="connsiteX13" fmla="*/ 0 w 2520280"/>
              <a:gd name="connsiteY13" fmla="*/ 2381912 h 2381912"/>
              <a:gd name="connsiteX0" fmla="*/ 0 w 2520280"/>
              <a:gd name="connsiteY0" fmla="*/ 2299777 h 2299777"/>
              <a:gd name="connsiteX1" fmla="*/ 864096 w 2520280"/>
              <a:gd name="connsiteY1" fmla="*/ 2217642 h 2299777"/>
              <a:gd name="connsiteX2" fmla="*/ 1080120 w 2520280"/>
              <a:gd name="connsiteY2" fmla="*/ 2135507 h 2299777"/>
              <a:gd name="connsiteX3" fmla="*/ 1296144 w 2520280"/>
              <a:gd name="connsiteY3" fmla="*/ 1971237 h 2299777"/>
              <a:gd name="connsiteX4" fmla="*/ 1584176 w 2520280"/>
              <a:gd name="connsiteY4" fmla="*/ 1642698 h 2299777"/>
              <a:gd name="connsiteX5" fmla="*/ 1872208 w 2520280"/>
              <a:gd name="connsiteY5" fmla="*/ 985618 h 2299777"/>
              <a:gd name="connsiteX6" fmla="*/ 2016224 w 2520280"/>
              <a:gd name="connsiteY6" fmla="*/ 410674 h 2299777"/>
              <a:gd name="connsiteX7" fmla="*/ 2160240 w 2520280"/>
              <a:gd name="connsiteY7" fmla="*/ 0 h 2299777"/>
              <a:gd name="connsiteX8" fmla="*/ 2232248 w 2520280"/>
              <a:gd name="connsiteY8" fmla="*/ 0 h 2299777"/>
              <a:gd name="connsiteX9" fmla="*/ 2304256 w 2520280"/>
              <a:gd name="connsiteY9" fmla="*/ 82135 h 2299777"/>
              <a:gd name="connsiteX10" fmla="*/ 2448272 w 2520280"/>
              <a:gd name="connsiteY10" fmla="*/ 328539 h 2299777"/>
              <a:gd name="connsiteX11" fmla="*/ 2520280 w 2520280"/>
              <a:gd name="connsiteY11" fmla="*/ 821349 h 2299777"/>
              <a:gd name="connsiteX12" fmla="*/ 2520280 w 2520280"/>
              <a:gd name="connsiteY12" fmla="*/ 2299777 h 2299777"/>
              <a:gd name="connsiteX13" fmla="*/ 0 w 2520280"/>
              <a:gd name="connsiteY13" fmla="*/ 2299777 h 2299777"/>
              <a:gd name="connsiteX0" fmla="*/ 0 w 2520280"/>
              <a:gd name="connsiteY0" fmla="*/ 2299777 h 2299777"/>
              <a:gd name="connsiteX1" fmla="*/ 864096 w 2520280"/>
              <a:gd name="connsiteY1" fmla="*/ 2217642 h 2299777"/>
              <a:gd name="connsiteX2" fmla="*/ 1080120 w 2520280"/>
              <a:gd name="connsiteY2" fmla="*/ 2135507 h 2299777"/>
              <a:gd name="connsiteX3" fmla="*/ 1296144 w 2520280"/>
              <a:gd name="connsiteY3" fmla="*/ 1971237 h 2299777"/>
              <a:gd name="connsiteX4" fmla="*/ 1584176 w 2520280"/>
              <a:gd name="connsiteY4" fmla="*/ 1642698 h 2299777"/>
              <a:gd name="connsiteX5" fmla="*/ 1872208 w 2520280"/>
              <a:gd name="connsiteY5" fmla="*/ 985618 h 2299777"/>
              <a:gd name="connsiteX6" fmla="*/ 2016224 w 2520280"/>
              <a:gd name="connsiteY6" fmla="*/ 410674 h 2299777"/>
              <a:gd name="connsiteX7" fmla="*/ 2160240 w 2520280"/>
              <a:gd name="connsiteY7" fmla="*/ 0 h 2299777"/>
              <a:gd name="connsiteX8" fmla="*/ 2232248 w 2520280"/>
              <a:gd name="connsiteY8" fmla="*/ 0 h 2299777"/>
              <a:gd name="connsiteX9" fmla="*/ 2304256 w 2520280"/>
              <a:gd name="connsiteY9" fmla="*/ 82135 h 2299777"/>
              <a:gd name="connsiteX10" fmla="*/ 2448272 w 2520280"/>
              <a:gd name="connsiteY10" fmla="*/ 328540 h 2299777"/>
              <a:gd name="connsiteX11" fmla="*/ 2520280 w 2520280"/>
              <a:gd name="connsiteY11" fmla="*/ 821349 h 2299777"/>
              <a:gd name="connsiteX12" fmla="*/ 2520280 w 2520280"/>
              <a:gd name="connsiteY12" fmla="*/ 2299777 h 2299777"/>
              <a:gd name="connsiteX13" fmla="*/ 0 w 2520280"/>
              <a:gd name="connsiteY13" fmla="*/ 2299777 h 2299777"/>
              <a:gd name="connsiteX0" fmla="*/ 0 w 2520280"/>
              <a:gd name="connsiteY0" fmla="*/ 2299777 h 2299777"/>
              <a:gd name="connsiteX1" fmla="*/ 864096 w 2520280"/>
              <a:gd name="connsiteY1" fmla="*/ 2217642 h 2299777"/>
              <a:gd name="connsiteX2" fmla="*/ 1080120 w 2520280"/>
              <a:gd name="connsiteY2" fmla="*/ 2135507 h 2299777"/>
              <a:gd name="connsiteX3" fmla="*/ 1296144 w 2520280"/>
              <a:gd name="connsiteY3" fmla="*/ 1971237 h 2299777"/>
              <a:gd name="connsiteX4" fmla="*/ 1584176 w 2520280"/>
              <a:gd name="connsiteY4" fmla="*/ 1642698 h 2299777"/>
              <a:gd name="connsiteX5" fmla="*/ 1872208 w 2520280"/>
              <a:gd name="connsiteY5" fmla="*/ 985618 h 2299777"/>
              <a:gd name="connsiteX6" fmla="*/ 2016224 w 2520280"/>
              <a:gd name="connsiteY6" fmla="*/ 410674 h 2299777"/>
              <a:gd name="connsiteX7" fmla="*/ 2160240 w 2520280"/>
              <a:gd name="connsiteY7" fmla="*/ 0 h 2299777"/>
              <a:gd name="connsiteX8" fmla="*/ 2232248 w 2520280"/>
              <a:gd name="connsiteY8" fmla="*/ 0 h 2299777"/>
              <a:gd name="connsiteX9" fmla="*/ 2304256 w 2520280"/>
              <a:gd name="connsiteY9" fmla="*/ 82135 h 2299777"/>
              <a:gd name="connsiteX10" fmla="*/ 2413584 w 2520280"/>
              <a:gd name="connsiteY10" fmla="*/ 325668 h 2299777"/>
              <a:gd name="connsiteX11" fmla="*/ 2520280 w 2520280"/>
              <a:gd name="connsiteY11" fmla="*/ 821349 h 2299777"/>
              <a:gd name="connsiteX12" fmla="*/ 2520280 w 2520280"/>
              <a:gd name="connsiteY12" fmla="*/ 2299777 h 2299777"/>
              <a:gd name="connsiteX13" fmla="*/ 0 w 2520280"/>
              <a:gd name="connsiteY13" fmla="*/ 2299777 h 2299777"/>
              <a:gd name="connsiteX0" fmla="*/ 0 w 2520280"/>
              <a:gd name="connsiteY0" fmla="*/ 2299777 h 2299777"/>
              <a:gd name="connsiteX1" fmla="*/ 864096 w 2520280"/>
              <a:gd name="connsiteY1" fmla="*/ 2217642 h 2299777"/>
              <a:gd name="connsiteX2" fmla="*/ 1080120 w 2520280"/>
              <a:gd name="connsiteY2" fmla="*/ 2135507 h 2299777"/>
              <a:gd name="connsiteX3" fmla="*/ 1296144 w 2520280"/>
              <a:gd name="connsiteY3" fmla="*/ 1971237 h 2299777"/>
              <a:gd name="connsiteX4" fmla="*/ 1584176 w 2520280"/>
              <a:gd name="connsiteY4" fmla="*/ 1642698 h 2299777"/>
              <a:gd name="connsiteX5" fmla="*/ 1845571 w 2520280"/>
              <a:gd name="connsiteY5" fmla="*/ 895588 h 2299777"/>
              <a:gd name="connsiteX6" fmla="*/ 2016224 w 2520280"/>
              <a:gd name="connsiteY6" fmla="*/ 410674 h 2299777"/>
              <a:gd name="connsiteX7" fmla="*/ 2160240 w 2520280"/>
              <a:gd name="connsiteY7" fmla="*/ 0 h 2299777"/>
              <a:gd name="connsiteX8" fmla="*/ 2232248 w 2520280"/>
              <a:gd name="connsiteY8" fmla="*/ 0 h 2299777"/>
              <a:gd name="connsiteX9" fmla="*/ 2304256 w 2520280"/>
              <a:gd name="connsiteY9" fmla="*/ 82135 h 2299777"/>
              <a:gd name="connsiteX10" fmla="*/ 2413584 w 2520280"/>
              <a:gd name="connsiteY10" fmla="*/ 325668 h 2299777"/>
              <a:gd name="connsiteX11" fmla="*/ 2520280 w 2520280"/>
              <a:gd name="connsiteY11" fmla="*/ 821349 h 2299777"/>
              <a:gd name="connsiteX12" fmla="*/ 2520280 w 2520280"/>
              <a:gd name="connsiteY12" fmla="*/ 2299777 h 2299777"/>
              <a:gd name="connsiteX13" fmla="*/ 0 w 2520280"/>
              <a:gd name="connsiteY13" fmla="*/ 2299777 h 2299777"/>
              <a:gd name="connsiteX0" fmla="*/ 0 w 2520280"/>
              <a:gd name="connsiteY0" fmla="*/ 2299777 h 2299777"/>
              <a:gd name="connsiteX1" fmla="*/ 864096 w 2520280"/>
              <a:gd name="connsiteY1" fmla="*/ 2217642 h 2299777"/>
              <a:gd name="connsiteX2" fmla="*/ 1080120 w 2520280"/>
              <a:gd name="connsiteY2" fmla="*/ 2135507 h 2299777"/>
              <a:gd name="connsiteX3" fmla="*/ 1296144 w 2520280"/>
              <a:gd name="connsiteY3" fmla="*/ 1971237 h 2299777"/>
              <a:gd name="connsiteX4" fmla="*/ 1584176 w 2520280"/>
              <a:gd name="connsiteY4" fmla="*/ 1642698 h 2299777"/>
              <a:gd name="connsiteX5" fmla="*/ 1845571 w 2520280"/>
              <a:gd name="connsiteY5" fmla="*/ 895588 h 2299777"/>
              <a:gd name="connsiteX6" fmla="*/ 1987574 w 2520280"/>
              <a:gd name="connsiteY6" fmla="*/ 407085 h 2299777"/>
              <a:gd name="connsiteX7" fmla="*/ 2160240 w 2520280"/>
              <a:gd name="connsiteY7" fmla="*/ 0 h 2299777"/>
              <a:gd name="connsiteX8" fmla="*/ 2232248 w 2520280"/>
              <a:gd name="connsiteY8" fmla="*/ 0 h 2299777"/>
              <a:gd name="connsiteX9" fmla="*/ 2304256 w 2520280"/>
              <a:gd name="connsiteY9" fmla="*/ 82135 h 2299777"/>
              <a:gd name="connsiteX10" fmla="*/ 2413584 w 2520280"/>
              <a:gd name="connsiteY10" fmla="*/ 325668 h 2299777"/>
              <a:gd name="connsiteX11" fmla="*/ 2520280 w 2520280"/>
              <a:gd name="connsiteY11" fmla="*/ 821349 h 2299777"/>
              <a:gd name="connsiteX12" fmla="*/ 2520280 w 2520280"/>
              <a:gd name="connsiteY12" fmla="*/ 2299777 h 2299777"/>
              <a:gd name="connsiteX13" fmla="*/ 0 w 2520280"/>
              <a:gd name="connsiteY13" fmla="*/ 2299777 h 2299777"/>
              <a:gd name="connsiteX0" fmla="*/ 0 w 2520280"/>
              <a:gd name="connsiteY0" fmla="*/ 2299777 h 2299777"/>
              <a:gd name="connsiteX1" fmla="*/ 864096 w 2520280"/>
              <a:gd name="connsiteY1" fmla="*/ 2217642 h 2299777"/>
              <a:gd name="connsiteX2" fmla="*/ 1080120 w 2520280"/>
              <a:gd name="connsiteY2" fmla="*/ 2135507 h 2299777"/>
              <a:gd name="connsiteX3" fmla="*/ 1296144 w 2520280"/>
              <a:gd name="connsiteY3" fmla="*/ 1971237 h 2299777"/>
              <a:gd name="connsiteX4" fmla="*/ 1490562 w 2520280"/>
              <a:gd name="connsiteY4" fmla="*/ 1709759 h 2299777"/>
              <a:gd name="connsiteX5" fmla="*/ 1845571 w 2520280"/>
              <a:gd name="connsiteY5" fmla="*/ 895588 h 2299777"/>
              <a:gd name="connsiteX6" fmla="*/ 1987574 w 2520280"/>
              <a:gd name="connsiteY6" fmla="*/ 407085 h 2299777"/>
              <a:gd name="connsiteX7" fmla="*/ 2160240 w 2520280"/>
              <a:gd name="connsiteY7" fmla="*/ 0 h 2299777"/>
              <a:gd name="connsiteX8" fmla="*/ 2232248 w 2520280"/>
              <a:gd name="connsiteY8" fmla="*/ 0 h 2299777"/>
              <a:gd name="connsiteX9" fmla="*/ 2304256 w 2520280"/>
              <a:gd name="connsiteY9" fmla="*/ 82135 h 2299777"/>
              <a:gd name="connsiteX10" fmla="*/ 2413584 w 2520280"/>
              <a:gd name="connsiteY10" fmla="*/ 325668 h 2299777"/>
              <a:gd name="connsiteX11" fmla="*/ 2520280 w 2520280"/>
              <a:gd name="connsiteY11" fmla="*/ 821349 h 2299777"/>
              <a:gd name="connsiteX12" fmla="*/ 2520280 w 2520280"/>
              <a:gd name="connsiteY12" fmla="*/ 2299777 h 2299777"/>
              <a:gd name="connsiteX13" fmla="*/ 0 w 2520280"/>
              <a:gd name="connsiteY13" fmla="*/ 2299777 h 2299777"/>
              <a:gd name="connsiteX0" fmla="*/ 0 w 2520280"/>
              <a:gd name="connsiteY0" fmla="*/ 2299777 h 2299777"/>
              <a:gd name="connsiteX1" fmla="*/ 864096 w 2520280"/>
              <a:gd name="connsiteY1" fmla="*/ 2217642 h 2299777"/>
              <a:gd name="connsiteX2" fmla="*/ 1080120 w 2520280"/>
              <a:gd name="connsiteY2" fmla="*/ 2135507 h 2299777"/>
              <a:gd name="connsiteX3" fmla="*/ 1296144 w 2520280"/>
              <a:gd name="connsiteY3" fmla="*/ 1971237 h 2299777"/>
              <a:gd name="connsiteX4" fmla="*/ 1490562 w 2520280"/>
              <a:gd name="connsiteY4" fmla="*/ 1709759 h 2299777"/>
              <a:gd name="connsiteX5" fmla="*/ 1703567 w 2520280"/>
              <a:gd name="connsiteY5" fmla="*/ 1384090 h 2299777"/>
              <a:gd name="connsiteX6" fmla="*/ 1845571 w 2520280"/>
              <a:gd name="connsiteY6" fmla="*/ 895588 h 2299777"/>
              <a:gd name="connsiteX7" fmla="*/ 1987574 w 2520280"/>
              <a:gd name="connsiteY7" fmla="*/ 407085 h 2299777"/>
              <a:gd name="connsiteX8" fmla="*/ 2160240 w 2520280"/>
              <a:gd name="connsiteY8" fmla="*/ 0 h 2299777"/>
              <a:gd name="connsiteX9" fmla="*/ 2232248 w 2520280"/>
              <a:gd name="connsiteY9" fmla="*/ 0 h 2299777"/>
              <a:gd name="connsiteX10" fmla="*/ 2304256 w 2520280"/>
              <a:gd name="connsiteY10" fmla="*/ 82135 h 2299777"/>
              <a:gd name="connsiteX11" fmla="*/ 2413584 w 2520280"/>
              <a:gd name="connsiteY11" fmla="*/ 325668 h 2299777"/>
              <a:gd name="connsiteX12" fmla="*/ 2520280 w 2520280"/>
              <a:gd name="connsiteY12" fmla="*/ 821349 h 2299777"/>
              <a:gd name="connsiteX13" fmla="*/ 2520280 w 2520280"/>
              <a:gd name="connsiteY13" fmla="*/ 2299777 h 2299777"/>
              <a:gd name="connsiteX14" fmla="*/ 0 w 2520280"/>
              <a:gd name="connsiteY14" fmla="*/ 2299777 h 2299777"/>
              <a:gd name="connsiteX0" fmla="*/ 0 w 2520280"/>
              <a:gd name="connsiteY0" fmla="*/ 2299777 h 2299777"/>
              <a:gd name="connsiteX1" fmla="*/ 851547 w 2520280"/>
              <a:gd name="connsiteY1" fmla="*/ 2198261 h 2299777"/>
              <a:gd name="connsiteX2" fmla="*/ 1080120 w 2520280"/>
              <a:gd name="connsiteY2" fmla="*/ 2135507 h 2299777"/>
              <a:gd name="connsiteX3" fmla="*/ 1296144 w 2520280"/>
              <a:gd name="connsiteY3" fmla="*/ 1971237 h 2299777"/>
              <a:gd name="connsiteX4" fmla="*/ 1490562 w 2520280"/>
              <a:gd name="connsiteY4" fmla="*/ 1709759 h 2299777"/>
              <a:gd name="connsiteX5" fmla="*/ 1703567 w 2520280"/>
              <a:gd name="connsiteY5" fmla="*/ 1384090 h 2299777"/>
              <a:gd name="connsiteX6" fmla="*/ 1845571 w 2520280"/>
              <a:gd name="connsiteY6" fmla="*/ 895588 h 2299777"/>
              <a:gd name="connsiteX7" fmla="*/ 1987574 w 2520280"/>
              <a:gd name="connsiteY7" fmla="*/ 407085 h 2299777"/>
              <a:gd name="connsiteX8" fmla="*/ 2160240 w 2520280"/>
              <a:gd name="connsiteY8" fmla="*/ 0 h 2299777"/>
              <a:gd name="connsiteX9" fmla="*/ 2232248 w 2520280"/>
              <a:gd name="connsiteY9" fmla="*/ 0 h 2299777"/>
              <a:gd name="connsiteX10" fmla="*/ 2304256 w 2520280"/>
              <a:gd name="connsiteY10" fmla="*/ 82135 h 2299777"/>
              <a:gd name="connsiteX11" fmla="*/ 2413584 w 2520280"/>
              <a:gd name="connsiteY11" fmla="*/ 325668 h 2299777"/>
              <a:gd name="connsiteX12" fmla="*/ 2520280 w 2520280"/>
              <a:gd name="connsiteY12" fmla="*/ 821349 h 2299777"/>
              <a:gd name="connsiteX13" fmla="*/ 2520280 w 2520280"/>
              <a:gd name="connsiteY13" fmla="*/ 2299777 h 2299777"/>
              <a:gd name="connsiteX14" fmla="*/ 0 w 2520280"/>
              <a:gd name="connsiteY14" fmla="*/ 2299777 h 2299777"/>
              <a:gd name="connsiteX0" fmla="*/ 0 w 2520280"/>
              <a:gd name="connsiteY0" fmla="*/ 2381194 h 2381194"/>
              <a:gd name="connsiteX1" fmla="*/ 851547 w 2520280"/>
              <a:gd name="connsiteY1" fmla="*/ 2279678 h 2381194"/>
              <a:gd name="connsiteX2" fmla="*/ 1080120 w 2520280"/>
              <a:gd name="connsiteY2" fmla="*/ 2216924 h 2381194"/>
              <a:gd name="connsiteX3" fmla="*/ 1296144 w 2520280"/>
              <a:gd name="connsiteY3" fmla="*/ 2052654 h 2381194"/>
              <a:gd name="connsiteX4" fmla="*/ 1490562 w 2520280"/>
              <a:gd name="connsiteY4" fmla="*/ 1791176 h 2381194"/>
              <a:gd name="connsiteX5" fmla="*/ 1703567 w 2520280"/>
              <a:gd name="connsiteY5" fmla="*/ 1465507 h 2381194"/>
              <a:gd name="connsiteX6" fmla="*/ 1845571 w 2520280"/>
              <a:gd name="connsiteY6" fmla="*/ 977005 h 2381194"/>
              <a:gd name="connsiteX7" fmla="*/ 1987574 w 2520280"/>
              <a:gd name="connsiteY7" fmla="*/ 488502 h 2381194"/>
              <a:gd name="connsiteX8" fmla="*/ 2160240 w 2520280"/>
              <a:gd name="connsiteY8" fmla="*/ 81417 h 2381194"/>
              <a:gd name="connsiteX9" fmla="*/ 2200579 w 2520280"/>
              <a:gd name="connsiteY9" fmla="*/ 0 h 2381194"/>
              <a:gd name="connsiteX10" fmla="*/ 2304256 w 2520280"/>
              <a:gd name="connsiteY10" fmla="*/ 163552 h 2381194"/>
              <a:gd name="connsiteX11" fmla="*/ 2413584 w 2520280"/>
              <a:gd name="connsiteY11" fmla="*/ 407085 h 2381194"/>
              <a:gd name="connsiteX12" fmla="*/ 2520280 w 2520280"/>
              <a:gd name="connsiteY12" fmla="*/ 902766 h 2381194"/>
              <a:gd name="connsiteX13" fmla="*/ 2520280 w 2520280"/>
              <a:gd name="connsiteY13" fmla="*/ 2381194 h 2381194"/>
              <a:gd name="connsiteX14" fmla="*/ 0 w 2520280"/>
              <a:gd name="connsiteY14" fmla="*/ 2381194 h 2381194"/>
              <a:gd name="connsiteX0" fmla="*/ 0 w 2520280"/>
              <a:gd name="connsiteY0" fmla="*/ 2381194 h 2381194"/>
              <a:gd name="connsiteX1" fmla="*/ 851547 w 2520280"/>
              <a:gd name="connsiteY1" fmla="*/ 2279678 h 2381194"/>
              <a:gd name="connsiteX2" fmla="*/ 1080120 w 2520280"/>
              <a:gd name="connsiteY2" fmla="*/ 2216924 h 2381194"/>
              <a:gd name="connsiteX3" fmla="*/ 1296144 w 2520280"/>
              <a:gd name="connsiteY3" fmla="*/ 2052654 h 2381194"/>
              <a:gd name="connsiteX4" fmla="*/ 1490562 w 2520280"/>
              <a:gd name="connsiteY4" fmla="*/ 1791176 h 2381194"/>
              <a:gd name="connsiteX5" fmla="*/ 1703567 w 2520280"/>
              <a:gd name="connsiteY5" fmla="*/ 1465507 h 2381194"/>
              <a:gd name="connsiteX6" fmla="*/ 1845571 w 2520280"/>
              <a:gd name="connsiteY6" fmla="*/ 977005 h 2381194"/>
              <a:gd name="connsiteX7" fmla="*/ 1987574 w 2520280"/>
              <a:gd name="connsiteY7" fmla="*/ 488502 h 2381194"/>
              <a:gd name="connsiteX8" fmla="*/ 2129577 w 2520280"/>
              <a:gd name="connsiteY8" fmla="*/ 81417 h 2381194"/>
              <a:gd name="connsiteX9" fmla="*/ 2200579 w 2520280"/>
              <a:gd name="connsiteY9" fmla="*/ 0 h 2381194"/>
              <a:gd name="connsiteX10" fmla="*/ 2304256 w 2520280"/>
              <a:gd name="connsiteY10" fmla="*/ 163552 h 2381194"/>
              <a:gd name="connsiteX11" fmla="*/ 2413584 w 2520280"/>
              <a:gd name="connsiteY11" fmla="*/ 407085 h 2381194"/>
              <a:gd name="connsiteX12" fmla="*/ 2520280 w 2520280"/>
              <a:gd name="connsiteY12" fmla="*/ 902766 h 2381194"/>
              <a:gd name="connsiteX13" fmla="*/ 2520280 w 2520280"/>
              <a:gd name="connsiteY13" fmla="*/ 2381194 h 2381194"/>
              <a:gd name="connsiteX14" fmla="*/ 0 w 2520280"/>
              <a:gd name="connsiteY14" fmla="*/ 2381194 h 2381194"/>
              <a:gd name="connsiteX0" fmla="*/ 0 w 2520280"/>
              <a:gd name="connsiteY0" fmla="*/ 2381194 h 2381194"/>
              <a:gd name="connsiteX1" fmla="*/ 851547 w 2520280"/>
              <a:gd name="connsiteY1" fmla="*/ 2279678 h 2381194"/>
              <a:gd name="connsiteX2" fmla="*/ 1080120 w 2520280"/>
              <a:gd name="connsiteY2" fmla="*/ 2216924 h 2381194"/>
              <a:gd name="connsiteX3" fmla="*/ 1296144 w 2520280"/>
              <a:gd name="connsiteY3" fmla="*/ 2052654 h 2381194"/>
              <a:gd name="connsiteX4" fmla="*/ 1490562 w 2520280"/>
              <a:gd name="connsiteY4" fmla="*/ 1791176 h 2381194"/>
              <a:gd name="connsiteX5" fmla="*/ 1703567 w 2520280"/>
              <a:gd name="connsiteY5" fmla="*/ 1465507 h 2381194"/>
              <a:gd name="connsiteX6" fmla="*/ 1845571 w 2520280"/>
              <a:gd name="connsiteY6" fmla="*/ 977005 h 2381194"/>
              <a:gd name="connsiteX7" fmla="*/ 1987574 w 2520280"/>
              <a:gd name="connsiteY7" fmla="*/ 488502 h 2381194"/>
              <a:gd name="connsiteX8" fmla="*/ 2129577 w 2520280"/>
              <a:gd name="connsiteY8" fmla="*/ 81417 h 2381194"/>
              <a:gd name="connsiteX9" fmla="*/ 2200579 w 2520280"/>
              <a:gd name="connsiteY9" fmla="*/ 0 h 2381194"/>
              <a:gd name="connsiteX10" fmla="*/ 2304256 w 2520280"/>
              <a:gd name="connsiteY10" fmla="*/ 163552 h 2381194"/>
              <a:gd name="connsiteX11" fmla="*/ 2413584 w 2520280"/>
              <a:gd name="connsiteY11" fmla="*/ 407085 h 2381194"/>
              <a:gd name="connsiteX12" fmla="*/ 2520280 w 2520280"/>
              <a:gd name="connsiteY12" fmla="*/ 902766 h 2381194"/>
              <a:gd name="connsiteX13" fmla="*/ 2520280 w 2520280"/>
              <a:gd name="connsiteY13" fmla="*/ 2381194 h 2381194"/>
              <a:gd name="connsiteX14" fmla="*/ 0 w 2520280"/>
              <a:gd name="connsiteY14" fmla="*/ 2381194 h 2381194"/>
              <a:gd name="connsiteX0" fmla="*/ 0 w 2520280"/>
              <a:gd name="connsiteY0" fmla="*/ 2381194 h 2381194"/>
              <a:gd name="connsiteX1" fmla="*/ 851547 w 2520280"/>
              <a:gd name="connsiteY1" fmla="*/ 2279678 h 2381194"/>
              <a:gd name="connsiteX2" fmla="*/ 1080120 w 2520280"/>
              <a:gd name="connsiteY2" fmla="*/ 2216924 h 2381194"/>
              <a:gd name="connsiteX3" fmla="*/ 1296144 w 2520280"/>
              <a:gd name="connsiteY3" fmla="*/ 2052654 h 2381194"/>
              <a:gd name="connsiteX4" fmla="*/ 1490562 w 2520280"/>
              <a:gd name="connsiteY4" fmla="*/ 1791176 h 2381194"/>
              <a:gd name="connsiteX5" fmla="*/ 1703567 w 2520280"/>
              <a:gd name="connsiteY5" fmla="*/ 1465507 h 2381194"/>
              <a:gd name="connsiteX6" fmla="*/ 1845571 w 2520280"/>
              <a:gd name="connsiteY6" fmla="*/ 977005 h 2381194"/>
              <a:gd name="connsiteX7" fmla="*/ 1987574 w 2520280"/>
              <a:gd name="connsiteY7" fmla="*/ 488502 h 2381194"/>
              <a:gd name="connsiteX8" fmla="*/ 2129577 w 2520280"/>
              <a:gd name="connsiteY8" fmla="*/ 81417 h 2381194"/>
              <a:gd name="connsiteX9" fmla="*/ 2200579 w 2520280"/>
              <a:gd name="connsiteY9" fmla="*/ 0 h 2381194"/>
              <a:gd name="connsiteX10" fmla="*/ 2304256 w 2520280"/>
              <a:gd name="connsiteY10" fmla="*/ 163552 h 2381194"/>
              <a:gd name="connsiteX11" fmla="*/ 2413584 w 2520280"/>
              <a:gd name="connsiteY11" fmla="*/ 407085 h 2381194"/>
              <a:gd name="connsiteX12" fmla="*/ 2520280 w 2520280"/>
              <a:gd name="connsiteY12" fmla="*/ 902766 h 2381194"/>
              <a:gd name="connsiteX13" fmla="*/ 2520280 w 2520280"/>
              <a:gd name="connsiteY13" fmla="*/ 2381194 h 2381194"/>
              <a:gd name="connsiteX14" fmla="*/ 0 w 2520280"/>
              <a:gd name="connsiteY14" fmla="*/ 2381194 h 2381194"/>
              <a:gd name="connsiteX0" fmla="*/ 0 w 2520280"/>
              <a:gd name="connsiteY0" fmla="*/ 2299777 h 2299777"/>
              <a:gd name="connsiteX1" fmla="*/ 851547 w 2520280"/>
              <a:gd name="connsiteY1" fmla="*/ 2198261 h 2299777"/>
              <a:gd name="connsiteX2" fmla="*/ 1080120 w 2520280"/>
              <a:gd name="connsiteY2" fmla="*/ 2135507 h 2299777"/>
              <a:gd name="connsiteX3" fmla="*/ 1296144 w 2520280"/>
              <a:gd name="connsiteY3" fmla="*/ 1971237 h 2299777"/>
              <a:gd name="connsiteX4" fmla="*/ 1490562 w 2520280"/>
              <a:gd name="connsiteY4" fmla="*/ 1709759 h 2299777"/>
              <a:gd name="connsiteX5" fmla="*/ 1703567 w 2520280"/>
              <a:gd name="connsiteY5" fmla="*/ 1384090 h 2299777"/>
              <a:gd name="connsiteX6" fmla="*/ 1845571 w 2520280"/>
              <a:gd name="connsiteY6" fmla="*/ 895588 h 2299777"/>
              <a:gd name="connsiteX7" fmla="*/ 1987574 w 2520280"/>
              <a:gd name="connsiteY7" fmla="*/ 407085 h 2299777"/>
              <a:gd name="connsiteX8" fmla="*/ 2129577 w 2520280"/>
              <a:gd name="connsiteY8" fmla="*/ 0 h 2299777"/>
              <a:gd name="connsiteX9" fmla="*/ 2304256 w 2520280"/>
              <a:gd name="connsiteY9" fmla="*/ 82135 h 2299777"/>
              <a:gd name="connsiteX10" fmla="*/ 2413584 w 2520280"/>
              <a:gd name="connsiteY10" fmla="*/ 325668 h 2299777"/>
              <a:gd name="connsiteX11" fmla="*/ 2520280 w 2520280"/>
              <a:gd name="connsiteY11" fmla="*/ 821349 h 2299777"/>
              <a:gd name="connsiteX12" fmla="*/ 2520280 w 2520280"/>
              <a:gd name="connsiteY12" fmla="*/ 2299777 h 2299777"/>
              <a:gd name="connsiteX13" fmla="*/ 0 w 2520280"/>
              <a:gd name="connsiteY13" fmla="*/ 2299777 h 2299777"/>
              <a:gd name="connsiteX0" fmla="*/ 0 w 2520280"/>
              <a:gd name="connsiteY0" fmla="*/ 2299777 h 2299777"/>
              <a:gd name="connsiteX1" fmla="*/ 851547 w 2520280"/>
              <a:gd name="connsiteY1" fmla="*/ 2198261 h 2299777"/>
              <a:gd name="connsiteX2" fmla="*/ 1080120 w 2520280"/>
              <a:gd name="connsiteY2" fmla="*/ 2135507 h 2299777"/>
              <a:gd name="connsiteX3" fmla="*/ 1296144 w 2520280"/>
              <a:gd name="connsiteY3" fmla="*/ 1971237 h 2299777"/>
              <a:gd name="connsiteX4" fmla="*/ 1490562 w 2520280"/>
              <a:gd name="connsiteY4" fmla="*/ 1709759 h 2299777"/>
              <a:gd name="connsiteX5" fmla="*/ 1703567 w 2520280"/>
              <a:gd name="connsiteY5" fmla="*/ 1384090 h 2299777"/>
              <a:gd name="connsiteX6" fmla="*/ 1845571 w 2520280"/>
              <a:gd name="connsiteY6" fmla="*/ 895588 h 2299777"/>
              <a:gd name="connsiteX7" fmla="*/ 1987574 w 2520280"/>
              <a:gd name="connsiteY7" fmla="*/ 407085 h 2299777"/>
              <a:gd name="connsiteX8" fmla="*/ 2129577 w 2520280"/>
              <a:gd name="connsiteY8" fmla="*/ 0 h 2299777"/>
              <a:gd name="connsiteX9" fmla="*/ 2271581 w 2520280"/>
              <a:gd name="connsiteY9" fmla="*/ 0 h 2299777"/>
              <a:gd name="connsiteX10" fmla="*/ 2304256 w 2520280"/>
              <a:gd name="connsiteY10" fmla="*/ 82135 h 2299777"/>
              <a:gd name="connsiteX11" fmla="*/ 2413584 w 2520280"/>
              <a:gd name="connsiteY11" fmla="*/ 325668 h 2299777"/>
              <a:gd name="connsiteX12" fmla="*/ 2520280 w 2520280"/>
              <a:gd name="connsiteY12" fmla="*/ 821349 h 2299777"/>
              <a:gd name="connsiteX13" fmla="*/ 2520280 w 2520280"/>
              <a:gd name="connsiteY13" fmla="*/ 2299777 h 2299777"/>
              <a:gd name="connsiteX14" fmla="*/ 0 w 2520280"/>
              <a:gd name="connsiteY14" fmla="*/ 2299777 h 2299777"/>
              <a:gd name="connsiteX0" fmla="*/ 0 w 2520280"/>
              <a:gd name="connsiteY0" fmla="*/ 2367624 h 2367624"/>
              <a:gd name="connsiteX1" fmla="*/ 851547 w 2520280"/>
              <a:gd name="connsiteY1" fmla="*/ 2266108 h 2367624"/>
              <a:gd name="connsiteX2" fmla="*/ 1080120 w 2520280"/>
              <a:gd name="connsiteY2" fmla="*/ 2203354 h 2367624"/>
              <a:gd name="connsiteX3" fmla="*/ 1296144 w 2520280"/>
              <a:gd name="connsiteY3" fmla="*/ 2039084 h 2367624"/>
              <a:gd name="connsiteX4" fmla="*/ 1490562 w 2520280"/>
              <a:gd name="connsiteY4" fmla="*/ 1777606 h 2367624"/>
              <a:gd name="connsiteX5" fmla="*/ 1703567 w 2520280"/>
              <a:gd name="connsiteY5" fmla="*/ 1451937 h 2367624"/>
              <a:gd name="connsiteX6" fmla="*/ 1845571 w 2520280"/>
              <a:gd name="connsiteY6" fmla="*/ 963435 h 2367624"/>
              <a:gd name="connsiteX7" fmla="*/ 1987574 w 2520280"/>
              <a:gd name="connsiteY7" fmla="*/ 474932 h 2367624"/>
              <a:gd name="connsiteX8" fmla="*/ 2129577 w 2520280"/>
              <a:gd name="connsiteY8" fmla="*/ 67847 h 2367624"/>
              <a:gd name="connsiteX9" fmla="*/ 2271581 w 2520280"/>
              <a:gd name="connsiteY9" fmla="*/ 67847 h 2367624"/>
              <a:gd name="connsiteX10" fmla="*/ 2304256 w 2520280"/>
              <a:gd name="connsiteY10" fmla="*/ 149982 h 2367624"/>
              <a:gd name="connsiteX11" fmla="*/ 2413584 w 2520280"/>
              <a:gd name="connsiteY11" fmla="*/ 393515 h 2367624"/>
              <a:gd name="connsiteX12" fmla="*/ 2520280 w 2520280"/>
              <a:gd name="connsiteY12" fmla="*/ 889196 h 2367624"/>
              <a:gd name="connsiteX13" fmla="*/ 2520280 w 2520280"/>
              <a:gd name="connsiteY13" fmla="*/ 2367624 h 2367624"/>
              <a:gd name="connsiteX14" fmla="*/ 0 w 2520280"/>
              <a:gd name="connsiteY14" fmla="*/ 2367624 h 2367624"/>
              <a:gd name="connsiteX0" fmla="*/ 0 w 2307748"/>
              <a:gd name="connsiteY0" fmla="*/ 2346713 h 2367624"/>
              <a:gd name="connsiteX1" fmla="*/ 639015 w 2307748"/>
              <a:gd name="connsiteY1" fmla="*/ 2266108 h 2367624"/>
              <a:gd name="connsiteX2" fmla="*/ 867588 w 2307748"/>
              <a:gd name="connsiteY2" fmla="*/ 2203354 h 2367624"/>
              <a:gd name="connsiteX3" fmla="*/ 1083612 w 2307748"/>
              <a:gd name="connsiteY3" fmla="*/ 2039084 h 2367624"/>
              <a:gd name="connsiteX4" fmla="*/ 1278030 w 2307748"/>
              <a:gd name="connsiteY4" fmla="*/ 1777606 h 2367624"/>
              <a:gd name="connsiteX5" fmla="*/ 1491035 w 2307748"/>
              <a:gd name="connsiteY5" fmla="*/ 1451937 h 2367624"/>
              <a:gd name="connsiteX6" fmla="*/ 1633039 w 2307748"/>
              <a:gd name="connsiteY6" fmla="*/ 963435 h 2367624"/>
              <a:gd name="connsiteX7" fmla="*/ 1775042 w 2307748"/>
              <a:gd name="connsiteY7" fmla="*/ 474932 h 2367624"/>
              <a:gd name="connsiteX8" fmla="*/ 1917045 w 2307748"/>
              <a:gd name="connsiteY8" fmla="*/ 67847 h 2367624"/>
              <a:gd name="connsiteX9" fmla="*/ 2059049 w 2307748"/>
              <a:gd name="connsiteY9" fmla="*/ 67847 h 2367624"/>
              <a:gd name="connsiteX10" fmla="*/ 2091724 w 2307748"/>
              <a:gd name="connsiteY10" fmla="*/ 149982 h 2367624"/>
              <a:gd name="connsiteX11" fmla="*/ 2201052 w 2307748"/>
              <a:gd name="connsiteY11" fmla="*/ 393515 h 2367624"/>
              <a:gd name="connsiteX12" fmla="*/ 2307748 w 2307748"/>
              <a:gd name="connsiteY12" fmla="*/ 889196 h 2367624"/>
              <a:gd name="connsiteX13" fmla="*/ 2307748 w 2307748"/>
              <a:gd name="connsiteY13" fmla="*/ 2367624 h 2367624"/>
              <a:gd name="connsiteX14" fmla="*/ 0 w 2307748"/>
              <a:gd name="connsiteY14" fmla="*/ 2346713 h 2367624"/>
              <a:gd name="connsiteX0" fmla="*/ 0 w 2307748"/>
              <a:gd name="connsiteY0" fmla="*/ 2346713 h 2367624"/>
              <a:gd name="connsiteX1" fmla="*/ 639015 w 2307748"/>
              <a:gd name="connsiteY1" fmla="*/ 2346713 h 2367624"/>
              <a:gd name="connsiteX2" fmla="*/ 867588 w 2307748"/>
              <a:gd name="connsiteY2" fmla="*/ 2203354 h 2367624"/>
              <a:gd name="connsiteX3" fmla="*/ 1083612 w 2307748"/>
              <a:gd name="connsiteY3" fmla="*/ 2039084 h 2367624"/>
              <a:gd name="connsiteX4" fmla="*/ 1278030 w 2307748"/>
              <a:gd name="connsiteY4" fmla="*/ 1777606 h 2367624"/>
              <a:gd name="connsiteX5" fmla="*/ 1491035 w 2307748"/>
              <a:gd name="connsiteY5" fmla="*/ 1451937 h 2367624"/>
              <a:gd name="connsiteX6" fmla="*/ 1633039 w 2307748"/>
              <a:gd name="connsiteY6" fmla="*/ 963435 h 2367624"/>
              <a:gd name="connsiteX7" fmla="*/ 1775042 w 2307748"/>
              <a:gd name="connsiteY7" fmla="*/ 474932 h 2367624"/>
              <a:gd name="connsiteX8" fmla="*/ 1917045 w 2307748"/>
              <a:gd name="connsiteY8" fmla="*/ 67847 h 2367624"/>
              <a:gd name="connsiteX9" fmla="*/ 2059049 w 2307748"/>
              <a:gd name="connsiteY9" fmla="*/ 67847 h 2367624"/>
              <a:gd name="connsiteX10" fmla="*/ 2091724 w 2307748"/>
              <a:gd name="connsiteY10" fmla="*/ 149982 h 2367624"/>
              <a:gd name="connsiteX11" fmla="*/ 2201052 w 2307748"/>
              <a:gd name="connsiteY11" fmla="*/ 393515 h 2367624"/>
              <a:gd name="connsiteX12" fmla="*/ 2307748 w 2307748"/>
              <a:gd name="connsiteY12" fmla="*/ 889196 h 2367624"/>
              <a:gd name="connsiteX13" fmla="*/ 2307748 w 2307748"/>
              <a:gd name="connsiteY13" fmla="*/ 2367624 h 2367624"/>
              <a:gd name="connsiteX14" fmla="*/ 0 w 2307748"/>
              <a:gd name="connsiteY14" fmla="*/ 2346713 h 2367624"/>
              <a:gd name="connsiteX0" fmla="*/ 0 w 2307748"/>
              <a:gd name="connsiteY0" fmla="*/ 2346713 h 2367624"/>
              <a:gd name="connsiteX1" fmla="*/ 568013 w 2307748"/>
              <a:gd name="connsiteY1" fmla="*/ 2346713 h 2367624"/>
              <a:gd name="connsiteX2" fmla="*/ 867588 w 2307748"/>
              <a:gd name="connsiteY2" fmla="*/ 2203354 h 2367624"/>
              <a:gd name="connsiteX3" fmla="*/ 1083612 w 2307748"/>
              <a:gd name="connsiteY3" fmla="*/ 2039084 h 2367624"/>
              <a:gd name="connsiteX4" fmla="*/ 1278030 w 2307748"/>
              <a:gd name="connsiteY4" fmla="*/ 1777606 h 2367624"/>
              <a:gd name="connsiteX5" fmla="*/ 1491035 w 2307748"/>
              <a:gd name="connsiteY5" fmla="*/ 1451937 h 2367624"/>
              <a:gd name="connsiteX6" fmla="*/ 1633039 w 2307748"/>
              <a:gd name="connsiteY6" fmla="*/ 963435 h 2367624"/>
              <a:gd name="connsiteX7" fmla="*/ 1775042 w 2307748"/>
              <a:gd name="connsiteY7" fmla="*/ 474932 h 2367624"/>
              <a:gd name="connsiteX8" fmla="*/ 1917045 w 2307748"/>
              <a:gd name="connsiteY8" fmla="*/ 67847 h 2367624"/>
              <a:gd name="connsiteX9" fmla="*/ 2059049 w 2307748"/>
              <a:gd name="connsiteY9" fmla="*/ 67847 h 2367624"/>
              <a:gd name="connsiteX10" fmla="*/ 2091724 w 2307748"/>
              <a:gd name="connsiteY10" fmla="*/ 149982 h 2367624"/>
              <a:gd name="connsiteX11" fmla="*/ 2201052 w 2307748"/>
              <a:gd name="connsiteY11" fmla="*/ 393515 h 2367624"/>
              <a:gd name="connsiteX12" fmla="*/ 2307748 w 2307748"/>
              <a:gd name="connsiteY12" fmla="*/ 889196 h 2367624"/>
              <a:gd name="connsiteX13" fmla="*/ 2307748 w 2307748"/>
              <a:gd name="connsiteY13" fmla="*/ 2367624 h 2367624"/>
              <a:gd name="connsiteX14" fmla="*/ 0 w 2307748"/>
              <a:gd name="connsiteY14" fmla="*/ 2346713 h 2367624"/>
              <a:gd name="connsiteX0" fmla="*/ 0 w 2307748"/>
              <a:gd name="connsiteY0" fmla="*/ 2346713 h 2367624"/>
              <a:gd name="connsiteX1" fmla="*/ 568013 w 2307748"/>
              <a:gd name="connsiteY1" fmla="*/ 2346713 h 2367624"/>
              <a:gd name="connsiteX2" fmla="*/ 867588 w 2307748"/>
              <a:gd name="connsiteY2" fmla="*/ 2203354 h 2367624"/>
              <a:gd name="connsiteX3" fmla="*/ 1065025 w 2307748"/>
              <a:gd name="connsiteY3" fmla="*/ 2021045 h 2367624"/>
              <a:gd name="connsiteX4" fmla="*/ 1278030 w 2307748"/>
              <a:gd name="connsiteY4" fmla="*/ 1777606 h 2367624"/>
              <a:gd name="connsiteX5" fmla="*/ 1491035 w 2307748"/>
              <a:gd name="connsiteY5" fmla="*/ 1451937 h 2367624"/>
              <a:gd name="connsiteX6" fmla="*/ 1633039 w 2307748"/>
              <a:gd name="connsiteY6" fmla="*/ 963435 h 2367624"/>
              <a:gd name="connsiteX7" fmla="*/ 1775042 w 2307748"/>
              <a:gd name="connsiteY7" fmla="*/ 474932 h 2367624"/>
              <a:gd name="connsiteX8" fmla="*/ 1917045 w 2307748"/>
              <a:gd name="connsiteY8" fmla="*/ 67847 h 2367624"/>
              <a:gd name="connsiteX9" fmla="*/ 2059049 w 2307748"/>
              <a:gd name="connsiteY9" fmla="*/ 67847 h 2367624"/>
              <a:gd name="connsiteX10" fmla="*/ 2091724 w 2307748"/>
              <a:gd name="connsiteY10" fmla="*/ 149982 h 2367624"/>
              <a:gd name="connsiteX11" fmla="*/ 2201052 w 2307748"/>
              <a:gd name="connsiteY11" fmla="*/ 393515 h 2367624"/>
              <a:gd name="connsiteX12" fmla="*/ 2307748 w 2307748"/>
              <a:gd name="connsiteY12" fmla="*/ 889196 h 2367624"/>
              <a:gd name="connsiteX13" fmla="*/ 2307748 w 2307748"/>
              <a:gd name="connsiteY13" fmla="*/ 2367624 h 2367624"/>
              <a:gd name="connsiteX14" fmla="*/ 0 w 2307748"/>
              <a:gd name="connsiteY14" fmla="*/ 2346713 h 2367624"/>
              <a:gd name="connsiteX0" fmla="*/ 0 w 2307748"/>
              <a:gd name="connsiteY0" fmla="*/ 2346713 h 2367624"/>
              <a:gd name="connsiteX1" fmla="*/ 568013 w 2307748"/>
              <a:gd name="connsiteY1" fmla="*/ 2346713 h 2367624"/>
              <a:gd name="connsiteX2" fmla="*/ 867588 w 2307748"/>
              <a:gd name="connsiteY2" fmla="*/ 2203354 h 2367624"/>
              <a:gd name="connsiteX3" fmla="*/ 1065025 w 2307748"/>
              <a:gd name="connsiteY3" fmla="*/ 2021045 h 2367624"/>
              <a:gd name="connsiteX4" fmla="*/ 1278030 w 2307748"/>
              <a:gd name="connsiteY4" fmla="*/ 1777606 h 2367624"/>
              <a:gd name="connsiteX5" fmla="*/ 1491035 w 2307748"/>
              <a:gd name="connsiteY5" fmla="*/ 1451937 h 2367624"/>
              <a:gd name="connsiteX6" fmla="*/ 1633039 w 2307748"/>
              <a:gd name="connsiteY6" fmla="*/ 963435 h 2367624"/>
              <a:gd name="connsiteX7" fmla="*/ 1775042 w 2307748"/>
              <a:gd name="connsiteY7" fmla="*/ 474932 h 2367624"/>
              <a:gd name="connsiteX8" fmla="*/ 1917045 w 2307748"/>
              <a:gd name="connsiteY8" fmla="*/ 67847 h 2367624"/>
              <a:gd name="connsiteX9" fmla="*/ 2059049 w 2307748"/>
              <a:gd name="connsiteY9" fmla="*/ 67847 h 2367624"/>
              <a:gd name="connsiteX10" fmla="*/ 2091724 w 2307748"/>
              <a:gd name="connsiteY10" fmla="*/ 149982 h 2367624"/>
              <a:gd name="connsiteX11" fmla="*/ 2201052 w 2307748"/>
              <a:gd name="connsiteY11" fmla="*/ 393515 h 2367624"/>
              <a:gd name="connsiteX12" fmla="*/ 2307748 w 2307748"/>
              <a:gd name="connsiteY12" fmla="*/ 889196 h 2367624"/>
              <a:gd name="connsiteX13" fmla="*/ 2307748 w 2307748"/>
              <a:gd name="connsiteY13" fmla="*/ 2367624 h 2367624"/>
              <a:gd name="connsiteX14" fmla="*/ 0 w 2307748"/>
              <a:gd name="connsiteY14" fmla="*/ 2346713 h 2367624"/>
              <a:gd name="connsiteX0" fmla="*/ 0 w 2307748"/>
              <a:gd name="connsiteY0" fmla="*/ 2346713 h 2367624"/>
              <a:gd name="connsiteX1" fmla="*/ 568013 w 2307748"/>
              <a:gd name="connsiteY1" fmla="*/ 2346713 h 2367624"/>
              <a:gd name="connsiteX2" fmla="*/ 852020 w 2307748"/>
              <a:gd name="connsiteY2" fmla="*/ 2183879 h 2367624"/>
              <a:gd name="connsiteX3" fmla="*/ 1065025 w 2307748"/>
              <a:gd name="connsiteY3" fmla="*/ 2021045 h 2367624"/>
              <a:gd name="connsiteX4" fmla="*/ 1278030 w 2307748"/>
              <a:gd name="connsiteY4" fmla="*/ 1777606 h 2367624"/>
              <a:gd name="connsiteX5" fmla="*/ 1491035 w 2307748"/>
              <a:gd name="connsiteY5" fmla="*/ 1451937 h 2367624"/>
              <a:gd name="connsiteX6" fmla="*/ 1633039 w 2307748"/>
              <a:gd name="connsiteY6" fmla="*/ 963435 h 2367624"/>
              <a:gd name="connsiteX7" fmla="*/ 1775042 w 2307748"/>
              <a:gd name="connsiteY7" fmla="*/ 474932 h 2367624"/>
              <a:gd name="connsiteX8" fmla="*/ 1917045 w 2307748"/>
              <a:gd name="connsiteY8" fmla="*/ 67847 h 2367624"/>
              <a:gd name="connsiteX9" fmla="*/ 2059049 w 2307748"/>
              <a:gd name="connsiteY9" fmla="*/ 67847 h 2367624"/>
              <a:gd name="connsiteX10" fmla="*/ 2091724 w 2307748"/>
              <a:gd name="connsiteY10" fmla="*/ 149982 h 2367624"/>
              <a:gd name="connsiteX11" fmla="*/ 2201052 w 2307748"/>
              <a:gd name="connsiteY11" fmla="*/ 393515 h 2367624"/>
              <a:gd name="connsiteX12" fmla="*/ 2307748 w 2307748"/>
              <a:gd name="connsiteY12" fmla="*/ 889196 h 2367624"/>
              <a:gd name="connsiteX13" fmla="*/ 2307748 w 2307748"/>
              <a:gd name="connsiteY13" fmla="*/ 2367624 h 2367624"/>
              <a:gd name="connsiteX14" fmla="*/ 0 w 2307748"/>
              <a:gd name="connsiteY14" fmla="*/ 2346713 h 2367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307748" h="2367624">
                <a:moveTo>
                  <a:pt x="0" y="2346713"/>
                </a:moveTo>
                <a:lnTo>
                  <a:pt x="568013" y="2346713"/>
                </a:lnTo>
                <a:lnTo>
                  <a:pt x="852020" y="2183879"/>
                </a:lnTo>
                <a:lnTo>
                  <a:pt x="1065025" y="2021045"/>
                </a:lnTo>
                <a:cubicBezTo>
                  <a:pt x="1144015" y="1930785"/>
                  <a:pt x="1186459" y="1956881"/>
                  <a:pt x="1278030" y="1777606"/>
                </a:cubicBezTo>
                <a:cubicBezTo>
                  <a:pt x="1339135" y="1672246"/>
                  <a:pt x="1431867" y="1587632"/>
                  <a:pt x="1491035" y="1451937"/>
                </a:cubicBezTo>
                <a:cubicBezTo>
                  <a:pt x="1550203" y="1316242"/>
                  <a:pt x="1585705" y="1126269"/>
                  <a:pt x="1633039" y="963435"/>
                </a:cubicBezTo>
                <a:cubicBezTo>
                  <a:pt x="1680374" y="800601"/>
                  <a:pt x="1727708" y="624197"/>
                  <a:pt x="1775042" y="474932"/>
                </a:cubicBezTo>
                <a:cubicBezTo>
                  <a:pt x="1822376" y="325667"/>
                  <a:pt x="1878825" y="129702"/>
                  <a:pt x="1917045" y="67847"/>
                </a:cubicBezTo>
                <a:cubicBezTo>
                  <a:pt x="1964379" y="0"/>
                  <a:pt x="2029936" y="54158"/>
                  <a:pt x="2059049" y="67847"/>
                </a:cubicBezTo>
                <a:lnTo>
                  <a:pt x="2091724" y="149982"/>
                </a:lnTo>
                <a:lnTo>
                  <a:pt x="2201052" y="393515"/>
                </a:lnTo>
                <a:lnTo>
                  <a:pt x="2307748" y="889196"/>
                </a:lnTo>
                <a:lnTo>
                  <a:pt x="2307748" y="2367624"/>
                </a:lnTo>
                <a:lnTo>
                  <a:pt x="0" y="2346713"/>
                </a:lnTo>
                <a:close/>
              </a:path>
            </a:pathLst>
          </a:custGeom>
          <a:solidFill>
            <a:srgbClr val="FF3399">
              <a:alpha val="48000"/>
            </a:srgbClr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Freeform 38"/>
          <p:cNvSpPr/>
          <p:nvPr/>
        </p:nvSpPr>
        <p:spPr>
          <a:xfrm>
            <a:off x="283550" y="3145315"/>
            <a:ext cx="4504838" cy="2074626"/>
          </a:xfrm>
          <a:custGeom>
            <a:avLst/>
            <a:gdLst>
              <a:gd name="connsiteX0" fmla="*/ 0 w 4502989"/>
              <a:gd name="connsiteY0" fmla="*/ 2065547 h 2097177"/>
              <a:gd name="connsiteX1" fmla="*/ 701615 w 4502989"/>
              <a:gd name="connsiteY1" fmla="*/ 2054045 h 2097177"/>
              <a:gd name="connsiteX2" fmla="*/ 1207698 w 4502989"/>
              <a:gd name="connsiteY2" fmla="*/ 1812506 h 2097177"/>
              <a:gd name="connsiteX3" fmla="*/ 1708030 w 4502989"/>
              <a:gd name="connsiteY3" fmla="*/ 1231660 h 2097177"/>
              <a:gd name="connsiteX4" fmla="*/ 2196861 w 4502989"/>
              <a:gd name="connsiteY4" fmla="*/ 6709 h 2097177"/>
              <a:gd name="connsiteX5" fmla="*/ 2720196 w 4502989"/>
              <a:gd name="connsiteY5" fmla="*/ 1271917 h 2097177"/>
              <a:gd name="connsiteX6" fmla="*/ 3220528 w 4502989"/>
              <a:gd name="connsiteY6" fmla="*/ 1812506 h 2097177"/>
              <a:gd name="connsiteX7" fmla="*/ 3726611 w 4502989"/>
              <a:gd name="connsiteY7" fmla="*/ 2054045 h 2097177"/>
              <a:gd name="connsiteX8" fmla="*/ 4399472 w 4502989"/>
              <a:gd name="connsiteY8" fmla="*/ 2071298 h 2097177"/>
              <a:gd name="connsiteX9" fmla="*/ 4347713 w 4502989"/>
              <a:gd name="connsiteY9" fmla="*/ 2071298 h 2097177"/>
              <a:gd name="connsiteX0" fmla="*/ 0 w 4504854"/>
              <a:gd name="connsiteY0" fmla="*/ 2065547 h 2096218"/>
              <a:gd name="connsiteX1" fmla="*/ 701615 w 4504854"/>
              <a:gd name="connsiteY1" fmla="*/ 2054045 h 2096218"/>
              <a:gd name="connsiteX2" fmla="*/ 1207698 w 4504854"/>
              <a:gd name="connsiteY2" fmla="*/ 1812506 h 2096218"/>
              <a:gd name="connsiteX3" fmla="*/ 1708030 w 4504854"/>
              <a:gd name="connsiteY3" fmla="*/ 1231660 h 2096218"/>
              <a:gd name="connsiteX4" fmla="*/ 2196861 w 4504854"/>
              <a:gd name="connsiteY4" fmla="*/ 6709 h 2096218"/>
              <a:gd name="connsiteX5" fmla="*/ 2720196 w 4504854"/>
              <a:gd name="connsiteY5" fmla="*/ 1271917 h 2096218"/>
              <a:gd name="connsiteX6" fmla="*/ 3220528 w 4504854"/>
              <a:gd name="connsiteY6" fmla="*/ 1812506 h 2096218"/>
              <a:gd name="connsiteX7" fmla="*/ 3715419 w 4504854"/>
              <a:gd name="connsiteY7" fmla="*/ 2051429 h 2096218"/>
              <a:gd name="connsiteX8" fmla="*/ 4399472 w 4504854"/>
              <a:gd name="connsiteY8" fmla="*/ 2071298 h 2096218"/>
              <a:gd name="connsiteX9" fmla="*/ 4347713 w 4504854"/>
              <a:gd name="connsiteY9" fmla="*/ 2071298 h 2096218"/>
              <a:gd name="connsiteX0" fmla="*/ 0 w 4504854"/>
              <a:gd name="connsiteY0" fmla="*/ 2065547 h 2096218"/>
              <a:gd name="connsiteX1" fmla="*/ 701615 w 4504854"/>
              <a:gd name="connsiteY1" fmla="*/ 2054045 h 2096218"/>
              <a:gd name="connsiteX2" fmla="*/ 1207698 w 4504854"/>
              <a:gd name="connsiteY2" fmla="*/ 1812506 h 2096218"/>
              <a:gd name="connsiteX3" fmla="*/ 1708030 w 4504854"/>
              <a:gd name="connsiteY3" fmla="*/ 1231660 h 2096218"/>
              <a:gd name="connsiteX4" fmla="*/ 2196861 w 4504854"/>
              <a:gd name="connsiteY4" fmla="*/ 6709 h 2096218"/>
              <a:gd name="connsiteX5" fmla="*/ 2720196 w 4504854"/>
              <a:gd name="connsiteY5" fmla="*/ 1271917 h 2096218"/>
              <a:gd name="connsiteX6" fmla="*/ 3220528 w 4504854"/>
              <a:gd name="connsiteY6" fmla="*/ 1812506 h 2096218"/>
              <a:gd name="connsiteX7" fmla="*/ 3715418 w 4504854"/>
              <a:gd name="connsiteY7" fmla="*/ 2051429 h 2096218"/>
              <a:gd name="connsiteX8" fmla="*/ 4399472 w 4504854"/>
              <a:gd name="connsiteY8" fmla="*/ 2071298 h 2096218"/>
              <a:gd name="connsiteX9" fmla="*/ 4347713 w 4504854"/>
              <a:gd name="connsiteY9" fmla="*/ 2071298 h 2096218"/>
              <a:gd name="connsiteX0" fmla="*/ 0 w 4504854"/>
              <a:gd name="connsiteY0" fmla="*/ 2065547 h 2096218"/>
              <a:gd name="connsiteX1" fmla="*/ 701615 w 4504854"/>
              <a:gd name="connsiteY1" fmla="*/ 2054045 h 2096218"/>
              <a:gd name="connsiteX2" fmla="*/ 1207698 w 4504854"/>
              <a:gd name="connsiteY2" fmla="*/ 1812506 h 2096218"/>
              <a:gd name="connsiteX3" fmla="*/ 1708030 w 4504854"/>
              <a:gd name="connsiteY3" fmla="*/ 1231660 h 2096218"/>
              <a:gd name="connsiteX4" fmla="*/ 2196861 w 4504854"/>
              <a:gd name="connsiteY4" fmla="*/ 6709 h 2096218"/>
              <a:gd name="connsiteX5" fmla="*/ 2720196 w 4504854"/>
              <a:gd name="connsiteY5" fmla="*/ 1271917 h 2096218"/>
              <a:gd name="connsiteX6" fmla="*/ 3220528 w 4504854"/>
              <a:gd name="connsiteY6" fmla="*/ 1812506 h 2096218"/>
              <a:gd name="connsiteX7" fmla="*/ 3715418 w 4504854"/>
              <a:gd name="connsiteY7" fmla="*/ 2051429 h 2096218"/>
              <a:gd name="connsiteX8" fmla="*/ 4399472 w 4504854"/>
              <a:gd name="connsiteY8" fmla="*/ 2071298 h 2096218"/>
              <a:gd name="connsiteX9" fmla="*/ 4347713 w 4504854"/>
              <a:gd name="connsiteY9" fmla="*/ 2071298 h 2096218"/>
              <a:gd name="connsiteX0" fmla="*/ 0 w 4504854"/>
              <a:gd name="connsiteY0" fmla="*/ 2065547 h 2074609"/>
              <a:gd name="connsiteX1" fmla="*/ 701615 w 4504854"/>
              <a:gd name="connsiteY1" fmla="*/ 2054045 h 2074609"/>
              <a:gd name="connsiteX2" fmla="*/ 1207698 w 4504854"/>
              <a:gd name="connsiteY2" fmla="*/ 1812506 h 2074609"/>
              <a:gd name="connsiteX3" fmla="*/ 1708030 w 4504854"/>
              <a:gd name="connsiteY3" fmla="*/ 1231660 h 2074609"/>
              <a:gd name="connsiteX4" fmla="*/ 2196861 w 4504854"/>
              <a:gd name="connsiteY4" fmla="*/ 6709 h 2074609"/>
              <a:gd name="connsiteX5" fmla="*/ 2720196 w 4504854"/>
              <a:gd name="connsiteY5" fmla="*/ 1271917 h 2074609"/>
              <a:gd name="connsiteX6" fmla="*/ 3220528 w 4504854"/>
              <a:gd name="connsiteY6" fmla="*/ 1812506 h 2074609"/>
              <a:gd name="connsiteX7" fmla="*/ 3715418 w 4504854"/>
              <a:gd name="connsiteY7" fmla="*/ 2051429 h 2074609"/>
              <a:gd name="connsiteX8" fmla="*/ 4399472 w 4504854"/>
              <a:gd name="connsiteY8" fmla="*/ 2071298 h 2074609"/>
              <a:gd name="connsiteX9" fmla="*/ 4347713 w 4504854"/>
              <a:gd name="connsiteY9" fmla="*/ 2071298 h 20746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4854" h="2074609">
                <a:moveTo>
                  <a:pt x="0" y="2065547"/>
                </a:moveTo>
                <a:lnTo>
                  <a:pt x="701615" y="2054045"/>
                </a:lnTo>
                <a:cubicBezTo>
                  <a:pt x="902898" y="2011872"/>
                  <a:pt x="1039962" y="1949570"/>
                  <a:pt x="1207698" y="1812506"/>
                </a:cubicBezTo>
                <a:cubicBezTo>
                  <a:pt x="1375434" y="1675442"/>
                  <a:pt x="1543170" y="1532626"/>
                  <a:pt x="1708030" y="1231660"/>
                </a:cubicBezTo>
                <a:cubicBezTo>
                  <a:pt x="1872890" y="930694"/>
                  <a:pt x="2028167" y="0"/>
                  <a:pt x="2196861" y="6709"/>
                </a:cubicBezTo>
                <a:cubicBezTo>
                  <a:pt x="2365555" y="13419"/>
                  <a:pt x="2549585" y="970951"/>
                  <a:pt x="2720196" y="1271917"/>
                </a:cubicBezTo>
                <a:cubicBezTo>
                  <a:pt x="2890807" y="1572883"/>
                  <a:pt x="3054658" y="1682587"/>
                  <a:pt x="3220528" y="1812506"/>
                </a:cubicBezTo>
                <a:cubicBezTo>
                  <a:pt x="3386398" y="1942425"/>
                  <a:pt x="3518927" y="2008297"/>
                  <a:pt x="3715418" y="2051429"/>
                </a:cubicBezTo>
                <a:lnTo>
                  <a:pt x="4399472" y="2071298"/>
                </a:lnTo>
                <a:cubicBezTo>
                  <a:pt x="4504854" y="2074609"/>
                  <a:pt x="4425351" y="2072735"/>
                  <a:pt x="4347713" y="2071298"/>
                </a:cubicBezTo>
              </a:path>
            </a:pathLst>
          </a:cu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225147" y="5780629"/>
            <a:ext cx="5553382" cy="646331"/>
          </a:xfrm>
          <a:prstGeom prst="rect">
            <a:avLst/>
          </a:prstGeom>
          <a:solidFill>
            <a:srgbClr val="FDE4CF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The value 10000 is a larger value that entered in the GDC is used in the place of </a:t>
            </a:r>
            <a:r>
              <a:rPr lang="en-GB" dirty="0">
                <a:sym typeface="Symbol" panose="05050102010706020507" pitchFamily="18" charset="2"/>
              </a:rPr>
              <a:t>.</a:t>
            </a:r>
            <a:endParaRPr lang="en-GB" dirty="0">
              <a:cs typeface="Times New Roman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724351" y="4106381"/>
            <a:ext cx="1217102" cy="378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Lower:</a:t>
            </a:r>
            <a:endParaRPr lang="en-GB" dirty="0"/>
          </a:p>
        </p:txBody>
      </p:sp>
      <p:sp>
        <p:nvSpPr>
          <p:cNvPr id="56" name="TextBox 55"/>
          <p:cNvSpPr txBox="1"/>
          <p:nvPr/>
        </p:nvSpPr>
        <p:spPr>
          <a:xfrm>
            <a:off x="4670947" y="4513438"/>
            <a:ext cx="1217102" cy="378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Upper:</a:t>
            </a:r>
            <a:endParaRPr lang="en-GB" dirty="0"/>
          </a:p>
        </p:txBody>
      </p:sp>
      <p:sp>
        <p:nvSpPr>
          <p:cNvPr id="57" name="TextBox 56"/>
          <p:cNvSpPr txBox="1"/>
          <p:nvPr/>
        </p:nvSpPr>
        <p:spPr>
          <a:xfrm>
            <a:off x="5056489" y="5259222"/>
            <a:ext cx="407021" cy="378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Symbol" panose="05050102010706020507" pitchFamily="18" charset="2"/>
              </a:rPr>
              <a:t></a:t>
            </a:r>
            <a:r>
              <a:rPr lang="en-US" dirty="0"/>
              <a:t>:</a:t>
            </a:r>
            <a:endParaRPr lang="en-GB" dirty="0"/>
          </a:p>
        </p:txBody>
      </p:sp>
      <p:sp>
        <p:nvSpPr>
          <p:cNvPr id="58" name="TextBox 57"/>
          <p:cNvSpPr txBox="1"/>
          <p:nvPr/>
        </p:nvSpPr>
        <p:spPr>
          <a:xfrm>
            <a:off x="5065589" y="4905509"/>
            <a:ext cx="468785" cy="378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Symbol" panose="05050102010706020507" pitchFamily="18" charset="2"/>
              </a:rPr>
              <a:t></a:t>
            </a:r>
            <a:r>
              <a:rPr lang="en-US" dirty="0"/>
              <a:t>:</a:t>
            </a:r>
            <a:endParaRPr lang="en-GB" dirty="0"/>
          </a:p>
        </p:txBody>
      </p:sp>
      <p:sp>
        <p:nvSpPr>
          <p:cNvPr id="59" name="TextBox 58"/>
          <p:cNvSpPr txBox="1"/>
          <p:nvPr/>
        </p:nvSpPr>
        <p:spPr>
          <a:xfrm>
            <a:off x="5521414" y="4118772"/>
            <a:ext cx="917930" cy="378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ym typeface="Symbol" panose="05050102010706020507" pitchFamily="18" charset="2"/>
              </a:rPr>
              <a:t>250</a:t>
            </a:r>
            <a:endParaRPr lang="en-GB" b="1" dirty="0"/>
          </a:p>
        </p:txBody>
      </p:sp>
      <p:sp>
        <p:nvSpPr>
          <p:cNvPr id="60" name="TextBox 59"/>
          <p:cNvSpPr txBox="1"/>
          <p:nvPr/>
        </p:nvSpPr>
        <p:spPr>
          <a:xfrm>
            <a:off x="5456203" y="4556477"/>
            <a:ext cx="917930" cy="378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ym typeface="Symbol" panose="05050102010706020507" pitchFamily="18" charset="2"/>
              </a:rPr>
              <a:t>10000</a:t>
            </a:r>
            <a:endParaRPr lang="en-GB" b="1" baseline="30000" dirty="0"/>
          </a:p>
        </p:txBody>
      </p:sp>
      <p:sp>
        <p:nvSpPr>
          <p:cNvPr id="61" name="TextBox 60"/>
          <p:cNvSpPr txBox="1"/>
          <p:nvPr/>
        </p:nvSpPr>
        <p:spPr>
          <a:xfrm>
            <a:off x="5439126" y="5268971"/>
            <a:ext cx="917930" cy="378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ym typeface="Symbol" panose="05050102010706020507" pitchFamily="18" charset="2"/>
              </a:rPr>
              <a:t>8</a:t>
            </a:r>
            <a:endParaRPr lang="en-GB" b="1" dirty="0"/>
          </a:p>
        </p:txBody>
      </p:sp>
      <p:sp>
        <p:nvSpPr>
          <p:cNvPr id="62" name="TextBox 61"/>
          <p:cNvSpPr txBox="1"/>
          <p:nvPr/>
        </p:nvSpPr>
        <p:spPr>
          <a:xfrm>
            <a:off x="5423162" y="4917447"/>
            <a:ext cx="917930" cy="378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ym typeface="Symbol" panose="05050102010706020507" pitchFamily="18" charset="2"/>
              </a:rPr>
              <a:t>255</a:t>
            </a:r>
            <a:endParaRPr lang="en-GB" b="1" dirty="0"/>
          </a:p>
        </p:txBody>
      </p:sp>
      <p:sp>
        <p:nvSpPr>
          <p:cNvPr id="63" name="Rectangle 62">
            <a:hlinkClick r:id="rId4"/>
            <a:extLst>
              <a:ext uri="{FF2B5EF4-FFF2-40B4-BE49-F238E27FC236}">
                <a16:creationId xmlns:a16="http://schemas.microsoft.com/office/drawing/2014/main" id="{8B6A9A0E-5BBA-4436-9EC4-059C1177FC70}"/>
              </a:ext>
            </a:extLst>
          </p:cNvPr>
          <p:cNvSpPr/>
          <p:nvPr/>
        </p:nvSpPr>
        <p:spPr>
          <a:xfrm>
            <a:off x="8029520" y="62288"/>
            <a:ext cx="1005840" cy="6217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>
            <a:hlinkClick r:id="rId4"/>
            <a:extLst>
              <a:ext uri="{FF2B5EF4-FFF2-40B4-BE49-F238E27FC236}">
                <a16:creationId xmlns:a16="http://schemas.microsoft.com/office/drawing/2014/main" id="{BAC8CD6F-581E-4C7C-868A-128E21A1574F}"/>
              </a:ext>
            </a:extLst>
          </p:cNvPr>
          <p:cNvSpPr/>
          <p:nvPr/>
        </p:nvSpPr>
        <p:spPr>
          <a:xfrm>
            <a:off x="827584" y="6551438"/>
            <a:ext cx="1728192" cy="1788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8F50FE7F-7D09-4AB8-9B5A-BBCA583303AC}"/>
              </a:ext>
            </a:extLst>
          </p:cNvPr>
          <p:cNvSpPr txBox="1"/>
          <p:nvPr/>
        </p:nvSpPr>
        <p:spPr>
          <a:xfrm>
            <a:off x="179512" y="0"/>
            <a:ext cx="15121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rgbClr val="002060"/>
                </a:solidFill>
              </a:rPr>
              <a:t>Example 1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86428B2-3B77-0213-C477-8A36B73BFE7A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49440" y="1874520"/>
            <a:ext cx="2026811" cy="475488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0C91DA3-A54D-A6BD-8C85-AF92BDB3EE8C}"/>
              </a:ext>
            </a:extLst>
          </p:cNvPr>
          <p:cNvSpPr txBox="1"/>
          <p:nvPr/>
        </p:nvSpPr>
        <p:spPr>
          <a:xfrm>
            <a:off x="4764188" y="2968966"/>
            <a:ext cx="1141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Click on 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37187D4-D899-72B9-6C46-ACFC4AD1971B}"/>
              </a:ext>
            </a:extLst>
          </p:cNvPr>
          <p:cNvSpPr txBox="1"/>
          <p:nvPr/>
        </p:nvSpPr>
        <p:spPr>
          <a:xfrm>
            <a:off x="4839783" y="2276856"/>
            <a:ext cx="1042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Turn on 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4DF383EB-C2CF-249A-CC5B-3E9193D9C0EC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871378" y="2362995"/>
            <a:ext cx="518102" cy="228600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6AE7FAB0-F7AB-65CF-293A-ED4B2AEB7AE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882127" y="2698025"/>
            <a:ext cx="521208" cy="279672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4D84A7C2-4158-CB97-2ACC-CF6D48B16345}"/>
              </a:ext>
            </a:extLst>
          </p:cNvPr>
          <p:cNvSpPr txBox="1"/>
          <p:nvPr/>
        </p:nvSpPr>
        <p:spPr>
          <a:xfrm>
            <a:off x="5739991" y="2960649"/>
            <a:ext cx="1281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Normalcdf</a:t>
            </a:r>
            <a:r>
              <a:rPr lang="en-GB" dirty="0"/>
              <a:t>(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BEBDCE6F-4232-663C-0D41-60DFAB7EBEC3}"/>
              </a:ext>
            </a:extLst>
          </p:cNvPr>
          <p:cNvSpPr txBox="1"/>
          <p:nvPr/>
        </p:nvSpPr>
        <p:spPr>
          <a:xfrm>
            <a:off x="4952312" y="1986785"/>
            <a:ext cx="1480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Use the GDC</a:t>
            </a:r>
          </a:p>
        </p:txBody>
      </p:sp>
      <p:pic>
        <p:nvPicPr>
          <p:cNvPr id="37" name="Picture 36">
            <a:extLst>
              <a:ext uri="{FF2B5EF4-FFF2-40B4-BE49-F238E27FC236}">
                <a16:creationId xmlns:a16="http://schemas.microsoft.com/office/drawing/2014/main" id="{D816A1F7-5E95-1427-FBAD-6334CB7A5DF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368637" y="4227137"/>
            <a:ext cx="400106" cy="200053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00293B51-A1BD-FD93-6BB5-1B398450A12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362702" y="4645540"/>
            <a:ext cx="400106" cy="200053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0B03460B-7608-B503-572F-1B92FA04455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352677" y="4989625"/>
            <a:ext cx="400106" cy="200053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A0AC13A3-6AAC-7D82-C04C-DEA383B0CEC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365890" y="5348270"/>
            <a:ext cx="400106" cy="200053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0BA514EE-AFF4-1FE5-DBF9-F4069D8E9BD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367441" y="5640060"/>
            <a:ext cx="400106" cy="200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7927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48" grpId="0" animBg="1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260648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You can use the GDC to calculate values that are not whole multiples of the standard deviation (or of course even if they are!)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9512" y="908720"/>
            <a:ext cx="87849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Packets of coconut milk are advertised to contain 250ml.  </a:t>
            </a:r>
            <a:r>
              <a:rPr lang="en-GB" dirty="0" err="1"/>
              <a:t>Akshat</a:t>
            </a:r>
            <a:r>
              <a:rPr lang="en-GB" dirty="0"/>
              <a:t> tests 75 packets.               He finds that the contents are normally distributed with a mean volume of 255ml and a standard deviation of 8 ml.</a:t>
            </a:r>
          </a:p>
          <a:p>
            <a:pPr marL="342900" indent="-342900"/>
            <a:r>
              <a:rPr lang="en-GB" dirty="0"/>
              <a:t>Find the probability that a packet contains more than 250ml.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9512" y="2132856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First sketch a normal distribution diagram:</a:t>
            </a:r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460381672"/>
              </p:ext>
            </p:extLst>
          </p:nvPr>
        </p:nvGraphicFramePr>
        <p:xfrm>
          <a:off x="-25" y="2758155"/>
          <a:ext cx="4981575" cy="2886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32" name="Group 31"/>
          <p:cNvGrpSpPr/>
          <p:nvPr/>
        </p:nvGrpSpPr>
        <p:grpSpPr>
          <a:xfrm>
            <a:off x="2209750" y="2254099"/>
            <a:ext cx="576064" cy="3096344"/>
            <a:chOff x="6372200" y="1484784"/>
            <a:chExt cx="576064" cy="3096344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6660232" y="2060848"/>
              <a:ext cx="0" cy="2520280"/>
            </a:xfrm>
            <a:prstGeom prst="line">
              <a:avLst/>
            </a:prstGeom>
            <a:ln w="1905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4"/>
            <p:cNvSpPr/>
            <p:nvPr/>
          </p:nvSpPr>
          <p:spPr>
            <a:xfrm>
              <a:off x="6372200" y="1484784"/>
              <a:ext cx="576064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800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sz="2000" i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μ</a:t>
              </a:r>
              <a:endParaRPr lang="en-GB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GB" sz="16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255</a:t>
              </a:r>
              <a:endParaRPr lang="en-GB" sz="16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1633686" y="3190203"/>
            <a:ext cx="1800200" cy="2160240"/>
            <a:chOff x="5796136" y="2420888"/>
            <a:chExt cx="1800200" cy="2160240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6156176" y="2996952"/>
              <a:ext cx="0" cy="1584176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7164288" y="2996952"/>
              <a:ext cx="0" cy="1584176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 25"/>
            <p:cNvSpPr/>
            <p:nvPr/>
          </p:nvSpPr>
          <p:spPr>
            <a:xfrm>
              <a:off x="5796136" y="2420888"/>
              <a:ext cx="720080" cy="6155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800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μ</a:t>
              </a:r>
              <a:r>
                <a:rPr lang="en-GB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– </a:t>
              </a:r>
              <a:r>
                <a:rPr lang="el-GR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endParaRPr lang="en-GB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GB" sz="1600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247</a:t>
              </a:r>
              <a:endParaRPr lang="en-GB" sz="16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6804248" y="2420888"/>
              <a:ext cx="792088" cy="6155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800" i="1" dirty="0"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l-GR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μ</a:t>
              </a:r>
              <a:r>
                <a:rPr lang="en-GB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+ </a:t>
              </a:r>
              <a:r>
                <a:rPr lang="el-GR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endParaRPr lang="en-GB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GB" sz="1600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263</a:t>
              </a:r>
              <a:endParaRPr lang="en-GB" sz="16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1129630" y="3982291"/>
            <a:ext cx="2808312" cy="1368152"/>
            <a:chOff x="5292080" y="3212976"/>
            <a:chExt cx="2808312" cy="1368152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5652120" y="3789040"/>
              <a:ext cx="0" cy="792088"/>
            </a:xfrm>
            <a:prstGeom prst="line">
              <a:avLst/>
            </a:prstGeom>
            <a:ln w="19050">
              <a:solidFill>
                <a:srgbClr val="008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7668344" y="3789040"/>
              <a:ext cx="0" cy="792088"/>
            </a:xfrm>
            <a:prstGeom prst="line">
              <a:avLst/>
            </a:prstGeom>
            <a:ln w="19050">
              <a:solidFill>
                <a:srgbClr val="008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Rectangle 27"/>
            <p:cNvSpPr/>
            <p:nvPr/>
          </p:nvSpPr>
          <p:spPr>
            <a:xfrm>
              <a:off x="5292080" y="3212976"/>
              <a:ext cx="792088" cy="6155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8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μ</a:t>
              </a:r>
              <a:r>
                <a:rPr lang="en-GB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 -</a:t>
              </a:r>
              <a:r>
                <a:rPr lang="en-GB" sz="8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GB" dirty="0">
                  <a:solidFill>
                    <a:srgbClr val="008000"/>
                  </a:solidFill>
                  <a:cs typeface="Times New Roman" pitchFamily="18" charset="0"/>
                </a:rPr>
                <a:t>2</a:t>
              </a:r>
              <a:r>
                <a:rPr lang="el-GR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endParaRPr lang="en-GB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GB" sz="1600" dirty="0">
                  <a:solidFill>
                    <a:srgbClr val="008000"/>
                  </a:solidFill>
                </a:rPr>
                <a:t>239</a:t>
              </a: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7236296" y="3212976"/>
              <a:ext cx="864096" cy="6155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l-GR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μ</a:t>
              </a:r>
              <a:r>
                <a:rPr lang="en-GB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 +</a:t>
              </a:r>
              <a:r>
                <a:rPr lang="en-GB" sz="8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GB" dirty="0">
                  <a:solidFill>
                    <a:srgbClr val="008000"/>
                  </a:solidFill>
                  <a:cs typeface="Times New Roman" pitchFamily="18" charset="0"/>
                </a:rPr>
                <a:t>2</a:t>
              </a:r>
              <a:r>
                <a:rPr lang="el-GR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endParaRPr lang="en-GB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GB" sz="1600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271</a:t>
              </a:r>
              <a:endParaRPr lang="en-GB" sz="1600" dirty="0">
                <a:solidFill>
                  <a:srgbClr val="008000"/>
                </a:solidFill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625574" y="4270323"/>
            <a:ext cx="3816424" cy="1080120"/>
            <a:chOff x="4788024" y="3501008"/>
            <a:chExt cx="3816424" cy="1080120"/>
          </a:xfrm>
        </p:grpSpPr>
        <p:cxnSp>
          <p:nvCxnSpPr>
            <p:cNvPr id="22" name="Straight Connector 21"/>
            <p:cNvCxnSpPr/>
            <p:nvPr/>
          </p:nvCxnSpPr>
          <p:spPr>
            <a:xfrm>
              <a:off x="5148064" y="4077072"/>
              <a:ext cx="0" cy="504056"/>
            </a:xfrm>
            <a:prstGeom prst="line">
              <a:avLst/>
            </a:prstGeom>
            <a:ln w="19050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8172400" y="4077072"/>
              <a:ext cx="0" cy="504056"/>
            </a:xfrm>
            <a:prstGeom prst="line">
              <a:avLst/>
            </a:prstGeom>
            <a:ln w="19050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Rectangle 29"/>
            <p:cNvSpPr/>
            <p:nvPr/>
          </p:nvSpPr>
          <p:spPr>
            <a:xfrm>
              <a:off x="4788024" y="3501008"/>
              <a:ext cx="792088" cy="6155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8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μ</a:t>
              </a:r>
              <a:r>
                <a:rPr lang="en-GB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-</a:t>
              </a:r>
              <a:r>
                <a:rPr lang="en-GB" sz="800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GB" dirty="0">
                  <a:solidFill>
                    <a:srgbClr val="0000FF"/>
                  </a:solidFill>
                  <a:cs typeface="Times New Roman" pitchFamily="18" charset="0"/>
                </a:rPr>
                <a:t>3</a:t>
              </a:r>
              <a:r>
                <a:rPr lang="el-GR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endParaRPr lang="en-GB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GB" sz="16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231</a:t>
              </a:r>
              <a:endParaRPr lang="en-GB" sz="1600" dirty="0">
                <a:solidFill>
                  <a:srgbClr val="0000FF"/>
                </a:solidFill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7812360" y="3501008"/>
              <a:ext cx="792088" cy="6155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8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μ</a:t>
              </a:r>
              <a:r>
                <a:rPr lang="en-GB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+</a:t>
              </a:r>
              <a:r>
                <a:rPr lang="en-GB" sz="800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GB" dirty="0">
                  <a:solidFill>
                    <a:srgbClr val="0000FF"/>
                  </a:solidFill>
                  <a:cs typeface="Times New Roman" pitchFamily="18" charset="0"/>
                </a:rPr>
                <a:t>3</a:t>
              </a:r>
              <a:r>
                <a:rPr lang="el-GR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endParaRPr lang="en-GB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GB" sz="16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279</a:t>
              </a:r>
              <a:endParaRPr lang="en-GB" sz="1600" dirty="0">
                <a:solidFill>
                  <a:srgbClr val="0000FF"/>
                </a:solidFill>
              </a:endParaRPr>
            </a:p>
          </p:txBody>
        </p:sp>
      </p:grpSp>
      <p:sp>
        <p:nvSpPr>
          <p:cNvPr id="36" name="Freeform 35"/>
          <p:cNvSpPr/>
          <p:nvPr/>
        </p:nvSpPr>
        <p:spPr>
          <a:xfrm flipH="1">
            <a:off x="2173550" y="3130915"/>
            <a:ext cx="2340456" cy="2094006"/>
          </a:xfrm>
          <a:custGeom>
            <a:avLst/>
            <a:gdLst>
              <a:gd name="connsiteX0" fmla="*/ 7526 w 786459"/>
              <a:gd name="connsiteY0" fmla="*/ 349955 h 372533"/>
              <a:gd name="connsiteX1" fmla="*/ 154281 w 786459"/>
              <a:gd name="connsiteY1" fmla="*/ 214489 h 372533"/>
              <a:gd name="connsiteX2" fmla="*/ 199437 w 786459"/>
              <a:gd name="connsiteY2" fmla="*/ 203200 h 372533"/>
              <a:gd name="connsiteX3" fmla="*/ 346192 w 786459"/>
              <a:gd name="connsiteY3" fmla="*/ 135466 h 372533"/>
              <a:gd name="connsiteX4" fmla="*/ 436503 w 786459"/>
              <a:gd name="connsiteY4" fmla="*/ 56444 h 372533"/>
              <a:gd name="connsiteX5" fmla="*/ 515526 w 786459"/>
              <a:gd name="connsiteY5" fmla="*/ 0 h 372533"/>
              <a:gd name="connsiteX6" fmla="*/ 560681 w 786459"/>
              <a:gd name="connsiteY6" fmla="*/ 33866 h 372533"/>
              <a:gd name="connsiteX7" fmla="*/ 662281 w 786459"/>
              <a:gd name="connsiteY7" fmla="*/ 135466 h 372533"/>
              <a:gd name="connsiteX8" fmla="*/ 718726 w 786459"/>
              <a:gd name="connsiteY8" fmla="*/ 214489 h 372533"/>
              <a:gd name="connsiteX9" fmla="*/ 752592 w 786459"/>
              <a:gd name="connsiteY9" fmla="*/ 248355 h 372533"/>
              <a:gd name="connsiteX10" fmla="*/ 786459 w 786459"/>
              <a:gd name="connsiteY10" fmla="*/ 293511 h 372533"/>
              <a:gd name="connsiteX11" fmla="*/ 673570 w 786459"/>
              <a:gd name="connsiteY11" fmla="*/ 316089 h 372533"/>
              <a:gd name="connsiteX12" fmla="*/ 380059 w 786459"/>
              <a:gd name="connsiteY12" fmla="*/ 327378 h 372533"/>
              <a:gd name="connsiteX13" fmla="*/ 244592 w 786459"/>
              <a:gd name="connsiteY13" fmla="*/ 338666 h 372533"/>
              <a:gd name="connsiteX14" fmla="*/ 199437 w 786459"/>
              <a:gd name="connsiteY14" fmla="*/ 349955 h 372533"/>
              <a:gd name="connsiteX15" fmla="*/ 7526 w 786459"/>
              <a:gd name="connsiteY15" fmla="*/ 349955 h 372533"/>
              <a:gd name="connsiteX0" fmla="*/ 7526 w 786459"/>
              <a:gd name="connsiteY0" fmla="*/ 1947435 h 1970013"/>
              <a:gd name="connsiteX1" fmla="*/ 154281 w 786459"/>
              <a:gd name="connsiteY1" fmla="*/ 1811969 h 1970013"/>
              <a:gd name="connsiteX2" fmla="*/ 199437 w 786459"/>
              <a:gd name="connsiteY2" fmla="*/ 1800680 h 1970013"/>
              <a:gd name="connsiteX3" fmla="*/ 346192 w 786459"/>
              <a:gd name="connsiteY3" fmla="*/ 1732946 h 1970013"/>
              <a:gd name="connsiteX4" fmla="*/ 436503 w 786459"/>
              <a:gd name="connsiteY4" fmla="*/ 1653924 h 1970013"/>
              <a:gd name="connsiteX5" fmla="*/ 515526 w 786459"/>
              <a:gd name="connsiteY5" fmla="*/ 1597480 h 1970013"/>
              <a:gd name="connsiteX6" fmla="*/ 576064 w 786459"/>
              <a:gd name="connsiteY6" fmla="*/ 13304 h 1970013"/>
              <a:gd name="connsiteX7" fmla="*/ 662281 w 786459"/>
              <a:gd name="connsiteY7" fmla="*/ 1732946 h 1970013"/>
              <a:gd name="connsiteX8" fmla="*/ 718726 w 786459"/>
              <a:gd name="connsiteY8" fmla="*/ 1811969 h 1970013"/>
              <a:gd name="connsiteX9" fmla="*/ 752592 w 786459"/>
              <a:gd name="connsiteY9" fmla="*/ 1845835 h 1970013"/>
              <a:gd name="connsiteX10" fmla="*/ 786459 w 786459"/>
              <a:gd name="connsiteY10" fmla="*/ 1890991 h 1970013"/>
              <a:gd name="connsiteX11" fmla="*/ 673570 w 786459"/>
              <a:gd name="connsiteY11" fmla="*/ 1913569 h 1970013"/>
              <a:gd name="connsiteX12" fmla="*/ 380059 w 786459"/>
              <a:gd name="connsiteY12" fmla="*/ 1924858 h 1970013"/>
              <a:gd name="connsiteX13" fmla="*/ 244592 w 786459"/>
              <a:gd name="connsiteY13" fmla="*/ 1936146 h 1970013"/>
              <a:gd name="connsiteX14" fmla="*/ 199437 w 786459"/>
              <a:gd name="connsiteY14" fmla="*/ 1947435 h 1970013"/>
              <a:gd name="connsiteX15" fmla="*/ 7526 w 786459"/>
              <a:gd name="connsiteY15" fmla="*/ 1947435 h 1970013"/>
              <a:gd name="connsiteX0" fmla="*/ 7526 w 786459"/>
              <a:gd name="connsiteY0" fmla="*/ 1947435 h 1970013"/>
              <a:gd name="connsiteX1" fmla="*/ 154281 w 786459"/>
              <a:gd name="connsiteY1" fmla="*/ 1811969 h 1970013"/>
              <a:gd name="connsiteX2" fmla="*/ 199437 w 786459"/>
              <a:gd name="connsiteY2" fmla="*/ 1800680 h 1970013"/>
              <a:gd name="connsiteX3" fmla="*/ 346192 w 786459"/>
              <a:gd name="connsiteY3" fmla="*/ 1732946 h 1970013"/>
              <a:gd name="connsiteX4" fmla="*/ 515526 w 786459"/>
              <a:gd name="connsiteY4" fmla="*/ 1597480 h 1970013"/>
              <a:gd name="connsiteX5" fmla="*/ 576064 w 786459"/>
              <a:gd name="connsiteY5" fmla="*/ 13304 h 1970013"/>
              <a:gd name="connsiteX6" fmla="*/ 662281 w 786459"/>
              <a:gd name="connsiteY6" fmla="*/ 1732946 h 1970013"/>
              <a:gd name="connsiteX7" fmla="*/ 718726 w 786459"/>
              <a:gd name="connsiteY7" fmla="*/ 1811969 h 1970013"/>
              <a:gd name="connsiteX8" fmla="*/ 752592 w 786459"/>
              <a:gd name="connsiteY8" fmla="*/ 1845835 h 1970013"/>
              <a:gd name="connsiteX9" fmla="*/ 786459 w 786459"/>
              <a:gd name="connsiteY9" fmla="*/ 1890991 h 1970013"/>
              <a:gd name="connsiteX10" fmla="*/ 673570 w 786459"/>
              <a:gd name="connsiteY10" fmla="*/ 1913569 h 1970013"/>
              <a:gd name="connsiteX11" fmla="*/ 380059 w 786459"/>
              <a:gd name="connsiteY11" fmla="*/ 1924858 h 1970013"/>
              <a:gd name="connsiteX12" fmla="*/ 244592 w 786459"/>
              <a:gd name="connsiteY12" fmla="*/ 1936146 h 1970013"/>
              <a:gd name="connsiteX13" fmla="*/ 199437 w 786459"/>
              <a:gd name="connsiteY13" fmla="*/ 1947435 h 1970013"/>
              <a:gd name="connsiteX14" fmla="*/ 7526 w 786459"/>
              <a:gd name="connsiteY14" fmla="*/ 1947435 h 1970013"/>
              <a:gd name="connsiteX0" fmla="*/ 7526 w 786459"/>
              <a:gd name="connsiteY0" fmla="*/ 1947435 h 1970013"/>
              <a:gd name="connsiteX1" fmla="*/ 154281 w 786459"/>
              <a:gd name="connsiteY1" fmla="*/ 1811969 h 1970013"/>
              <a:gd name="connsiteX2" fmla="*/ 346192 w 786459"/>
              <a:gd name="connsiteY2" fmla="*/ 1732946 h 1970013"/>
              <a:gd name="connsiteX3" fmla="*/ 515526 w 786459"/>
              <a:gd name="connsiteY3" fmla="*/ 1597480 h 1970013"/>
              <a:gd name="connsiteX4" fmla="*/ 576064 w 786459"/>
              <a:gd name="connsiteY4" fmla="*/ 13304 h 1970013"/>
              <a:gd name="connsiteX5" fmla="*/ 662281 w 786459"/>
              <a:gd name="connsiteY5" fmla="*/ 1732946 h 1970013"/>
              <a:gd name="connsiteX6" fmla="*/ 718726 w 786459"/>
              <a:gd name="connsiteY6" fmla="*/ 1811969 h 1970013"/>
              <a:gd name="connsiteX7" fmla="*/ 752592 w 786459"/>
              <a:gd name="connsiteY7" fmla="*/ 1845835 h 1970013"/>
              <a:gd name="connsiteX8" fmla="*/ 786459 w 786459"/>
              <a:gd name="connsiteY8" fmla="*/ 1890991 h 1970013"/>
              <a:gd name="connsiteX9" fmla="*/ 673570 w 786459"/>
              <a:gd name="connsiteY9" fmla="*/ 1913569 h 1970013"/>
              <a:gd name="connsiteX10" fmla="*/ 380059 w 786459"/>
              <a:gd name="connsiteY10" fmla="*/ 1924858 h 1970013"/>
              <a:gd name="connsiteX11" fmla="*/ 244592 w 786459"/>
              <a:gd name="connsiteY11" fmla="*/ 1936146 h 1970013"/>
              <a:gd name="connsiteX12" fmla="*/ 199437 w 786459"/>
              <a:gd name="connsiteY12" fmla="*/ 1947435 h 1970013"/>
              <a:gd name="connsiteX13" fmla="*/ 7526 w 786459"/>
              <a:gd name="connsiteY13" fmla="*/ 1947435 h 1970013"/>
              <a:gd name="connsiteX0" fmla="*/ 7526 w 786459"/>
              <a:gd name="connsiteY0" fmla="*/ 1947435 h 1968131"/>
              <a:gd name="connsiteX1" fmla="*/ 154281 w 786459"/>
              <a:gd name="connsiteY1" fmla="*/ 1811969 h 1968131"/>
              <a:gd name="connsiteX2" fmla="*/ 346192 w 786459"/>
              <a:gd name="connsiteY2" fmla="*/ 1732946 h 1968131"/>
              <a:gd name="connsiteX3" fmla="*/ 515526 w 786459"/>
              <a:gd name="connsiteY3" fmla="*/ 1597480 h 1968131"/>
              <a:gd name="connsiteX4" fmla="*/ 576064 w 786459"/>
              <a:gd name="connsiteY4" fmla="*/ 13304 h 1968131"/>
              <a:gd name="connsiteX5" fmla="*/ 662281 w 786459"/>
              <a:gd name="connsiteY5" fmla="*/ 1732946 h 1968131"/>
              <a:gd name="connsiteX6" fmla="*/ 718726 w 786459"/>
              <a:gd name="connsiteY6" fmla="*/ 1811969 h 1968131"/>
              <a:gd name="connsiteX7" fmla="*/ 752592 w 786459"/>
              <a:gd name="connsiteY7" fmla="*/ 1845835 h 1968131"/>
              <a:gd name="connsiteX8" fmla="*/ 786459 w 786459"/>
              <a:gd name="connsiteY8" fmla="*/ 1890991 h 1968131"/>
              <a:gd name="connsiteX9" fmla="*/ 673570 w 786459"/>
              <a:gd name="connsiteY9" fmla="*/ 1913569 h 1968131"/>
              <a:gd name="connsiteX10" fmla="*/ 380059 w 786459"/>
              <a:gd name="connsiteY10" fmla="*/ 1924858 h 1968131"/>
              <a:gd name="connsiteX11" fmla="*/ 244592 w 786459"/>
              <a:gd name="connsiteY11" fmla="*/ 1936146 h 1968131"/>
              <a:gd name="connsiteX12" fmla="*/ 7526 w 786459"/>
              <a:gd name="connsiteY12" fmla="*/ 1947435 h 1968131"/>
              <a:gd name="connsiteX0" fmla="*/ 0 w 778933"/>
              <a:gd name="connsiteY0" fmla="*/ 1947435 h 1968131"/>
              <a:gd name="connsiteX1" fmla="*/ 338666 w 778933"/>
              <a:gd name="connsiteY1" fmla="*/ 1732946 h 1968131"/>
              <a:gd name="connsiteX2" fmla="*/ 508000 w 778933"/>
              <a:gd name="connsiteY2" fmla="*/ 1597480 h 1968131"/>
              <a:gd name="connsiteX3" fmla="*/ 568538 w 778933"/>
              <a:gd name="connsiteY3" fmla="*/ 13304 h 1968131"/>
              <a:gd name="connsiteX4" fmla="*/ 654755 w 778933"/>
              <a:gd name="connsiteY4" fmla="*/ 1732946 h 1968131"/>
              <a:gd name="connsiteX5" fmla="*/ 711200 w 778933"/>
              <a:gd name="connsiteY5" fmla="*/ 1811969 h 1968131"/>
              <a:gd name="connsiteX6" fmla="*/ 745066 w 778933"/>
              <a:gd name="connsiteY6" fmla="*/ 1845835 h 1968131"/>
              <a:gd name="connsiteX7" fmla="*/ 778933 w 778933"/>
              <a:gd name="connsiteY7" fmla="*/ 1890991 h 1968131"/>
              <a:gd name="connsiteX8" fmla="*/ 666044 w 778933"/>
              <a:gd name="connsiteY8" fmla="*/ 1913569 h 1968131"/>
              <a:gd name="connsiteX9" fmla="*/ 372533 w 778933"/>
              <a:gd name="connsiteY9" fmla="*/ 1924858 h 1968131"/>
              <a:gd name="connsiteX10" fmla="*/ 237066 w 778933"/>
              <a:gd name="connsiteY10" fmla="*/ 1936146 h 1968131"/>
              <a:gd name="connsiteX11" fmla="*/ 0 w 778933"/>
              <a:gd name="connsiteY11" fmla="*/ 1947435 h 1968131"/>
              <a:gd name="connsiteX0" fmla="*/ 0 w 786459"/>
              <a:gd name="connsiteY0" fmla="*/ 1947435 h 1968131"/>
              <a:gd name="connsiteX1" fmla="*/ 338666 w 786459"/>
              <a:gd name="connsiteY1" fmla="*/ 1732946 h 1968131"/>
              <a:gd name="connsiteX2" fmla="*/ 508000 w 786459"/>
              <a:gd name="connsiteY2" fmla="*/ 1597480 h 1968131"/>
              <a:gd name="connsiteX3" fmla="*/ 568538 w 786459"/>
              <a:gd name="connsiteY3" fmla="*/ 13304 h 1968131"/>
              <a:gd name="connsiteX4" fmla="*/ 654755 w 786459"/>
              <a:gd name="connsiteY4" fmla="*/ 1732946 h 1968131"/>
              <a:gd name="connsiteX5" fmla="*/ 711200 w 786459"/>
              <a:gd name="connsiteY5" fmla="*/ 1811969 h 1968131"/>
              <a:gd name="connsiteX6" fmla="*/ 778933 w 786459"/>
              <a:gd name="connsiteY6" fmla="*/ 1890991 h 1968131"/>
              <a:gd name="connsiteX7" fmla="*/ 666044 w 786459"/>
              <a:gd name="connsiteY7" fmla="*/ 1913569 h 1968131"/>
              <a:gd name="connsiteX8" fmla="*/ 372533 w 786459"/>
              <a:gd name="connsiteY8" fmla="*/ 1924858 h 1968131"/>
              <a:gd name="connsiteX9" fmla="*/ 237066 w 786459"/>
              <a:gd name="connsiteY9" fmla="*/ 1936146 h 1968131"/>
              <a:gd name="connsiteX10" fmla="*/ 0 w 786459"/>
              <a:gd name="connsiteY10" fmla="*/ 1947435 h 1968131"/>
              <a:gd name="connsiteX0" fmla="*/ 0 w 786459"/>
              <a:gd name="connsiteY0" fmla="*/ 1947435 h 1968131"/>
              <a:gd name="connsiteX1" fmla="*/ 338666 w 786459"/>
              <a:gd name="connsiteY1" fmla="*/ 1732946 h 1968131"/>
              <a:gd name="connsiteX2" fmla="*/ 508000 w 786459"/>
              <a:gd name="connsiteY2" fmla="*/ 1597480 h 1968131"/>
              <a:gd name="connsiteX3" fmla="*/ 568538 w 786459"/>
              <a:gd name="connsiteY3" fmla="*/ 13304 h 1968131"/>
              <a:gd name="connsiteX4" fmla="*/ 654755 w 786459"/>
              <a:gd name="connsiteY4" fmla="*/ 1732946 h 1968131"/>
              <a:gd name="connsiteX5" fmla="*/ 711200 w 786459"/>
              <a:gd name="connsiteY5" fmla="*/ 1811969 h 1968131"/>
              <a:gd name="connsiteX6" fmla="*/ 778933 w 786459"/>
              <a:gd name="connsiteY6" fmla="*/ 1890991 h 1968131"/>
              <a:gd name="connsiteX7" fmla="*/ 666044 w 786459"/>
              <a:gd name="connsiteY7" fmla="*/ 1913569 h 1968131"/>
              <a:gd name="connsiteX8" fmla="*/ 372533 w 786459"/>
              <a:gd name="connsiteY8" fmla="*/ 1924858 h 1968131"/>
              <a:gd name="connsiteX9" fmla="*/ 208498 w 786459"/>
              <a:gd name="connsiteY9" fmla="*/ 1885512 h 1968131"/>
              <a:gd name="connsiteX10" fmla="*/ 0 w 786459"/>
              <a:gd name="connsiteY10" fmla="*/ 1947435 h 1968131"/>
              <a:gd name="connsiteX0" fmla="*/ 0 w 786459"/>
              <a:gd name="connsiteY0" fmla="*/ 1947435 h 1979420"/>
              <a:gd name="connsiteX1" fmla="*/ 338666 w 786459"/>
              <a:gd name="connsiteY1" fmla="*/ 1732946 h 1979420"/>
              <a:gd name="connsiteX2" fmla="*/ 508000 w 786459"/>
              <a:gd name="connsiteY2" fmla="*/ 1597480 h 1979420"/>
              <a:gd name="connsiteX3" fmla="*/ 568538 w 786459"/>
              <a:gd name="connsiteY3" fmla="*/ 13304 h 1979420"/>
              <a:gd name="connsiteX4" fmla="*/ 654755 w 786459"/>
              <a:gd name="connsiteY4" fmla="*/ 1732946 h 1979420"/>
              <a:gd name="connsiteX5" fmla="*/ 711200 w 786459"/>
              <a:gd name="connsiteY5" fmla="*/ 1811969 h 1979420"/>
              <a:gd name="connsiteX6" fmla="*/ 778933 w 786459"/>
              <a:gd name="connsiteY6" fmla="*/ 1890991 h 1979420"/>
              <a:gd name="connsiteX7" fmla="*/ 666044 w 786459"/>
              <a:gd name="connsiteY7" fmla="*/ 1913569 h 1979420"/>
              <a:gd name="connsiteX8" fmla="*/ 372533 w 786459"/>
              <a:gd name="connsiteY8" fmla="*/ 1924858 h 1979420"/>
              <a:gd name="connsiteX9" fmla="*/ 0 w 786459"/>
              <a:gd name="connsiteY9" fmla="*/ 1947435 h 1979420"/>
              <a:gd name="connsiteX0" fmla="*/ 0 w 786459"/>
              <a:gd name="connsiteY0" fmla="*/ 1947435 h 1977539"/>
              <a:gd name="connsiteX1" fmla="*/ 338666 w 786459"/>
              <a:gd name="connsiteY1" fmla="*/ 1732946 h 1977539"/>
              <a:gd name="connsiteX2" fmla="*/ 508000 w 786459"/>
              <a:gd name="connsiteY2" fmla="*/ 1597480 h 1977539"/>
              <a:gd name="connsiteX3" fmla="*/ 568538 w 786459"/>
              <a:gd name="connsiteY3" fmla="*/ 13304 h 1977539"/>
              <a:gd name="connsiteX4" fmla="*/ 654755 w 786459"/>
              <a:gd name="connsiteY4" fmla="*/ 1732946 h 1977539"/>
              <a:gd name="connsiteX5" fmla="*/ 711200 w 786459"/>
              <a:gd name="connsiteY5" fmla="*/ 1811969 h 1977539"/>
              <a:gd name="connsiteX6" fmla="*/ 778933 w 786459"/>
              <a:gd name="connsiteY6" fmla="*/ 1890991 h 1977539"/>
              <a:gd name="connsiteX7" fmla="*/ 666044 w 786459"/>
              <a:gd name="connsiteY7" fmla="*/ 1913569 h 1977539"/>
              <a:gd name="connsiteX8" fmla="*/ 0 w 786459"/>
              <a:gd name="connsiteY8" fmla="*/ 1947435 h 1977539"/>
              <a:gd name="connsiteX0" fmla="*/ 0 w 786459"/>
              <a:gd name="connsiteY0" fmla="*/ 1947435 h 1973776"/>
              <a:gd name="connsiteX1" fmla="*/ 338666 w 786459"/>
              <a:gd name="connsiteY1" fmla="*/ 1732946 h 1973776"/>
              <a:gd name="connsiteX2" fmla="*/ 508000 w 786459"/>
              <a:gd name="connsiteY2" fmla="*/ 1597480 h 1973776"/>
              <a:gd name="connsiteX3" fmla="*/ 568538 w 786459"/>
              <a:gd name="connsiteY3" fmla="*/ 13304 h 1973776"/>
              <a:gd name="connsiteX4" fmla="*/ 654755 w 786459"/>
              <a:gd name="connsiteY4" fmla="*/ 1732946 h 1973776"/>
              <a:gd name="connsiteX5" fmla="*/ 711200 w 786459"/>
              <a:gd name="connsiteY5" fmla="*/ 1811969 h 1973776"/>
              <a:gd name="connsiteX6" fmla="*/ 778933 w 786459"/>
              <a:gd name="connsiteY6" fmla="*/ 1890991 h 1973776"/>
              <a:gd name="connsiteX7" fmla="*/ 0 w 786459"/>
              <a:gd name="connsiteY7" fmla="*/ 1947435 h 1973776"/>
              <a:gd name="connsiteX0" fmla="*/ 0 w 888059"/>
              <a:gd name="connsiteY0" fmla="*/ 1947435 h 2045894"/>
              <a:gd name="connsiteX1" fmla="*/ 338666 w 888059"/>
              <a:gd name="connsiteY1" fmla="*/ 1732946 h 2045894"/>
              <a:gd name="connsiteX2" fmla="*/ 508000 w 888059"/>
              <a:gd name="connsiteY2" fmla="*/ 1597480 h 2045894"/>
              <a:gd name="connsiteX3" fmla="*/ 568538 w 888059"/>
              <a:gd name="connsiteY3" fmla="*/ 13304 h 2045894"/>
              <a:gd name="connsiteX4" fmla="*/ 654755 w 888059"/>
              <a:gd name="connsiteY4" fmla="*/ 1732946 h 2045894"/>
              <a:gd name="connsiteX5" fmla="*/ 778933 w 888059"/>
              <a:gd name="connsiteY5" fmla="*/ 1890991 h 2045894"/>
              <a:gd name="connsiteX6" fmla="*/ 0 w 888059"/>
              <a:gd name="connsiteY6" fmla="*/ 1947435 h 2045894"/>
              <a:gd name="connsiteX0" fmla="*/ 0 w 1903697"/>
              <a:gd name="connsiteY0" fmla="*/ 2389568 h 2415909"/>
              <a:gd name="connsiteX1" fmla="*/ 1354304 w 1903697"/>
              <a:gd name="connsiteY1" fmla="*/ 1732946 h 2415909"/>
              <a:gd name="connsiteX2" fmla="*/ 1523638 w 1903697"/>
              <a:gd name="connsiteY2" fmla="*/ 1597480 h 2415909"/>
              <a:gd name="connsiteX3" fmla="*/ 1584176 w 1903697"/>
              <a:gd name="connsiteY3" fmla="*/ 13304 h 2415909"/>
              <a:gd name="connsiteX4" fmla="*/ 1670393 w 1903697"/>
              <a:gd name="connsiteY4" fmla="*/ 1732946 h 2415909"/>
              <a:gd name="connsiteX5" fmla="*/ 1794571 w 1903697"/>
              <a:gd name="connsiteY5" fmla="*/ 1890991 h 2415909"/>
              <a:gd name="connsiteX6" fmla="*/ 0 w 1903697"/>
              <a:gd name="connsiteY6" fmla="*/ 2389568 h 2415909"/>
              <a:gd name="connsiteX0" fmla="*/ 0 w 1699020"/>
              <a:gd name="connsiteY0" fmla="*/ 2389568 h 2389568"/>
              <a:gd name="connsiteX1" fmla="*/ 1354304 w 1699020"/>
              <a:gd name="connsiteY1" fmla="*/ 1732946 h 2389568"/>
              <a:gd name="connsiteX2" fmla="*/ 1523638 w 1699020"/>
              <a:gd name="connsiteY2" fmla="*/ 1597480 h 2389568"/>
              <a:gd name="connsiteX3" fmla="*/ 1584176 w 1699020"/>
              <a:gd name="connsiteY3" fmla="*/ 13304 h 2389568"/>
              <a:gd name="connsiteX4" fmla="*/ 1670393 w 1699020"/>
              <a:gd name="connsiteY4" fmla="*/ 1732946 h 2389568"/>
              <a:gd name="connsiteX5" fmla="*/ 0 w 1699020"/>
              <a:gd name="connsiteY5" fmla="*/ 2389568 h 2389568"/>
              <a:gd name="connsiteX0" fmla="*/ 0 w 2304256"/>
              <a:gd name="connsiteY0" fmla="*/ 2389568 h 2785612"/>
              <a:gd name="connsiteX1" fmla="*/ 1354304 w 2304256"/>
              <a:gd name="connsiteY1" fmla="*/ 1732946 h 2785612"/>
              <a:gd name="connsiteX2" fmla="*/ 1523638 w 2304256"/>
              <a:gd name="connsiteY2" fmla="*/ 1597480 h 2785612"/>
              <a:gd name="connsiteX3" fmla="*/ 1584176 w 2304256"/>
              <a:gd name="connsiteY3" fmla="*/ 13304 h 2785612"/>
              <a:gd name="connsiteX4" fmla="*/ 2304256 w 2304256"/>
              <a:gd name="connsiteY4" fmla="*/ 2389568 h 2785612"/>
              <a:gd name="connsiteX5" fmla="*/ 0 w 2304256"/>
              <a:gd name="connsiteY5" fmla="*/ 2389568 h 2785612"/>
              <a:gd name="connsiteX0" fmla="*/ 0 w 2304256"/>
              <a:gd name="connsiteY0" fmla="*/ 2389568 h 2810522"/>
              <a:gd name="connsiteX1" fmla="*/ 1354304 w 2304256"/>
              <a:gd name="connsiteY1" fmla="*/ 1732946 h 2810522"/>
              <a:gd name="connsiteX2" fmla="*/ 1523638 w 2304256"/>
              <a:gd name="connsiteY2" fmla="*/ 1597480 h 2810522"/>
              <a:gd name="connsiteX3" fmla="*/ 1584176 w 2304256"/>
              <a:gd name="connsiteY3" fmla="*/ 13304 h 2810522"/>
              <a:gd name="connsiteX4" fmla="*/ 2304256 w 2304256"/>
              <a:gd name="connsiteY4" fmla="*/ 2389568 h 2810522"/>
              <a:gd name="connsiteX5" fmla="*/ 1512168 w 2304256"/>
              <a:gd name="connsiteY5" fmla="*/ 2533584 h 2810522"/>
              <a:gd name="connsiteX6" fmla="*/ 0 w 2304256"/>
              <a:gd name="connsiteY6" fmla="*/ 2389568 h 2810522"/>
              <a:gd name="connsiteX0" fmla="*/ 0 w 2304256"/>
              <a:gd name="connsiteY0" fmla="*/ 2389568 h 2785612"/>
              <a:gd name="connsiteX1" fmla="*/ 1354304 w 2304256"/>
              <a:gd name="connsiteY1" fmla="*/ 1732946 h 2785612"/>
              <a:gd name="connsiteX2" fmla="*/ 1523638 w 2304256"/>
              <a:gd name="connsiteY2" fmla="*/ 1597480 h 2785612"/>
              <a:gd name="connsiteX3" fmla="*/ 1584176 w 2304256"/>
              <a:gd name="connsiteY3" fmla="*/ 13304 h 2785612"/>
              <a:gd name="connsiteX4" fmla="*/ 2304256 w 2304256"/>
              <a:gd name="connsiteY4" fmla="*/ 2389568 h 2785612"/>
              <a:gd name="connsiteX5" fmla="*/ 0 w 2304256"/>
              <a:gd name="connsiteY5" fmla="*/ 2389568 h 2785612"/>
              <a:gd name="connsiteX0" fmla="*/ 943 w 2305199"/>
              <a:gd name="connsiteY0" fmla="*/ 2389568 h 2819929"/>
              <a:gd name="connsiteX1" fmla="*/ 1355247 w 2305199"/>
              <a:gd name="connsiteY1" fmla="*/ 1732946 h 2819929"/>
              <a:gd name="connsiteX2" fmla="*/ 1524581 w 2305199"/>
              <a:gd name="connsiteY2" fmla="*/ 1597480 h 2819929"/>
              <a:gd name="connsiteX3" fmla="*/ 1585119 w 2305199"/>
              <a:gd name="connsiteY3" fmla="*/ 13304 h 2819929"/>
              <a:gd name="connsiteX4" fmla="*/ 2305199 w 2305199"/>
              <a:gd name="connsiteY4" fmla="*/ 2389568 h 2819929"/>
              <a:gd name="connsiteX5" fmla="*/ 1297087 w 2305199"/>
              <a:gd name="connsiteY5" fmla="*/ 2605592 h 2819929"/>
              <a:gd name="connsiteX6" fmla="*/ 943 w 2305199"/>
              <a:gd name="connsiteY6" fmla="*/ 2389568 h 2819929"/>
              <a:gd name="connsiteX0" fmla="*/ 0 w 2304256"/>
              <a:gd name="connsiteY0" fmla="*/ 2389568 h 2785612"/>
              <a:gd name="connsiteX1" fmla="*/ 1354304 w 2304256"/>
              <a:gd name="connsiteY1" fmla="*/ 1732946 h 2785612"/>
              <a:gd name="connsiteX2" fmla="*/ 1523638 w 2304256"/>
              <a:gd name="connsiteY2" fmla="*/ 1597480 h 2785612"/>
              <a:gd name="connsiteX3" fmla="*/ 1584176 w 2304256"/>
              <a:gd name="connsiteY3" fmla="*/ 13304 h 2785612"/>
              <a:gd name="connsiteX4" fmla="*/ 2304256 w 2304256"/>
              <a:gd name="connsiteY4" fmla="*/ 2389568 h 2785612"/>
              <a:gd name="connsiteX5" fmla="*/ 0 w 2304256"/>
              <a:gd name="connsiteY5" fmla="*/ 2389568 h 2785612"/>
              <a:gd name="connsiteX0" fmla="*/ 0 w 2304256"/>
              <a:gd name="connsiteY0" fmla="*/ 2389568 h 2389568"/>
              <a:gd name="connsiteX1" fmla="*/ 1354304 w 2304256"/>
              <a:gd name="connsiteY1" fmla="*/ 1732946 h 2389568"/>
              <a:gd name="connsiteX2" fmla="*/ 1523638 w 2304256"/>
              <a:gd name="connsiteY2" fmla="*/ 1597480 h 2389568"/>
              <a:gd name="connsiteX3" fmla="*/ 1584176 w 2304256"/>
              <a:gd name="connsiteY3" fmla="*/ 13304 h 2389568"/>
              <a:gd name="connsiteX4" fmla="*/ 2304256 w 2304256"/>
              <a:gd name="connsiteY4" fmla="*/ 2389568 h 2389568"/>
              <a:gd name="connsiteX5" fmla="*/ 0 w 2304256"/>
              <a:gd name="connsiteY5" fmla="*/ 2389568 h 2389568"/>
              <a:gd name="connsiteX0" fmla="*/ 84667 w 2388923"/>
              <a:gd name="connsiteY0" fmla="*/ 2389568 h 2389568"/>
              <a:gd name="connsiteX1" fmla="*/ 84667 w 2388923"/>
              <a:gd name="connsiteY1" fmla="*/ 2101536 h 2389568"/>
              <a:gd name="connsiteX2" fmla="*/ 1608305 w 2388923"/>
              <a:gd name="connsiteY2" fmla="*/ 1597480 h 2389568"/>
              <a:gd name="connsiteX3" fmla="*/ 1668843 w 2388923"/>
              <a:gd name="connsiteY3" fmla="*/ 13304 h 2389568"/>
              <a:gd name="connsiteX4" fmla="*/ 2388923 w 2388923"/>
              <a:gd name="connsiteY4" fmla="*/ 2389568 h 2389568"/>
              <a:gd name="connsiteX5" fmla="*/ 84667 w 2388923"/>
              <a:gd name="connsiteY5" fmla="*/ 2389568 h 2389568"/>
              <a:gd name="connsiteX0" fmla="*/ 0 w 2304256"/>
              <a:gd name="connsiteY0" fmla="*/ 2389568 h 2389568"/>
              <a:gd name="connsiteX1" fmla="*/ 0 w 2304256"/>
              <a:gd name="connsiteY1" fmla="*/ 2101536 h 2389568"/>
              <a:gd name="connsiteX2" fmla="*/ 1523638 w 2304256"/>
              <a:gd name="connsiteY2" fmla="*/ 1597480 h 2389568"/>
              <a:gd name="connsiteX3" fmla="*/ 1584176 w 2304256"/>
              <a:gd name="connsiteY3" fmla="*/ 13304 h 2389568"/>
              <a:gd name="connsiteX4" fmla="*/ 2304256 w 2304256"/>
              <a:gd name="connsiteY4" fmla="*/ 2389568 h 2389568"/>
              <a:gd name="connsiteX5" fmla="*/ 0 w 2304256"/>
              <a:gd name="connsiteY5" fmla="*/ 2389568 h 2389568"/>
              <a:gd name="connsiteX0" fmla="*/ 0 w 2304256"/>
              <a:gd name="connsiteY0" fmla="*/ 2389568 h 2389568"/>
              <a:gd name="connsiteX1" fmla="*/ 0 w 2304256"/>
              <a:gd name="connsiteY1" fmla="*/ 2101536 h 2389568"/>
              <a:gd name="connsiteX2" fmla="*/ 936104 w 2304256"/>
              <a:gd name="connsiteY2" fmla="*/ 1165432 h 2389568"/>
              <a:gd name="connsiteX3" fmla="*/ 1584176 w 2304256"/>
              <a:gd name="connsiteY3" fmla="*/ 13304 h 2389568"/>
              <a:gd name="connsiteX4" fmla="*/ 2304256 w 2304256"/>
              <a:gd name="connsiteY4" fmla="*/ 2389568 h 2389568"/>
              <a:gd name="connsiteX5" fmla="*/ 0 w 2304256"/>
              <a:gd name="connsiteY5" fmla="*/ 2389568 h 2389568"/>
              <a:gd name="connsiteX0" fmla="*/ 0 w 2641919"/>
              <a:gd name="connsiteY0" fmla="*/ 2389568 h 2389568"/>
              <a:gd name="connsiteX1" fmla="*/ 0 w 2641919"/>
              <a:gd name="connsiteY1" fmla="*/ 2101536 h 2389568"/>
              <a:gd name="connsiteX2" fmla="*/ 936104 w 2641919"/>
              <a:gd name="connsiteY2" fmla="*/ 1165432 h 2389568"/>
              <a:gd name="connsiteX3" fmla="*/ 1584176 w 2641919"/>
              <a:gd name="connsiteY3" fmla="*/ 13304 h 2389568"/>
              <a:gd name="connsiteX4" fmla="*/ 2376264 w 2641919"/>
              <a:gd name="connsiteY4" fmla="*/ 1453464 h 2389568"/>
              <a:gd name="connsiteX5" fmla="*/ 2304256 w 2641919"/>
              <a:gd name="connsiteY5" fmla="*/ 2389568 h 2389568"/>
              <a:gd name="connsiteX6" fmla="*/ 0 w 2641919"/>
              <a:gd name="connsiteY6" fmla="*/ 2389568 h 2389568"/>
              <a:gd name="connsiteX0" fmla="*/ 0 w 2376264"/>
              <a:gd name="connsiteY0" fmla="*/ 2389568 h 2389568"/>
              <a:gd name="connsiteX1" fmla="*/ 0 w 2376264"/>
              <a:gd name="connsiteY1" fmla="*/ 2101536 h 2389568"/>
              <a:gd name="connsiteX2" fmla="*/ 936104 w 2376264"/>
              <a:gd name="connsiteY2" fmla="*/ 1165432 h 2389568"/>
              <a:gd name="connsiteX3" fmla="*/ 1584176 w 2376264"/>
              <a:gd name="connsiteY3" fmla="*/ 13304 h 2389568"/>
              <a:gd name="connsiteX4" fmla="*/ 2376264 w 2376264"/>
              <a:gd name="connsiteY4" fmla="*/ 1453464 h 2389568"/>
              <a:gd name="connsiteX5" fmla="*/ 2304256 w 2376264"/>
              <a:gd name="connsiteY5" fmla="*/ 2389568 h 2389568"/>
              <a:gd name="connsiteX6" fmla="*/ 0 w 2376264"/>
              <a:gd name="connsiteY6" fmla="*/ 2389568 h 2389568"/>
              <a:gd name="connsiteX0" fmla="*/ 0 w 2376264"/>
              <a:gd name="connsiteY0" fmla="*/ 2389568 h 2389568"/>
              <a:gd name="connsiteX1" fmla="*/ 0 w 2376264"/>
              <a:gd name="connsiteY1" fmla="*/ 2101536 h 2389568"/>
              <a:gd name="connsiteX2" fmla="*/ 936104 w 2376264"/>
              <a:gd name="connsiteY2" fmla="*/ 1165432 h 2389568"/>
              <a:gd name="connsiteX3" fmla="*/ 1584176 w 2376264"/>
              <a:gd name="connsiteY3" fmla="*/ 13304 h 2389568"/>
              <a:gd name="connsiteX4" fmla="*/ 2376264 w 2376264"/>
              <a:gd name="connsiteY4" fmla="*/ 1453464 h 2389568"/>
              <a:gd name="connsiteX5" fmla="*/ 2376264 w 2376264"/>
              <a:gd name="connsiteY5" fmla="*/ 2389568 h 2389568"/>
              <a:gd name="connsiteX6" fmla="*/ 0 w 2376264"/>
              <a:gd name="connsiteY6" fmla="*/ 2389568 h 2389568"/>
              <a:gd name="connsiteX0" fmla="*/ 0 w 2376264"/>
              <a:gd name="connsiteY0" fmla="*/ 2389568 h 2389568"/>
              <a:gd name="connsiteX1" fmla="*/ 0 w 2376264"/>
              <a:gd name="connsiteY1" fmla="*/ 2101536 h 2389568"/>
              <a:gd name="connsiteX2" fmla="*/ 936104 w 2376264"/>
              <a:gd name="connsiteY2" fmla="*/ 1165432 h 2389568"/>
              <a:gd name="connsiteX3" fmla="*/ 1584176 w 2376264"/>
              <a:gd name="connsiteY3" fmla="*/ 13304 h 2389568"/>
              <a:gd name="connsiteX4" fmla="*/ 2376264 w 2376264"/>
              <a:gd name="connsiteY4" fmla="*/ 1453464 h 2389568"/>
              <a:gd name="connsiteX5" fmla="*/ 2376264 w 2376264"/>
              <a:gd name="connsiteY5" fmla="*/ 2389568 h 2389568"/>
              <a:gd name="connsiteX6" fmla="*/ 0 w 2376264"/>
              <a:gd name="connsiteY6" fmla="*/ 2389568 h 2389568"/>
              <a:gd name="connsiteX0" fmla="*/ 0 w 2376264"/>
              <a:gd name="connsiteY0" fmla="*/ 2461576 h 2461576"/>
              <a:gd name="connsiteX1" fmla="*/ 0 w 2376264"/>
              <a:gd name="connsiteY1" fmla="*/ 2173544 h 2461576"/>
              <a:gd name="connsiteX2" fmla="*/ 936104 w 2376264"/>
              <a:gd name="connsiteY2" fmla="*/ 1237440 h 2461576"/>
              <a:gd name="connsiteX3" fmla="*/ 1584176 w 2376264"/>
              <a:gd name="connsiteY3" fmla="*/ 13304 h 2461576"/>
              <a:gd name="connsiteX4" fmla="*/ 2376264 w 2376264"/>
              <a:gd name="connsiteY4" fmla="*/ 1525472 h 2461576"/>
              <a:gd name="connsiteX5" fmla="*/ 2376264 w 2376264"/>
              <a:gd name="connsiteY5" fmla="*/ 2461576 h 2461576"/>
              <a:gd name="connsiteX6" fmla="*/ 0 w 2376264"/>
              <a:gd name="connsiteY6" fmla="*/ 2461576 h 2461576"/>
              <a:gd name="connsiteX0" fmla="*/ 0 w 2376264"/>
              <a:gd name="connsiteY0" fmla="*/ 2630471 h 2630471"/>
              <a:gd name="connsiteX1" fmla="*/ 0 w 2376264"/>
              <a:gd name="connsiteY1" fmla="*/ 2342439 h 2630471"/>
              <a:gd name="connsiteX2" fmla="*/ 936104 w 2376264"/>
              <a:gd name="connsiteY2" fmla="*/ 1406335 h 2630471"/>
              <a:gd name="connsiteX3" fmla="*/ 1296144 w 2376264"/>
              <a:gd name="connsiteY3" fmla="*/ 542239 h 2630471"/>
              <a:gd name="connsiteX4" fmla="*/ 1584176 w 2376264"/>
              <a:gd name="connsiteY4" fmla="*/ 182199 h 2630471"/>
              <a:gd name="connsiteX5" fmla="*/ 2376264 w 2376264"/>
              <a:gd name="connsiteY5" fmla="*/ 1694367 h 2630471"/>
              <a:gd name="connsiteX6" fmla="*/ 2376264 w 2376264"/>
              <a:gd name="connsiteY6" fmla="*/ 2630471 h 2630471"/>
              <a:gd name="connsiteX7" fmla="*/ 0 w 2376264"/>
              <a:gd name="connsiteY7" fmla="*/ 2630471 h 2630471"/>
              <a:gd name="connsiteX0" fmla="*/ 0 w 2376264"/>
              <a:gd name="connsiteY0" fmla="*/ 2558462 h 2558462"/>
              <a:gd name="connsiteX1" fmla="*/ 0 w 2376264"/>
              <a:gd name="connsiteY1" fmla="*/ 2270430 h 2558462"/>
              <a:gd name="connsiteX2" fmla="*/ 936104 w 2376264"/>
              <a:gd name="connsiteY2" fmla="*/ 1334326 h 2558462"/>
              <a:gd name="connsiteX3" fmla="*/ 1296144 w 2376264"/>
              <a:gd name="connsiteY3" fmla="*/ 470230 h 2558462"/>
              <a:gd name="connsiteX4" fmla="*/ 1656184 w 2376264"/>
              <a:gd name="connsiteY4" fmla="*/ 182199 h 2558462"/>
              <a:gd name="connsiteX5" fmla="*/ 2376264 w 2376264"/>
              <a:gd name="connsiteY5" fmla="*/ 1622358 h 2558462"/>
              <a:gd name="connsiteX6" fmla="*/ 2376264 w 2376264"/>
              <a:gd name="connsiteY6" fmla="*/ 2558462 h 2558462"/>
              <a:gd name="connsiteX7" fmla="*/ 0 w 2376264"/>
              <a:gd name="connsiteY7" fmla="*/ 2558462 h 2558462"/>
              <a:gd name="connsiteX0" fmla="*/ 0 w 2376264"/>
              <a:gd name="connsiteY0" fmla="*/ 2558462 h 2558462"/>
              <a:gd name="connsiteX1" fmla="*/ 0 w 2376264"/>
              <a:gd name="connsiteY1" fmla="*/ 2270430 h 2558462"/>
              <a:gd name="connsiteX2" fmla="*/ 447650 w 2376264"/>
              <a:gd name="connsiteY2" fmla="*/ 1913466 h 2558462"/>
              <a:gd name="connsiteX3" fmla="*/ 936104 w 2376264"/>
              <a:gd name="connsiteY3" fmla="*/ 1334326 h 2558462"/>
              <a:gd name="connsiteX4" fmla="*/ 1296144 w 2376264"/>
              <a:gd name="connsiteY4" fmla="*/ 470230 h 2558462"/>
              <a:gd name="connsiteX5" fmla="*/ 1656184 w 2376264"/>
              <a:gd name="connsiteY5" fmla="*/ 182199 h 2558462"/>
              <a:gd name="connsiteX6" fmla="*/ 2376264 w 2376264"/>
              <a:gd name="connsiteY6" fmla="*/ 1622358 h 2558462"/>
              <a:gd name="connsiteX7" fmla="*/ 2376264 w 2376264"/>
              <a:gd name="connsiteY7" fmla="*/ 2558462 h 2558462"/>
              <a:gd name="connsiteX8" fmla="*/ 0 w 2376264"/>
              <a:gd name="connsiteY8" fmla="*/ 2558462 h 2558462"/>
              <a:gd name="connsiteX0" fmla="*/ 0 w 2376264"/>
              <a:gd name="connsiteY0" fmla="*/ 2558462 h 2558462"/>
              <a:gd name="connsiteX1" fmla="*/ 0 w 2376264"/>
              <a:gd name="connsiteY1" fmla="*/ 2270430 h 2558462"/>
              <a:gd name="connsiteX2" fmla="*/ 504056 w 2376264"/>
              <a:gd name="connsiteY2" fmla="*/ 1910390 h 2558462"/>
              <a:gd name="connsiteX3" fmla="*/ 936104 w 2376264"/>
              <a:gd name="connsiteY3" fmla="*/ 1334326 h 2558462"/>
              <a:gd name="connsiteX4" fmla="*/ 1296144 w 2376264"/>
              <a:gd name="connsiteY4" fmla="*/ 470230 h 2558462"/>
              <a:gd name="connsiteX5" fmla="*/ 1656184 w 2376264"/>
              <a:gd name="connsiteY5" fmla="*/ 182199 h 2558462"/>
              <a:gd name="connsiteX6" fmla="*/ 2376264 w 2376264"/>
              <a:gd name="connsiteY6" fmla="*/ 1622358 h 2558462"/>
              <a:gd name="connsiteX7" fmla="*/ 2376264 w 2376264"/>
              <a:gd name="connsiteY7" fmla="*/ 2558462 h 2558462"/>
              <a:gd name="connsiteX8" fmla="*/ 0 w 2376264"/>
              <a:gd name="connsiteY8" fmla="*/ 2558462 h 2558462"/>
              <a:gd name="connsiteX0" fmla="*/ 0 w 2376264"/>
              <a:gd name="connsiteY0" fmla="*/ 2558462 h 2558462"/>
              <a:gd name="connsiteX1" fmla="*/ 0 w 2376264"/>
              <a:gd name="connsiteY1" fmla="*/ 2270430 h 2558462"/>
              <a:gd name="connsiteX2" fmla="*/ 216024 w 2376264"/>
              <a:gd name="connsiteY2" fmla="*/ 2126414 h 2558462"/>
              <a:gd name="connsiteX3" fmla="*/ 504056 w 2376264"/>
              <a:gd name="connsiteY3" fmla="*/ 1910390 h 2558462"/>
              <a:gd name="connsiteX4" fmla="*/ 936104 w 2376264"/>
              <a:gd name="connsiteY4" fmla="*/ 1334326 h 2558462"/>
              <a:gd name="connsiteX5" fmla="*/ 1296144 w 2376264"/>
              <a:gd name="connsiteY5" fmla="*/ 470230 h 2558462"/>
              <a:gd name="connsiteX6" fmla="*/ 1656184 w 2376264"/>
              <a:gd name="connsiteY6" fmla="*/ 182199 h 2558462"/>
              <a:gd name="connsiteX7" fmla="*/ 2376264 w 2376264"/>
              <a:gd name="connsiteY7" fmla="*/ 1622358 h 2558462"/>
              <a:gd name="connsiteX8" fmla="*/ 2376264 w 2376264"/>
              <a:gd name="connsiteY8" fmla="*/ 2558462 h 2558462"/>
              <a:gd name="connsiteX9" fmla="*/ 0 w 2376264"/>
              <a:gd name="connsiteY9" fmla="*/ 2558462 h 2558462"/>
              <a:gd name="connsiteX0" fmla="*/ 0 w 2376264"/>
              <a:gd name="connsiteY0" fmla="*/ 2558462 h 2558462"/>
              <a:gd name="connsiteX1" fmla="*/ 0 w 2376264"/>
              <a:gd name="connsiteY1" fmla="*/ 2270430 h 2558462"/>
              <a:gd name="connsiteX2" fmla="*/ 216024 w 2376264"/>
              <a:gd name="connsiteY2" fmla="*/ 2126414 h 2558462"/>
              <a:gd name="connsiteX3" fmla="*/ 504056 w 2376264"/>
              <a:gd name="connsiteY3" fmla="*/ 1910390 h 2558462"/>
              <a:gd name="connsiteX4" fmla="*/ 936104 w 2376264"/>
              <a:gd name="connsiteY4" fmla="*/ 1334326 h 2558462"/>
              <a:gd name="connsiteX5" fmla="*/ 1296144 w 2376264"/>
              <a:gd name="connsiteY5" fmla="*/ 470230 h 2558462"/>
              <a:gd name="connsiteX6" fmla="*/ 1656184 w 2376264"/>
              <a:gd name="connsiteY6" fmla="*/ 182199 h 2558462"/>
              <a:gd name="connsiteX7" fmla="*/ 2376264 w 2376264"/>
              <a:gd name="connsiteY7" fmla="*/ 1622358 h 2558462"/>
              <a:gd name="connsiteX8" fmla="*/ 2376264 w 2376264"/>
              <a:gd name="connsiteY8" fmla="*/ 2558462 h 2558462"/>
              <a:gd name="connsiteX9" fmla="*/ 0 w 2376264"/>
              <a:gd name="connsiteY9" fmla="*/ 2558462 h 2558462"/>
              <a:gd name="connsiteX0" fmla="*/ 0 w 2376264"/>
              <a:gd name="connsiteY0" fmla="*/ 2558462 h 2558462"/>
              <a:gd name="connsiteX1" fmla="*/ 0 w 2376264"/>
              <a:gd name="connsiteY1" fmla="*/ 2270430 h 2558462"/>
              <a:gd name="connsiteX2" fmla="*/ 504056 w 2376264"/>
              <a:gd name="connsiteY2" fmla="*/ 1910390 h 2558462"/>
              <a:gd name="connsiteX3" fmla="*/ 936104 w 2376264"/>
              <a:gd name="connsiteY3" fmla="*/ 1334326 h 2558462"/>
              <a:gd name="connsiteX4" fmla="*/ 1296144 w 2376264"/>
              <a:gd name="connsiteY4" fmla="*/ 470230 h 2558462"/>
              <a:gd name="connsiteX5" fmla="*/ 1656184 w 2376264"/>
              <a:gd name="connsiteY5" fmla="*/ 182199 h 2558462"/>
              <a:gd name="connsiteX6" fmla="*/ 2376264 w 2376264"/>
              <a:gd name="connsiteY6" fmla="*/ 1622358 h 2558462"/>
              <a:gd name="connsiteX7" fmla="*/ 2376264 w 2376264"/>
              <a:gd name="connsiteY7" fmla="*/ 2558462 h 2558462"/>
              <a:gd name="connsiteX8" fmla="*/ 0 w 2376264"/>
              <a:gd name="connsiteY8" fmla="*/ 2558462 h 2558462"/>
              <a:gd name="connsiteX0" fmla="*/ 0 w 2376264"/>
              <a:gd name="connsiteY0" fmla="*/ 2558462 h 2558462"/>
              <a:gd name="connsiteX1" fmla="*/ 0 w 2376264"/>
              <a:gd name="connsiteY1" fmla="*/ 2270430 h 2558462"/>
              <a:gd name="connsiteX2" fmla="*/ 257150 w 2376264"/>
              <a:gd name="connsiteY2" fmla="*/ 2075391 h 2558462"/>
              <a:gd name="connsiteX3" fmla="*/ 504056 w 2376264"/>
              <a:gd name="connsiteY3" fmla="*/ 1910390 h 2558462"/>
              <a:gd name="connsiteX4" fmla="*/ 936104 w 2376264"/>
              <a:gd name="connsiteY4" fmla="*/ 1334326 h 2558462"/>
              <a:gd name="connsiteX5" fmla="*/ 1296144 w 2376264"/>
              <a:gd name="connsiteY5" fmla="*/ 470230 h 2558462"/>
              <a:gd name="connsiteX6" fmla="*/ 1656184 w 2376264"/>
              <a:gd name="connsiteY6" fmla="*/ 182199 h 2558462"/>
              <a:gd name="connsiteX7" fmla="*/ 2376264 w 2376264"/>
              <a:gd name="connsiteY7" fmla="*/ 1622358 h 2558462"/>
              <a:gd name="connsiteX8" fmla="*/ 2376264 w 2376264"/>
              <a:gd name="connsiteY8" fmla="*/ 2558462 h 2558462"/>
              <a:gd name="connsiteX9" fmla="*/ 0 w 2376264"/>
              <a:gd name="connsiteY9" fmla="*/ 2558462 h 2558462"/>
              <a:gd name="connsiteX0" fmla="*/ 0 w 2376264"/>
              <a:gd name="connsiteY0" fmla="*/ 2558462 h 2558462"/>
              <a:gd name="connsiteX1" fmla="*/ 0 w 2376264"/>
              <a:gd name="connsiteY1" fmla="*/ 2270430 h 2558462"/>
              <a:gd name="connsiteX2" fmla="*/ 288032 w 2376264"/>
              <a:gd name="connsiteY2" fmla="*/ 2126414 h 2558462"/>
              <a:gd name="connsiteX3" fmla="*/ 504056 w 2376264"/>
              <a:gd name="connsiteY3" fmla="*/ 1910390 h 2558462"/>
              <a:gd name="connsiteX4" fmla="*/ 936104 w 2376264"/>
              <a:gd name="connsiteY4" fmla="*/ 1334326 h 2558462"/>
              <a:gd name="connsiteX5" fmla="*/ 1296144 w 2376264"/>
              <a:gd name="connsiteY5" fmla="*/ 470230 h 2558462"/>
              <a:gd name="connsiteX6" fmla="*/ 1656184 w 2376264"/>
              <a:gd name="connsiteY6" fmla="*/ 182199 h 2558462"/>
              <a:gd name="connsiteX7" fmla="*/ 2376264 w 2376264"/>
              <a:gd name="connsiteY7" fmla="*/ 1622358 h 2558462"/>
              <a:gd name="connsiteX8" fmla="*/ 2376264 w 2376264"/>
              <a:gd name="connsiteY8" fmla="*/ 2558462 h 2558462"/>
              <a:gd name="connsiteX9" fmla="*/ 0 w 2376264"/>
              <a:gd name="connsiteY9" fmla="*/ 2558462 h 2558462"/>
              <a:gd name="connsiteX0" fmla="*/ 0 w 2376264"/>
              <a:gd name="connsiteY0" fmla="*/ 2558462 h 2558462"/>
              <a:gd name="connsiteX1" fmla="*/ 0 w 2376264"/>
              <a:gd name="connsiteY1" fmla="*/ 2270430 h 2558462"/>
              <a:gd name="connsiteX2" fmla="*/ 288032 w 2376264"/>
              <a:gd name="connsiteY2" fmla="*/ 2126414 h 2558462"/>
              <a:gd name="connsiteX3" fmla="*/ 504056 w 2376264"/>
              <a:gd name="connsiteY3" fmla="*/ 1910390 h 2558462"/>
              <a:gd name="connsiteX4" fmla="*/ 936104 w 2376264"/>
              <a:gd name="connsiteY4" fmla="*/ 1334326 h 2558462"/>
              <a:gd name="connsiteX5" fmla="*/ 1095350 w 2376264"/>
              <a:gd name="connsiteY5" fmla="*/ 1051454 h 2558462"/>
              <a:gd name="connsiteX6" fmla="*/ 1296144 w 2376264"/>
              <a:gd name="connsiteY6" fmla="*/ 470230 h 2558462"/>
              <a:gd name="connsiteX7" fmla="*/ 1656184 w 2376264"/>
              <a:gd name="connsiteY7" fmla="*/ 182199 h 2558462"/>
              <a:gd name="connsiteX8" fmla="*/ 2376264 w 2376264"/>
              <a:gd name="connsiteY8" fmla="*/ 1622358 h 2558462"/>
              <a:gd name="connsiteX9" fmla="*/ 2376264 w 2376264"/>
              <a:gd name="connsiteY9" fmla="*/ 2558462 h 2558462"/>
              <a:gd name="connsiteX10" fmla="*/ 0 w 2376264"/>
              <a:gd name="connsiteY10" fmla="*/ 2558462 h 2558462"/>
              <a:gd name="connsiteX0" fmla="*/ 0 w 2376264"/>
              <a:gd name="connsiteY0" fmla="*/ 2558462 h 2558462"/>
              <a:gd name="connsiteX1" fmla="*/ 0 w 2376264"/>
              <a:gd name="connsiteY1" fmla="*/ 2270430 h 2558462"/>
              <a:gd name="connsiteX2" fmla="*/ 288032 w 2376264"/>
              <a:gd name="connsiteY2" fmla="*/ 2126414 h 2558462"/>
              <a:gd name="connsiteX3" fmla="*/ 504056 w 2376264"/>
              <a:gd name="connsiteY3" fmla="*/ 1910390 h 2558462"/>
              <a:gd name="connsiteX4" fmla="*/ 936104 w 2376264"/>
              <a:gd name="connsiteY4" fmla="*/ 1334326 h 2558462"/>
              <a:gd name="connsiteX5" fmla="*/ 1080120 w 2376264"/>
              <a:gd name="connsiteY5" fmla="*/ 1046294 h 2558462"/>
              <a:gd name="connsiteX6" fmla="*/ 1296144 w 2376264"/>
              <a:gd name="connsiteY6" fmla="*/ 470230 h 2558462"/>
              <a:gd name="connsiteX7" fmla="*/ 1656184 w 2376264"/>
              <a:gd name="connsiteY7" fmla="*/ 182199 h 2558462"/>
              <a:gd name="connsiteX8" fmla="*/ 2376264 w 2376264"/>
              <a:gd name="connsiteY8" fmla="*/ 1622358 h 2558462"/>
              <a:gd name="connsiteX9" fmla="*/ 2376264 w 2376264"/>
              <a:gd name="connsiteY9" fmla="*/ 2558462 h 2558462"/>
              <a:gd name="connsiteX10" fmla="*/ 0 w 2376264"/>
              <a:gd name="connsiteY10" fmla="*/ 2558462 h 2558462"/>
              <a:gd name="connsiteX0" fmla="*/ 0 w 2376264"/>
              <a:gd name="connsiteY0" fmla="*/ 2558462 h 2558462"/>
              <a:gd name="connsiteX1" fmla="*/ 0 w 2376264"/>
              <a:gd name="connsiteY1" fmla="*/ 2270430 h 2558462"/>
              <a:gd name="connsiteX2" fmla="*/ 288032 w 2376264"/>
              <a:gd name="connsiteY2" fmla="*/ 2126414 h 2558462"/>
              <a:gd name="connsiteX3" fmla="*/ 504056 w 2376264"/>
              <a:gd name="connsiteY3" fmla="*/ 1910390 h 2558462"/>
              <a:gd name="connsiteX4" fmla="*/ 761975 w 2376264"/>
              <a:gd name="connsiteY4" fmla="*/ 1584854 h 2558462"/>
              <a:gd name="connsiteX5" fmla="*/ 936104 w 2376264"/>
              <a:gd name="connsiteY5" fmla="*/ 1334326 h 2558462"/>
              <a:gd name="connsiteX6" fmla="*/ 1080120 w 2376264"/>
              <a:gd name="connsiteY6" fmla="*/ 1046294 h 2558462"/>
              <a:gd name="connsiteX7" fmla="*/ 1296144 w 2376264"/>
              <a:gd name="connsiteY7" fmla="*/ 470230 h 2558462"/>
              <a:gd name="connsiteX8" fmla="*/ 1656184 w 2376264"/>
              <a:gd name="connsiteY8" fmla="*/ 182199 h 2558462"/>
              <a:gd name="connsiteX9" fmla="*/ 2376264 w 2376264"/>
              <a:gd name="connsiteY9" fmla="*/ 1622358 h 2558462"/>
              <a:gd name="connsiteX10" fmla="*/ 2376264 w 2376264"/>
              <a:gd name="connsiteY10" fmla="*/ 2558462 h 2558462"/>
              <a:gd name="connsiteX11" fmla="*/ 0 w 2376264"/>
              <a:gd name="connsiteY11" fmla="*/ 2558462 h 2558462"/>
              <a:gd name="connsiteX0" fmla="*/ 0 w 2376264"/>
              <a:gd name="connsiteY0" fmla="*/ 2558462 h 2558462"/>
              <a:gd name="connsiteX1" fmla="*/ 0 w 2376264"/>
              <a:gd name="connsiteY1" fmla="*/ 2270430 h 2558462"/>
              <a:gd name="connsiteX2" fmla="*/ 288032 w 2376264"/>
              <a:gd name="connsiteY2" fmla="*/ 2126414 h 2558462"/>
              <a:gd name="connsiteX3" fmla="*/ 504056 w 2376264"/>
              <a:gd name="connsiteY3" fmla="*/ 1910390 h 2558462"/>
              <a:gd name="connsiteX4" fmla="*/ 792088 w 2376264"/>
              <a:gd name="connsiteY4" fmla="*/ 1550350 h 2558462"/>
              <a:gd name="connsiteX5" fmla="*/ 936104 w 2376264"/>
              <a:gd name="connsiteY5" fmla="*/ 1334326 h 2558462"/>
              <a:gd name="connsiteX6" fmla="*/ 1080120 w 2376264"/>
              <a:gd name="connsiteY6" fmla="*/ 1046294 h 2558462"/>
              <a:gd name="connsiteX7" fmla="*/ 1296144 w 2376264"/>
              <a:gd name="connsiteY7" fmla="*/ 470230 h 2558462"/>
              <a:gd name="connsiteX8" fmla="*/ 1656184 w 2376264"/>
              <a:gd name="connsiteY8" fmla="*/ 182199 h 2558462"/>
              <a:gd name="connsiteX9" fmla="*/ 2376264 w 2376264"/>
              <a:gd name="connsiteY9" fmla="*/ 1622358 h 2558462"/>
              <a:gd name="connsiteX10" fmla="*/ 2376264 w 2376264"/>
              <a:gd name="connsiteY10" fmla="*/ 2558462 h 2558462"/>
              <a:gd name="connsiteX11" fmla="*/ 0 w 2376264"/>
              <a:gd name="connsiteY11" fmla="*/ 2558462 h 2558462"/>
              <a:gd name="connsiteX0" fmla="*/ 0 w 2376264"/>
              <a:gd name="connsiteY0" fmla="*/ 2558462 h 2558462"/>
              <a:gd name="connsiteX1" fmla="*/ 0 w 2376264"/>
              <a:gd name="connsiteY1" fmla="*/ 2270430 h 2558462"/>
              <a:gd name="connsiteX2" fmla="*/ 288032 w 2376264"/>
              <a:gd name="connsiteY2" fmla="*/ 2126414 h 2558462"/>
              <a:gd name="connsiteX3" fmla="*/ 504056 w 2376264"/>
              <a:gd name="connsiteY3" fmla="*/ 1910390 h 2558462"/>
              <a:gd name="connsiteX4" fmla="*/ 792088 w 2376264"/>
              <a:gd name="connsiteY4" fmla="*/ 1622358 h 2558462"/>
              <a:gd name="connsiteX5" fmla="*/ 936104 w 2376264"/>
              <a:gd name="connsiteY5" fmla="*/ 1334326 h 2558462"/>
              <a:gd name="connsiteX6" fmla="*/ 1080120 w 2376264"/>
              <a:gd name="connsiteY6" fmla="*/ 1046294 h 2558462"/>
              <a:gd name="connsiteX7" fmla="*/ 1296144 w 2376264"/>
              <a:gd name="connsiteY7" fmla="*/ 470230 h 2558462"/>
              <a:gd name="connsiteX8" fmla="*/ 1656184 w 2376264"/>
              <a:gd name="connsiteY8" fmla="*/ 182199 h 2558462"/>
              <a:gd name="connsiteX9" fmla="*/ 2376264 w 2376264"/>
              <a:gd name="connsiteY9" fmla="*/ 1622358 h 2558462"/>
              <a:gd name="connsiteX10" fmla="*/ 2376264 w 2376264"/>
              <a:gd name="connsiteY10" fmla="*/ 2558462 h 2558462"/>
              <a:gd name="connsiteX11" fmla="*/ 0 w 2376264"/>
              <a:gd name="connsiteY11" fmla="*/ 2558462 h 2558462"/>
              <a:gd name="connsiteX0" fmla="*/ 0 w 2376264"/>
              <a:gd name="connsiteY0" fmla="*/ 2478690 h 2478690"/>
              <a:gd name="connsiteX1" fmla="*/ 0 w 2376264"/>
              <a:gd name="connsiteY1" fmla="*/ 2190658 h 2478690"/>
              <a:gd name="connsiteX2" fmla="*/ 288032 w 2376264"/>
              <a:gd name="connsiteY2" fmla="*/ 2046642 h 2478690"/>
              <a:gd name="connsiteX3" fmla="*/ 504056 w 2376264"/>
              <a:gd name="connsiteY3" fmla="*/ 1830618 h 2478690"/>
              <a:gd name="connsiteX4" fmla="*/ 792088 w 2376264"/>
              <a:gd name="connsiteY4" fmla="*/ 1542586 h 2478690"/>
              <a:gd name="connsiteX5" fmla="*/ 936104 w 2376264"/>
              <a:gd name="connsiteY5" fmla="*/ 1254554 h 2478690"/>
              <a:gd name="connsiteX6" fmla="*/ 1080120 w 2376264"/>
              <a:gd name="connsiteY6" fmla="*/ 966522 h 2478690"/>
              <a:gd name="connsiteX7" fmla="*/ 1296144 w 2376264"/>
              <a:gd name="connsiteY7" fmla="*/ 390458 h 2478690"/>
              <a:gd name="connsiteX8" fmla="*/ 1656184 w 2376264"/>
              <a:gd name="connsiteY8" fmla="*/ 102427 h 2478690"/>
              <a:gd name="connsiteX9" fmla="*/ 2143100 w 2376264"/>
              <a:gd name="connsiteY9" fmla="*/ 1005019 h 2478690"/>
              <a:gd name="connsiteX10" fmla="*/ 2376264 w 2376264"/>
              <a:gd name="connsiteY10" fmla="*/ 1542586 h 2478690"/>
              <a:gd name="connsiteX11" fmla="*/ 2376264 w 2376264"/>
              <a:gd name="connsiteY11" fmla="*/ 2478690 h 2478690"/>
              <a:gd name="connsiteX12" fmla="*/ 0 w 2376264"/>
              <a:gd name="connsiteY12" fmla="*/ 2478690 h 2478690"/>
              <a:gd name="connsiteX0" fmla="*/ 0 w 2376264"/>
              <a:gd name="connsiteY0" fmla="*/ 2484275 h 2484275"/>
              <a:gd name="connsiteX1" fmla="*/ 0 w 2376264"/>
              <a:gd name="connsiteY1" fmla="*/ 2196243 h 2484275"/>
              <a:gd name="connsiteX2" fmla="*/ 288032 w 2376264"/>
              <a:gd name="connsiteY2" fmla="*/ 2052227 h 2484275"/>
              <a:gd name="connsiteX3" fmla="*/ 504056 w 2376264"/>
              <a:gd name="connsiteY3" fmla="*/ 1836203 h 2484275"/>
              <a:gd name="connsiteX4" fmla="*/ 792088 w 2376264"/>
              <a:gd name="connsiteY4" fmla="*/ 1548171 h 2484275"/>
              <a:gd name="connsiteX5" fmla="*/ 936104 w 2376264"/>
              <a:gd name="connsiteY5" fmla="*/ 1260139 h 2484275"/>
              <a:gd name="connsiteX6" fmla="*/ 1080120 w 2376264"/>
              <a:gd name="connsiteY6" fmla="*/ 972107 h 2484275"/>
              <a:gd name="connsiteX7" fmla="*/ 1296144 w 2376264"/>
              <a:gd name="connsiteY7" fmla="*/ 396043 h 2484275"/>
              <a:gd name="connsiteX8" fmla="*/ 1656184 w 2376264"/>
              <a:gd name="connsiteY8" fmla="*/ 108012 h 2484275"/>
              <a:gd name="connsiteX9" fmla="*/ 2088232 w 2376264"/>
              <a:gd name="connsiteY9" fmla="*/ 1044115 h 2484275"/>
              <a:gd name="connsiteX10" fmla="*/ 2376264 w 2376264"/>
              <a:gd name="connsiteY10" fmla="*/ 1548171 h 2484275"/>
              <a:gd name="connsiteX11" fmla="*/ 2376264 w 2376264"/>
              <a:gd name="connsiteY11" fmla="*/ 2484275 h 2484275"/>
              <a:gd name="connsiteX12" fmla="*/ 0 w 2376264"/>
              <a:gd name="connsiteY12" fmla="*/ 2484275 h 2484275"/>
              <a:gd name="connsiteX0" fmla="*/ 0 w 2376264"/>
              <a:gd name="connsiteY0" fmla="*/ 2436270 h 2436270"/>
              <a:gd name="connsiteX1" fmla="*/ 0 w 2376264"/>
              <a:gd name="connsiteY1" fmla="*/ 2148238 h 2436270"/>
              <a:gd name="connsiteX2" fmla="*/ 288032 w 2376264"/>
              <a:gd name="connsiteY2" fmla="*/ 2004222 h 2436270"/>
              <a:gd name="connsiteX3" fmla="*/ 504056 w 2376264"/>
              <a:gd name="connsiteY3" fmla="*/ 1788198 h 2436270"/>
              <a:gd name="connsiteX4" fmla="*/ 792088 w 2376264"/>
              <a:gd name="connsiteY4" fmla="*/ 1500166 h 2436270"/>
              <a:gd name="connsiteX5" fmla="*/ 936104 w 2376264"/>
              <a:gd name="connsiteY5" fmla="*/ 1212134 h 2436270"/>
              <a:gd name="connsiteX6" fmla="*/ 1080120 w 2376264"/>
              <a:gd name="connsiteY6" fmla="*/ 924102 h 2436270"/>
              <a:gd name="connsiteX7" fmla="*/ 1296144 w 2376264"/>
              <a:gd name="connsiteY7" fmla="*/ 348038 h 2436270"/>
              <a:gd name="connsiteX8" fmla="*/ 1656184 w 2376264"/>
              <a:gd name="connsiteY8" fmla="*/ 60007 h 2436270"/>
              <a:gd name="connsiteX9" fmla="*/ 2016224 w 2376264"/>
              <a:gd name="connsiteY9" fmla="*/ 708079 h 2436270"/>
              <a:gd name="connsiteX10" fmla="*/ 2088232 w 2376264"/>
              <a:gd name="connsiteY10" fmla="*/ 996110 h 2436270"/>
              <a:gd name="connsiteX11" fmla="*/ 2376264 w 2376264"/>
              <a:gd name="connsiteY11" fmla="*/ 1500166 h 2436270"/>
              <a:gd name="connsiteX12" fmla="*/ 2376264 w 2376264"/>
              <a:gd name="connsiteY12" fmla="*/ 2436270 h 2436270"/>
              <a:gd name="connsiteX13" fmla="*/ 0 w 2376264"/>
              <a:gd name="connsiteY13" fmla="*/ 2436270 h 2436270"/>
              <a:gd name="connsiteX0" fmla="*/ 0 w 2376264"/>
              <a:gd name="connsiteY0" fmla="*/ 2436270 h 2436270"/>
              <a:gd name="connsiteX1" fmla="*/ 0 w 2376264"/>
              <a:gd name="connsiteY1" fmla="*/ 2148238 h 2436270"/>
              <a:gd name="connsiteX2" fmla="*/ 288032 w 2376264"/>
              <a:gd name="connsiteY2" fmla="*/ 2004222 h 2436270"/>
              <a:gd name="connsiteX3" fmla="*/ 504056 w 2376264"/>
              <a:gd name="connsiteY3" fmla="*/ 1788198 h 2436270"/>
              <a:gd name="connsiteX4" fmla="*/ 792088 w 2376264"/>
              <a:gd name="connsiteY4" fmla="*/ 1500166 h 2436270"/>
              <a:gd name="connsiteX5" fmla="*/ 936104 w 2376264"/>
              <a:gd name="connsiteY5" fmla="*/ 1212134 h 2436270"/>
              <a:gd name="connsiteX6" fmla="*/ 1080120 w 2376264"/>
              <a:gd name="connsiteY6" fmla="*/ 924102 h 2436270"/>
              <a:gd name="connsiteX7" fmla="*/ 1296144 w 2376264"/>
              <a:gd name="connsiteY7" fmla="*/ 348038 h 2436270"/>
              <a:gd name="connsiteX8" fmla="*/ 1656184 w 2376264"/>
              <a:gd name="connsiteY8" fmla="*/ 60007 h 2436270"/>
              <a:gd name="connsiteX9" fmla="*/ 2016224 w 2376264"/>
              <a:gd name="connsiteY9" fmla="*/ 708079 h 2436270"/>
              <a:gd name="connsiteX10" fmla="*/ 2088232 w 2376264"/>
              <a:gd name="connsiteY10" fmla="*/ 996110 h 2436270"/>
              <a:gd name="connsiteX11" fmla="*/ 2376264 w 2376264"/>
              <a:gd name="connsiteY11" fmla="*/ 1500166 h 2436270"/>
              <a:gd name="connsiteX12" fmla="*/ 2376264 w 2376264"/>
              <a:gd name="connsiteY12" fmla="*/ 2436270 h 2436270"/>
              <a:gd name="connsiteX13" fmla="*/ 0 w 2376264"/>
              <a:gd name="connsiteY13" fmla="*/ 2436270 h 2436270"/>
              <a:gd name="connsiteX0" fmla="*/ 0 w 2376264"/>
              <a:gd name="connsiteY0" fmla="*/ 2508279 h 2508279"/>
              <a:gd name="connsiteX1" fmla="*/ 0 w 2376264"/>
              <a:gd name="connsiteY1" fmla="*/ 2220247 h 2508279"/>
              <a:gd name="connsiteX2" fmla="*/ 288032 w 2376264"/>
              <a:gd name="connsiteY2" fmla="*/ 2076231 h 2508279"/>
              <a:gd name="connsiteX3" fmla="*/ 504056 w 2376264"/>
              <a:gd name="connsiteY3" fmla="*/ 1860207 h 2508279"/>
              <a:gd name="connsiteX4" fmla="*/ 792088 w 2376264"/>
              <a:gd name="connsiteY4" fmla="*/ 1572175 h 2508279"/>
              <a:gd name="connsiteX5" fmla="*/ 936104 w 2376264"/>
              <a:gd name="connsiteY5" fmla="*/ 1284143 h 2508279"/>
              <a:gd name="connsiteX6" fmla="*/ 1080120 w 2376264"/>
              <a:gd name="connsiteY6" fmla="*/ 996111 h 2508279"/>
              <a:gd name="connsiteX7" fmla="*/ 1296144 w 2376264"/>
              <a:gd name="connsiteY7" fmla="*/ 420047 h 2508279"/>
              <a:gd name="connsiteX8" fmla="*/ 1584176 w 2376264"/>
              <a:gd name="connsiteY8" fmla="*/ 60007 h 2508279"/>
              <a:gd name="connsiteX9" fmla="*/ 2016224 w 2376264"/>
              <a:gd name="connsiteY9" fmla="*/ 780088 h 2508279"/>
              <a:gd name="connsiteX10" fmla="*/ 2088232 w 2376264"/>
              <a:gd name="connsiteY10" fmla="*/ 1068119 h 2508279"/>
              <a:gd name="connsiteX11" fmla="*/ 2376264 w 2376264"/>
              <a:gd name="connsiteY11" fmla="*/ 1572175 h 2508279"/>
              <a:gd name="connsiteX12" fmla="*/ 2376264 w 2376264"/>
              <a:gd name="connsiteY12" fmla="*/ 2508279 h 2508279"/>
              <a:gd name="connsiteX13" fmla="*/ 0 w 2376264"/>
              <a:gd name="connsiteY13" fmla="*/ 2508279 h 2508279"/>
              <a:gd name="connsiteX0" fmla="*/ 0 w 2376264"/>
              <a:gd name="connsiteY0" fmla="*/ 2508278 h 2508278"/>
              <a:gd name="connsiteX1" fmla="*/ 0 w 2376264"/>
              <a:gd name="connsiteY1" fmla="*/ 2220246 h 2508278"/>
              <a:gd name="connsiteX2" fmla="*/ 288032 w 2376264"/>
              <a:gd name="connsiteY2" fmla="*/ 2076230 h 2508278"/>
              <a:gd name="connsiteX3" fmla="*/ 504056 w 2376264"/>
              <a:gd name="connsiteY3" fmla="*/ 1860206 h 2508278"/>
              <a:gd name="connsiteX4" fmla="*/ 792088 w 2376264"/>
              <a:gd name="connsiteY4" fmla="*/ 1572174 h 2508278"/>
              <a:gd name="connsiteX5" fmla="*/ 936104 w 2376264"/>
              <a:gd name="connsiteY5" fmla="*/ 1284142 h 2508278"/>
              <a:gd name="connsiteX6" fmla="*/ 1080120 w 2376264"/>
              <a:gd name="connsiteY6" fmla="*/ 996110 h 2508278"/>
              <a:gd name="connsiteX7" fmla="*/ 1296144 w 2376264"/>
              <a:gd name="connsiteY7" fmla="*/ 420046 h 2508278"/>
              <a:gd name="connsiteX8" fmla="*/ 1656184 w 2376264"/>
              <a:gd name="connsiteY8" fmla="*/ 60007 h 2508278"/>
              <a:gd name="connsiteX9" fmla="*/ 2016224 w 2376264"/>
              <a:gd name="connsiteY9" fmla="*/ 780087 h 2508278"/>
              <a:gd name="connsiteX10" fmla="*/ 2088232 w 2376264"/>
              <a:gd name="connsiteY10" fmla="*/ 1068118 h 2508278"/>
              <a:gd name="connsiteX11" fmla="*/ 2376264 w 2376264"/>
              <a:gd name="connsiteY11" fmla="*/ 1572174 h 2508278"/>
              <a:gd name="connsiteX12" fmla="*/ 2376264 w 2376264"/>
              <a:gd name="connsiteY12" fmla="*/ 2508278 h 2508278"/>
              <a:gd name="connsiteX13" fmla="*/ 0 w 2376264"/>
              <a:gd name="connsiteY13" fmla="*/ 2508278 h 2508278"/>
              <a:gd name="connsiteX0" fmla="*/ 0 w 2376264"/>
              <a:gd name="connsiteY0" fmla="*/ 2436271 h 2436271"/>
              <a:gd name="connsiteX1" fmla="*/ 0 w 2376264"/>
              <a:gd name="connsiteY1" fmla="*/ 2148239 h 2436271"/>
              <a:gd name="connsiteX2" fmla="*/ 288032 w 2376264"/>
              <a:gd name="connsiteY2" fmla="*/ 2004223 h 2436271"/>
              <a:gd name="connsiteX3" fmla="*/ 504056 w 2376264"/>
              <a:gd name="connsiteY3" fmla="*/ 1788199 h 2436271"/>
              <a:gd name="connsiteX4" fmla="*/ 792088 w 2376264"/>
              <a:gd name="connsiteY4" fmla="*/ 1500167 h 2436271"/>
              <a:gd name="connsiteX5" fmla="*/ 936104 w 2376264"/>
              <a:gd name="connsiteY5" fmla="*/ 1212135 h 2436271"/>
              <a:gd name="connsiteX6" fmla="*/ 1080120 w 2376264"/>
              <a:gd name="connsiteY6" fmla="*/ 924103 h 2436271"/>
              <a:gd name="connsiteX7" fmla="*/ 1296144 w 2376264"/>
              <a:gd name="connsiteY7" fmla="*/ 348039 h 2436271"/>
              <a:gd name="connsiteX8" fmla="*/ 1656184 w 2376264"/>
              <a:gd name="connsiteY8" fmla="*/ 60007 h 2436271"/>
              <a:gd name="connsiteX9" fmla="*/ 2016224 w 2376264"/>
              <a:gd name="connsiteY9" fmla="*/ 708080 h 2436271"/>
              <a:gd name="connsiteX10" fmla="*/ 2088232 w 2376264"/>
              <a:gd name="connsiteY10" fmla="*/ 996111 h 2436271"/>
              <a:gd name="connsiteX11" fmla="*/ 2376264 w 2376264"/>
              <a:gd name="connsiteY11" fmla="*/ 1500167 h 2436271"/>
              <a:gd name="connsiteX12" fmla="*/ 2376264 w 2376264"/>
              <a:gd name="connsiteY12" fmla="*/ 2436271 h 2436271"/>
              <a:gd name="connsiteX13" fmla="*/ 0 w 2376264"/>
              <a:gd name="connsiteY13" fmla="*/ 2436271 h 2436271"/>
              <a:gd name="connsiteX0" fmla="*/ 0 w 2376264"/>
              <a:gd name="connsiteY0" fmla="*/ 2475131 h 2475131"/>
              <a:gd name="connsiteX1" fmla="*/ 0 w 2376264"/>
              <a:gd name="connsiteY1" fmla="*/ 2187099 h 2475131"/>
              <a:gd name="connsiteX2" fmla="*/ 288032 w 2376264"/>
              <a:gd name="connsiteY2" fmla="*/ 2043083 h 2475131"/>
              <a:gd name="connsiteX3" fmla="*/ 504056 w 2376264"/>
              <a:gd name="connsiteY3" fmla="*/ 1827059 h 2475131"/>
              <a:gd name="connsiteX4" fmla="*/ 792088 w 2376264"/>
              <a:gd name="connsiteY4" fmla="*/ 1539027 h 2475131"/>
              <a:gd name="connsiteX5" fmla="*/ 936104 w 2376264"/>
              <a:gd name="connsiteY5" fmla="*/ 1250995 h 2475131"/>
              <a:gd name="connsiteX6" fmla="*/ 1080120 w 2376264"/>
              <a:gd name="connsiteY6" fmla="*/ 962963 h 2475131"/>
              <a:gd name="connsiteX7" fmla="*/ 1296144 w 2376264"/>
              <a:gd name="connsiteY7" fmla="*/ 386899 h 2475131"/>
              <a:gd name="connsiteX8" fmla="*/ 1490638 w 2376264"/>
              <a:gd name="connsiteY8" fmla="*/ 153735 h 2475131"/>
              <a:gd name="connsiteX9" fmla="*/ 1656184 w 2376264"/>
              <a:gd name="connsiteY9" fmla="*/ 98867 h 2475131"/>
              <a:gd name="connsiteX10" fmla="*/ 2016224 w 2376264"/>
              <a:gd name="connsiteY10" fmla="*/ 746940 h 2475131"/>
              <a:gd name="connsiteX11" fmla="*/ 2088232 w 2376264"/>
              <a:gd name="connsiteY11" fmla="*/ 1034971 h 2475131"/>
              <a:gd name="connsiteX12" fmla="*/ 2376264 w 2376264"/>
              <a:gd name="connsiteY12" fmla="*/ 1539027 h 2475131"/>
              <a:gd name="connsiteX13" fmla="*/ 2376264 w 2376264"/>
              <a:gd name="connsiteY13" fmla="*/ 2475131 h 2475131"/>
              <a:gd name="connsiteX14" fmla="*/ 0 w 2376264"/>
              <a:gd name="connsiteY14" fmla="*/ 2475131 h 2475131"/>
              <a:gd name="connsiteX0" fmla="*/ 0 w 2376264"/>
              <a:gd name="connsiteY0" fmla="*/ 2484276 h 2484276"/>
              <a:gd name="connsiteX1" fmla="*/ 0 w 2376264"/>
              <a:gd name="connsiteY1" fmla="*/ 2196244 h 2484276"/>
              <a:gd name="connsiteX2" fmla="*/ 288032 w 2376264"/>
              <a:gd name="connsiteY2" fmla="*/ 2052228 h 2484276"/>
              <a:gd name="connsiteX3" fmla="*/ 504056 w 2376264"/>
              <a:gd name="connsiteY3" fmla="*/ 1836204 h 2484276"/>
              <a:gd name="connsiteX4" fmla="*/ 792088 w 2376264"/>
              <a:gd name="connsiteY4" fmla="*/ 1548172 h 2484276"/>
              <a:gd name="connsiteX5" fmla="*/ 936104 w 2376264"/>
              <a:gd name="connsiteY5" fmla="*/ 1260140 h 2484276"/>
              <a:gd name="connsiteX6" fmla="*/ 1080120 w 2376264"/>
              <a:gd name="connsiteY6" fmla="*/ 972108 h 2484276"/>
              <a:gd name="connsiteX7" fmla="*/ 1296144 w 2376264"/>
              <a:gd name="connsiteY7" fmla="*/ 396044 h 2484276"/>
              <a:gd name="connsiteX8" fmla="*/ 1512168 w 2376264"/>
              <a:gd name="connsiteY8" fmla="*/ 108012 h 2484276"/>
              <a:gd name="connsiteX9" fmla="*/ 1656184 w 2376264"/>
              <a:gd name="connsiteY9" fmla="*/ 108012 h 2484276"/>
              <a:gd name="connsiteX10" fmla="*/ 2016224 w 2376264"/>
              <a:gd name="connsiteY10" fmla="*/ 756085 h 2484276"/>
              <a:gd name="connsiteX11" fmla="*/ 2088232 w 2376264"/>
              <a:gd name="connsiteY11" fmla="*/ 1044116 h 2484276"/>
              <a:gd name="connsiteX12" fmla="*/ 2376264 w 2376264"/>
              <a:gd name="connsiteY12" fmla="*/ 1548172 h 2484276"/>
              <a:gd name="connsiteX13" fmla="*/ 2376264 w 2376264"/>
              <a:gd name="connsiteY13" fmla="*/ 2484276 h 2484276"/>
              <a:gd name="connsiteX14" fmla="*/ 0 w 2376264"/>
              <a:gd name="connsiteY14" fmla="*/ 2484276 h 2484276"/>
              <a:gd name="connsiteX0" fmla="*/ 0 w 2376264"/>
              <a:gd name="connsiteY0" fmla="*/ 2424269 h 2424269"/>
              <a:gd name="connsiteX1" fmla="*/ 0 w 2376264"/>
              <a:gd name="connsiteY1" fmla="*/ 2136237 h 2424269"/>
              <a:gd name="connsiteX2" fmla="*/ 288032 w 2376264"/>
              <a:gd name="connsiteY2" fmla="*/ 1992221 h 2424269"/>
              <a:gd name="connsiteX3" fmla="*/ 504056 w 2376264"/>
              <a:gd name="connsiteY3" fmla="*/ 1776197 h 2424269"/>
              <a:gd name="connsiteX4" fmla="*/ 792088 w 2376264"/>
              <a:gd name="connsiteY4" fmla="*/ 1488165 h 2424269"/>
              <a:gd name="connsiteX5" fmla="*/ 936104 w 2376264"/>
              <a:gd name="connsiteY5" fmla="*/ 1200133 h 2424269"/>
              <a:gd name="connsiteX6" fmla="*/ 1080120 w 2376264"/>
              <a:gd name="connsiteY6" fmla="*/ 912101 h 2424269"/>
              <a:gd name="connsiteX7" fmla="*/ 1296144 w 2376264"/>
              <a:gd name="connsiteY7" fmla="*/ 336037 h 2424269"/>
              <a:gd name="connsiteX8" fmla="*/ 1512168 w 2376264"/>
              <a:gd name="connsiteY8" fmla="*/ 48005 h 2424269"/>
              <a:gd name="connsiteX9" fmla="*/ 1656184 w 2376264"/>
              <a:gd name="connsiteY9" fmla="*/ 48005 h 2424269"/>
              <a:gd name="connsiteX10" fmla="*/ 1814488 w 2376264"/>
              <a:gd name="connsiteY10" fmla="*/ 317186 h 2424269"/>
              <a:gd name="connsiteX11" fmla="*/ 2016224 w 2376264"/>
              <a:gd name="connsiteY11" fmla="*/ 696078 h 2424269"/>
              <a:gd name="connsiteX12" fmla="*/ 2088232 w 2376264"/>
              <a:gd name="connsiteY12" fmla="*/ 984109 h 2424269"/>
              <a:gd name="connsiteX13" fmla="*/ 2376264 w 2376264"/>
              <a:gd name="connsiteY13" fmla="*/ 1488165 h 2424269"/>
              <a:gd name="connsiteX14" fmla="*/ 2376264 w 2376264"/>
              <a:gd name="connsiteY14" fmla="*/ 2424269 h 2424269"/>
              <a:gd name="connsiteX15" fmla="*/ 0 w 2376264"/>
              <a:gd name="connsiteY15" fmla="*/ 2424269 h 2424269"/>
              <a:gd name="connsiteX0" fmla="*/ 0 w 2376264"/>
              <a:gd name="connsiteY0" fmla="*/ 2424269 h 2424269"/>
              <a:gd name="connsiteX1" fmla="*/ 0 w 2376264"/>
              <a:gd name="connsiteY1" fmla="*/ 2136237 h 2424269"/>
              <a:gd name="connsiteX2" fmla="*/ 288032 w 2376264"/>
              <a:gd name="connsiteY2" fmla="*/ 1992221 h 2424269"/>
              <a:gd name="connsiteX3" fmla="*/ 504056 w 2376264"/>
              <a:gd name="connsiteY3" fmla="*/ 1776197 h 2424269"/>
              <a:gd name="connsiteX4" fmla="*/ 792088 w 2376264"/>
              <a:gd name="connsiteY4" fmla="*/ 1488165 h 2424269"/>
              <a:gd name="connsiteX5" fmla="*/ 936104 w 2376264"/>
              <a:gd name="connsiteY5" fmla="*/ 1200133 h 2424269"/>
              <a:gd name="connsiteX6" fmla="*/ 1080120 w 2376264"/>
              <a:gd name="connsiteY6" fmla="*/ 912101 h 2424269"/>
              <a:gd name="connsiteX7" fmla="*/ 1296144 w 2376264"/>
              <a:gd name="connsiteY7" fmla="*/ 336037 h 2424269"/>
              <a:gd name="connsiteX8" fmla="*/ 1512168 w 2376264"/>
              <a:gd name="connsiteY8" fmla="*/ 48005 h 2424269"/>
              <a:gd name="connsiteX9" fmla="*/ 1656184 w 2376264"/>
              <a:gd name="connsiteY9" fmla="*/ 48005 h 2424269"/>
              <a:gd name="connsiteX10" fmla="*/ 1800200 w 2376264"/>
              <a:gd name="connsiteY10" fmla="*/ 264029 h 2424269"/>
              <a:gd name="connsiteX11" fmla="*/ 2016224 w 2376264"/>
              <a:gd name="connsiteY11" fmla="*/ 696078 h 2424269"/>
              <a:gd name="connsiteX12" fmla="*/ 2088232 w 2376264"/>
              <a:gd name="connsiteY12" fmla="*/ 984109 h 2424269"/>
              <a:gd name="connsiteX13" fmla="*/ 2376264 w 2376264"/>
              <a:gd name="connsiteY13" fmla="*/ 1488165 h 2424269"/>
              <a:gd name="connsiteX14" fmla="*/ 2376264 w 2376264"/>
              <a:gd name="connsiteY14" fmla="*/ 2424269 h 2424269"/>
              <a:gd name="connsiteX15" fmla="*/ 0 w 2376264"/>
              <a:gd name="connsiteY15" fmla="*/ 2424269 h 2424269"/>
              <a:gd name="connsiteX0" fmla="*/ 0 w 2376264"/>
              <a:gd name="connsiteY0" fmla="*/ 2424269 h 2424269"/>
              <a:gd name="connsiteX1" fmla="*/ 0 w 2376264"/>
              <a:gd name="connsiteY1" fmla="*/ 2136237 h 2424269"/>
              <a:gd name="connsiteX2" fmla="*/ 288032 w 2376264"/>
              <a:gd name="connsiteY2" fmla="*/ 1992221 h 2424269"/>
              <a:gd name="connsiteX3" fmla="*/ 504056 w 2376264"/>
              <a:gd name="connsiteY3" fmla="*/ 1776197 h 2424269"/>
              <a:gd name="connsiteX4" fmla="*/ 792088 w 2376264"/>
              <a:gd name="connsiteY4" fmla="*/ 1488165 h 2424269"/>
              <a:gd name="connsiteX5" fmla="*/ 936104 w 2376264"/>
              <a:gd name="connsiteY5" fmla="*/ 1200133 h 2424269"/>
              <a:gd name="connsiteX6" fmla="*/ 1080120 w 2376264"/>
              <a:gd name="connsiteY6" fmla="*/ 912101 h 2424269"/>
              <a:gd name="connsiteX7" fmla="*/ 1296144 w 2376264"/>
              <a:gd name="connsiteY7" fmla="*/ 336037 h 2424269"/>
              <a:gd name="connsiteX8" fmla="*/ 1512168 w 2376264"/>
              <a:gd name="connsiteY8" fmla="*/ 48005 h 2424269"/>
              <a:gd name="connsiteX9" fmla="*/ 1656184 w 2376264"/>
              <a:gd name="connsiteY9" fmla="*/ 48005 h 2424269"/>
              <a:gd name="connsiteX10" fmla="*/ 1800200 w 2376264"/>
              <a:gd name="connsiteY10" fmla="*/ 264029 h 2424269"/>
              <a:gd name="connsiteX11" fmla="*/ 2016224 w 2376264"/>
              <a:gd name="connsiteY11" fmla="*/ 696078 h 2424269"/>
              <a:gd name="connsiteX12" fmla="*/ 2088232 w 2376264"/>
              <a:gd name="connsiteY12" fmla="*/ 984109 h 2424269"/>
              <a:gd name="connsiteX13" fmla="*/ 2376264 w 2376264"/>
              <a:gd name="connsiteY13" fmla="*/ 1488165 h 2424269"/>
              <a:gd name="connsiteX14" fmla="*/ 2376264 w 2376264"/>
              <a:gd name="connsiteY14" fmla="*/ 2424269 h 2424269"/>
              <a:gd name="connsiteX15" fmla="*/ 0 w 2376264"/>
              <a:gd name="connsiteY15" fmla="*/ 2424269 h 2424269"/>
              <a:gd name="connsiteX0" fmla="*/ 0 w 2376264"/>
              <a:gd name="connsiteY0" fmla="*/ 2424269 h 2424269"/>
              <a:gd name="connsiteX1" fmla="*/ 0 w 2376264"/>
              <a:gd name="connsiteY1" fmla="*/ 2136237 h 2424269"/>
              <a:gd name="connsiteX2" fmla="*/ 288032 w 2376264"/>
              <a:gd name="connsiteY2" fmla="*/ 1992221 h 2424269"/>
              <a:gd name="connsiteX3" fmla="*/ 504056 w 2376264"/>
              <a:gd name="connsiteY3" fmla="*/ 1776197 h 2424269"/>
              <a:gd name="connsiteX4" fmla="*/ 792088 w 2376264"/>
              <a:gd name="connsiteY4" fmla="*/ 1488165 h 2424269"/>
              <a:gd name="connsiteX5" fmla="*/ 936104 w 2376264"/>
              <a:gd name="connsiteY5" fmla="*/ 1200133 h 2424269"/>
              <a:gd name="connsiteX6" fmla="*/ 1080120 w 2376264"/>
              <a:gd name="connsiteY6" fmla="*/ 912101 h 2424269"/>
              <a:gd name="connsiteX7" fmla="*/ 1296144 w 2376264"/>
              <a:gd name="connsiteY7" fmla="*/ 336037 h 2424269"/>
              <a:gd name="connsiteX8" fmla="*/ 1512168 w 2376264"/>
              <a:gd name="connsiteY8" fmla="*/ 48005 h 2424269"/>
              <a:gd name="connsiteX9" fmla="*/ 1656184 w 2376264"/>
              <a:gd name="connsiteY9" fmla="*/ 48005 h 2424269"/>
              <a:gd name="connsiteX10" fmla="*/ 1800200 w 2376264"/>
              <a:gd name="connsiteY10" fmla="*/ 264029 h 2424269"/>
              <a:gd name="connsiteX11" fmla="*/ 2016224 w 2376264"/>
              <a:gd name="connsiteY11" fmla="*/ 696078 h 2424269"/>
              <a:gd name="connsiteX12" fmla="*/ 2088232 w 2376264"/>
              <a:gd name="connsiteY12" fmla="*/ 984109 h 2424269"/>
              <a:gd name="connsiteX13" fmla="*/ 2376264 w 2376264"/>
              <a:gd name="connsiteY13" fmla="*/ 1488165 h 2424269"/>
              <a:gd name="connsiteX14" fmla="*/ 2376264 w 2376264"/>
              <a:gd name="connsiteY14" fmla="*/ 2424269 h 2424269"/>
              <a:gd name="connsiteX15" fmla="*/ 0 w 2376264"/>
              <a:gd name="connsiteY15" fmla="*/ 2424269 h 2424269"/>
              <a:gd name="connsiteX0" fmla="*/ 0 w 2376264"/>
              <a:gd name="connsiteY0" fmla="*/ 2424269 h 2424269"/>
              <a:gd name="connsiteX1" fmla="*/ 0 w 2376264"/>
              <a:gd name="connsiteY1" fmla="*/ 2136237 h 2424269"/>
              <a:gd name="connsiteX2" fmla="*/ 288032 w 2376264"/>
              <a:gd name="connsiteY2" fmla="*/ 1992221 h 2424269"/>
              <a:gd name="connsiteX3" fmla="*/ 504056 w 2376264"/>
              <a:gd name="connsiteY3" fmla="*/ 1776197 h 2424269"/>
              <a:gd name="connsiteX4" fmla="*/ 792088 w 2376264"/>
              <a:gd name="connsiteY4" fmla="*/ 1488165 h 2424269"/>
              <a:gd name="connsiteX5" fmla="*/ 936104 w 2376264"/>
              <a:gd name="connsiteY5" fmla="*/ 1200133 h 2424269"/>
              <a:gd name="connsiteX6" fmla="*/ 1080120 w 2376264"/>
              <a:gd name="connsiteY6" fmla="*/ 912101 h 2424269"/>
              <a:gd name="connsiteX7" fmla="*/ 1296144 w 2376264"/>
              <a:gd name="connsiteY7" fmla="*/ 336037 h 2424269"/>
              <a:gd name="connsiteX8" fmla="*/ 1512168 w 2376264"/>
              <a:gd name="connsiteY8" fmla="*/ 48005 h 2424269"/>
              <a:gd name="connsiteX9" fmla="*/ 1656184 w 2376264"/>
              <a:gd name="connsiteY9" fmla="*/ 48005 h 2424269"/>
              <a:gd name="connsiteX10" fmla="*/ 1800200 w 2376264"/>
              <a:gd name="connsiteY10" fmla="*/ 264029 h 2424269"/>
              <a:gd name="connsiteX11" fmla="*/ 2016224 w 2376264"/>
              <a:gd name="connsiteY11" fmla="*/ 696078 h 2424269"/>
              <a:gd name="connsiteX12" fmla="*/ 2088232 w 2376264"/>
              <a:gd name="connsiteY12" fmla="*/ 984109 h 2424269"/>
              <a:gd name="connsiteX13" fmla="*/ 2376264 w 2376264"/>
              <a:gd name="connsiteY13" fmla="*/ 1488165 h 2424269"/>
              <a:gd name="connsiteX14" fmla="*/ 2376264 w 2376264"/>
              <a:gd name="connsiteY14" fmla="*/ 2424269 h 2424269"/>
              <a:gd name="connsiteX15" fmla="*/ 0 w 2376264"/>
              <a:gd name="connsiteY15" fmla="*/ 2424269 h 2424269"/>
              <a:gd name="connsiteX0" fmla="*/ 0 w 2376264"/>
              <a:gd name="connsiteY0" fmla="*/ 2424269 h 2424269"/>
              <a:gd name="connsiteX1" fmla="*/ 0 w 2376264"/>
              <a:gd name="connsiteY1" fmla="*/ 2136237 h 2424269"/>
              <a:gd name="connsiteX2" fmla="*/ 288032 w 2376264"/>
              <a:gd name="connsiteY2" fmla="*/ 1992221 h 2424269"/>
              <a:gd name="connsiteX3" fmla="*/ 504056 w 2376264"/>
              <a:gd name="connsiteY3" fmla="*/ 1776197 h 2424269"/>
              <a:gd name="connsiteX4" fmla="*/ 792088 w 2376264"/>
              <a:gd name="connsiteY4" fmla="*/ 1488165 h 2424269"/>
              <a:gd name="connsiteX5" fmla="*/ 936104 w 2376264"/>
              <a:gd name="connsiteY5" fmla="*/ 1200133 h 2424269"/>
              <a:gd name="connsiteX6" fmla="*/ 1080120 w 2376264"/>
              <a:gd name="connsiteY6" fmla="*/ 912101 h 2424269"/>
              <a:gd name="connsiteX7" fmla="*/ 1296144 w 2376264"/>
              <a:gd name="connsiteY7" fmla="*/ 336037 h 2424269"/>
              <a:gd name="connsiteX8" fmla="*/ 1512168 w 2376264"/>
              <a:gd name="connsiteY8" fmla="*/ 48005 h 2424269"/>
              <a:gd name="connsiteX9" fmla="*/ 1656184 w 2376264"/>
              <a:gd name="connsiteY9" fmla="*/ 48005 h 2424269"/>
              <a:gd name="connsiteX10" fmla="*/ 1800200 w 2376264"/>
              <a:gd name="connsiteY10" fmla="*/ 264029 h 2424269"/>
              <a:gd name="connsiteX11" fmla="*/ 2016224 w 2376264"/>
              <a:gd name="connsiteY11" fmla="*/ 696078 h 2424269"/>
              <a:gd name="connsiteX12" fmla="*/ 2088232 w 2376264"/>
              <a:gd name="connsiteY12" fmla="*/ 984109 h 2424269"/>
              <a:gd name="connsiteX13" fmla="*/ 2376264 w 2376264"/>
              <a:gd name="connsiteY13" fmla="*/ 1488165 h 2424269"/>
              <a:gd name="connsiteX14" fmla="*/ 2376264 w 2376264"/>
              <a:gd name="connsiteY14" fmla="*/ 2424269 h 2424269"/>
              <a:gd name="connsiteX15" fmla="*/ 0 w 2376264"/>
              <a:gd name="connsiteY15" fmla="*/ 2424269 h 2424269"/>
              <a:gd name="connsiteX0" fmla="*/ 0 w 2376264"/>
              <a:gd name="connsiteY0" fmla="*/ 2424269 h 2424269"/>
              <a:gd name="connsiteX1" fmla="*/ 0 w 2376264"/>
              <a:gd name="connsiteY1" fmla="*/ 2136237 h 2424269"/>
              <a:gd name="connsiteX2" fmla="*/ 288032 w 2376264"/>
              <a:gd name="connsiteY2" fmla="*/ 1992221 h 2424269"/>
              <a:gd name="connsiteX3" fmla="*/ 504056 w 2376264"/>
              <a:gd name="connsiteY3" fmla="*/ 1776197 h 2424269"/>
              <a:gd name="connsiteX4" fmla="*/ 792088 w 2376264"/>
              <a:gd name="connsiteY4" fmla="*/ 1488165 h 2424269"/>
              <a:gd name="connsiteX5" fmla="*/ 936104 w 2376264"/>
              <a:gd name="connsiteY5" fmla="*/ 1200133 h 2424269"/>
              <a:gd name="connsiteX6" fmla="*/ 1080120 w 2376264"/>
              <a:gd name="connsiteY6" fmla="*/ 912101 h 2424269"/>
              <a:gd name="connsiteX7" fmla="*/ 1296144 w 2376264"/>
              <a:gd name="connsiteY7" fmla="*/ 336037 h 2424269"/>
              <a:gd name="connsiteX8" fmla="*/ 1512168 w 2376264"/>
              <a:gd name="connsiteY8" fmla="*/ 48005 h 2424269"/>
              <a:gd name="connsiteX9" fmla="*/ 1656184 w 2376264"/>
              <a:gd name="connsiteY9" fmla="*/ 48005 h 2424269"/>
              <a:gd name="connsiteX10" fmla="*/ 1800200 w 2376264"/>
              <a:gd name="connsiteY10" fmla="*/ 264029 h 2424269"/>
              <a:gd name="connsiteX11" fmla="*/ 2016224 w 2376264"/>
              <a:gd name="connsiteY11" fmla="*/ 696078 h 2424269"/>
              <a:gd name="connsiteX12" fmla="*/ 2088232 w 2376264"/>
              <a:gd name="connsiteY12" fmla="*/ 984109 h 2424269"/>
              <a:gd name="connsiteX13" fmla="*/ 2376264 w 2376264"/>
              <a:gd name="connsiteY13" fmla="*/ 1488165 h 2424269"/>
              <a:gd name="connsiteX14" fmla="*/ 2376264 w 2376264"/>
              <a:gd name="connsiteY14" fmla="*/ 2424269 h 2424269"/>
              <a:gd name="connsiteX15" fmla="*/ 0 w 2376264"/>
              <a:gd name="connsiteY15" fmla="*/ 2424269 h 2424269"/>
              <a:gd name="connsiteX0" fmla="*/ 0 w 2376264"/>
              <a:gd name="connsiteY0" fmla="*/ 2424269 h 2424269"/>
              <a:gd name="connsiteX1" fmla="*/ 0 w 2376264"/>
              <a:gd name="connsiteY1" fmla="*/ 2136237 h 2424269"/>
              <a:gd name="connsiteX2" fmla="*/ 288032 w 2376264"/>
              <a:gd name="connsiteY2" fmla="*/ 1992221 h 2424269"/>
              <a:gd name="connsiteX3" fmla="*/ 504056 w 2376264"/>
              <a:gd name="connsiteY3" fmla="*/ 1776197 h 2424269"/>
              <a:gd name="connsiteX4" fmla="*/ 792088 w 2376264"/>
              <a:gd name="connsiteY4" fmla="*/ 1488165 h 2424269"/>
              <a:gd name="connsiteX5" fmla="*/ 936104 w 2376264"/>
              <a:gd name="connsiteY5" fmla="*/ 1200133 h 2424269"/>
              <a:gd name="connsiteX6" fmla="*/ 1080120 w 2376264"/>
              <a:gd name="connsiteY6" fmla="*/ 912101 h 2424269"/>
              <a:gd name="connsiteX7" fmla="*/ 1296144 w 2376264"/>
              <a:gd name="connsiteY7" fmla="*/ 336037 h 2424269"/>
              <a:gd name="connsiteX8" fmla="*/ 1512168 w 2376264"/>
              <a:gd name="connsiteY8" fmla="*/ 48005 h 2424269"/>
              <a:gd name="connsiteX9" fmla="*/ 1656184 w 2376264"/>
              <a:gd name="connsiteY9" fmla="*/ 48005 h 2424269"/>
              <a:gd name="connsiteX10" fmla="*/ 1800200 w 2376264"/>
              <a:gd name="connsiteY10" fmla="*/ 264029 h 2424269"/>
              <a:gd name="connsiteX11" fmla="*/ 2016224 w 2376264"/>
              <a:gd name="connsiteY11" fmla="*/ 696078 h 2424269"/>
              <a:gd name="connsiteX12" fmla="*/ 2088232 w 2376264"/>
              <a:gd name="connsiteY12" fmla="*/ 984109 h 2424269"/>
              <a:gd name="connsiteX13" fmla="*/ 2376264 w 2376264"/>
              <a:gd name="connsiteY13" fmla="*/ 1488165 h 2424269"/>
              <a:gd name="connsiteX14" fmla="*/ 2376264 w 2376264"/>
              <a:gd name="connsiteY14" fmla="*/ 2424269 h 2424269"/>
              <a:gd name="connsiteX15" fmla="*/ 0 w 2376264"/>
              <a:gd name="connsiteY15" fmla="*/ 2424269 h 2424269"/>
              <a:gd name="connsiteX0" fmla="*/ 0 w 2376264"/>
              <a:gd name="connsiteY0" fmla="*/ 2424269 h 2424269"/>
              <a:gd name="connsiteX1" fmla="*/ 0 w 2376264"/>
              <a:gd name="connsiteY1" fmla="*/ 2136237 h 2424269"/>
              <a:gd name="connsiteX2" fmla="*/ 288032 w 2376264"/>
              <a:gd name="connsiteY2" fmla="*/ 1992221 h 2424269"/>
              <a:gd name="connsiteX3" fmla="*/ 504056 w 2376264"/>
              <a:gd name="connsiteY3" fmla="*/ 1776197 h 2424269"/>
              <a:gd name="connsiteX4" fmla="*/ 792088 w 2376264"/>
              <a:gd name="connsiteY4" fmla="*/ 1488165 h 2424269"/>
              <a:gd name="connsiteX5" fmla="*/ 936104 w 2376264"/>
              <a:gd name="connsiteY5" fmla="*/ 1200133 h 2424269"/>
              <a:gd name="connsiteX6" fmla="*/ 1080120 w 2376264"/>
              <a:gd name="connsiteY6" fmla="*/ 912101 h 2424269"/>
              <a:gd name="connsiteX7" fmla="*/ 1296144 w 2376264"/>
              <a:gd name="connsiteY7" fmla="*/ 336037 h 2424269"/>
              <a:gd name="connsiteX8" fmla="*/ 1512168 w 2376264"/>
              <a:gd name="connsiteY8" fmla="*/ 48005 h 2424269"/>
              <a:gd name="connsiteX9" fmla="*/ 1656184 w 2376264"/>
              <a:gd name="connsiteY9" fmla="*/ 48005 h 2424269"/>
              <a:gd name="connsiteX10" fmla="*/ 1800200 w 2376264"/>
              <a:gd name="connsiteY10" fmla="*/ 264029 h 2424269"/>
              <a:gd name="connsiteX11" fmla="*/ 2016224 w 2376264"/>
              <a:gd name="connsiteY11" fmla="*/ 696078 h 2424269"/>
              <a:gd name="connsiteX12" fmla="*/ 2088232 w 2376264"/>
              <a:gd name="connsiteY12" fmla="*/ 912101 h 2424269"/>
              <a:gd name="connsiteX13" fmla="*/ 2376264 w 2376264"/>
              <a:gd name="connsiteY13" fmla="*/ 1488165 h 2424269"/>
              <a:gd name="connsiteX14" fmla="*/ 2376264 w 2376264"/>
              <a:gd name="connsiteY14" fmla="*/ 2424269 h 2424269"/>
              <a:gd name="connsiteX15" fmla="*/ 0 w 2376264"/>
              <a:gd name="connsiteY15" fmla="*/ 2424269 h 2424269"/>
              <a:gd name="connsiteX0" fmla="*/ 0 w 2376264"/>
              <a:gd name="connsiteY0" fmla="*/ 2424269 h 2424269"/>
              <a:gd name="connsiteX1" fmla="*/ 0 w 2376264"/>
              <a:gd name="connsiteY1" fmla="*/ 2136237 h 2424269"/>
              <a:gd name="connsiteX2" fmla="*/ 288032 w 2376264"/>
              <a:gd name="connsiteY2" fmla="*/ 1992221 h 2424269"/>
              <a:gd name="connsiteX3" fmla="*/ 504056 w 2376264"/>
              <a:gd name="connsiteY3" fmla="*/ 1776197 h 2424269"/>
              <a:gd name="connsiteX4" fmla="*/ 792088 w 2376264"/>
              <a:gd name="connsiteY4" fmla="*/ 1488165 h 2424269"/>
              <a:gd name="connsiteX5" fmla="*/ 936104 w 2376264"/>
              <a:gd name="connsiteY5" fmla="*/ 1200133 h 2424269"/>
              <a:gd name="connsiteX6" fmla="*/ 1080120 w 2376264"/>
              <a:gd name="connsiteY6" fmla="*/ 912101 h 2424269"/>
              <a:gd name="connsiteX7" fmla="*/ 1296144 w 2376264"/>
              <a:gd name="connsiteY7" fmla="*/ 336037 h 2424269"/>
              <a:gd name="connsiteX8" fmla="*/ 1512168 w 2376264"/>
              <a:gd name="connsiteY8" fmla="*/ 48005 h 2424269"/>
              <a:gd name="connsiteX9" fmla="*/ 1656184 w 2376264"/>
              <a:gd name="connsiteY9" fmla="*/ 48005 h 2424269"/>
              <a:gd name="connsiteX10" fmla="*/ 1800200 w 2376264"/>
              <a:gd name="connsiteY10" fmla="*/ 264029 h 2424269"/>
              <a:gd name="connsiteX11" fmla="*/ 2016224 w 2376264"/>
              <a:gd name="connsiteY11" fmla="*/ 696078 h 2424269"/>
              <a:gd name="connsiteX12" fmla="*/ 2088232 w 2376264"/>
              <a:gd name="connsiteY12" fmla="*/ 912101 h 2424269"/>
              <a:gd name="connsiteX13" fmla="*/ 2232248 w 2376264"/>
              <a:gd name="connsiteY13" fmla="*/ 1200133 h 2424269"/>
              <a:gd name="connsiteX14" fmla="*/ 2376264 w 2376264"/>
              <a:gd name="connsiteY14" fmla="*/ 1488165 h 2424269"/>
              <a:gd name="connsiteX15" fmla="*/ 2376264 w 2376264"/>
              <a:gd name="connsiteY15" fmla="*/ 2424269 h 2424269"/>
              <a:gd name="connsiteX16" fmla="*/ 0 w 2376264"/>
              <a:gd name="connsiteY16" fmla="*/ 2424269 h 2424269"/>
              <a:gd name="connsiteX0" fmla="*/ 0 w 2376264"/>
              <a:gd name="connsiteY0" fmla="*/ 2424269 h 2424269"/>
              <a:gd name="connsiteX1" fmla="*/ 0 w 2376264"/>
              <a:gd name="connsiteY1" fmla="*/ 2136237 h 2424269"/>
              <a:gd name="connsiteX2" fmla="*/ 288032 w 2376264"/>
              <a:gd name="connsiteY2" fmla="*/ 1992221 h 2424269"/>
              <a:gd name="connsiteX3" fmla="*/ 504056 w 2376264"/>
              <a:gd name="connsiteY3" fmla="*/ 1776197 h 2424269"/>
              <a:gd name="connsiteX4" fmla="*/ 792088 w 2376264"/>
              <a:gd name="connsiteY4" fmla="*/ 1488165 h 2424269"/>
              <a:gd name="connsiteX5" fmla="*/ 936104 w 2376264"/>
              <a:gd name="connsiteY5" fmla="*/ 1200133 h 2424269"/>
              <a:gd name="connsiteX6" fmla="*/ 1080120 w 2376264"/>
              <a:gd name="connsiteY6" fmla="*/ 912101 h 2424269"/>
              <a:gd name="connsiteX7" fmla="*/ 1296144 w 2376264"/>
              <a:gd name="connsiteY7" fmla="*/ 336037 h 2424269"/>
              <a:gd name="connsiteX8" fmla="*/ 1512168 w 2376264"/>
              <a:gd name="connsiteY8" fmla="*/ 48005 h 2424269"/>
              <a:gd name="connsiteX9" fmla="*/ 1656184 w 2376264"/>
              <a:gd name="connsiteY9" fmla="*/ 48005 h 2424269"/>
              <a:gd name="connsiteX10" fmla="*/ 1800200 w 2376264"/>
              <a:gd name="connsiteY10" fmla="*/ 264029 h 2424269"/>
              <a:gd name="connsiteX11" fmla="*/ 2016224 w 2376264"/>
              <a:gd name="connsiteY11" fmla="*/ 696078 h 2424269"/>
              <a:gd name="connsiteX12" fmla="*/ 2088232 w 2376264"/>
              <a:gd name="connsiteY12" fmla="*/ 912101 h 2424269"/>
              <a:gd name="connsiteX13" fmla="*/ 2232248 w 2376264"/>
              <a:gd name="connsiteY13" fmla="*/ 1200133 h 2424269"/>
              <a:gd name="connsiteX14" fmla="*/ 2376264 w 2376264"/>
              <a:gd name="connsiteY14" fmla="*/ 1488165 h 2424269"/>
              <a:gd name="connsiteX15" fmla="*/ 2376264 w 2376264"/>
              <a:gd name="connsiteY15" fmla="*/ 2424269 h 2424269"/>
              <a:gd name="connsiteX16" fmla="*/ 0 w 2376264"/>
              <a:gd name="connsiteY16" fmla="*/ 2424269 h 2424269"/>
              <a:gd name="connsiteX0" fmla="*/ 0 w 2376264"/>
              <a:gd name="connsiteY0" fmla="*/ 2424269 h 2424269"/>
              <a:gd name="connsiteX1" fmla="*/ 0 w 2376264"/>
              <a:gd name="connsiteY1" fmla="*/ 2136237 h 2424269"/>
              <a:gd name="connsiteX2" fmla="*/ 288032 w 2376264"/>
              <a:gd name="connsiteY2" fmla="*/ 1992221 h 2424269"/>
              <a:gd name="connsiteX3" fmla="*/ 504056 w 2376264"/>
              <a:gd name="connsiteY3" fmla="*/ 1776197 h 2424269"/>
              <a:gd name="connsiteX4" fmla="*/ 792088 w 2376264"/>
              <a:gd name="connsiteY4" fmla="*/ 1488165 h 2424269"/>
              <a:gd name="connsiteX5" fmla="*/ 936104 w 2376264"/>
              <a:gd name="connsiteY5" fmla="*/ 1200133 h 2424269"/>
              <a:gd name="connsiteX6" fmla="*/ 1080120 w 2376264"/>
              <a:gd name="connsiteY6" fmla="*/ 912101 h 2424269"/>
              <a:gd name="connsiteX7" fmla="*/ 1296144 w 2376264"/>
              <a:gd name="connsiteY7" fmla="*/ 336037 h 2424269"/>
              <a:gd name="connsiteX8" fmla="*/ 1512168 w 2376264"/>
              <a:gd name="connsiteY8" fmla="*/ 48005 h 2424269"/>
              <a:gd name="connsiteX9" fmla="*/ 1656184 w 2376264"/>
              <a:gd name="connsiteY9" fmla="*/ 48005 h 2424269"/>
              <a:gd name="connsiteX10" fmla="*/ 1800200 w 2376264"/>
              <a:gd name="connsiteY10" fmla="*/ 264029 h 2424269"/>
              <a:gd name="connsiteX11" fmla="*/ 2016224 w 2376264"/>
              <a:gd name="connsiteY11" fmla="*/ 696078 h 2424269"/>
              <a:gd name="connsiteX12" fmla="*/ 2088232 w 2376264"/>
              <a:gd name="connsiteY12" fmla="*/ 912101 h 2424269"/>
              <a:gd name="connsiteX13" fmla="*/ 2376264 w 2376264"/>
              <a:gd name="connsiteY13" fmla="*/ 1488165 h 2424269"/>
              <a:gd name="connsiteX14" fmla="*/ 2376264 w 2376264"/>
              <a:gd name="connsiteY14" fmla="*/ 2424269 h 2424269"/>
              <a:gd name="connsiteX15" fmla="*/ 0 w 2376264"/>
              <a:gd name="connsiteY15" fmla="*/ 2424269 h 2424269"/>
              <a:gd name="connsiteX0" fmla="*/ 0 w 2376264"/>
              <a:gd name="connsiteY0" fmla="*/ 2424269 h 2424269"/>
              <a:gd name="connsiteX1" fmla="*/ 0 w 2376264"/>
              <a:gd name="connsiteY1" fmla="*/ 2136237 h 2424269"/>
              <a:gd name="connsiteX2" fmla="*/ 288032 w 2376264"/>
              <a:gd name="connsiteY2" fmla="*/ 1992221 h 2424269"/>
              <a:gd name="connsiteX3" fmla="*/ 504056 w 2376264"/>
              <a:gd name="connsiteY3" fmla="*/ 1776197 h 2424269"/>
              <a:gd name="connsiteX4" fmla="*/ 792088 w 2376264"/>
              <a:gd name="connsiteY4" fmla="*/ 1488165 h 2424269"/>
              <a:gd name="connsiteX5" fmla="*/ 936104 w 2376264"/>
              <a:gd name="connsiteY5" fmla="*/ 1200133 h 2424269"/>
              <a:gd name="connsiteX6" fmla="*/ 1080120 w 2376264"/>
              <a:gd name="connsiteY6" fmla="*/ 912101 h 2424269"/>
              <a:gd name="connsiteX7" fmla="*/ 1296144 w 2376264"/>
              <a:gd name="connsiteY7" fmla="*/ 336037 h 2424269"/>
              <a:gd name="connsiteX8" fmla="*/ 1512168 w 2376264"/>
              <a:gd name="connsiteY8" fmla="*/ 48005 h 2424269"/>
              <a:gd name="connsiteX9" fmla="*/ 1656184 w 2376264"/>
              <a:gd name="connsiteY9" fmla="*/ 48005 h 2424269"/>
              <a:gd name="connsiteX10" fmla="*/ 1800200 w 2376264"/>
              <a:gd name="connsiteY10" fmla="*/ 264029 h 2424269"/>
              <a:gd name="connsiteX11" fmla="*/ 2016224 w 2376264"/>
              <a:gd name="connsiteY11" fmla="*/ 696078 h 2424269"/>
              <a:gd name="connsiteX12" fmla="*/ 2376264 w 2376264"/>
              <a:gd name="connsiteY12" fmla="*/ 1488165 h 2424269"/>
              <a:gd name="connsiteX13" fmla="*/ 2376264 w 2376264"/>
              <a:gd name="connsiteY13" fmla="*/ 2424269 h 2424269"/>
              <a:gd name="connsiteX14" fmla="*/ 0 w 2376264"/>
              <a:gd name="connsiteY14" fmla="*/ 2424269 h 2424269"/>
              <a:gd name="connsiteX0" fmla="*/ 0 w 2376264"/>
              <a:gd name="connsiteY0" fmla="*/ 2424269 h 2424269"/>
              <a:gd name="connsiteX1" fmla="*/ 0 w 2376264"/>
              <a:gd name="connsiteY1" fmla="*/ 2136237 h 2424269"/>
              <a:gd name="connsiteX2" fmla="*/ 288032 w 2376264"/>
              <a:gd name="connsiteY2" fmla="*/ 1992221 h 2424269"/>
              <a:gd name="connsiteX3" fmla="*/ 504056 w 2376264"/>
              <a:gd name="connsiteY3" fmla="*/ 1776197 h 2424269"/>
              <a:gd name="connsiteX4" fmla="*/ 792088 w 2376264"/>
              <a:gd name="connsiteY4" fmla="*/ 1488165 h 2424269"/>
              <a:gd name="connsiteX5" fmla="*/ 936104 w 2376264"/>
              <a:gd name="connsiteY5" fmla="*/ 1200133 h 2424269"/>
              <a:gd name="connsiteX6" fmla="*/ 1080120 w 2376264"/>
              <a:gd name="connsiteY6" fmla="*/ 912101 h 2424269"/>
              <a:gd name="connsiteX7" fmla="*/ 1296144 w 2376264"/>
              <a:gd name="connsiteY7" fmla="*/ 336037 h 2424269"/>
              <a:gd name="connsiteX8" fmla="*/ 1512168 w 2376264"/>
              <a:gd name="connsiteY8" fmla="*/ 48005 h 2424269"/>
              <a:gd name="connsiteX9" fmla="*/ 1656184 w 2376264"/>
              <a:gd name="connsiteY9" fmla="*/ 48005 h 2424269"/>
              <a:gd name="connsiteX10" fmla="*/ 1800200 w 2376264"/>
              <a:gd name="connsiteY10" fmla="*/ 264029 h 2424269"/>
              <a:gd name="connsiteX11" fmla="*/ 2376264 w 2376264"/>
              <a:gd name="connsiteY11" fmla="*/ 1488165 h 2424269"/>
              <a:gd name="connsiteX12" fmla="*/ 2376264 w 2376264"/>
              <a:gd name="connsiteY12" fmla="*/ 2424269 h 2424269"/>
              <a:gd name="connsiteX13" fmla="*/ 0 w 2376264"/>
              <a:gd name="connsiteY13" fmla="*/ 2424269 h 2424269"/>
              <a:gd name="connsiteX0" fmla="*/ 0 w 2376264"/>
              <a:gd name="connsiteY0" fmla="*/ 2616291 h 2616291"/>
              <a:gd name="connsiteX1" fmla="*/ 0 w 2376264"/>
              <a:gd name="connsiteY1" fmla="*/ 2328259 h 2616291"/>
              <a:gd name="connsiteX2" fmla="*/ 288032 w 2376264"/>
              <a:gd name="connsiteY2" fmla="*/ 2184243 h 2616291"/>
              <a:gd name="connsiteX3" fmla="*/ 504056 w 2376264"/>
              <a:gd name="connsiteY3" fmla="*/ 1968219 h 2616291"/>
              <a:gd name="connsiteX4" fmla="*/ 792088 w 2376264"/>
              <a:gd name="connsiteY4" fmla="*/ 1680187 h 2616291"/>
              <a:gd name="connsiteX5" fmla="*/ 936104 w 2376264"/>
              <a:gd name="connsiteY5" fmla="*/ 1392155 h 2616291"/>
              <a:gd name="connsiteX6" fmla="*/ 1080120 w 2376264"/>
              <a:gd name="connsiteY6" fmla="*/ 1104123 h 2616291"/>
              <a:gd name="connsiteX7" fmla="*/ 1296144 w 2376264"/>
              <a:gd name="connsiteY7" fmla="*/ 528059 h 2616291"/>
              <a:gd name="connsiteX8" fmla="*/ 1512168 w 2376264"/>
              <a:gd name="connsiteY8" fmla="*/ 240027 h 2616291"/>
              <a:gd name="connsiteX9" fmla="*/ 1656184 w 2376264"/>
              <a:gd name="connsiteY9" fmla="*/ 240027 h 2616291"/>
              <a:gd name="connsiteX10" fmla="*/ 2376264 w 2376264"/>
              <a:gd name="connsiteY10" fmla="*/ 1680187 h 2616291"/>
              <a:gd name="connsiteX11" fmla="*/ 2376264 w 2376264"/>
              <a:gd name="connsiteY11" fmla="*/ 2616291 h 2616291"/>
              <a:gd name="connsiteX12" fmla="*/ 0 w 2376264"/>
              <a:gd name="connsiteY12" fmla="*/ 2616291 h 2616291"/>
              <a:gd name="connsiteX0" fmla="*/ 0 w 2652295"/>
              <a:gd name="connsiteY0" fmla="*/ 2772308 h 2772308"/>
              <a:gd name="connsiteX1" fmla="*/ 0 w 2652295"/>
              <a:gd name="connsiteY1" fmla="*/ 2484276 h 2772308"/>
              <a:gd name="connsiteX2" fmla="*/ 288032 w 2652295"/>
              <a:gd name="connsiteY2" fmla="*/ 2340260 h 2772308"/>
              <a:gd name="connsiteX3" fmla="*/ 504056 w 2652295"/>
              <a:gd name="connsiteY3" fmla="*/ 2124236 h 2772308"/>
              <a:gd name="connsiteX4" fmla="*/ 792088 w 2652295"/>
              <a:gd name="connsiteY4" fmla="*/ 1836204 h 2772308"/>
              <a:gd name="connsiteX5" fmla="*/ 936104 w 2652295"/>
              <a:gd name="connsiteY5" fmla="*/ 1548172 h 2772308"/>
              <a:gd name="connsiteX6" fmla="*/ 1080120 w 2652295"/>
              <a:gd name="connsiteY6" fmla="*/ 1260140 h 2772308"/>
              <a:gd name="connsiteX7" fmla="*/ 1296144 w 2652295"/>
              <a:gd name="connsiteY7" fmla="*/ 684076 h 2772308"/>
              <a:gd name="connsiteX8" fmla="*/ 1512168 w 2652295"/>
              <a:gd name="connsiteY8" fmla="*/ 396044 h 2772308"/>
              <a:gd name="connsiteX9" fmla="*/ 1656184 w 2652295"/>
              <a:gd name="connsiteY9" fmla="*/ 396044 h 2772308"/>
              <a:gd name="connsiteX10" fmla="*/ 2376264 w 2652295"/>
              <a:gd name="connsiteY10" fmla="*/ 2772308 h 2772308"/>
              <a:gd name="connsiteX11" fmla="*/ 0 w 2652295"/>
              <a:gd name="connsiteY11" fmla="*/ 2772308 h 2772308"/>
              <a:gd name="connsiteX0" fmla="*/ 0 w 2652295"/>
              <a:gd name="connsiteY0" fmla="*/ 2376264 h 2376264"/>
              <a:gd name="connsiteX1" fmla="*/ 0 w 2652295"/>
              <a:gd name="connsiteY1" fmla="*/ 2088232 h 2376264"/>
              <a:gd name="connsiteX2" fmla="*/ 288032 w 2652295"/>
              <a:gd name="connsiteY2" fmla="*/ 1944216 h 2376264"/>
              <a:gd name="connsiteX3" fmla="*/ 504056 w 2652295"/>
              <a:gd name="connsiteY3" fmla="*/ 1728192 h 2376264"/>
              <a:gd name="connsiteX4" fmla="*/ 792088 w 2652295"/>
              <a:gd name="connsiteY4" fmla="*/ 1440160 h 2376264"/>
              <a:gd name="connsiteX5" fmla="*/ 936104 w 2652295"/>
              <a:gd name="connsiteY5" fmla="*/ 1152128 h 2376264"/>
              <a:gd name="connsiteX6" fmla="*/ 1080120 w 2652295"/>
              <a:gd name="connsiteY6" fmla="*/ 864096 h 2376264"/>
              <a:gd name="connsiteX7" fmla="*/ 1296144 w 2652295"/>
              <a:gd name="connsiteY7" fmla="*/ 288032 h 2376264"/>
              <a:gd name="connsiteX8" fmla="*/ 1512168 w 2652295"/>
              <a:gd name="connsiteY8" fmla="*/ 0 h 2376264"/>
              <a:gd name="connsiteX9" fmla="*/ 1656184 w 2652295"/>
              <a:gd name="connsiteY9" fmla="*/ 0 h 2376264"/>
              <a:gd name="connsiteX10" fmla="*/ 2376264 w 2652295"/>
              <a:gd name="connsiteY10" fmla="*/ 2376264 h 2376264"/>
              <a:gd name="connsiteX11" fmla="*/ 0 w 2652295"/>
              <a:gd name="connsiteY11" fmla="*/ 2376264 h 2376264"/>
              <a:gd name="connsiteX0" fmla="*/ 0 w 2652295"/>
              <a:gd name="connsiteY0" fmla="*/ 2424268 h 2424268"/>
              <a:gd name="connsiteX1" fmla="*/ 0 w 2652295"/>
              <a:gd name="connsiteY1" fmla="*/ 2136236 h 2424268"/>
              <a:gd name="connsiteX2" fmla="*/ 288032 w 2652295"/>
              <a:gd name="connsiteY2" fmla="*/ 1992220 h 2424268"/>
              <a:gd name="connsiteX3" fmla="*/ 504056 w 2652295"/>
              <a:gd name="connsiteY3" fmla="*/ 1776196 h 2424268"/>
              <a:gd name="connsiteX4" fmla="*/ 792088 w 2652295"/>
              <a:gd name="connsiteY4" fmla="*/ 1488164 h 2424268"/>
              <a:gd name="connsiteX5" fmla="*/ 936104 w 2652295"/>
              <a:gd name="connsiteY5" fmla="*/ 1200132 h 2424268"/>
              <a:gd name="connsiteX6" fmla="*/ 1080120 w 2652295"/>
              <a:gd name="connsiteY6" fmla="*/ 912100 h 2424268"/>
              <a:gd name="connsiteX7" fmla="*/ 1296144 w 2652295"/>
              <a:gd name="connsiteY7" fmla="*/ 336036 h 2424268"/>
              <a:gd name="connsiteX8" fmla="*/ 1512168 w 2652295"/>
              <a:gd name="connsiteY8" fmla="*/ 48004 h 2424268"/>
              <a:gd name="connsiteX9" fmla="*/ 1584176 w 2652295"/>
              <a:gd name="connsiteY9" fmla="*/ 0 h 2424268"/>
              <a:gd name="connsiteX10" fmla="*/ 2376264 w 2652295"/>
              <a:gd name="connsiteY10" fmla="*/ 2424268 h 2424268"/>
              <a:gd name="connsiteX11" fmla="*/ 0 w 2652295"/>
              <a:gd name="connsiteY11" fmla="*/ 2424268 h 2424268"/>
              <a:gd name="connsiteX0" fmla="*/ 0 w 1860207"/>
              <a:gd name="connsiteY0" fmla="*/ 2424268 h 2424268"/>
              <a:gd name="connsiteX1" fmla="*/ 0 w 1860207"/>
              <a:gd name="connsiteY1" fmla="*/ 2136236 h 2424268"/>
              <a:gd name="connsiteX2" fmla="*/ 288032 w 1860207"/>
              <a:gd name="connsiteY2" fmla="*/ 1992220 h 2424268"/>
              <a:gd name="connsiteX3" fmla="*/ 504056 w 1860207"/>
              <a:gd name="connsiteY3" fmla="*/ 1776196 h 2424268"/>
              <a:gd name="connsiteX4" fmla="*/ 792088 w 1860207"/>
              <a:gd name="connsiteY4" fmla="*/ 1488164 h 2424268"/>
              <a:gd name="connsiteX5" fmla="*/ 936104 w 1860207"/>
              <a:gd name="connsiteY5" fmla="*/ 1200132 h 2424268"/>
              <a:gd name="connsiteX6" fmla="*/ 1080120 w 1860207"/>
              <a:gd name="connsiteY6" fmla="*/ 912100 h 2424268"/>
              <a:gd name="connsiteX7" fmla="*/ 1296144 w 1860207"/>
              <a:gd name="connsiteY7" fmla="*/ 336036 h 2424268"/>
              <a:gd name="connsiteX8" fmla="*/ 1512168 w 1860207"/>
              <a:gd name="connsiteY8" fmla="*/ 48004 h 2424268"/>
              <a:gd name="connsiteX9" fmla="*/ 1584176 w 1860207"/>
              <a:gd name="connsiteY9" fmla="*/ 0 h 2424268"/>
              <a:gd name="connsiteX10" fmla="*/ 1584176 w 1860207"/>
              <a:gd name="connsiteY10" fmla="*/ 2406841 h 2424268"/>
              <a:gd name="connsiteX11" fmla="*/ 0 w 1860207"/>
              <a:gd name="connsiteY11" fmla="*/ 2424268 h 2424268"/>
              <a:gd name="connsiteX0" fmla="*/ 0 w 1584176"/>
              <a:gd name="connsiteY0" fmla="*/ 2424268 h 2424268"/>
              <a:gd name="connsiteX1" fmla="*/ 0 w 1584176"/>
              <a:gd name="connsiteY1" fmla="*/ 2136236 h 2424268"/>
              <a:gd name="connsiteX2" fmla="*/ 288032 w 1584176"/>
              <a:gd name="connsiteY2" fmla="*/ 1992220 h 2424268"/>
              <a:gd name="connsiteX3" fmla="*/ 504056 w 1584176"/>
              <a:gd name="connsiteY3" fmla="*/ 1776196 h 2424268"/>
              <a:gd name="connsiteX4" fmla="*/ 792088 w 1584176"/>
              <a:gd name="connsiteY4" fmla="*/ 1488164 h 2424268"/>
              <a:gd name="connsiteX5" fmla="*/ 936104 w 1584176"/>
              <a:gd name="connsiteY5" fmla="*/ 1200132 h 2424268"/>
              <a:gd name="connsiteX6" fmla="*/ 1080120 w 1584176"/>
              <a:gd name="connsiteY6" fmla="*/ 912100 h 2424268"/>
              <a:gd name="connsiteX7" fmla="*/ 1296144 w 1584176"/>
              <a:gd name="connsiteY7" fmla="*/ 336036 h 2424268"/>
              <a:gd name="connsiteX8" fmla="*/ 1512168 w 1584176"/>
              <a:gd name="connsiteY8" fmla="*/ 48004 h 2424268"/>
              <a:gd name="connsiteX9" fmla="*/ 1584176 w 1584176"/>
              <a:gd name="connsiteY9" fmla="*/ 0 h 2424268"/>
              <a:gd name="connsiteX10" fmla="*/ 1584176 w 1584176"/>
              <a:gd name="connsiteY10" fmla="*/ 2406841 h 2424268"/>
              <a:gd name="connsiteX11" fmla="*/ 0 w 1584176"/>
              <a:gd name="connsiteY11" fmla="*/ 2424268 h 2424268"/>
              <a:gd name="connsiteX0" fmla="*/ 0 w 1584176"/>
              <a:gd name="connsiteY0" fmla="*/ 2424268 h 2424268"/>
              <a:gd name="connsiteX1" fmla="*/ 0 w 1584176"/>
              <a:gd name="connsiteY1" fmla="*/ 2136236 h 2424268"/>
              <a:gd name="connsiteX2" fmla="*/ 288032 w 1584176"/>
              <a:gd name="connsiteY2" fmla="*/ 1992220 h 2424268"/>
              <a:gd name="connsiteX3" fmla="*/ 504056 w 1584176"/>
              <a:gd name="connsiteY3" fmla="*/ 1776196 h 2424268"/>
              <a:gd name="connsiteX4" fmla="*/ 792088 w 1584176"/>
              <a:gd name="connsiteY4" fmla="*/ 1488164 h 2424268"/>
              <a:gd name="connsiteX5" fmla="*/ 936104 w 1584176"/>
              <a:gd name="connsiteY5" fmla="*/ 1200132 h 2424268"/>
              <a:gd name="connsiteX6" fmla="*/ 1080120 w 1584176"/>
              <a:gd name="connsiteY6" fmla="*/ 912100 h 2424268"/>
              <a:gd name="connsiteX7" fmla="*/ 1296144 w 1584176"/>
              <a:gd name="connsiteY7" fmla="*/ 336036 h 2424268"/>
              <a:gd name="connsiteX8" fmla="*/ 1512168 w 1584176"/>
              <a:gd name="connsiteY8" fmla="*/ 48004 h 2424268"/>
              <a:gd name="connsiteX9" fmla="*/ 1584176 w 1584176"/>
              <a:gd name="connsiteY9" fmla="*/ 0 h 2424268"/>
              <a:gd name="connsiteX10" fmla="*/ 1584176 w 1584176"/>
              <a:gd name="connsiteY10" fmla="*/ 2406841 h 2424268"/>
              <a:gd name="connsiteX11" fmla="*/ 0 w 1584176"/>
              <a:gd name="connsiteY11" fmla="*/ 2424268 h 2424268"/>
              <a:gd name="connsiteX0" fmla="*/ 0 w 1584176"/>
              <a:gd name="connsiteY0" fmla="*/ 2424268 h 2424268"/>
              <a:gd name="connsiteX1" fmla="*/ 0 w 1584176"/>
              <a:gd name="connsiteY1" fmla="*/ 2136236 h 2424268"/>
              <a:gd name="connsiteX2" fmla="*/ 288032 w 1584176"/>
              <a:gd name="connsiteY2" fmla="*/ 1992220 h 2424268"/>
              <a:gd name="connsiteX3" fmla="*/ 504056 w 1584176"/>
              <a:gd name="connsiteY3" fmla="*/ 1776196 h 2424268"/>
              <a:gd name="connsiteX4" fmla="*/ 792088 w 1584176"/>
              <a:gd name="connsiteY4" fmla="*/ 1488164 h 2424268"/>
              <a:gd name="connsiteX5" fmla="*/ 936104 w 1584176"/>
              <a:gd name="connsiteY5" fmla="*/ 1200132 h 2424268"/>
              <a:gd name="connsiteX6" fmla="*/ 1080120 w 1584176"/>
              <a:gd name="connsiteY6" fmla="*/ 912100 h 2424268"/>
              <a:gd name="connsiteX7" fmla="*/ 1296144 w 1584176"/>
              <a:gd name="connsiteY7" fmla="*/ 336036 h 2424268"/>
              <a:gd name="connsiteX8" fmla="*/ 1512168 w 1584176"/>
              <a:gd name="connsiteY8" fmla="*/ 48004 h 2424268"/>
              <a:gd name="connsiteX9" fmla="*/ 1584176 w 1584176"/>
              <a:gd name="connsiteY9" fmla="*/ 0 h 2424268"/>
              <a:gd name="connsiteX10" fmla="*/ 1584176 w 1584176"/>
              <a:gd name="connsiteY10" fmla="*/ 2406841 h 2424268"/>
              <a:gd name="connsiteX11" fmla="*/ 0 w 1584176"/>
              <a:gd name="connsiteY11" fmla="*/ 2424268 h 2424268"/>
              <a:gd name="connsiteX0" fmla="*/ 0 w 1584176"/>
              <a:gd name="connsiteY0" fmla="*/ 2424268 h 2424268"/>
              <a:gd name="connsiteX1" fmla="*/ 0 w 1584176"/>
              <a:gd name="connsiteY1" fmla="*/ 2136236 h 2424268"/>
              <a:gd name="connsiteX2" fmla="*/ 288032 w 1584176"/>
              <a:gd name="connsiteY2" fmla="*/ 1992220 h 2424268"/>
              <a:gd name="connsiteX3" fmla="*/ 504056 w 1584176"/>
              <a:gd name="connsiteY3" fmla="*/ 1776196 h 2424268"/>
              <a:gd name="connsiteX4" fmla="*/ 792088 w 1584176"/>
              <a:gd name="connsiteY4" fmla="*/ 1488164 h 2424268"/>
              <a:gd name="connsiteX5" fmla="*/ 936104 w 1584176"/>
              <a:gd name="connsiteY5" fmla="*/ 1200132 h 2424268"/>
              <a:gd name="connsiteX6" fmla="*/ 1080120 w 1584176"/>
              <a:gd name="connsiteY6" fmla="*/ 912100 h 2424268"/>
              <a:gd name="connsiteX7" fmla="*/ 1296144 w 1584176"/>
              <a:gd name="connsiteY7" fmla="*/ 336036 h 2424268"/>
              <a:gd name="connsiteX8" fmla="*/ 1512168 w 1584176"/>
              <a:gd name="connsiteY8" fmla="*/ 48004 h 2424268"/>
              <a:gd name="connsiteX9" fmla="*/ 1584176 w 1584176"/>
              <a:gd name="connsiteY9" fmla="*/ 0 h 2424268"/>
              <a:gd name="connsiteX10" fmla="*/ 1584176 w 1584176"/>
              <a:gd name="connsiteY10" fmla="*/ 2406841 h 2424268"/>
              <a:gd name="connsiteX11" fmla="*/ 0 w 1584176"/>
              <a:gd name="connsiteY11" fmla="*/ 2424268 h 2424268"/>
              <a:gd name="connsiteX0" fmla="*/ 0 w 1584176"/>
              <a:gd name="connsiteY0" fmla="*/ 2406841 h 2406841"/>
              <a:gd name="connsiteX1" fmla="*/ 0 w 1584176"/>
              <a:gd name="connsiteY1" fmla="*/ 2136236 h 2406841"/>
              <a:gd name="connsiteX2" fmla="*/ 288032 w 1584176"/>
              <a:gd name="connsiteY2" fmla="*/ 1992220 h 2406841"/>
              <a:gd name="connsiteX3" fmla="*/ 504056 w 1584176"/>
              <a:gd name="connsiteY3" fmla="*/ 1776196 h 2406841"/>
              <a:gd name="connsiteX4" fmla="*/ 792088 w 1584176"/>
              <a:gd name="connsiteY4" fmla="*/ 1488164 h 2406841"/>
              <a:gd name="connsiteX5" fmla="*/ 936104 w 1584176"/>
              <a:gd name="connsiteY5" fmla="*/ 1200132 h 2406841"/>
              <a:gd name="connsiteX6" fmla="*/ 1080120 w 1584176"/>
              <a:gd name="connsiteY6" fmla="*/ 912100 h 2406841"/>
              <a:gd name="connsiteX7" fmla="*/ 1296144 w 1584176"/>
              <a:gd name="connsiteY7" fmla="*/ 336036 h 2406841"/>
              <a:gd name="connsiteX8" fmla="*/ 1512168 w 1584176"/>
              <a:gd name="connsiteY8" fmla="*/ 48004 h 2406841"/>
              <a:gd name="connsiteX9" fmla="*/ 1584176 w 1584176"/>
              <a:gd name="connsiteY9" fmla="*/ 0 h 2406841"/>
              <a:gd name="connsiteX10" fmla="*/ 1584176 w 1584176"/>
              <a:gd name="connsiteY10" fmla="*/ 2406841 h 2406841"/>
              <a:gd name="connsiteX11" fmla="*/ 0 w 1584176"/>
              <a:gd name="connsiteY11" fmla="*/ 2406841 h 2406841"/>
              <a:gd name="connsiteX0" fmla="*/ 0 w 1584176"/>
              <a:gd name="connsiteY0" fmla="*/ 2406841 h 2406841"/>
              <a:gd name="connsiteX1" fmla="*/ 0 w 1584176"/>
              <a:gd name="connsiteY1" fmla="*/ 2136236 h 2406841"/>
              <a:gd name="connsiteX2" fmla="*/ 288032 w 1584176"/>
              <a:gd name="connsiteY2" fmla="*/ 1964986 h 2406841"/>
              <a:gd name="connsiteX3" fmla="*/ 504056 w 1584176"/>
              <a:gd name="connsiteY3" fmla="*/ 1776196 h 2406841"/>
              <a:gd name="connsiteX4" fmla="*/ 792088 w 1584176"/>
              <a:gd name="connsiteY4" fmla="*/ 1488164 h 2406841"/>
              <a:gd name="connsiteX5" fmla="*/ 936104 w 1584176"/>
              <a:gd name="connsiteY5" fmla="*/ 1200132 h 2406841"/>
              <a:gd name="connsiteX6" fmla="*/ 1080120 w 1584176"/>
              <a:gd name="connsiteY6" fmla="*/ 912100 h 2406841"/>
              <a:gd name="connsiteX7" fmla="*/ 1296144 w 1584176"/>
              <a:gd name="connsiteY7" fmla="*/ 336036 h 2406841"/>
              <a:gd name="connsiteX8" fmla="*/ 1512168 w 1584176"/>
              <a:gd name="connsiteY8" fmla="*/ 48004 h 2406841"/>
              <a:gd name="connsiteX9" fmla="*/ 1584176 w 1584176"/>
              <a:gd name="connsiteY9" fmla="*/ 0 h 2406841"/>
              <a:gd name="connsiteX10" fmla="*/ 1584176 w 1584176"/>
              <a:gd name="connsiteY10" fmla="*/ 2406841 h 2406841"/>
              <a:gd name="connsiteX11" fmla="*/ 0 w 1584176"/>
              <a:gd name="connsiteY11" fmla="*/ 2406841 h 2406841"/>
              <a:gd name="connsiteX0" fmla="*/ 0 w 2232248"/>
              <a:gd name="connsiteY0" fmla="*/ 2381647 h 2406841"/>
              <a:gd name="connsiteX1" fmla="*/ 648072 w 2232248"/>
              <a:gd name="connsiteY1" fmla="*/ 2136236 h 2406841"/>
              <a:gd name="connsiteX2" fmla="*/ 936104 w 2232248"/>
              <a:gd name="connsiteY2" fmla="*/ 1964986 h 2406841"/>
              <a:gd name="connsiteX3" fmla="*/ 1152128 w 2232248"/>
              <a:gd name="connsiteY3" fmla="*/ 1776196 h 2406841"/>
              <a:gd name="connsiteX4" fmla="*/ 1440160 w 2232248"/>
              <a:gd name="connsiteY4" fmla="*/ 1488164 h 2406841"/>
              <a:gd name="connsiteX5" fmla="*/ 1584176 w 2232248"/>
              <a:gd name="connsiteY5" fmla="*/ 1200132 h 2406841"/>
              <a:gd name="connsiteX6" fmla="*/ 1728192 w 2232248"/>
              <a:gd name="connsiteY6" fmla="*/ 912100 h 2406841"/>
              <a:gd name="connsiteX7" fmla="*/ 1944216 w 2232248"/>
              <a:gd name="connsiteY7" fmla="*/ 336036 h 2406841"/>
              <a:gd name="connsiteX8" fmla="*/ 2160240 w 2232248"/>
              <a:gd name="connsiteY8" fmla="*/ 48004 h 2406841"/>
              <a:gd name="connsiteX9" fmla="*/ 2232248 w 2232248"/>
              <a:gd name="connsiteY9" fmla="*/ 0 h 2406841"/>
              <a:gd name="connsiteX10" fmla="*/ 2232248 w 2232248"/>
              <a:gd name="connsiteY10" fmla="*/ 2406841 h 2406841"/>
              <a:gd name="connsiteX11" fmla="*/ 0 w 2232248"/>
              <a:gd name="connsiteY11" fmla="*/ 2381647 h 2406841"/>
              <a:gd name="connsiteX0" fmla="*/ 0 w 2232248"/>
              <a:gd name="connsiteY0" fmla="*/ 2381647 h 2381647"/>
              <a:gd name="connsiteX1" fmla="*/ 648072 w 2232248"/>
              <a:gd name="connsiteY1" fmla="*/ 2136236 h 2381647"/>
              <a:gd name="connsiteX2" fmla="*/ 936104 w 2232248"/>
              <a:gd name="connsiteY2" fmla="*/ 1964986 h 2381647"/>
              <a:gd name="connsiteX3" fmla="*/ 1152128 w 2232248"/>
              <a:gd name="connsiteY3" fmla="*/ 1776196 h 2381647"/>
              <a:gd name="connsiteX4" fmla="*/ 1440160 w 2232248"/>
              <a:gd name="connsiteY4" fmla="*/ 1488164 h 2381647"/>
              <a:gd name="connsiteX5" fmla="*/ 1584176 w 2232248"/>
              <a:gd name="connsiteY5" fmla="*/ 1200132 h 2381647"/>
              <a:gd name="connsiteX6" fmla="*/ 1728192 w 2232248"/>
              <a:gd name="connsiteY6" fmla="*/ 912100 h 2381647"/>
              <a:gd name="connsiteX7" fmla="*/ 1944216 w 2232248"/>
              <a:gd name="connsiteY7" fmla="*/ 336036 h 2381647"/>
              <a:gd name="connsiteX8" fmla="*/ 2160240 w 2232248"/>
              <a:gd name="connsiteY8" fmla="*/ 48004 h 2381647"/>
              <a:gd name="connsiteX9" fmla="*/ 2232248 w 2232248"/>
              <a:gd name="connsiteY9" fmla="*/ 0 h 2381647"/>
              <a:gd name="connsiteX10" fmla="*/ 2232248 w 2232248"/>
              <a:gd name="connsiteY10" fmla="*/ 2381647 h 2381647"/>
              <a:gd name="connsiteX11" fmla="*/ 0 w 2232248"/>
              <a:gd name="connsiteY11" fmla="*/ 2381647 h 2381647"/>
              <a:gd name="connsiteX0" fmla="*/ 0 w 2232248"/>
              <a:gd name="connsiteY0" fmla="*/ 2381647 h 2381647"/>
              <a:gd name="connsiteX1" fmla="*/ 720080 w 2232248"/>
              <a:gd name="connsiteY1" fmla="*/ 2268843 h 2381647"/>
              <a:gd name="connsiteX2" fmla="*/ 936104 w 2232248"/>
              <a:gd name="connsiteY2" fmla="*/ 1964986 h 2381647"/>
              <a:gd name="connsiteX3" fmla="*/ 1152128 w 2232248"/>
              <a:gd name="connsiteY3" fmla="*/ 1776196 h 2381647"/>
              <a:gd name="connsiteX4" fmla="*/ 1440160 w 2232248"/>
              <a:gd name="connsiteY4" fmla="*/ 1488164 h 2381647"/>
              <a:gd name="connsiteX5" fmla="*/ 1584176 w 2232248"/>
              <a:gd name="connsiteY5" fmla="*/ 1200132 h 2381647"/>
              <a:gd name="connsiteX6" fmla="*/ 1728192 w 2232248"/>
              <a:gd name="connsiteY6" fmla="*/ 912100 h 2381647"/>
              <a:gd name="connsiteX7" fmla="*/ 1944216 w 2232248"/>
              <a:gd name="connsiteY7" fmla="*/ 336036 h 2381647"/>
              <a:gd name="connsiteX8" fmla="*/ 2160240 w 2232248"/>
              <a:gd name="connsiteY8" fmla="*/ 48004 h 2381647"/>
              <a:gd name="connsiteX9" fmla="*/ 2232248 w 2232248"/>
              <a:gd name="connsiteY9" fmla="*/ 0 h 2381647"/>
              <a:gd name="connsiteX10" fmla="*/ 2232248 w 2232248"/>
              <a:gd name="connsiteY10" fmla="*/ 2381647 h 2381647"/>
              <a:gd name="connsiteX11" fmla="*/ 0 w 2232248"/>
              <a:gd name="connsiteY11" fmla="*/ 2381647 h 2381647"/>
              <a:gd name="connsiteX0" fmla="*/ 0 w 2232248"/>
              <a:gd name="connsiteY0" fmla="*/ 2381647 h 2381647"/>
              <a:gd name="connsiteX1" fmla="*/ 720080 w 2232248"/>
              <a:gd name="connsiteY1" fmla="*/ 2268843 h 2381647"/>
              <a:gd name="connsiteX2" fmla="*/ 1008112 w 2232248"/>
              <a:gd name="connsiteY2" fmla="*/ 2186708 h 2381647"/>
              <a:gd name="connsiteX3" fmla="*/ 1152128 w 2232248"/>
              <a:gd name="connsiteY3" fmla="*/ 1776196 h 2381647"/>
              <a:gd name="connsiteX4" fmla="*/ 1440160 w 2232248"/>
              <a:gd name="connsiteY4" fmla="*/ 1488164 h 2381647"/>
              <a:gd name="connsiteX5" fmla="*/ 1584176 w 2232248"/>
              <a:gd name="connsiteY5" fmla="*/ 1200132 h 2381647"/>
              <a:gd name="connsiteX6" fmla="*/ 1728192 w 2232248"/>
              <a:gd name="connsiteY6" fmla="*/ 912100 h 2381647"/>
              <a:gd name="connsiteX7" fmla="*/ 1944216 w 2232248"/>
              <a:gd name="connsiteY7" fmla="*/ 336036 h 2381647"/>
              <a:gd name="connsiteX8" fmla="*/ 2160240 w 2232248"/>
              <a:gd name="connsiteY8" fmla="*/ 48004 h 2381647"/>
              <a:gd name="connsiteX9" fmla="*/ 2232248 w 2232248"/>
              <a:gd name="connsiteY9" fmla="*/ 0 h 2381647"/>
              <a:gd name="connsiteX10" fmla="*/ 2232248 w 2232248"/>
              <a:gd name="connsiteY10" fmla="*/ 2381647 h 2381647"/>
              <a:gd name="connsiteX11" fmla="*/ 0 w 2232248"/>
              <a:gd name="connsiteY11" fmla="*/ 2381647 h 2381647"/>
              <a:gd name="connsiteX0" fmla="*/ 0 w 2232248"/>
              <a:gd name="connsiteY0" fmla="*/ 2381647 h 2381647"/>
              <a:gd name="connsiteX1" fmla="*/ 720080 w 2232248"/>
              <a:gd name="connsiteY1" fmla="*/ 2268843 h 2381647"/>
              <a:gd name="connsiteX2" fmla="*/ 1008112 w 2232248"/>
              <a:gd name="connsiteY2" fmla="*/ 2186708 h 2381647"/>
              <a:gd name="connsiteX3" fmla="*/ 1296144 w 2232248"/>
              <a:gd name="connsiteY3" fmla="*/ 2022438 h 2381647"/>
              <a:gd name="connsiteX4" fmla="*/ 1440160 w 2232248"/>
              <a:gd name="connsiteY4" fmla="*/ 1488164 h 2381647"/>
              <a:gd name="connsiteX5" fmla="*/ 1584176 w 2232248"/>
              <a:gd name="connsiteY5" fmla="*/ 1200132 h 2381647"/>
              <a:gd name="connsiteX6" fmla="*/ 1728192 w 2232248"/>
              <a:gd name="connsiteY6" fmla="*/ 912100 h 2381647"/>
              <a:gd name="connsiteX7" fmla="*/ 1944216 w 2232248"/>
              <a:gd name="connsiteY7" fmla="*/ 336036 h 2381647"/>
              <a:gd name="connsiteX8" fmla="*/ 2160240 w 2232248"/>
              <a:gd name="connsiteY8" fmla="*/ 48004 h 2381647"/>
              <a:gd name="connsiteX9" fmla="*/ 2232248 w 2232248"/>
              <a:gd name="connsiteY9" fmla="*/ 0 h 2381647"/>
              <a:gd name="connsiteX10" fmla="*/ 2232248 w 2232248"/>
              <a:gd name="connsiteY10" fmla="*/ 2381647 h 2381647"/>
              <a:gd name="connsiteX11" fmla="*/ 0 w 2232248"/>
              <a:gd name="connsiteY11" fmla="*/ 2381647 h 2381647"/>
              <a:gd name="connsiteX0" fmla="*/ 0 w 2232248"/>
              <a:gd name="connsiteY0" fmla="*/ 2381647 h 2381647"/>
              <a:gd name="connsiteX1" fmla="*/ 720080 w 2232248"/>
              <a:gd name="connsiteY1" fmla="*/ 2268843 h 2381647"/>
              <a:gd name="connsiteX2" fmla="*/ 1008112 w 2232248"/>
              <a:gd name="connsiteY2" fmla="*/ 2186708 h 2381647"/>
              <a:gd name="connsiteX3" fmla="*/ 1296144 w 2232248"/>
              <a:gd name="connsiteY3" fmla="*/ 2022438 h 2381647"/>
              <a:gd name="connsiteX4" fmla="*/ 1584176 w 2232248"/>
              <a:gd name="connsiteY4" fmla="*/ 1611764 h 2381647"/>
              <a:gd name="connsiteX5" fmla="*/ 1584176 w 2232248"/>
              <a:gd name="connsiteY5" fmla="*/ 1200132 h 2381647"/>
              <a:gd name="connsiteX6" fmla="*/ 1728192 w 2232248"/>
              <a:gd name="connsiteY6" fmla="*/ 912100 h 2381647"/>
              <a:gd name="connsiteX7" fmla="*/ 1944216 w 2232248"/>
              <a:gd name="connsiteY7" fmla="*/ 336036 h 2381647"/>
              <a:gd name="connsiteX8" fmla="*/ 2160240 w 2232248"/>
              <a:gd name="connsiteY8" fmla="*/ 48004 h 2381647"/>
              <a:gd name="connsiteX9" fmla="*/ 2232248 w 2232248"/>
              <a:gd name="connsiteY9" fmla="*/ 0 h 2381647"/>
              <a:gd name="connsiteX10" fmla="*/ 2232248 w 2232248"/>
              <a:gd name="connsiteY10" fmla="*/ 2381647 h 2381647"/>
              <a:gd name="connsiteX11" fmla="*/ 0 w 2232248"/>
              <a:gd name="connsiteY11" fmla="*/ 2381647 h 2381647"/>
              <a:gd name="connsiteX0" fmla="*/ 0 w 2232248"/>
              <a:gd name="connsiteY0" fmla="*/ 2381647 h 2381647"/>
              <a:gd name="connsiteX1" fmla="*/ 720080 w 2232248"/>
              <a:gd name="connsiteY1" fmla="*/ 2268843 h 2381647"/>
              <a:gd name="connsiteX2" fmla="*/ 1008112 w 2232248"/>
              <a:gd name="connsiteY2" fmla="*/ 2186708 h 2381647"/>
              <a:gd name="connsiteX3" fmla="*/ 1296144 w 2232248"/>
              <a:gd name="connsiteY3" fmla="*/ 2022438 h 2381647"/>
              <a:gd name="connsiteX4" fmla="*/ 1584176 w 2232248"/>
              <a:gd name="connsiteY4" fmla="*/ 1611764 h 2381647"/>
              <a:gd name="connsiteX5" fmla="*/ 1728192 w 2232248"/>
              <a:gd name="connsiteY5" fmla="*/ 1365359 h 2381647"/>
              <a:gd name="connsiteX6" fmla="*/ 1728192 w 2232248"/>
              <a:gd name="connsiteY6" fmla="*/ 912100 h 2381647"/>
              <a:gd name="connsiteX7" fmla="*/ 1944216 w 2232248"/>
              <a:gd name="connsiteY7" fmla="*/ 336036 h 2381647"/>
              <a:gd name="connsiteX8" fmla="*/ 2160240 w 2232248"/>
              <a:gd name="connsiteY8" fmla="*/ 48004 h 2381647"/>
              <a:gd name="connsiteX9" fmla="*/ 2232248 w 2232248"/>
              <a:gd name="connsiteY9" fmla="*/ 0 h 2381647"/>
              <a:gd name="connsiteX10" fmla="*/ 2232248 w 2232248"/>
              <a:gd name="connsiteY10" fmla="*/ 2381647 h 2381647"/>
              <a:gd name="connsiteX11" fmla="*/ 0 w 2232248"/>
              <a:gd name="connsiteY11" fmla="*/ 2381647 h 2381647"/>
              <a:gd name="connsiteX0" fmla="*/ 0 w 2232248"/>
              <a:gd name="connsiteY0" fmla="*/ 2381647 h 2381647"/>
              <a:gd name="connsiteX1" fmla="*/ 720080 w 2232248"/>
              <a:gd name="connsiteY1" fmla="*/ 2268843 h 2381647"/>
              <a:gd name="connsiteX2" fmla="*/ 1008112 w 2232248"/>
              <a:gd name="connsiteY2" fmla="*/ 2186708 h 2381647"/>
              <a:gd name="connsiteX3" fmla="*/ 1296144 w 2232248"/>
              <a:gd name="connsiteY3" fmla="*/ 2022438 h 2381647"/>
              <a:gd name="connsiteX4" fmla="*/ 1584176 w 2232248"/>
              <a:gd name="connsiteY4" fmla="*/ 1611764 h 2381647"/>
              <a:gd name="connsiteX5" fmla="*/ 1728192 w 2232248"/>
              <a:gd name="connsiteY5" fmla="*/ 1365359 h 2381647"/>
              <a:gd name="connsiteX6" fmla="*/ 1872208 w 2232248"/>
              <a:gd name="connsiteY6" fmla="*/ 1036819 h 2381647"/>
              <a:gd name="connsiteX7" fmla="*/ 1944216 w 2232248"/>
              <a:gd name="connsiteY7" fmla="*/ 336036 h 2381647"/>
              <a:gd name="connsiteX8" fmla="*/ 2160240 w 2232248"/>
              <a:gd name="connsiteY8" fmla="*/ 48004 h 2381647"/>
              <a:gd name="connsiteX9" fmla="*/ 2232248 w 2232248"/>
              <a:gd name="connsiteY9" fmla="*/ 0 h 2381647"/>
              <a:gd name="connsiteX10" fmla="*/ 2232248 w 2232248"/>
              <a:gd name="connsiteY10" fmla="*/ 2381647 h 2381647"/>
              <a:gd name="connsiteX11" fmla="*/ 0 w 2232248"/>
              <a:gd name="connsiteY11" fmla="*/ 2381647 h 2381647"/>
              <a:gd name="connsiteX0" fmla="*/ 0 w 2232248"/>
              <a:gd name="connsiteY0" fmla="*/ 2381647 h 2381647"/>
              <a:gd name="connsiteX1" fmla="*/ 720080 w 2232248"/>
              <a:gd name="connsiteY1" fmla="*/ 2268843 h 2381647"/>
              <a:gd name="connsiteX2" fmla="*/ 1008112 w 2232248"/>
              <a:gd name="connsiteY2" fmla="*/ 2186708 h 2381647"/>
              <a:gd name="connsiteX3" fmla="*/ 1296144 w 2232248"/>
              <a:gd name="connsiteY3" fmla="*/ 2022438 h 2381647"/>
              <a:gd name="connsiteX4" fmla="*/ 1584176 w 2232248"/>
              <a:gd name="connsiteY4" fmla="*/ 1611764 h 2381647"/>
              <a:gd name="connsiteX5" fmla="*/ 1728192 w 2232248"/>
              <a:gd name="connsiteY5" fmla="*/ 1365359 h 2381647"/>
              <a:gd name="connsiteX6" fmla="*/ 1872208 w 2232248"/>
              <a:gd name="connsiteY6" fmla="*/ 1036819 h 2381647"/>
              <a:gd name="connsiteX7" fmla="*/ 2016224 w 2232248"/>
              <a:gd name="connsiteY7" fmla="*/ 461875 h 2381647"/>
              <a:gd name="connsiteX8" fmla="*/ 2160240 w 2232248"/>
              <a:gd name="connsiteY8" fmla="*/ 48004 h 2381647"/>
              <a:gd name="connsiteX9" fmla="*/ 2232248 w 2232248"/>
              <a:gd name="connsiteY9" fmla="*/ 0 h 2381647"/>
              <a:gd name="connsiteX10" fmla="*/ 2232248 w 2232248"/>
              <a:gd name="connsiteY10" fmla="*/ 2381647 h 2381647"/>
              <a:gd name="connsiteX11" fmla="*/ 0 w 2232248"/>
              <a:gd name="connsiteY11" fmla="*/ 2381647 h 2381647"/>
              <a:gd name="connsiteX0" fmla="*/ 0 w 2232248"/>
              <a:gd name="connsiteY0" fmla="*/ 2381647 h 2381647"/>
              <a:gd name="connsiteX1" fmla="*/ 720080 w 2232248"/>
              <a:gd name="connsiteY1" fmla="*/ 2268843 h 2381647"/>
              <a:gd name="connsiteX2" fmla="*/ 1008112 w 2232248"/>
              <a:gd name="connsiteY2" fmla="*/ 2186708 h 2381647"/>
              <a:gd name="connsiteX3" fmla="*/ 1296144 w 2232248"/>
              <a:gd name="connsiteY3" fmla="*/ 2022438 h 2381647"/>
              <a:gd name="connsiteX4" fmla="*/ 1584176 w 2232248"/>
              <a:gd name="connsiteY4" fmla="*/ 1611764 h 2381647"/>
              <a:gd name="connsiteX5" fmla="*/ 1728192 w 2232248"/>
              <a:gd name="connsiteY5" fmla="*/ 1365359 h 2381647"/>
              <a:gd name="connsiteX6" fmla="*/ 1872208 w 2232248"/>
              <a:gd name="connsiteY6" fmla="*/ 1036819 h 2381647"/>
              <a:gd name="connsiteX7" fmla="*/ 2016224 w 2232248"/>
              <a:gd name="connsiteY7" fmla="*/ 461875 h 2381647"/>
              <a:gd name="connsiteX8" fmla="*/ 2160240 w 2232248"/>
              <a:gd name="connsiteY8" fmla="*/ 51201 h 2381647"/>
              <a:gd name="connsiteX9" fmla="*/ 2232248 w 2232248"/>
              <a:gd name="connsiteY9" fmla="*/ 0 h 2381647"/>
              <a:gd name="connsiteX10" fmla="*/ 2232248 w 2232248"/>
              <a:gd name="connsiteY10" fmla="*/ 2381647 h 2381647"/>
              <a:gd name="connsiteX11" fmla="*/ 0 w 2232248"/>
              <a:gd name="connsiteY11" fmla="*/ 2381647 h 2381647"/>
              <a:gd name="connsiteX0" fmla="*/ 0 w 2232248"/>
              <a:gd name="connsiteY0" fmla="*/ 2381647 h 2381647"/>
              <a:gd name="connsiteX1" fmla="*/ 720080 w 2232248"/>
              <a:gd name="connsiteY1" fmla="*/ 2268843 h 2381647"/>
              <a:gd name="connsiteX2" fmla="*/ 1008112 w 2232248"/>
              <a:gd name="connsiteY2" fmla="*/ 2186708 h 2381647"/>
              <a:gd name="connsiteX3" fmla="*/ 1296144 w 2232248"/>
              <a:gd name="connsiteY3" fmla="*/ 2022438 h 2381647"/>
              <a:gd name="connsiteX4" fmla="*/ 1584176 w 2232248"/>
              <a:gd name="connsiteY4" fmla="*/ 1611764 h 2381647"/>
              <a:gd name="connsiteX5" fmla="*/ 1728192 w 2232248"/>
              <a:gd name="connsiteY5" fmla="*/ 1365359 h 2381647"/>
              <a:gd name="connsiteX6" fmla="*/ 1872208 w 2232248"/>
              <a:gd name="connsiteY6" fmla="*/ 1036819 h 2381647"/>
              <a:gd name="connsiteX7" fmla="*/ 2016224 w 2232248"/>
              <a:gd name="connsiteY7" fmla="*/ 461875 h 2381647"/>
              <a:gd name="connsiteX8" fmla="*/ 2160240 w 2232248"/>
              <a:gd name="connsiteY8" fmla="*/ 133336 h 2381647"/>
              <a:gd name="connsiteX9" fmla="*/ 2232248 w 2232248"/>
              <a:gd name="connsiteY9" fmla="*/ 0 h 2381647"/>
              <a:gd name="connsiteX10" fmla="*/ 2232248 w 2232248"/>
              <a:gd name="connsiteY10" fmla="*/ 2381647 h 2381647"/>
              <a:gd name="connsiteX11" fmla="*/ 0 w 2232248"/>
              <a:gd name="connsiteY11" fmla="*/ 2381647 h 2381647"/>
              <a:gd name="connsiteX0" fmla="*/ 0 w 2232248"/>
              <a:gd name="connsiteY0" fmla="*/ 2381647 h 2381647"/>
              <a:gd name="connsiteX1" fmla="*/ 720080 w 2232248"/>
              <a:gd name="connsiteY1" fmla="*/ 2268843 h 2381647"/>
              <a:gd name="connsiteX2" fmla="*/ 1008112 w 2232248"/>
              <a:gd name="connsiteY2" fmla="*/ 2186708 h 2381647"/>
              <a:gd name="connsiteX3" fmla="*/ 1296144 w 2232248"/>
              <a:gd name="connsiteY3" fmla="*/ 2022438 h 2381647"/>
              <a:gd name="connsiteX4" fmla="*/ 1584176 w 2232248"/>
              <a:gd name="connsiteY4" fmla="*/ 1693899 h 2381647"/>
              <a:gd name="connsiteX5" fmla="*/ 1728192 w 2232248"/>
              <a:gd name="connsiteY5" fmla="*/ 1365359 h 2381647"/>
              <a:gd name="connsiteX6" fmla="*/ 1872208 w 2232248"/>
              <a:gd name="connsiteY6" fmla="*/ 1036819 h 2381647"/>
              <a:gd name="connsiteX7" fmla="*/ 2016224 w 2232248"/>
              <a:gd name="connsiteY7" fmla="*/ 461875 h 2381647"/>
              <a:gd name="connsiteX8" fmla="*/ 2160240 w 2232248"/>
              <a:gd name="connsiteY8" fmla="*/ 133336 h 2381647"/>
              <a:gd name="connsiteX9" fmla="*/ 2232248 w 2232248"/>
              <a:gd name="connsiteY9" fmla="*/ 0 h 2381647"/>
              <a:gd name="connsiteX10" fmla="*/ 2232248 w 2232248"/>
              <a:gd name="connsiteY10" fmla="*/ 2381647 h 2381647"/>
              <a:gd name="connsiteX11" fmla="*/ 0 w 2232248"/>
              <a:gd name="connsiteY11" fmla="*/ 2381647 h 2381647"/>
              <a:gd name="connsiteX0" fmla="*/ 0 w 2232248"/>
              <a:gd name="connsiteY0" fmla="*/ 2381647 h 2381647"/>
              <a:gd name="connsiteX1" fmla="*/ 720080 w 2232248"/>
              <a:gd name="connsiteY1" fmla="*/ 2268843 h 2381647"/>
              <a:gd name="connsiteX2" fmla="*/ 1008112 w 2232248"/>
              <a:gd name="connsiteY2" fmla="*/ 2186708 h 2381647"/>
              <a:gd name="connsiteX3" fmla="*/ 1296144 w 2232248"/>
              <a:gd name="connsiteY3" fmla="*/ 2022438 h 2381647"/>
              <a:gd name="connsiteX4" fmla="*/ 1584176 w 2232248"/>
              <a:gd name="connsiteY4" fmla="*/ 1693899 h 2381647"/>
              <a:gd name="connsiteX5" fmla="*/ 1728192 w 2232248"/>
              <a:gd name="connsiteY5" fmla="*/ 1365359 h 2381647"/>
              <a:gd name="connsiteX6" fmla="*/ 1872208 w 2232248"/>
              <a:gd name="connsiteY6" fmla="*/ 1036819 h 2381647"/>
              <a:gd name="connsiteX7" fmla="*/ 2016224 w 2232248"/>
              <a:gd name="connsiteY7" fmla="*/ 461875 h 2381647"/>
              <a:gd name="connsiteX8" fmla="*/ 2160240 w 2232248"/>
              <a:gd name="connsiteY8" fmla="*/ 133336 h 2381647"/>
              <a:gd name="connsiteX9" fmla="*/ 2232248 w 2232248"/>
              <a:gd name="connsiteY9" fmla="*/ 0 h 2381647"/>
              <a:gd name="connsiteX10" fmla="*/ 2232248 w 2232248"/>
              <a:gd name="connsiteY10" fmla="*/ 2381647 h 2381647"/>
              <a:gd name="connsiteX11" fmla="*/ 0 w 2232248"/>
              <a:gd name="connsiteY11" fmla="*/ 2381647 h 2381647"/>
              <a:gd name="connsiteX0" fmla="*/ 0 w 2232248"/>
              <a:gd name="connsiteY0" fmla="*/ 2381647 h 2381647"/>
              <a:gd name="connsiteX1" fmla="*/ 720080 w 2232248"/>
              <a:gd name="connsiteY1" fmla="*/ 2268843 h 2381647"/>
              <a:gd name="connsiteX2" fmla="*/ 1008112 w 2232248"/>
              <a:gd name="connsiteY2" fmla="*/ 2186708 h 2381647"/>
              <a:gd name="connsiteX3" fmla="*/ 1296144 w 2232248"/>
              <a:gd name="connsiteY3" fmla="*/ 2022438 h 2381647"/>
              <a:gd name="connsiteX4" fmla="*/ 1584176 w 2232248"/>
              <a:gd name="connsiteY4" fmla="*/ 1693899 h 2381647"/>
              <a:gd name="connsiteX5" fmla="*/ 1872208 w 2232248"/>
              <a:gd name="connsiteY5" fmla="*/ 1036819 h 2381647"/>
              <a:gd name="connsiteX6" fmla="*/ 2016224 w 2232248"/>
              <a:gd name="connsiteY6" fmla="*/ 461875 h 2381647"/>
              <a:gd name="connsiteX7" fmla="*/ 2160240 w 2232248"/>
              <a:gd name="connsiteY7" fmla="*/ 133336 h 2381647"/>
              <a:gd name="connsiteX8" fmla="*/ 2232248 w 2232248"/>
              <a:gd name="connsiteY8" fmla="*/ 0 h 2381647"/>
              <a:gd name="connsiteX9" fmla="*/ 2232248 w 2232248"/>
              <a:gd name="connsiteY9" fmla="*/ 2381647 h 2381647"/>
              <a:gd name="connsiteX10" fmla="*/ 0 w 2232248"/>
              <a:gd name="connsiteY10" fmla="*/ 2381647 h 2381647"/>
              <a:gd name="connsiteX0" fmla="*/ 0 w 2232248"/>
              <a:gd name="connsiteY0" fmla="*/ 2381647 h 2381647"/>
              <a:gd name="connsiteX1" fmla="*/ 864096 w 2232248"/>
              <a:gd name="connsiteY1" fmla="*/ 2268843 h 2381647"/>
              <a:gd name="connsiteX2" fmla="*/ 1008112 w 2232248"/>
              <a:gd name="connsiteY2" fmla="*/ 2186708 h 2381647"/>
              <a:gd name="connsiteX3" fmla="*/ 1296144 w 2232248"/>
              <a:gd name="connsiteY3" fmla="*/ 2022438 h 2381647"/>
              <a:gd name="connsiteX4" fmla="*/ 1584176 w 2232248"/>
              <a:gd name="connsiteY4" fmla="*/ 1693899 h 2381647"/>
              <a:gd name="connsiteX5" fmla="*/ 1872208 w 2232248"/>
              <a:gd name="connsiteY5" fmla="*/ 1036819 h 2381647"/>
              <a:gd name="connsiteX6" fmla="*/ 2016224 w 2232248"/>
              <a:gd name="connsiteY6" fmla="*/ 461875 h 2381647"/>
              <a:gd name="connsiteX7" fmla="*/ 2160240 w 2232248"/>
              <a:gd name="connsiteY7" fmla="*/ 133336 h 2381647"/>
              <a:gd name="connsiteX8" fmla="*/ 2232248 w 2232248"/>
              <a:gd name="connsiteY8" fmla="*/ 0 h 2381647"/>
              <a:gd name="connsiteX9" fmla="*/ 2232248 w 2232248"/>
              <a:gd name="connsiteY9" fmla="*/ 2381647 h 2381647"/>
              <a:gd name="connsiteX10" fmla="*/ 0 w 2232248"/>
              <a:gd name="connsiteY10" fmla="*/ 2381647 h 2381647"/>
              <a:gd name="connsiteX0" fmla="*/ 0 w 2232248"/>
              <a:gd name="connsiteY0" fmla="*/ 2381647 h 2381647"/>
              <a:gd name="connsiteX1" fmla="*/ 864096 w 2232248"/>
              <a:gd name="connsiteY1" fmla="*/ 2268843 h 2381647"/>
              <a:gd name="connsiteX2" fmla="*/ 1080120 w 2232248"/>
              <a:gd name="connsiteY2" fmla="*/ 2186708 h 2381647"/>
              <a:gd name="connsiteX3" fmla="*/ 1296144 w 2232248"/>
              <a:gd name="connsiteY3" fmla="*/ 2022438 h 2381647"/>
              <a:gd name="connsiteX4" fmla="*/ 1584176 w 2232248"/>
              <a:gd name="connsiteY4" fmla="*/ 1693899 h 2381647"/>
              <a:gd name="connsiteX5" fmla="*/ 1872208 w 2232248"/>
              <a:gd name="connsiteY5" fmla="*/ 1036819 h 2381647"/>
              <a:gd name="connsiteX6" fmla="*/ 2016224 w 2232248"/>
              <a:gd name="connsiteY6" fmla="*/ 461875 h 2381647"/>
              <a:gd name="connsiteX7" fmla="*/ 2160240 w 2232248"/>
              <a:gd name="connsiteY7" fmla="*/ 133336 h 2381647"/>
              <a:gd name="connsiteX8" fmla="*/ 2232248 w 2232248"/>
              <a:gd name="connsiteY8" fmla="*/ 0 h 2381647"/>
              <a:gd name="connsiteX9" fmla="*/ 2232248 w 2232248"/>
              <a:gd name="connsiteY9" fmla="*/ 2381647 h 2381647"/>
              <a:gd name="connsiteX10" fmla="*/ 0 w 2232248"/>
              <a:gd name="connsiteY10" fmla="*/ 2381647 h 2381647"/>
              <a:gd name="connsiteX0" fmla="*/ 0 w 2232248"/>
              <a:gd name="connsiteY0" fmla="*/ 2381647 h 2381647"/>
              <a:gd name="connsiteX1" fmla="*/ 864096 w 2232248"/>
              <a:gd name="connsiteY1" fmla="*/ 2268843 h 2381647"/>
              <a:gd name="connsiteX2" fmla="*/ 1080120 w 2232248"/>
              <a:gd name="connsiteY2" fmla="*/ 2186708 h 2381647"/>
              <a:gd name="connsiteX3" fmla="*/ 1296144 w 2232248"/>
              <a:gd name="connsiteY3" fmla="*/ 2022438 h 2381647"/>
              <a:gd name="connsiteX4" fmla="*/ 1584176 w 2232248"/>
              <a:gd name="connsiteY4" fmla="*/ 1693899 h 2381647"/>
              <a:gd name="connsiteX5" fmla="*/ 1872208 w 2232248"/>
              <a:gd name="connsiteY5" fmla="*/ 1036819 h 2381647"/>
              <a:gd name="connsiteX6" fmla="*/ 2016224 w 2232248"/>
              <a:gd name="connsiteY6" fmla="*/ 461875 h 2381647"/>
              <a:gd name="connsiteX7" fmla="*/ 2160240 w 2232248"/>
              <a:gd name="connsiteY7" fmla="*/ 51201 h 2381647"/>
              <a:gd name="connsiteX8" fmla="*/ 2232248 w 2232248"/>
              <a:gd name="connsiteY8" fmla="*/ 0 h 2381647"/>
              <a:gd name="connsiteX9" fmla="*/ 2232248 w 2232248"/>
              <a:gd name="connsiteY9" fmla="*/ 2381647 h 2381647"/>
              <a:gd name="connsiteX10" fmla="*/ 0 w 2232248"/>
              <a:gd name="connsiteY10" fmla="*/ 2381647 h 2381647"/>
              <a:gd name="connsiteX0" fmla="*/ 0 w 2232248"/>
              <a:gd name="connsiteY0" fmla="*/ 2381647 h 2381647"/>
              <a:gd name="connsiteX1" fmla="*/ 864096 w 2232248"/>
              <a:gd name="connsiteY1" fmla="*/ 2268843 h 2381647"/>
              <a:gd name="connsiteX2" fmla="*/ 1080120 w 2232248"/>
              <a:gd name="connsiteY2" fmla="*/ 2186708 h 2381647"/>
              <a:gd name="connsiteX3" fmla="*/ 1296144 w 2232248"/>
              <a:gd name="connsiteY3" fmla="*/ 2022438 h 2381647"/>
              <a:gd name="connsiteX4" fmla="*/ 1584176 w 2232248"/>
              <a:gd name="connsiteY4" fmla="*/ 1693899 h 2381647"/>
              <a:gd name="connsiteX5" fmla="*/ 1872208 w 2232248"/>
              <a:gd name="connsiteY5" fmla="*/ 1036819 h 2381647"/>
              <a:gd name="connsiteX6" fmla="*/ 2016224 w 2232248"/>
              <a:gd name="connsiteY6" fmla="*/ 461875 h 2381647"/>
              <a:gd name="connsiteX7" fmla="*/ 2088232 w 2232248"/>
              <a:gd name="connsiteY7" fmla="*/ 133336 h 2381647"/>
              <a:gd name="connsiteX8" fmla="*/ 2160240 w 2232248"/>
              <a:gd name="connsiteY8" fmla="*/ 51201 h 2381647"/>
              <a:gd name="connsiteX9" fmla="*/ 2232248 w 2232248"/>
              <a:gd name="connsiteY9" fmla="*/ 0 h 2381647"/>
              <a:gd name="connsiteX10" fmla="*/ 2232248 w 2232248"/>
              <a:gd name="connsiteY10" fmla="*/ 2381647 h 2381647"/>
              <a:gd name="connsiteX11" fmla="*/ 0 w 2232248"/>
              <a:gd name="connsiteY11" fmla="*/ 2381647 h 2381647"/>
              <a:gd name="connsiteX0" fmla="*/ 0 w 2232248"/>
              <a:gd name="connsiteY0" fmla="*/ 2381647 h 2381647"/>
              <a:gd name="connsiteX1" fmla="*/ 864096 w 2232248"/>
              <a:gd name="connsiteY1" fmla="*/ 2268843 h 2381647"/>
              <a:gd name="connsiteX2" fmla="*/ 1080120 w 2232248"/>
              <a:gd name="connsiteY2" fmla="*/ 2186708 h 2381647"/>
              <a:gd name="connsiteX3" fmla="*/ 1296144 w 2232248"/>
              <a:gd name="connsiteY3" fmla="*/ 2022438 h 2381647"/>
              <a:gd name="connsiteX4" fmla="*/ 1584176 w 2232248"/>
              <a:gd name="connsiteY4" fmla="*/ 1693899 h 2381647"/>
              <a:gd name="connsiteX5" fmla="*/ 1872208 w 2232248"/>
              <a:gd name="connsiteY5" fmla="*/ 1036819 h 2381647"/>
              <a:gd name="connsiteX6" fmla="*/ 2016224 w 2232248"/>
              <a:gd name="connsiteY6" fmla="*/ 461875 h 2381647"/>
              <a:gd name="connsiteX7" fmla="*/ 2088232 w 2232248"/>
              <a:gd name="connsiteY7" fmla="*/ 133336 h 2381647"/>
              <a:gd name="connsiteX8" fmla="*/ 2160240 w 2232248"/>
              <a:gd name="connsiteY8" fmla="*/ 51201 h 2381647"/>
              <a:gd name="connsiteX9" fmla="*/ 2232248 w 2232248"/>
              <a:gd name="connsiteY9" fmla="*/ 0 h 2381647"/>
              <a:gd name="connsiteX10" fmla="*/ 2232248 w 2232248"/>
              <a:gd name="connsiteY10" fmla="*/ 2381647 h 2381647"/>
              <a:gd name="connsiteX11" fmla="*/ 0 w 2232248"/>
              <a:gd name="connsiteY11" fmla="*/ 2381647 h 2381647"/>
              <a:gd name="connsiteX0" fmla="*/ 0 w 2232248"/>
              <a:gd name="connsiteY0" fmla="*/ 2381647 h 2381647"/>
              <a:gd name="connsiteX1" fmla="*/ 864096 w 2232248"/>
              <a:gd name="connsiteY1" fmla="*/ 2268843 h 2381647"/>
              <a:gd name="connsiteX2" fmla="*/ 1080120 w 2232248"/>
              <a:gd name="connsiteY2" fmla="*/ 2186708 h 2381647"/>
              <a:gd name="connsiteX3" fmla="*/ 1296144 w 2232248"/>
              <a:gd name="connsiteY3" fmla="*/ 2022438 h 2381647"/>
              <a:gd name="connsiteX4" fmla="*/ 1584176 w 2232248"/>
              <a:gd name="connsiteY4" fmla="*/ 1693899 h 2381647"/>
              <a:gd name="connsiteX5" fmla="*/ 1872208 w 2232248"/>
              <a:gd name="connsiteY5" fmla="*/ 1036819 h 2381647"/>
              <a:gd name="connsiteX6" fmla="*/ 2016224 w 2232248"/>
              <a:gd name="connsiteY6" fmla="*/ 461875 h 2381647"/>
              <a:gd name="connsiteX7" fmla="*/ 2088232 w 2232248"/>
              <a:gd name="connsiteY7" fmla="*/ 133336 h 2381647"/>
              <a:gd name="connsiteX8" fmla="*/ 2160240 w 2232248"/>
              <a:gd name="connsiteY8" fmla="*/ 51201 h 2381647"/>
              <a:gd name="connsiteX9" fmla="*/ 2232248 w 2232248"/>
              <a:gd name="connsiteY9" fmla="*/ 0 h 2381647"/>
              <a:gd name="connsiteX10" fmla="*/ 2232248 w 2232248"/>
              <a:gd name="connsiteY10" fmla="*/ 2381647 h 2381647"/>
              <a:gd name="connsiteX11" fmla="*/ 0 w 2232248"/>
              <a:gd name="connsiteY11" fmla="*/ 2381647 h 2381647"/>
              <a:gd name="connsiteX0" fmla="*/ 0 w 2232248"/>
              <a:gd name="connsiteY0" fmla="*/ 2381647 h 2381647"/>
              <a:gd name="connsiteX1" fmla="*/ 864096 w 2232248"/>
              <a:gd name="connsiteY1" fmla="*/ 2268843 h 2381647"/>
              <a:gd name="connsiteX2" fmla="*/ 1080120 w 2232248"/>
              <a:gd name="connsiteY2" fmla="*/ 2186708 h 2381647"/>
              <a:gd name="connsiteX3" fmla="*/ 1296144 w 2232248"/>
              <a:gd name="connsiteY3" fmla="*/ 2022438 h 2381647"/>
              <a:gd name="connsiteX4" fmla="*/ 1584176 w 2232248"/>
              <a:gd name="connsiteY4" fmla="*/ 1693899 h 2381647"/>
              <a:gd name="connsiteX5" fmla="*/ 1872208 w 2232248"/>
              <a:gd name="connsiteY5" fmla="*/ 1036819 h 2381647"/>
              <a:gd name="connsiteX6" fmla="*/ 2016224 w 2232248"/>
              <a:gd name="connsiteY6" fmla="*/ 461875 h 2381647"/>
              <a:gd name="connsiteX7" fmla="*/ 2088232 w 2232248"/>
              <a:gd name="connsiteY7" fmla="*/ 133336 h 2381647"/>
              <a:gd name="connsiteX8" fmla="*/ 2160240 w 2232248"/>
              <a:gd name="connsiteY8" fmla="*/ 51201 h 2381647"/>
              <a:gd name="connsiteX9" fmla="*/ 2232248 w 2232248"/>
              <a:gd name="connsiteY9" fmla="*/ 0 h 2381647"/>
              <a:gd name="connsiteX10" fmla="*/ 2232248 w 2232248"/>
              <a:gd name="connsiteY10" fmla="*/ 2381647 h 2381647"/>
              <a:gd name="connsiteX11" fmla="*/ 0 w 2232248"/>
              <a:gd name="connsiteY11" fmla="*/ 2381647 h 2381647"/>
              <a:gd name="connsiteX0" fmla="*/ 0 w 2232248"/>
              <a:gd name="connsiteY0" fmla="*/ 2381647 h 2381647"/>
              <a:gd name="connsiteX1" fmla="*/ 864096 w 2232248"/>
              <a:gd name="connsiteY1" fmla="*/ 2268843 h 2381647"/>
              <a:gd name="connsiteX2" fmla="*/ 1080120 w 2232248"/>
              <a:gd name="connsiteY2" fmla="*/ 2186708 h 2381647"/>
              <a:gd name="connsiteX3" fmla="*/ 1296144 w 2232248"/>
              <a:gd name="connsiteY3" fmla="*/ 2022438 h 2381647"/>
              <a:gd name="connsiteX4" fmla="*/ 1584176 w 2232248"/>
              <a:gd name="connsiteY4" fmla="*/ 1693899 h 2381647"/>
              <a:gd name="connsiteX5" fmla="*/ 1872208 w 2232248"/>
              <a:gd name="connsiteY5" fmla="*/ 1036819 h 2381647"/>
              <a:gd name="connsiteX6" fmla="*/ 2016224 w 2232248"/>
              <a:gd name="connsiteY6" fmla="*/ 461875 h 2381647"/>
              <a:gd name="connsiteX7" fmla="*/ 2160240 w 2232248"/>
              <a:gd name="connsiteY7" fmla="*/ 51201 h 2381647"/>
              <a:gd name="connsiteX8" fmla="*/ 2232248 w 2232248"/>
              <a:gd name="connsiteY8" fmla="*/ 0 h 2381647"/>
              <a:gd name="connsiteX9" fmla="*/ 2232248 w 2232248"/>
              <a:gd name="connsiteY9" fmla="*/ 2381647 h 2381647"/>
              <a:gd name="connsiteX10" fmla="*/ 0 w 2232248"/>
              <a:gd name="connsiteY10" fmla="*/ 2381647 h 2381647"/>
              <a:gd name="connsiteX0" fmla="*/ 0 w 2520280"/>
              <a:gd name="connsiteY0" fmla="*/ 2381647 h 2381647"/>
              <a:gd name="connsiteX1" fmla="*/ 864096 w 2520280"/>
              <a:gd name="connsiteY1" fmla="*/ 2268843 h 2381647"/>
              <a:gd name="connsiteX2" fmla="*/ 1080120 w 2520280"/>
              <a:gd name="connsiteY2" fmla="*/ 2186708 h 2381647"/>
              <a:gd name="connsiteX3" fmla="*/ 1296144 w 2520280"/>
              <a:gd name="connsiteY3" fmla="*/ 2022438 h 2381647"/>
              <a:gd name="connsiteX4" fmla="*/ 1584176 w 2520280"/>
              <a:gd name="connsiteY4" fmla="*/ 1693899 h 2381647"/>
              <a:gd name="connsiteX5" fmla="*/ 1872208 w 2520280"/>
              <a:gd name="connsiteY5" fmla="*/ 1036819 h 2381647"/>
              <a:gd name="connsiteX6" fmla="*/ 2016224 w 2520280"/>
              <a:gd name="connsiteY6" fmla="*/ 461875 h 2381647"/>
              <a:gd name="connsiteX7" fmla="*/ 2160240 w 2520280"/>
              <a:gd name="connsiteY7" fmla="*/ 51201 h 2381647"/>
              <a:gd name="connsiteX8" fmla="*/ 2232248 w 2520280"/>
              <a:gd name="connsiteY8" fmla="*/ 0 h 2381647"/>
              <a:gd name="connsiteX9" fmla="*/ 2520280 w 2520280"/>
              <a:gd name="connsiteY9" fmla="*/ 2350978 h 2381647"/>
              <a:gd name="connsiteX10" fmla="*/ 0 w 2520280"/>
              <a:gd name="connsiteY10" fmla="*/ 2381647 h 2381647"/>
              <a:gd name="connsiteX0" fmla="*/ 0 w 2520280"/>
              <a:gd name="connsiteY0" fmla="*/ 2330446 h 2330446"/>
              <a:gd name="connsiteX1" fmla="*/ 864096 w 2520280"/>
              <a:gd name="connsiteY1" fmla="*/ 2217642 h 2330446"/>
              <a:gd name="connsiteX2" fmla="*/ 1080120 w 2520280"/>
              <a:gd name="connsiteY2" fmla="*/ 2135507 h 2330446"/>
              <a:gd name="connsiteX3" fmla="*/ 1296144 w 2520280"/>
              <a:gd name="connsiteY3" fmla="*/ 1971237 h 2330446"/>
              <a:gd name="connsiteX4" fmla="*/ 1584176 w 2520280"/>
              <a:gd name="connsiteY4" fmla="*/ 1642698 h 2330446"/>
              <a:gd name="connsiteX5" fmla="*/ 1872208 w 2520280"/>
              <a:gd name="connsiteY5" fmla="*/ 985618 h 2330446"/>
              <a:gd name="connsiteX6" fmla="*/ 2016224 w 2520280"/>
              <a:gd name="connsiteY6" fmla="*/ 410674 h 2330446"/>
              <a:gd name="connsiteX7" fmla="*/ 2160240 w 2520280"/>
              <a:gd name="connsiteY7" fmla="*/ 0 h 2330446"/>
              <a:gd name="connsiteX8" fmla="*/ 2520280 w 2520280"/>
              <a:gd name="connsiteY8" fmla="*/ 821349 h 2330446"/>
              <a:gd name="connsiteX9" fmla="*/ 2520280 w 2520280"/>
              <a:gd name="connsiteY9" fmla="*/ 2299777 h 2330446"/>
              <a:gd name="connsiteX10" fmla="*/ 0 w 2520280"/>
              <a:gd name="connsiteY10" fmla="*/ 2330446 h 2330446"/>
              <a:gd name="connsiteX0" fmla="*/ 0 w 2520280"/>
              <a:gd name="connsiteY0" fmla="*/ 2299777 h 2299777"/>
              <a:gd name="connsiteX1" fmla="*/ 864096 w 2520280"/>
              <a:gd name="connsiteY1" fmla="*/ 2217642 h 2299777"/>
              <a:gd name="connsiteX2" fmla="*/ 1080120 w 2520280"/>
              <a:gd name="connsiteY2" fmla="*/ 2135507 h 2299777"/>
              <a:gd name="connsiteX3" fmla="*/ 1296144 w 2520280"/>
              <a:gd name="connsiteY3" fmla="*/ 1971237 h 2299777"/>
              <a:gd name="connsiteX4" fmla="*/ 1584176 w 2520280"/>
              <a:gd name="connsiteY4" fmla="*/ 1642698 h 2299777"/>
              <a:gd name="connsiteX5" fmla="*/ 1872208 w 2520280"/>
              <a:gd name="connsiteY5" fmla="*/ 985618 h 2299777"/>
              <a:gd name="connsiteX6" fmla="*/ 2016224 w 2520280"/>
              <a:gd name="connsiteY6" fmla="*/ 410674 h 2299777"/>
              <a:gd name="connsiteX7" fmla="*/ 2160240 w 2520280"/>
              <a:gd name="connsiteY7" fmla="*/ 0 h 2299777"/>
              <a:gd name="connsiteX8" fmla="*/ 2520280 w 2520280"/>
              <a:gd name="connsiteY8" fmla="*/ 821349 h 2299777"/>
              <a:gd name="connsiteX9" fmla="*/ 2520280 w 2520280"/>
              <a:gd name="connsiteY9" fmla="*/ 2299777 h 2299777"/>
              <a:gd name="connsiteX10" fmla="*/ 0 w 2520280"/>
              <a:gd name="connsiteY10" fmla="*/ 2299777 h 2299777"/>
              <a:gd name="connsiteX0" fmla="*/ 0 w 2520280"/>
              <a:gd name="connsiteY0" fmla="*/ 2381912 h 2381912"/>
              <a:gd name="connsiteX1" fmla="*/ 864096 w 2520280"/>
              <a:gd name="connsiteY1" fmla="*/ 2299777 h 2381912"/>
              <a:gd name="connsiteX2" fmla="*/ 1080120 w 2520280"/>
              <a:gd name="connsiteY2" fmla="*/ 2217642 h 2381912"/>
              <a:gd name="connsiteX3" fmla="*/ 1296144 w 2520280"/>
              <a:gd name="connsiteY3" fmla="*/ 2053372 h 2381912"/>
              <a:gd name="connsiteX4" fmla="*/ 1584176 w 2520280"/>
              <a:gd name="connsiteY4" fmla="*/ 1724833 h 2381912"/>
              <a:gd name="connsiteX5" fmla="*/ 1872208 w 2520280"/>
              <a:gd name="connsiteY5" fmla="*/ 1067753 h 2381912"/>
              <a:gd name="connsiteX6" fmla="*/ 2016224 w 2520280"/>
              <a:gd name="connsiteY6" fmla="*/ 492809 h 2381912"/>
              <a:gd name="connsiteX7" fmla="*/ 2160240 w 2520280"/>
              <a:gd name="connsiteY7" fmla="*/ 82135 h 2381912"/>
              <a:gd name="connsiteX8" fmla="*/ 2232248 w 2520280"/>
              <a:gd name="connsiteY8" fmla="*/ 0 h 2381912"/>
              <a:gd name="connsiteX9" fmla="*/ 2520280 w 2520280"/>
              <a:gd name="connsiteY9" fmla="*/ 903484 h 2381912"/>
              <a:gd name="connsiteX10" fmla="*/ 2520280 w 2520280"/>
              <a:gd name="connsiteY10" fmla="*/ 2381912 h 2381912"/>
              <a:gd name="connsiteX11" fmla="*/ 0 w 2520280"/>
              <a:gd name="connsiteY11" fmla="*/ 2381912 h 2381912"/>
              <a:gd name="connsiteX0" fmla="*/ 0 w 2520280"/>
              <a:gd name="connsiteY0" fmla="*/ 2381912 h 2381912"/>
              <a:gd name="connsiteX1" fmla="*/ 864096 w 2520280"/>
              <a:gd name="connsiteY1" fmla="*/ 2299777 h 2381912"/>
              <a:gd name="connsiteX2" fmla="*/ 1080120 w 2520280"/>
              <a:gd name="connsiteY2" fmla="*/ 2217642 h 2381912"/>
              <a:gd name="connsiteX3" fmla="*/ 1296144 w 2520280"/>
              <a:gd name="connsiteY3" fmla="*/ 2053372 h 2381912"/>
              <a:gd name="connsiteX4" fmla="*/ 1584176 w 2520280"/>
              <a:gd name="connsiteY4" fmla="*/ 1724833 h 2381912"/>
              <a:gd name="connsiteX5" fmla="*/ 1872208 w 2520280"/>
              <a:gd name="connsiteY5" fmla="*/ 1067753 h 2381912"/>
              <a:gd name="connsiteX6" fmla="*/ 2016224 w 2520280"/>
              <a:gd name="connsiteY6" fmla="*/ 492809 h 2381912"/>
              <a:gd name="connsiteX7" fmla="*/ 2160240 w 2520280"/>
              <a:gd name="connsiteY7" fmla="*/ 82135 h 2381912"/>
              <a:gd name="connsiteX8" fmla="*/ 2232248 w 2520280"/>
              <a:gd name="connsiteY8" fmla="*/ 0 h 2381912"/>
              <a:gd name="connsiteX9" fmla="*/ 2376264 w 2520280"/>
              <a:gd name="connsiteY9" fmla="*/ 410674 h 2381912"/>
              <a:gd name="connsiteX10" fmla="*/ 2520280 w 2520280"/>
              <a:gd name="connsiteY10" fmla="*/ 903484 h 2381912"/>
              <a:gd name="connsiteX11" fmla="*/ 2520280 w 2520280"/>
              <a:gd name="connsiteY11" fmla="*/ 2381912 h 2381912"/>
              <a:gd name="connsiteX12" fmla="*/ 0 w 2520280"/>
              <a:gd name="connsiteY12" fmla="*/ 2381912 h 2381912"/>
              <a:gd name="connsiteX0" fmla="*/ 0 w 2520280"/>
              <a:gd name="connsiteY0" fmla="*/ 2381912 h 2381912"/>
              <a:gd name="connsiteX1" fmla="*/ 864096 w 2520280"/>
              <a:gd name="connsiteY1" fmla="*/ 2299777 h 2381912"/>
              <a:gd name="connsiteX2" fmla="*/ 1080120 w 2520280"/>
              <a:gd name="connsiteY2" fmla="*/ 2217642 h 2381912"/>
              <a:gd name="connsiteX3" fmla="*/ 1296144 w 2520280"/>
              <a:gd name="connsiteY3" fmla="*/ 2053372 h 2381912"/>
              <a:gd name="connsiteX4" fmla="*/ 1584176 w 2520280"/>
              <a:gd name="connsiteY4" fmla="*/ 1724833 h 2381912"/>
              <a:gd name="connsiteX5" fmla="*/ 1872208 w 2520280"/>
              <a:gd name="connsiteY5" fmla="*/ 1067753 h 2381912"/>
              <a:gd name="connsiteX6" fmla="*/ 2016224 w 2520280"/>
              <a:gd name="connsiteY6" fmla="*/ 492809 h 2381912"/>
              <a:gd name="connsiteX7" fmla="*/ 2160240 w 2520280"/>
              <a:gd name="connsiteY7" fmla="*/ 82135 h 2381912"/>
              <a:gd name="connsiteX8" fmla="*/ 2232248 w 2520280"/>
              <a:gd name="connsiteY8" fmla="*/ 0 h 2381912"/>
              <a:gd name="connsiteX9" fmla="*/ 2448272 w 2520280"/>
              <a:gd name="connsiteY9" fmla="*/ 410674 h 2381912"/>
              <a:gd name="connsiteX10" fmla="*/ 2520280 w 2520280"/>
              <a:gd name="connsiteY10" fmla="*/ 903484 h 2381912"/>
              <a:gd name="connsiteX11" fmla="*/ 2520280 w 2520280"/>
              <a:gd name="connsiteY11" fmla="*/ 2381912 h 2381912"/>
              <a:gd name="connsiteX12" fmla="*/ 0 w 2520280"/>
              <a:gd name="connsiteY12" fmla="*/ 2381912 h 2381912"/>
              <a:gd name="connsiteX0" fmla="*/ 0 w 2520280"/>
              <a:gd name="connsiteY0" fmla="*/ 2381912 h 2381912"/>
              <a:gd name="connsiteX1" fmla="*/ 864096 w 2520280"/>
              <a:gd name="connsiteY1" fmla="*/ 2299777 h 2381912"/>
              <a:gd name="connsiteX2" fmla="*/ 1080120 w 2520280"/>
              <a:gd name="connsiteY2" fmla="*/ 2217642 h 2381912"/>
              <a:gd name="connsiteX3" fmla="*/ 1296144 w 2520280"/>
              <a:gd name="connsiteY3" fmla="*/ 2053372 h 2381912"/>
              <a:gd name="connsiteX4" fmla="*/ 1584176 w 2520280"/>
              <a:gd name="connsiteY4" fmla="*/ 1724833 h 2381912"/>
              <a:gd name="connsiteX5" fmla="*/ 1872208 w 2520280"/>
              <a:gd name="connsiteY5" fmla="*/ 1067753 h 2381912"/>
              <a:gd name="connsiteX6" fmla="*/ 2016224 w 2520280"/>
              <a:gd name="connsiteY6" fmla="*/ 492809 h 2381912"/>
              <a:gd name="connsiteX7" fmla="*/ 2160240 w 2520280"/>
              <a:gd name="connsiteY7" fmla="*/ 82135 h 2381912"/>
              <a:gd name="connsiteX8" fmla="*/ 2232248 w 2520280"/>
              <a:gd name="connsiteY8" fmla="*/ 0 h 2381912"/>
              <a:gd name="connsiteX9" fmla="*/ 2376264 w 2520280"/>
              <a:gd name="connsiteY9" fmla="*/ 164270 h 2381912"/>
              <a:gd name="connsiteX10" fmla="*/ 2448272 w 2520280"/>
              <a:gd name="connsiteY10" fmla="*/ 410674 h 2381912"/>
              <a:gd name="connsiteX11" fmla="*/ 2520280 w 2520280"/>
              <a:gd name="connsiteY11" fmla="*/ 903484 h 2381912"/>
              <a:gd name="connsiteX12" fmla="*/ 2520280 w 2520280"/>
              <a:gd name="connsiteY12" fmla="*/ 2381912 h 2381912"/>
              <a:gd name="connsiteX13" fmla="*/ 0 w 2520280"/>
              <a:gd name="connsiteY13" fmla="*/ 2381912 h 2381912"/>
              <a:gd name="connsiteX0" fmla="*/ 0 w 2520280"/>
              <a:gd name="connsiteY0" fmla="*/ 2381912 h 2381912"/>
              <a:gd name="connsiteX1" fmla="*/ 864096 w 2520280"/>
              <a:gd name="connsiteY1" fmla="*/ 2299777 h 2381912"/>
              <a:gd name="connsiteX2" fmla="*/ 1080120 w 2520280"/>
              <a:gd name="connsiteY2" fmla="*/ 2217642 h 2381912"/>
              <a:gd name="connsiteX3" fmla="*/ 1296144 w 2520280"/>
              <a:gd name="connsiteY3" fmla="*/ 2053372 h 2381912"/>
              <a:gd name="connsiteX4" fmla="*/ 1584176 w 2520280"/>
              <a:gd name="connsiteY4" fmla="*/ 1724833 h 2381912"/>
              <a:gd name="connsiteX5" fmla="*/ 1872208 w 2520280"/>
              <a:gd name="connsiteY5" fmla="*/ 1067753 h 2381912"/>
              <a:gd name="connsiteX6" fmla="*/ 2016224 w 2520280"/>
              <a:gd name="connsiteY6" fmla="*/ 492809 h 2381912"/>
              <a:gd name="connsiteX7" fmla="*/ 2160240 w 2520280"/>
              <a:gd name="connsiteY7" fmla="*/ 82135 h 2381912"/>
              <a:gd name="connsiteX8" fmla="*/ 2232248 w 2520280"/>
              <a:gd name="connsiteY8" fmla="*/ 0 h 2381912"/>
              <a:gd name="connsiteX9" fmla="*/ 2376264 w 2520280"/>
              <a:gd name="connsiteY9" fmla="*/ 164270 h 2381912"/>
              <a:gd name="connsiteX10" fmla="*/ 2448272 w 2520280"/>
              <a:gd name="connsiteY10" fmla="*/ 410674 h 2381912"/>
              <a:gd name="connsiteX11" fmla="*/ 2520280 w 2520280"/>
              <a:gd name="connsiteY11" fmla="*/ 903484 h 2381912"/>
              <a:gd name="connsiteX12" fmla="*/ 2520280 w 2520280"/>
              <a:gd name="connsiteY12" fmla="*/ 2381912 h 2381912"/>
              <a:gd name="connsiteX13" fmla="*/ 0 w 2520280"/>
              <a:gd name="connsiteY13" fmla="*/ 2381912 h 2381912"/>
              <a:gd name="connsiteX0" fmla="*/ 0 w 2520280"/>
              <a:gd name="connsiteY0" fmla="*/ 2381912 h 2381912"/>
              <a:gd name="connsiteX1" fmla="*/ 864096 w 2520280"/>
              <a:gd name="connsiteY1" fmla="*/ 2299777 h 2381912"/>
              <a:gd name="connsiteX2" fmla="*/ 1080120 w 2520280"/>
              <a:gd name="connsiteY2" fmla="*/ 2217642 h 2381912"/>
              <a:gd name="connsiteX3" fmla="*/ 1296144 w 2520280"/>
              <a:gd name="connsiteY3" fmla="*/ 2053372 h 2381912"/>
              <a:gd name="connsiteX4" fmla="*/ 1584176 w 2520280"/>
              <a:gd name="connsiteY4" fmla="*/ 1724833 h 2381912"/>
              <a:gd name="connsiteX5" fmla="*/ 1872208 w 2520280"/>
              <a:gd name="connsiteY5" fmla="*/ 1067753 h 2381912"/>
              <a:gd name="connsiteX6" fmla="*/ 2016224 w 2520280"/>
              <a:gd name="connsiteY6" fmla="*/ 492809 h 2381912"/>
              <a:gd name="connsiteX7" fmla="*/ 2160240 w 2520280"/>
              <a:gd name="connsiteY7" fmla="*/ 82135 h 2381912"/>
              <a:gd name="connsiteX8" fmla="*/ 2232248 w 2520280"/>
              <a:gd name="connsiteY8" fmla="*/ 0 h 2381912"/>
              <a:gd name="connsiteX9" fmla="*/ 2304256 w 2520280"/>
              <a:gd name="connsiteY9" fmla="*/ 164270 h 2381912"/>
              <a:gd name="connsiteX10" fmla="*/ 2448272 w 2520280"/>
              <a:gd name="connsiteY10" fmla="*/ 410674 h 2381912"/>
              <a:gd name="connsiteX11" fmla="*/ 2520280 w 2520280"/>
              <a:gd name="connsiteY11" fmla="*/ 903484 h 2381912"/>
              <a:gd name="connsiteX12" fmla="*/ 2520280 w 2520280"/>
              <a:gd name="connsiteY12" fmla="*/ 2381912 h 2381912"/>
              <a:gd name="connsiteX13" fmla="*/ 0 w 2520280"/>
              <a:gd name="connsiteY13" fmla="*/ 2381912 h 2381912"/>
              <a:gd name="connsiteX0" fmla="*/ 0 w 2520280"/>
              <a:gd name="connsiteY0" fmla="*/ 2299777 h 2299777"/>
              <a:gd name="connsiteX1" fmla="*/ 864096 w 2520280"/>
              <a:gd name="connsiteY1" fmla="*/ 2217642 h 2299777"/>
              <a:gd name="connsiteX2" fmla="*/ 1080120 w 2520280"/>
              <a:gd name="connsiteY2" fmla="*/ 2135507 h 2299777"/>
              <a:gd name="connsiteX3" fmla="*/ 1296144 w 2520280"/>
              <a:gd name="connsiteY3" fmla="*/ 1971237 h 2299777"/>
              <a:gd name="connsiteX4" fmla="*/ 1584176 w 2520280"/>
              <a:gd name="connsiteY4" fmla="*/ 1642698 h 2299777"/>
              <a:gd name="connsiteX5" fmla="*/ 1872208 w 2520280"/>
              <a:gd name="connsiteY5" fmla="*/ 985618 h 2299777"/>
              <a:gd name="connsiteX6" fmla="*/ 2016224 w 2520280"/>
              <a:gd name="connsiteY6" fmla="*/ 410674 h 2299777"/>
              <a:gd name="connsiteX7" fmla="*/ 2160240 w 2520280"/>
              <a:gd name="connsiteY7" fmla="*/ 0 h 2299777"/>
              <a:gd name="connsiteX8" fmla="*/ 2232248 w 2520280"/>
              <a:gd name="connsiteY8" fmla="*/ 0 h 2299777"/>
              <a:gd name="connsiteX9" fmla="*/ 2304256 w 2520280"/>
              <a:gd name="connsiteY9" fmla="*/ 82135 h 2299777"/>
              <a:gd name="connsiteX10" fmla="*/ 2448272 w 2520280"/>
              <a:gd name="connsiteY10" fmla="*/ 328539 h 2299777"/>
              <a:gd name="connsiteX11" fmla="*/ 2520280 w 2520280"/>
              <a:gd name="connsiteY11" fmla="*/ 821349 h 2299777"/>
              <a:gd name="connsiteX12" fmla="*/ 2520280 w 2520280"/>
              <a:gd name="connsiteY12" fmla="*/ 2299777 h 2299777"/>
              <a:gd name="connsiteX13" fmla="*/ 0 w 2520280"/>
              <a:gd name="connsiteY13" fmla="*/ 2299777 h 2299777"/>
              <a:gd name="connsiteX0" fmla="*/ 0 w 2520280"/>
              <a:gd name="connsiteY0" fmla="*/ 2299777 h 2299777"/>
              <a:gd name="connsiteX1" fmla="*/ 864096 w 2520280"/>
              <a:gd name="connsiteY1" fmla="*/ 2217642 h 2299777"/>
              <a:gd name="connsiteX2" fmla="*/ 1080120 w 2520280"/>
              <a:gd name="connsiteY2" fmla="*/ 2135507 h 2299777"/>
              <a:gd name="connsiteX3" fmla="*/ 1296144 w 2520280"/>
              <a:gd name="connsiteY3" fmla="*/ 1971237 h 2299777"/>
              <a:gd name="connsiteX4" fmla="*/ 1584176 w 2520280"/>
              <a:gd name="connsiteY4" fmla="*/ 1642698 h 2299777"/>
              <a:gd name="connsiteX5" fmla="*/ 1872208 w 2520280"/>
              <a:gd name="connsiteY5" fmla="*/ 985618 h 2299777"/>
              <a:gd name="connsiteX6" fmla="*/ 2016224 w 2520280"/>
              <a:gd name="connsiteY6" fmla="*/ 410674 h 2299777"/>
              <a:gd name="connsiteX7" fmla="*/ 2160240 w 2520280"/>
              <a:gd name="connsiteY7" fmla="*/ 0 h 2299777"/>
              <a:gd name="connsiteX8" fmla="*/ 2232248 w 2520280"/>
              <a:gd name="connsiteY8" fmla="*/ 0 h 2299777"/>
              <a:gd name="connsiteX9" fmla="*/ 2304256 w 2520280"/>
              <a:gd name="connsiteY9" fmla="*/ 82135 h 2299777"/>
              <a:gd name="connsiteX10" fmla="*/ 2448272 w 2520280"/>
              <a:gd name="connsiteY10" fmla="*/ 328540 h 2299777"/>
              <a:gd name="connsiteX11" fmla="*/ 2520280 w 2520280"/>
              <a:gd name="connsiteY11" fmla="*/ 821349 h 2299777"/>
              <a:gd name="connsiteX12" fmla="*/ 2520280 w 2520280"/>
              <a:gd name="connsiteY12" fmla="*/ 2299777 h 2299777"/>
              <a:gd name="connsiteX13" fmla="*/ 0 w 2520280"/>
              <a:gd name="connsiteY13" fmla="*/ 2299777 h 2299777"/>
              <a:gd name="connsiteX0" fmla="*/ 0 w 2520280"/>
              <a:gd name="connsiteY0" fmla="*/ 2299777 h 2299777"/>
              <a:gd name="connsiteX1" fmla="*/ 864096 w 2520280"/>
              <a:gd name="connsiteY1" fmla="*/ 2217642 h 2299777"/>
              <a:gd name="connsiteX2" fmla="*/ 1080120 w 2520280"/>
              <a:gd name="connsiteY2" fmla="*/ 2135507 h 2299777"/>
              <a:gd name="connsiteX3" fmla="*/ 1296144 w 2520280"/>
              <a:gd name="connsiteY3" fmla="*/ 1971237 h 2299777"/>
              <a:gd name="connsiteX4" fmla="*/ 1584176 w 2520280"/>
              <a:gd name="connsiteY4" fmla="*/ 1642698 h 2299777"/>
              <a:gd name="connsiteX5" fmla="*/ 1872208 w 2520280"/>
              <a:gd name="connsiteY5" fmla="*/ 985618 h 2299777"/>
              <a:gd name="connsiteX6" fmla="*/ 2016224 w 2520280"/>
              <a:gd name="connsiteY6" fmla="*/ 410674 h 2299777"/>
              <a:gd name="connsiteX7" fmla="*/ 2160240 w 2520280"/>
              <a:gd name="connsiteY7" fmla="*/ 0 h 2299777"/>
              <a:gd name="connsiteX8" fmla="*/ 2232248 w 2520280"/>
              <a:gd name="connsiteY8" fmla="*/ 0 h 2299777"/>
              <a:gd name="connsiteX9" fmla="*/ 2304256 w 2520280"/>
              <a:gd name="connsiteY9" fmla="*/ 82135 h 2299777"/>
              <a:gd name="connsiteX10" fmla="*/ 2413584 w 2520280"/>
              <a:gd name="connsiteY10" fmla="*/ 325668 h 2299777"/>
              <a:gd name="connsiteX11" fmla="*/ 2520280 w 2520280"/>
              <a:gd name="connsiteY11" fmla="*/ 821349 h 2299777"/>
              <a:gd name="connsiteX12" fmla="*/ 2520280 w 2520280"/>
              <a:gd name="connsiteY12" fmla="*/ 2299777 h 2299777"/>
              <a:gd name="connsiteX13" fmla="*/ 0 w 2520280"/>
              <a:gd name="connsiteY13" fmla="*/ 2299777 h 2299777"/>
              <a:gd name="connsiteX0" fmla="*/ 0 w 2520280"/>
              <a:gd name="connsiteY0" fmla="*/ 2299777 h 2299777"/>
              <a:gd name="connsiteX1" fmla="*/ 864096 w 2520280"/>
              <a:gd name="connsiteY1" fmla="*/ 2217642 h 2299777"/>
              <a:gd name="connsiteX2" fmla="*/ 1080120 w 2520280"/>
              <a:gd name="connsiteY2" fmla="*/ 2135507 h 2299777"/>
              <a:gd name="connsiteX3" fmla="*/ 1296144 w 2520280"/>
              <a:gd name="connsiteY3" fmla="*/ 1971237 h 2299777"/>
              <a:gd name="connsiteX4" fmla="*/ 1584176 w 2520280"/>
              <a:gd name="connsiteY4" fmla="*/ 1642698 h 2299777"/>
              <a:gd name="connsiteX5" fmla="*/ 1845571 w 2520280"/>
              <a:gd name="connsiteY5" fmla="*/ 895588 h 2299777"/>
              <a:gd name="connsiteX6" fmla="*/ 2016224 w 2520280"/>
              <a:gd name="connsiteY6" fmla="*/ 410674 h 2299777"/>
              <a:gd name="connsiteX7" fmla="*/ 2160240 w 2520280"/>
              <a:gd name="connsiteY7" fmla="*/ 0 h 2299777"/>
              <a:gd name="connsiteX8" fmla="*/ 2232248 w 2520280"/>
              <a:gd name="connsiteY8" fmla="*/ 0 h 2299777"/>
              <a:gd name="connsiteX9" fmla="*/ 2304256 w 2520280"/>
              <a:gd name="connsiteY9" fmla="*/ 82135 h 2299777"/>
              <a:gd name="connsiteX10" fmla="*/ 2413584 w 2520280"/>
              <a:gd name="connsiteY10" fmla="*/ 325668 h 2299777"/>
              <a:gd name="connsiteX11" fmla="*/ 2520280 w 2520280"/>
              <a:gd name="connsiteY11" fmla="*/ 821349 h 2299777"/>
              <a:gd name="connsiteX12" fmla="*/ 2520280 w 2520280"/>
              <a:gd name="connsiteY12" fmla="*/ 2299777 h 2299777"/>
              <a:gd name="connsiteX13" fmla="*/ 0 w 2520280"/>
              <a:gd name="connsiteY13" fmla="*/ 2299777 h 2299777"/>
              <a:gd name="connsiteX0" fmla="*/ 0 w 2520280"/>
              <a:gd name="connsiteY0" fmla="*/ 2299777 h 2299777"/>
              <a:gd name="connsiteX1" fmla="*/ 864096 w 2520280"/>
              <a:gd name="connsiteY1" fmla="*/ 2217642 h 2299777"/>
              <a:gd name="connsiteX2" fmla="*/ 1080120 w 2520280"/>
              <a:gd name="connsiteY2" fmla="*/ 2135507 h 2299777"/>
              <a:gd name="connsiteX3" fmla="*/ 1296144 w 2520280"/>
              <a:gd name="connsiteY3" fmla="*/ 1971237 h 2299777"/>
              <a:gd name="connsiteX4" fmla="*/ 1584176 w 2520280"/>
              <a:gd name="connsiteY4" fmla="*/ 1642698 h 2299777"/>
              <a:gd name="connsiteX5" fmla="*/ 1845571 w 2520280"/>
              <a:gd name="connsiteY5" fmla="*/ 895588 h 2299777"/>
              <a:gd name="connsiteX6" fmla="*/ 1987574 w 2520280"/>
              <a:gd name="connsiteY6" fmla="*/ 407085 h 2299777"/>
              <a:gd name="connsiteX7" fmla="*/ 2160240 w 2520280"/>
              <a:gd name="connsiteY7" fmla="*/ 0 h 2299777"/>
              <a:gd name="connsiteX8" fmla="*/ 2232248 w 2520280"/>
              <a:gd name="connsiteY8" fmla="*/ 0 h 2299777"/>
              <a:gd name="connsiteX9" fmla="*/ 2304256 w 2520280"/>
              <a:gd name="connsiteY9" fmla="*/ 82135 h 2299777"/>
              <a:gd name="connsiteX10" fmla="*/ 2413584 w 2520280"/>
              <a:gd name="connsiteY10" fmla="*/ 325668 h 2299777"/>
              <a:gd name="connsiteX11" fmla="*/ 2520280 w 2520280"/>
              <a:gd name="connsiteY11" fmla="*/ 821349 h 2299777"/>
              <a:gd name="connsiteX12" fmla="*/ 2520280 w 2520280"/>
              <a:gd name="connsiteY12" fmla="*/ 2299777 h 2299777"/>
              <a:gd name="connsiteX13" fmla="*/ 0 w 2520280"/>
              <a:gd name="connsiteY13" fmla="*/ 2299777 h 2299777"/>
              <a:gd name="connsiteX0" fmla="*/ 0 w 2520280"/>
              <a:gd name="connsiteY0" fmla="*/ 2299777 h 2299777"/>
              <a:gd name="connsiteX1" fmla="*/ 864096 w 2520280"/>
              <a:gd name="connsiteY1" fmla="*/ 2217642 h 2299777"/>
              <a:gd name="connsiteX2" fmla="*/ 1080120 w 2520280"/>
              <a:gd name="connsiteY2" fmla="*/ 2135507 h 2299777"/>
              <a:gd name="connsiteX3" fmla="*/ 1296144 w 2520280"/>
              <a:gd name="connsiteY3" fmla="*/ 1971237 h 2299777"/>
              <a:gd name="connsiteX4" fmla="*/ 1490562 w 2520280"/>
              <a:gd name="connsiteY4" fmla="*/ 1709759 h 2299777"/>
              <a:gd name="connsiteX5" fmla="*/ 1845571 w 2520280"/>
              <a:gd name="connsiteY5" fmla="*/ 895588 h 2299777"/>
              <a:gd name="connsiteX6" fmla="*/ 1987574 w 2520280"/>
              <a:gd name="connsiteY6" fmla="*/ 407085 h 2299777"/>
              <a:gd name="connsiteX7" fmla="*/ 2160240 w 2520280"/>
              <a:gd name="connsiteY7" fmla="*/ 0 h 2299777"/>
              <a:gd name="connsiteX8" fmla="*/ 2232248 w 2520280"/>
              <a:gd name="connsiteY8" fmla="*/ 0 h 2299777"/>
              <a:gd name="connsiteX9" fmla="*/ 2304256 w 2520280"/>
              <a:gd name="connsiteY9" fmla="*/ 82135 h 2299777"/>
              <a:gd name="connsiteX10" fmla="*/ 2413584 w 2520280"/>
              <a:gd name="connsiteY10" fmla="*/ 325668 h 2299777"/>
              <a:gd name="connsiteX11" fmla="*/ 2520280 w 2520280"/>
              <a:gd name="connsiteY11" fmla="*/ 821349 h 2299777"/>
              <a:gd name="connsiteX12" fmla="*/ 2520280 w 2520280"/>
              <a:gd name="connsiteY12" fmla="*/ 2299777 h 2299777"/>
              <a:gd name="connsiteX13" fmla="*/ 0 w 2520280"/>
              <a:gd name="connsiteY13" fmla="*/ 2299777 h 2299777"/>
              <a:gd name="connsiteX0" fmla="*/ 0 w 2520280"/>
              <a:gd name="connsiteY0" fmla="*/ 2299777 h 2299777"/>
              <a:gd name="connsiteX1" fmla="*/ 864096 w 2520280"/>
              <a:gd name="connsiteY1" fmla="*/ 2217642 h 2299777"/>
              <a:gd name="connsiteX2" fmla="*/ 1080120 w 2520280"/>
              <a:gd name="connsiteY2" fmla="*/ 2135507 h 2299777"/>
              <a:gd name="connsiteX3" fmla="*/ 1296144 w 2520280"/>
              <a:gd name="connsiteY3" fmla="*/ 1971237 h 2299777"/>
              <a:gd name="connsiteX4" fmla="*/ 1490562 w 2520280"/>
              <a:gd name="connsiteY4" fmla="*/ 1709759 h 2299777"/>
              <a:gd name="connsiteX5" fmla="*/ 1703567 w 2520280"/>
              <a:gd name="connsiteY5" fmla="*/ 1384090 h 2299777"/>
              <a:gd name="connsiteX6" fmla="*/ 1845571 w 2520280"/>
              <a:gd name="connsiteY6" fmla="*/ 895588 h 2299777"/>
              <a:gd name="connsiteX7" fmla="*/ 1987574 w 2520280"/>
              <a:gd name="connsiteY7" fmla="*/ 407085 h 2299777"/>
              <a:gd name="connsiteX8" fmla="*/ 2160240 w 2520280"/>
              <a:gd name="connsiteY8" fmla="*/ 0 h 2299777"/>
              <a:gd name="connsiteX9" fmla="*/ 2232248 w 2520280"/>
              <a:gd name="connsiteY9" fmla="*/ 0 h 2299777"/>
              <a:gd name="connsiteX10" fmla="*/ 2304256 w 2520280"/>
              <a:gd name="connsiteY10" fmla="*/ 82135 h 2299777"/>
              <a:gd name="connsiteX11" fmla="*/ 2413584 w 2520280"/>
              <a:gd name="connsiteY11" fmla="*/ 325668 h 2299777"/>
              <a:gd name="connsiteX12" fmla="*/ 2520280 w 2520280"/>
              <a:gd name="connsiteY12" fmla="*/ 821349 h 2299777"/>
              <a:gd name="connsiteX13" fmla="*/ 2520280 w 2520280"/>
              <a:gd name="connsiteY13" fmla="*/ 2299777 h 2299777"/>
              <a:gd name="connsiteX14" fmla="*/ 0 w 2520280"/>
              <a:gd name="connsiteY14" fmla="*/ 2299777 h 2299777"/>
              <a:gd name="connsiteX0" fmla="*/ 0 w 2520280"/>
              <a:gd name="connsiteY0" fmla="*/ 2299777 h 2299777"/>
              <a:gd name="connsiteX1" fmla="*/ 851547 w 2520280"/>
              <a:gd name="connsiteY1" fmla="*/ 2198261 h 2299777"/>
              <a:gd name="connsiteX2" fmla="*/ 1080120 w 2520280"/>
              <a:gd name="connsiteY2" fmla="*/ 2135507 h 2299777"/>
              <a:gd name="connsiteX3" fmla="*/ 1296144 w 2520280"/>
              <a:gd name="connsiteY3" fmla="*/ 1971237 h 2299777"/>
              <a:gd name="connsiteX4" fmla="*/ 1490562 w 2520280"/>
              <a:gd name="connsiteY4" fmla="*/ 1709759 h 2299777"/>
              <a:gd name="connsiteX5" fmla="*/ 1703567 w 2520280"/>
              <a:gd name="connsiteY5" fmla="*/ 1384090 h 2299777"/>
              <a:gd name="connsiteX6" fmla="*/ 1845571 w 2520280"/>
              <a:gd name="connsiteY6" fmla="*/ 895588 h 2299777"/>
              <a:gd name="connsiteX7" fmla="*/ 1987574 w 2520280"/>
              <a:gd name="connsiteY7" fmla="*/ 407085 h 2299777"/>
              <a:gd name="connsiteX8" fmla="*/ 2160240 w 2520280"/>
              <a:gd name="connsiteY8" fmla="*/ 0 h 2299777"/>
              <a:gd name="connsiteX9" fmla="*/ 2232248 w 2520280"/>
              <a:gd name="connsiteY9" fmla="*/ 0 h 2299777"/>
              <a:gd name="connsiteX10" fmla="*/ 2304256 w 2520280"/>
              <a:gd name="connsiteY10" fmla="*/ 82135 h 2299777"/>
              <a:gd name="connsiteX11" fmla="*/ 2413584 w 2520280"/>
              <a:gd name="connsiteY11" fmla="*/ 325668 h 2299777"/>
              <a:gd name="connsiteX12" fmla="*/ 2520280 w 2520280"/>
              <a:gd name="connsiteY12" fmla="*/ 821349 h 2299777"/>
              <a:gd name="connsiteX13" fmla="*/ 2520280 w 2520280"/>
              <a:gd name="connsiteY13" fmla="*/ 2299777 h 2299777"/>
              <a:gd name="connsiteX14" fmla="*/ 0 w 2520280"/>
              <a:gd name="connsiteY14" fmla="*/ 2299777 h 2299777"/>
              <a:gd name="connsiteX0" fmla="*/ 0 w 2520280"/>
              <a:gd name="connsiteY0" fmla="*/ 2381194 h 2381194"/>
              <a:gd name="connsiteX1" fmla="*/ 851547 w 2520280"/>
              <a:gd name="connsiteY1" fmla="*/ 2279678 h 2381194"/>
              <a:gd name="connsiteX2" fmla="*/ 1080120 w 2520280"/>
              <a:gd name="connsiteY2" fmla="*/ 2216924 h 2381194"/>
              <a:gd name="connsiteX3" fmla="*/ 1296144 w 2520280"/>
              <a:gd name="connsiteY3" fmla="*/ 2052654 h 2381194"/>
              <a:gd name="connsiteX4" fmla="*/ 1490562 w 2520280"/>
              <a:gd name="connsiteY4" fmla="*/ 1791176 h 2381194"/>
              <a:gd name="connsiteX5" fmla="*/ 1703567 w 2520280"/>
              <a:gd name="connsiteY5" fmla="*/ 1465507 h 2381194"/>
              <a:gd name="connsiteX6" fmla="*/ 1845571 w 2520280"/>
              <a:gd name="connsiteY6" fmla="*/ 977005 h 2381194"/>
              <a:gd name="connsiteX7" fmla="*/ 1987574 w 2520280"/>
              <a:gd name="connsiteY7" fmla="*/ 488502 h 2381194"/>
              <a:gd name="connsiteX8" fmla="*/ 2160240 w 2520280"/>
              <a:gd name="connsiteY8" fmla="*/ 81417 h 2381194"/>
              <a:gd name="connsiteX9" fmla="*/ 2200579 w 2520280"/>
              <a:gd name="connsiteY9" fmla="*/ 0 h 2381194"/>
              <a:gd name="connsiteX10" fmla="*/ 2304256 w 2520280"/>
              <a:gd name="connsiteY10" fmla="*/ 163552 h 2381194"/>
              <a:gd name="connsiteX11" fmla="*/ 2413584 w 2520280"/>
              <a:gd name="connsiteY11" fmla="*/ 407085 h 2381194"/>
              <a:gd name="connsiteX12" fmla="*/ 2520280 w 2520280"/>
              <a:gd name="connsiteY12" fmla="*/ 902766 h 2381194"/>
              <a:gd name="connsiteX13" fmla="*/ 2520280 w 2520280"/>
              <a:gd name="connsiteY13" fmla="*/ 2381194 h 2381194"/>
              <a:gd name="connsiteX14" fmla="*/ 0 w 2520280"/>
              <a:gd name="connsiteY14" fmla="*/ 2381194 h 2381194"/>
              <a:gd name="connsiteX0" fmla="*/ 0 w 2520280"/>
              <a:gd name="connsiteY0" fmla="*/ 2381194 h 2381194"/>
              <a:gd name="connsiteX1" fmla="*/ 851547 w 2520280"/>
              <a:gd name="connsiteY1" fmla="*/ 2279678 h 2381194"/>
              <a:gd name="connsiteX2" fmla="*/ 1080120 w 2520280"/>
              <a:gd name="connsiteY2" fmla="*/ 2216924 h 2381194"/>
              <a:gd name="connsiteX3" fmla="*/ 1296144 w 2520280"/>
              <a:gd name="connsiteY3" fmla="*/ 2052654 h 2381194"/>
              <a:gd name="connsiteX4" fmla="*/ 1490562 w 2520280"/>
              <a:gd name="connsiteY4" fmla="*/ 1791176 h 2381194"/>
              <a:gd name="connsiteX5" fmla="*/ 1703567 w 2520280"/>
              <a:gd name="connsiteY5" fmla="*/ 1465507 h 2381194"/>
              <a:gd name="connsiteX6" fmla="*/ 1845571 w 2520280"/>
              <a:gd name="connsiteY6" fmla="*/ 977005 h 2381194"/>
              <a:gd name="connsiteX7" fmla="*/ 1987574 w 2520280"/>
              <a:gd name="connsiteY7" fmla="*/ 488502 h 2381194"/>
              <a:gd name="connsiteX8" fmla="*/ 2129577 w 2520280"/>
              <a:gd name="connsiteY8" fmla="*/ 81417 h 2381194"/>
              <a:gd name="connsiteX9" fmla="*/ 2200579 w 2520280"/>
              <a:gd name="connsiteY9" fmla="*/ 0 h 2381194"/>
              <a:gd name="connsiteX10" fmla="*/ 2304256 w 2520280"/>
              <a:gd name="connsiteY10" fmla="*/ 163552 h 2381194"/>
              <a:gd name="connsiteX11" fmla="*/ 2413584 w 2520280"/>
              <a:gd name="connsiteY11" fmla="*/ 407085 h 2381194"/>
              <a:gd name="connsiteX12" fmla="*/ 2520280 w 2520280"/>
              <a:gd name="connsiteY12" fmla="*/ 902766 h 2381194"/>
              <a:gd name="connsiteX13" fmla="*/ 2520280 w 2520280"/>
              <a:gd name="connsiteY13" fmla="*/ 2381194 h 2381194"/>
              <a:gd name="connsiteX14" fmla="*/ 0 w 2520280"/>
              <a:gd name="connsiteY14" fmla="*/ 2381194 h 2381194"/>
              <a:gd name="connsiteX0" fmla="*/ 0 w 2520280"/>
              <a:gd name="connsiteY0" fmla="*/ 2381194 h 2381194"/>
              <a:gd name="connsiteX1" fmla="*/ 851547 w 2520280"/>
              <a:gd name="connsiteY1" fmla="*/ 2279678 h 2381194"/>
              <a:gd name="connsiteX2" fmla="*/ 1080120 w 2520280"/>
              <a:gd name="connsiteY2" fmla="*/ 2216924 h 2381194"/>
              <a:gd name="connsiteX3" fmla="*/ 1296144 w 2520280"/>
              <a:gd name="connsiteY3" fmla="*/ 2052654 h 2381194"/>
              <a:gd name="connsiteX4" fmla="*/ 1490562 w 2520280"/>
              <a:gd name="connsiteY4" fmla="*/ 1791176 h 2381194"/>
              <a:gd name="connsiteX5" fmla="*/ 1703567 w 2520280"/>
              <a:gd name="connsiteY5" fmla="*/ 1465507 h 2381194"/>
              <a:gd name="connsiteX6" fmla="*/ 1845571 w 2520280"/>
              <a:gd name="connsiteY6" fmla="*/ 977005 h 2381194"/>
              <a:gd name="connsiteX7" fmla="*/ 1987574 w 2520280"/>
              <a:gd name="connsiteY7" fmla="*/ 488502 h 2381194"/>
              <a:gd name="connsiteX8" fmla="*/ 2129577 w 2520280"/>
              <a:gd name="connsiteY8" fmla="*/ 81417 h 2381194"/>
              <a:gd name="connsiteX9" fmla="*/ 2200579 w 2520280"/>
              <a:gd name="connsiteY9" fmla="*/ 0 h 2381194"/>
              <a:gd name="connsiteX10" fmla="*/ 2304256 w 2520280"/>
              <a:gd name="connsiteY10" fmla="*/ 163552 h 2381194"/>
              <a:gd name="connsiteX11" fmla="*/ 2413584 w 2520280"/>
              <a:gd name="connsiteY11" fmla="*/ 407085 h 2381194"/>
              <a:gd name="connsiteX12" fmla="*/ 2520280 w 2520280"/>
              <a:gd name="connsiteY12" fmla="*/ 902766 h 2381194"/>
              <a:gd name="connsiteX13" fmla="*/ 2520280 w 2520280"/>
              <a:gd name="connsiteY13" fmla="*/ 2381194 h 2381194"/>
              <a:gd name="connsiteX14" fmla="*/ 0 w 2520280"/>
              <a:gd name="connsiteY14" fmla="*/ 2381194 h 2381194"/>
              <a:gd name="connsiteX0" fmla="*/ 0 w 2520280"/>
              <a:gd name="connsiteY0" fmla="*/ 2381194 h 2381194"/>
              <a:gd name="connsiteX1" fmla="*/ 851547 w 2520280"/>
              <a:gd name="connsiteY1" fmla="*/ 2279678 h 2381194"/>
              <a:gd name="connsiteX2" fmla="*/ 1080120 w 2520280"/>
              <a:gd name="connsiteY2" fmla="*/ 2216924 h 2381194"/>
              <a:gd name="connsiteX3" fmla="*/ 1296144 w 2520280"/>
              <a:gd name="connsiteY3" fmla="*/ 2052654 h 2381194"/>
              <a:gd name="connsiteX4" fmla="*/ 1490562 w 2520280"/>
              <a:gd name="connsiteY4" fmla="*/ 1791176 h 2381194"/>
              <a:gd name="connsiteX5" fmla="*/ 1703567 w 2520280"/>
              <a:gd name="connsiteY5" fmla="*/ 1465507 h 2381194"/>
              <a:gd name="connsiteX6" fmla="*/ 1845571 w 2520280"/>
              <a:gd name="connsiteY6" fmla="*/ 977005 h 2381194"/>
              <a:gd name="connsiteX7" fmla="*/ 1987574 w 2520280"/>
              <a:gd name="connsiteY7" fmla="*/ 488502 h 2381194"/>
              <a:gd name="connsiteX8" fmla="*/ 2129577 w 2520280"/>
              <a:gd name="connsiteY8" fmla="*/ 81417 h 2381194"/>
              <a:gd name="connsiteX9" fmla="*/ 2200579 w 2520280"/>
              <a:gd name="connsiteY9" fmla="*/ 0 h 2381194"/>
              <a:gd name="connsiteX10" fmla="*/ 2304256 w 2520280"/>
              <a:gd name="connsiteY10" fmla="*/ 163552 h 2381194"/>
              <a:gd name="connsiteX11" fmla="*/ 2413584 w 2520280"/>
              <a:gd name="connsiteY11" fmla="*/ 407085 h 2381194"/>
              <a:gd name="connsiteX12" fmla="*/ 2520280 w 2520280"/>
              <a:gd name="connsiteY12" fmla="*/ 902766 h 2381194"/>
              <a:gd name="connsiteX13" fmla="*/ 2520280 w 2520280"/>
              <a:gd name="connsiteY13" fmla="*/ 2381194 h 2381194"/>
              <a:gd name="connsiteX14" fmla="*/ 0 w 2520280"/>
              <a:gd name="connsiteY14" fmla="*/ 2381194 h 2381194"/>
              <a:gd name="connsiteX0" fmla="*/ 0 w 2520280"/>
              <a:gd name="connsiteY0" fmla="*/ 2299777 h 2299777"/>
              <a:gd name="connsiteX1" fmla="*/ 851547 w 2520280"/>
              <a:gd name="connsiteY1" fmla="*/ 2198261 h 2299777"/>
              <a:gd name="connsiteX2" fmla="*/ 1080120 w 2520280"/>
              <a:gd name="connsiteY2" fmla="*/ 2135507 h 2299777"/>
              <a:gd name="connsiteX3" fmla="*/ 1296144 w 2520280"/>
              <a:gd name="connsiteY3" fmla="*/ 1971237 h 2299777"/>
              <a:gd name="connsiteX4" fmla="*/ 1490562 w 2520280"/>
              <a:gd name="connsiteY4" fmla="*/ 1709759 h 2299777"/>
              <a:gd name="connsiteX5" fmla="*/ 1703567 w 2520280"/>
              <a:gd name="connsiteY5" fmla="*/ 1384090 h 2299777"/>
              <a:gd name="connsiteX6" fmla="*/ 1845571 w 2520280"/>
              <a:gd name="connsiteY6" fmla="*/ 895588 h 2299777"/>
              <a:gd name="connsiteX7" fmla="*/ 1987574 w 2520280"/>
              <a:gd name="connsiteY7" fmla="*/ 407085 h 2299777"/>
              <a:gd name="connsiteX8" fmla="*/ 2129577 w 2520280"/>
              <a:gd name="connsiteY8" fmla="*/ 0 h 2299777"/>
              <a:gd name="connsiteX9" fmla="*/ 2304256 w 2520280"/>
              <a:gd name="connsiteY9" fmla="*/ 82135 h 2299777"/>
              <a:gd name="connsiteX10" fmla="*/ 2413584 w 2520280"/>
              <a:gd name="connsiteY10" fmla="*/ 325668 h 2299777"/>
              <a:gd name="connsiteX11" fmla="*/ 2520280 w 2520280"/>
              <a:gd name="connsiteY11" fmla="*/ 821349 h 2299777"/>
              <a:gd name="connsiteX12" fmla="*/ 2520280 w 2520280"/>
              <a:gd name="connsiteY12" fmla="*/ 2299777 h 2299777"/>
              <a:gd name="connsiteX13" fmla="*/ 0 w 2520280"/>
              <a:gd name="connsiteY13" fmla="*/ 2299777 h 2299777"/>
              <a:gd name="connsiteX0" fmla="*/ 0 w 2520280"/>
              <a:gd name="connsiteY0" fmla="*/ 2299777 h 2299777"/>
              <a:gd name="connsiteX1" fmla="*/ 851547 w 2520280"/>
              <a:gd name="connsiteY1" fmla="*/ 2198261 h 2299777"/>
              <a:gd name="connsiteX2" fmla="*/ 1080120 w 2520280"/>
              <a:gd name="connsiteY2" fmla="*/ 2135507 h 2299777"/>
              <a:gd name="connsiteX3" fmla="*/ 1296144 w 2520280"/>
              <a:gd name="connsiteY3" fmla="*/ 1971237 h 2299777"/>
              <a:gd name="connsiteX4" fmla="*/ 1490562 w 2520280"/>
              <a:gd name="connsiteY4" fmla="*/ 1709759 h 2299777"/>
              <a:gd name="connsiteX5" fmla="*/ 1703567 w 2520280"/>
              <a:gd name="connsiteY5" fmla="*/ 1384090 h 2299777"/>
              <a:gd name="connsiteX6" fmla="*/ 1845571 w 2520280"/>
              <a:gd name="connsiteY6" fmla="*/ 895588 h 2299777"/>
              <a:gd name="connsiteX7" fmla="*/ 1987574 w 2520280"/>
              <a:gd name="connsiteY7" fmla="*/ 407085 h 2299777"/>
              <a:gd name="connsiteX8" fmla="*/ 2129577 w 2520280"/>
              <a:gd name="connsiteY8" fmla="*/ 0 h 2299777"/>
              <a:gd name="connsiteX9" fmla="*/ 2271581 w 2520280"/>
              <a:gd name="connsiteY9" fmla="*/ 0 h 2299777"/>
              <a:gd name="connsiteX10" fmla="*/ 2304256 w 2520280"/>
              <a:gd name="connsiteY10" fmla="*/ 82135 h 2299777"/>
              <a:gd name="connsiteX11" fmla="*/ 2413584 w 2520280"/>
              <a:gd name="connsiteY11" fmla="*/ 325668 h 2299777"/>
              <a:gd name="connsiteX12" fmla="*/ 2520280 w 2520280"/>
              <a:gd name="connsiteY12" fmla="*/ 821349 h 2299777"/>
              <a:gd name="connsiteX13" fmla="*/ 2520280 w 2520280"/>
              <a:gd name="connsiteY13" fmla="*/ 2299777 h 2299777"/>
              <a:gd name="connsiteX14" fmla="*/ 0 w 2520280"/>
              <a:gd name="connsiteY14" fmla="*/ 2299777 h 2299777"/>
              <a:gd name="connsiteX0" fmla="*/ 0 w 2520280"/>
              <a:gd name="connsiteY0" fmla="*/ 2367624 h 2367624"/>
              <a:gd name="connsiteX1" fmla="*/ 851547 w 2520280"/>
              <a:gd name="connsiteY1" fmla="*/ 2266108 h 2367624"/>
              <a:gd name="connsiteX2" fmla="*/ 1080120 w 2520280"/>
              <a:gd name="connsiteY2" fmla="*/ 2203354 h 2367624"/>
              <a:gd name="connsiteX3" fmla="*/ 1296144 w 2520280"/>
              <a:gd name="connsiteY3" fmla="*/ 2039084 h 2367624"/>
              <a:gd name="connsiteX4" fmla="*/ 1490562 w 2520280"/>
              <a:gd name="connsiteY4" fmla="*/ 1777606 h 2367624"/>
              <a:gd name="connsiteX5" fmla="*/ 1703567 w 2520280"/>
              <a:gd name="connsiteY5" fmla="*/ 1451937 h 2367624"/>
              <a:gd name="connsiteX6" fmla="*/ 1845571 w 2520280"/>
              <a:gd name="connsiteY6" fmla="*/ 963435 h 2367624"/>
              <a:gd name="connsiteX7" fmla="*/ 1987574 w 2520280"/>
              <a:gd name="connsiteY7" fmla="*/ 474932 h 2367624"/>
              <a:gd name="connsiteX8" fmla="*/ 2129577 w 2520280"/>
              <a:gd name="connsiteY8" fmla="*/ 67847 h 2367624"/>
              <a:gd name="connsiteX9" fmla="*/ 2271581 w 2520280"/>
              <a:gd name="connsiteY9" fmla="*/ 67847 h 2367624"/>
              <a:gd name="connsiteX10" fmla="*/ 2304256 w 2520280"/>
              <a:gd name="connsiteY10" fmla="*/ 149982 h 2367624"/>
              <a:gd name="connsiteX11" fmla="*/ 2413584 w 2520280"/>
              <a:gd name="connsiteY11" fmla="*/ 393515 h 2367624"/>
              <a:gd name="connsiteX12" fmla="*/ 2520280 w 2520280"/>
              <a:gd name="connsiteY12" fmla="*/ 889196 h 2367624"/>
              <a:gd name="connsiteX13" fmla="*/ 2520280 w 2520280"/>
              <a:gd name="connsiteY13" fmla="*/ 2367624 h 2367624"/>
              <a:gd name="connsiteX14" fmla="*/ 0 w 2520280"/>
              <a:gd name="connsiteY14" fmla="*/ 2367624 h 2367624"/>
              <a:gd name="connsiteX0" fmla="*/ 0 w 2307748"/>
              <a:gd name="connsiteY0" fmla="*/ 2346713 h 2367624"/>
              <a:gd name="connsiteX1" fmla="*/ 639015 w 2307748"/>
              <a:gd name="connsiteY1" fmla="*/ 2266108 h 2367624"/>
              <a:gd name="connsiteX2" fmla="*/ 867588 w 2307748"/>
              <a:gd name="connsiteY2" fmla="*/ 2203354 h 2367624"/>
              <a:gd name="connsiteX3" fmla="*/ 1083612 w 2307748"/>
              <a:gd name="connsiteY3" fmla="*/ 2039084 h 2367624"/>
              <a:gd name="connsiteX4" fmla="*/ 1278030 w 2307748"/>
              <a:gd name="connsiteY4" fmla="*/ 1777606 h 2367624"/>
              <a:gd name="connsiteX5" fmla="*/ 1491035 w 2307748"/>
              <a:gd name="connsiteY5" fmla="*/ 1451937 h 2367624"/>
              <a:gd name="connsiteX6" fmla="*/ 1633039 w 2307748"/>
              <a:gd name="connsiteY6" fmla="*/ 963435 h 2367624"/>
              <a:gd name="connsiteX7" fmla="*/ 1775042 w 2307748"/>
              <a:gd name="connsiteY7" fmla="*/ 474932 h 2367624"/>
              <a:gd name="connsiteX8" fmla="*/ 1917045 w 2307748"/>
              <a:gd name="connsiteY8" fmla="*/ 67847 h 2367624"/>
              <a:gd name="connsiteX9" fmla="*/ 2059049 w 2307748"/>
              <a:gd name="connsiteY9" fmla="*/ 67847 h 2367624"/>
              <a:gd name="connsiteX10" fmla="*/ 2091724 w 2307748"/>
              <a:gd name="connsiteY10" fmla="*/ 149982 h 2367624"/>
              <a:gd name="connsiteX11" fmla="*/ 2201052 w 2307748"/>
              <a:gd name="connsiteY11" fmla="*/ 393515 h 2367624"/>
              <a:gd name="connsiteX12" fmla="*/ 2307748 w 2307748"/>
              <a:gd name="connsiteY12" fmla="*/ 889196 h 2367624"/>
              <a:gd name="connsiteX13" fmla="*/ 2307748 w 2307748"/>
              <a:gd name="connsiteY13" fmla="*/ 2367624 h 2367624"/>
              <a:gd name="connsiteX14" fmla="*/ 0 w 2307748"/>
              <a:gd name="connsiteY14" fmla="*/ 2346713 h 2367624"/>
              <a:gd name="connsiteX0" fmla="*/ 0 w 2307748"/>
              <a:gd name="connsiteY0" fmla="*/ 2346713 h 2367624"/>
              <a:gd name="connsiteX1" fmla="*/ 639015 w 2307748"/>
              <a:gd name="connsiteY1" fmla="*/ 2346713 h 2367624"/>
              <a:gd name="connsiteX2" fmla="*/ 867588 w 2307748"/>
              <a:gd name="connsiteY2" fmla="*/ 2203354 h 2367624"/>
              <a:gd name="connsiteX3" fmla="*/ 1083612 w 2307748"/>
              <a:gd name="connsiteY3" fmla="*/ 2039084 h 2367624"/>
              <a:gd name="connsiteX4" fmla="*/ 1278030 w 2307748"/>
              <a:gd name="connsiteY4" fmla="*/ 1777606 h 2367624"/>
              <a:gd name="connsiteX5" fmla="*/ 1491035 w 2307748"/>
              <a:gd name="connsiteY5" fmla="*/ 1451937 h 2367624"/>
              <a:gd name="connsiteX6" fmla="*/ 1633039 w 2307748"/>
              <a:gd name="connsiteY6" fmla="*/ 963435 h 2367624"/>
              <a:gd name="connsiteX7" fmla="*/ 1775042 w 2307748"/>
              <a:gd name="connsiteY7" fmla="*/ 474932 h 2367624"/>
              <a:gd name="connsiteX8" fmla="*/ 1917045 w 2307748"/>
              <a:gd name="connsiteY8" fmla="*/ 67847 h 2367624"/>
              <a:gd name="connsiteX9" fmla="*/ 2059049 w 2307748"/>
              <a:gd name="connsiteY9" fmla="*/ 67847 h 2367624"/>
              <a:gd name="connsiteX10" fmla="*/ 2091724 w 2307748"/>
              <a:gd name="connsiteY10" fmla="*/ 149982 h 2367624"/>
              <a:gd name="connsiteX11" fmla="*/ 2201052 w 2307748"/>
              <a:gd name="connsiteY11" fmla="*/ 393515 h 2367624"/>
              <a:gd name="connsiteX12" fmla="*/ 2307748 w 2307748"/>
              <a:gd name="connsiteY12" fmla="*/ 889196 h 2367624"/>
              <a:gd name="connsiteX13" fmla="*/ 2307748 w 2307748"/>
              <a:gd name="connsiteY13" fmla="*/ 2367624 h 2367624"/>
              <a:gd name="connsiteX14" fmla="*/ 0 w 2307748"/>
              <a:gd name="connsiteY14" fmla="*/ 2346713 h 2367624"/>
              <a:gd name="connsiteX0" fmla="*/ 0 w 2307748"/>
              <a:gd name="connsiteY0" fmla="*/ 2346713 h 2367624"/>
              <a:gd name="connsiteX1" fmla="*/ 568013 w 2307748"/>
              <a:gd name="connsiteY1" fmla="*/ 2346713 h 2367624"/>
              <a:gd name="connsiteX2" fmla="*/ 867588 w 2307748"/>
              <a:gd name="connsiteY2" fmla="*/ 2203354 h 2367624"/>
              <a:gd name="connsiteX3" fmla="*/ 1083612 w 2307748"/>
              <a:gd name="connsiteY3" fmla="*/ 2039084 h 2367624"/>
              <a:gd name="connsiteX4" fmla="*/ 1278030 w 2307748"/>
              <a:gd name="connsiteY4" fmla="*/ 1777606 h 2367624"/>
              <a:gd name="connsiteX5" fmla="*/ 1491035 w 2307748"/>
              <a:gd name="connsiteY5" fmla="*/ 1451937 h 2367624"/>
              <a:gd name="connsiteX6" fmla="*/ 1633039 w 2307748"/>
              <a:gd name="connsiteY6" fmla="*/ 963435 h 2367624"/>
              <a:gd name="connsiteX7" fmla="*/ 1775042 w 2307748"/>
              <a:gd name="connsiteY7" fmla="*/ 474932 h 2367624"/>
              <a:gd name="connsiteX8" fmla="*/ 1917045 w 2307748"/>
              <a:gd name="connsiteY8" fmla="*/ 67847 h 2367624"/>
              <a:gd name="connsiteX9" fmla="*/ 2059049 w 2307748"/>
              <a:gd name="connsiteY9" fmla="*/ 67847 h 2367624"/>
              <a:gd name="connsiteX10" fmla="*/ 2091724 w 2307748"/>
              <a:gd name="connsiteY10" fmla="*/ 149982 h 2367624"/>
              <a:gd name="connsiteX11" fmla="*/ 2201052 w 2307748"/>
              <a:gd name="connsiteY11" fmla="*/ 393515 h 2367624"/>
              <a:gd name="connsiteX12" fmla="*/ 2307748 w 2307748"/>
              <a:gd name="connsiteY12" fmla="*/ 889196 h 2367624"/>
              <a:gd name="connsiteX13" fmla="*/ 2307748 w 2307748"/>
              <a:gd name="connsiteY13" fmla="*/ 2367624 h 2367624"/>
              <a:gd name="connsiteX14" fmla="*/ 0 w 2307748"/>
              <a:gd name="connsiteY14" fmla="*/ 2346713 h 2367624"/>
              <a:gd name="connsiteX0" fmla="*/ 0 w 2307748"/>
              <a:gd name="connsiteY0" fmla="*/ 2346713 h 2367624"/>
              <a:gd name="connsiteX1" fmla="*/ 568013 w 2307748"/>
              <a:gd name="connsiteY1" fmla="*/ 2346713 h 2367624"/>
              <a:gd name="connsiteX2" fmla="*/ 867588 w 2307748"/>
              <a:gd name="connsiteY2" fmla="*/ 2203354 h 2367624"/>
              <a:gd name="connsiteX3" fmla="*/ 1065025 w 2307748"/>
              <a:gd name="connsiteY3" fmla="*/ 2021045 h 2367624"/>
              <a:gd name="connsiteX4" fmla="*/ 1278030 w 2307748"/>
              <a:gd name="connsiteY4" fmla="*/ 1777606 h 2367624"/>
              <a:gd name="connsiteX5" fmla="*/ 1491035 w 2307748"/>
              <a:gd name="connsiteY5" fmla="*/ 1451937 h 2367624"/>
              <a:gd name="connsiteX6" fmla="*/ 1633039 w 2307748"/>
              <a:gd name="connsiteY6" fmla="*/ 963435 h 2367624"/>
              <a:gd name="connsiteX7" fmla="*/ 1775042 w 2307748"/>
              <a:gd name="connsiteY7" fmla="*/ 474932 h 2367624"/>
              <a:gd name="connsiteX8" fmla="*/ 1917045 w 2307748"/>
              <a:gd name="connsiteY8" fmla="*/ 67847 h 2367624"/>
              <a:gd name="connsiteX9" fmla="*/ 2059049 w 2307748"/>
              <a:gd name="connsiteY9" fmla="*/ 67847 h 2367624"/>
              <a:gd name="connsiteX10" fmla="*/ 2091724 w 2307748"/>
              <a:gd name="connsiteY10" fmla="*/ 149982 h 2367624"/>
              <a:gd name="connsiteX11" fmla="*/ 2201052 w 2307748"/>
              <a:gd name="connsiteY11" fmla="*/ 393515 h 2367624"/>
              <a:gd name="connsiteX12" fmla="*/ 2307748 w 2307748"/>
              <a:gd name="connsiteY12" fmla="*/ 889196 h 2367624"/>
              <a:gd name="connsiteX13" fmla="*/ 2307748 w 2307748"/>
              <a:gd name="connsiteY13" fmla="*/ 2367624 h 2367624"/>
              <a:gd name="connsiteX14" fmla="*/ 0 w 2307748"/>
              <a:gd name="connsiteY14" fmla="*/ 2346713 h 2367624"/>
              <a:gd name="connsiteX0" fmla="*/ 0 w 2307748"/>
              <a:gd name="connsiteY0" fmla="*/ 2346713 h 2367624"/>
              <a:gd name="connsiteX1" fmla="*/ 568013 w 2307748"/>
              <a:gd name="connsiteY1" fmla="*/ 2346713 h 2367624"/>
              <a:gd name="connsiteX2" fmla="*/ 867588 w 2307748"/>
              <a:gd name="connsiteY2" fmla="*/ 2203354 h 2367624"/>
              <a:gd name="connsiteX3" fmla="*/ 1065025 w 2307748"/>
              <a:gd name="connsiteY3" fmla="*/ 2021045 h 2367624"/>
              <a:gd name="connsiteX4" fmla="*/ 1278030 w 2307748"/>
              <a:gd name="connsiteY4" fmla="*/ 1777606 h 2367624"/>
              <a:gd name="connsiteX5" fmla="*/ 1491035 w 2307748"/>
              <a:gd name="connsiteY5" fmla="*/ 1451937 h 2367624"/>
              <a:gd name="connsiteX6" fmla="*/ 1633039 w 2307748"/>
              <a:gd name="connsiteY6" fmla="*/ 963435 h 2367624"/>
              <a:gd name="connsiteX7" fmla="*/ 1775042 w 2307748"/>
              <a:gd name="connsiteY7" fmla="*/ 474932 h 2367624"/>
              <a:gd name="connsiteX8" fmla="*/ 1917045 w 2307748"/>
              <a:gd name="connsiteY8" fmla="*/ 67847 h 2367624"/>
              <a:gd name="connsiteX9" fmla="*/ 2059049 w 2307748"/>
              <a:gd name="connsiteY9" fmla="*/ 67847 h 2367624"/>
              <a:gd name="connsiteX10" fmla="*/ 2091724 w 2307748"/>
              <a:gd name="connsiteY10" fmla="*/ 149982 h 2367624"/>
              <a:gd name="connsiteX11" fmla="*/ 2201052 w 2307748"/>
              <a:gd name="connsiteY11" fmla="*/ 393515 h 2367624"/>
              <a:gd name="connsiteX12" fmla="*/ 2307748 w 2307748"/>
              <a:gd name="connsiteY12" fmla="*/ 889196 h 2367624"/>
              <a:gd name="connsiteX13" fmla="*/ 2307748 w 2307748"/>
              <a:gd name="connsiteY13" fmla="*/ 2367624 h 2367624"/>
              <a:gd name="connsiteX14" fmla="*/ 0 w 2307748"/>
              <a:gd name="connsiteY14" fmla="*/ 2346713 h 2367624"/>
              <a:gd name="connsiteX0" fmla="*/ 0 w 2307748"/>
              <a:gd name="connsiteY0" fmla="*/ 2346713 h 2367624"/>
              <a:gd name="connsiteX1" fmla="*/ 568013 w 2307748"/>
              <a:gd name="connsiteY1" fmla="*/ 2346713 h 2367624"/>
              <a:gd name="connsiteX2" fmla="*/ 852020 w 2307748"/>
              <a:gd name="connsiteY2" fmla="*/ 2183879 h 2367624"/>
              <a:gd name="connsiteX3" fmla="*/ 1065025 w 2307748"/>
              <a:gd name="connsiteY3" fmla="*/ 2021045 h 2367624"/>
              <a:gd name="connsiteX4" fmla="*/ 1278030 w 2307748"/>
              <a:gd name="connsiteY4" fmla="*/ 1777606 h 2367624"/>
              <a:gd name="connsiteX5" fmla="*/ 1491035 w 2307748"/>
              <a:gd name="connsiteY5" fmla="*/ 1451937 h 2367624"/>
              <a:gd name="connsiteX6" fmla="*/ 1633039 w 2307748"/>
              <a:gd name="connsiteY6" fmla="*/ 963435 h 2367624"/>
              <a:gd name="connsiteX7" fmla="*/ 1775042 w 2307748"/>
              <a:gd name="connsiteY7" fmla="*/ 474932 h 2367624"/>
              <a:gd name="connsiteX8" fmla="*/ 1917045 w 2307748"/>
              <a:gd name="connsiteY8" fmla="*/ 67847 h 2367624"/>
              <a:gd name="connsiteX9" fmla="*/ 2059049 w 2307748"/>
              <a:gd name="connsiteY9" fmla="*/ 67847 h 2367624"/>
              <a:gd name="connsiteX10" fmla="*/ 2091724 w 2307748"/>
              <a:gd name="connsiteY10" fmla="*/ 149982 h 2367624"/>
              <a:gd name="connsiteX11" fmla="*/ 2201052 w 2307748"/>
              <a:gd name="connsiteY11" fmla="*/ 393515 h 2367624"/>
              <a:gd name="connsiteX12" fmla="*/ 2307748 w 2307748"/>
              <a:gd name="connsiteY12" fmla="*/ 889196 h 2367624"/>
              <a:gd name="connsiteX13" fmla="*/ 2307748 w 2307748"/>
              <a:gd name="connsiteY13" fmla="*/ 2367624 h 2367624"/>
              <a:gd name="connsiteX14" fmla="*/ 0 w 2307748"/>
              <a:gd name="connsiteY14" fmla="*/ 2346713 h 2367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307748" h="2367624">
                <a:moveTo>
                  <a:pt x="0" y="2346713"/>
                </a:moveTo>
                <a:lnTo>
                  <a:pt x="568013" y="2346713"/>
                </a:lnTo>
                <a:lnTo>
                  <a:pt x="852020" y="2183879"/>
                </a:lnTo>
                <a:lnTo>
                  <a:pt x="1065025" y="2021045"/>
                </a:lnTo>
                <a:cubicBezTo>
                  <a:pt x="1144015" y="1930785"/>
                  <a:pt x="1186459" y="1956881"/>
                  <a:pt x="1278030" y="1777606"/>
                </a:cubicBezTo>
                <a:cubicBezTo>
                  <a:pt x="1339135" y="1672246"/>
                  <a:pt x="1431867" y="1587632"/>
                  <a:pt x="1491035" y="1451937"/>
                </a:cubicBezTo>
                <a:cubicBezTo>
                  <a:pt x="1550203" y="1316242"/>
                  <a:pt x="1585705" y="1126269"/>
                  <a:pt x="1633039" y="963435"/>
                </a:cubicBezTo>
                <a:cubicBezTo>
                  <a:pt x="1680374" y="800601"/>
                  <a:pt x="1727708" y="624197"/>
                  <a:pt x="1775042" y="474932"/>
                </a:cubicBezTo>
                <a:cubicBezTo>
                  <a:pt x="1822376" y="325667"/>
                  <a:pt x="1878825" y="129702"/>
                  <a:pt x="1917045" y="67847"/>
                </a:cubicBezTo>
                <a:cubicBezTo>
                  <a:pt x="1964379" y="0"/>
                  <a:pt x="2029936" y="54158"/>
                  <a:pt x="2059049" y="67847"/>
                </a:cubicBezTo>
                <a:lnTo>
                  <a:pt x="2091724" y="149982"/>
                </a:lnTo>
                <a:lnTo>
                  <a:pt x="2201052" y="393515"/>
                </a:lnTo>
                <a:lnTo>
                  <a:pt x="2307748" y="889196"/>
                </a:lnTo>
                <a:lnTo>
                  <a:pt x="2307748" y="2367624"/>
                </a:lnTo>
                <a:lnTo>
                  <a:pt x="0" y="2346713"/>
                </a:lnTo>
                <a:close/>
              </a:path>
            </a:pathLst>
          </a:custGeom>
          <a:solidFill>
            <a:srgbClr val="FF3399">
              <a:alpha val="48000"/>
            </a:srgbClr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Freeform 38"/>
          <p:cNvSpPr/>
          <p:nvPr/>
        </p:nvSpPr>
        <p:spPr>
          <a:xfrm>
            <a:off x="283550" y="3145315"/>
            <a:ext cx="4504838" cy="2074626"/>
          </a:xfrm>
          <a:custGeom>
            <a:avLst/>
            <a:gdLst>
              <a:gd name="connsiteX0" fmla="*/ 0 w 4502989"/>
              <a:gd name="connsiteY0" fmla="*/ 2065547 h 2097177"/>
              <a:gd name="connsiteX1" fmla="*/ 701615 w 4502989"/>
              <a:gd name="connsiteY1" fmla="*/ 2054045 h 2097177"/>
              <a:gd name="connsiteX2" fmla="*/ 1207698 w 4502989"/>
              <a:gd name="connsiteY2" fmla="*/ 1812506 h 2097177"/>
              <a:gd name="connsiteX3" fmla="*/ 1708030 w 4502989"/>
              <a:gd name="connsiteY3" fmla="*/ 1231660 h 2097177"/>
              <a:gd name="connsiteX4" fmla="*/ 2196861 w 4502989"/>
              <a:gd name="connsiteY4" fmla="*/ 6709 h 2097177"/>
              <a:gd name="connsiteX5" fmla="*/ 2720196 w 4502989"/>
              <a:gd name="connsiteY5" fmla="*/ 1271917 h 2097177"/>
              <a:gd name="connsiteX6" fmla="*/ 3220528 w 4502989"/>
              <a:gd name="connsiteY6" fmla="*/ 1812506 h 2097177"/>
              <a:gd name="connsiteX7" fmla="*/ 3726611 w 4502989"/>
              <a:gd name="connsiteY7" fmla="*/ 2054045 h 2097177"/>
              <a:gd name="connsiteX8" fmla="*/ 4399472 w 4502989"/>
              <a:gd name="connsiteY8" fmla="*/ 2071298 h 2097177"/>
              <a:gd name="connsiteX9" fmla="*/ 4347713 w 4502989"/>
              <a:gd name="connsiteY9" fmla="*/ 2071298 h 2097177"/>
              <a:gd name="connsiteX0" fmla="*/ 0 w 4504854"/>
              <a:gd name="connsiteY0" fmla="*/ 2065547 h 2096218"/>
              <a:gd name="connsiteX1" fmla="*/ 701615 w 4504854"/>
              <a:gd name="connsiteY1" fmla="*/ 2054045 h 2096218"/>
              <a:gd name="connsiteX2" fmla="*/ 1207698 w 4504854"/>
              <a:gd name="connsiteY2" fmla="*/ 1812506 h 2096218"/>
              <a:gd name="connsiteX3" fmla="*/ 1708030 w 4504854"/>
              <a:gd name="connsiteY3" fmla="*/ 1231660 h 2096218"/>
              <a:gd name="connsiteX4" fmla="*/ 2196861 w 4504854"/>
              <a:gd name="connsiteY4" fmla="*/ 6709 h 2096218"/>
              <a:gd name="connsiteX5" fmla="*/ 2720196 w 4504854"/>
              <a:gd name="connsiteY5" fmla="*/ 1271917 h 2096218"/>
              <a:gd name="connsiteX6" fmla="*/ 3220528 w 4504854"/>
              <a:gd name="connsiteY6" fmla="*/ 1812506 h 2096218"/>
              <a:gd name="connsiteX7" fmla="*/ 3715419 w 4504854"/>
              <a:gd name="connsiteY7" fmla="*/ 2051429 h 2096218"/>
              <a:gd name="connsiteX8" fmla="*/ 4399472 w 4504854"/>
              <a:gd name="connsiteY8" fmla="*/ 2071298 h 2096218"/>
              <a:gd name="connsiteX9" fmla="*/ 4347713 w 4504854"/>
              <a:gd name="connsiteY9" fmla="*/ 2071298 h 2096218"/>
              <a:gd name="connsiteX0" fmla="*/ 0 w 4504854"/>
              <a:gd name="connsiteY0" fmla="*/ 2065547 h 2096218"/>
              <a:gd name="connsiteX1" fmla="*/ 701615 w 4504854"/>
              <a:gd name="connsiteY1" fmla="*/ 2054045 h 2096218"/>
              <a:gd name="connsiteX2" fmla="*/ 1207698 w 4504854"/>
              <a:gd name="connsiteY2" fmla="*/ 1812506 h 2096218"/>
              <a:gd name="connsiteX3" fmla="*/ 1708030 w 4504854"/>
              <a:gd name="connsiteY3" fmla="*/ 1231660 h 2096218"/>
              <a:gd name="connsiteX4" fmla="*/ 2196861 w 4504854"/>
              <a:gd name="connsiteY4" fmla="*/ 6709 h 2096218"/>
              <a:gd name="connsiteX5" fmla="*/ 2720196 w 4504854"/>
              <a:gd name="connsiteY5" fmla="*/ 1271917 h 2096218"/>
              <a:gd name="connsiteX6" fmla="*/ 3220528 w 4504854"/>
              <a:gd name="connsiteY6" fmla="*/ 1812506 h 2096218"/>
              <a:gd name="connsiteX7" fmla="*/ 3715418 w 4504854"/>
              <a:gd name="connsiteY7" fmla="*/ 2051429 h 2096218"/>
              <a:gd name="connsiteX8" fmla="*/ 4399472 w 4504854"/>
              <a:gd name="connsiteY8" fmla="*/ 2071298 h 2096218"/>
              <a:gd name="connsiteX9" fmla="*/ 4347713 w 4504854"/>
              <a:gd name="connsiteY9" fmla="*/ 2071298 h 2096218"/>
              <a:gd name="connsiteX0" fmla="*/ 0 w 4504854"/>
              <a:gd name="connsiteY0" fmla="*/ 2065547 h 2096218"/>
              <a:gd name="connsiteX1" fmla="*/ 701615 w 4504854"/>
              <a:gd name="connsiteY1" fmla="*/ 2054045 h 2096218"/>
              <a:gd name="connsiteX2" fmla="*/ 1207698 w 4504854"/>
              <a:gd name="connsiteY2" fmla="*/ 1812506 h 2096218"/>
              <a:gd name="connsiteX3" fmla="*/ 1708030 w 4504854"/>
              <a:gd name="connsiteY3" fmla="*/ 1231660 h 2096218"/>
              <a:gd name="connsiteX4" fmla="*/ 2196861 w 4504854"/>
              <a:gd name="connsiteY4" fmla="*/ 6709 h 2096218"/>
              <a:gd name="connsiteX5" fmla="*/ 2720196 w 4504854"/>
              <a:gd name="connsiteY5" fmla="*/ 1271917 h 2096218"/>
              <a:gd name="connsiteX6" fmla="*/ 3220528 w 4504854"/>
              <a:gd name="connsiteY6" fmla="*/ 1812506 h 2096218"/>
              <a:gd name="connsiteX7" fmla="*/ 3715418 w 4504854"/>
              <a:gd name="connsiteY7" fmla="*/ 2051429 h 2096218"/>
              <a:gd name="connsiteX8" fmla="*/ 4399472 w 4504854"/>
              <a:gd name="connsiteY8" fmla="*/ 2071298 h 2096218"/>
              <a:gd name="connsiteX9" fmla="*/ 4347713 w 4504854"/>
              <a:gd name="connsiteY9" fmla="*/ 2071298 h 2096218"/>
              <a:gd name="connsiteX0" fmla="*/ 0 w 4504854"/>
              <a:gd name="connsiteY0" fmla="*/ 2065547 h 2074609"/>
              <a:gd name="connsiteX1" fmla="*/ 701615 w 4504854"/>
              <a:gd name="connsiteY1" fmla="*/ 2054045 h 2074609"/>
              <a:gd name="connsiteX2" fmla="*/ 1207698 w 4504854"/>
              <a:gd name="connsiteY2" fmla="*/ 1812506 h 2074609"/>
              <a:gd name="connsiteX3" fmla="*/ 1708030 w 4504854"/>
              <a:gd name="connsiteY3" fmla="*/ 1231660 h 2074609"/>
              <a:gd name="connsiteX4" fmla="*/ 2196861 w 4504854"/>
              <a:gd name="connsiteY4" fmla="*/ 6709 h 2074609"/>
              <a:gd name="connsiteX5" fmla="*/ 2720196 w 4504854"/>
              <a:gd name="connsiteY5" fmla="*/ 1271917 h 2074609"/>
              <a:gd name="connsiteX6" fmla="*/ 3220528 w 4504854"/>
              <a:gd name="connsiteY6" fmla="*/ 1812506 h 2074609"/>
              <a:gd name="connsiteX7" fmla="*/ 3715418 w 4504854"/>
              <a:gd name="connsiteY7" fmla="*/ 2051429 h 2074609"/>
              <a:gd name="connsiteX8" fmla="*/ 4399472 w 4504854"/>
              <a:gd name="connsiteY8" fmla="*/ 2071298 h 2074609"/>
              <a:gd name="connsiteX9" fmla="*/ 4347713 w 4504854"/>
              <a:gd name="connsiteY9" fmla="*/ 2071298 h 20746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4854" h="2074609">
                <a:moveTo>
                  <a:pt x="0" y="2065547"/>
                </a:moveTo>
                <a:lnTo>
                  <a:pt x="701615" y="2054045"/>
                </a:lnTo>
                <a:cubicBezTo>
                  <a:pt x="902898" y="2011872"/>
                  <a:pt x="1039962" y="1949570"/>
                  <a:pt x="1207698" y="1812506"/>
                </a:cubicBezTo>
                <a:cubicBezTo>
                  <a:pt x="1375434" y="1675442"/>
                  <a:pt x="1543170" y="1532626"/>
                  <a:pt x="1708030" y="1231660"/>
                </a:cubicBezTo>
                <a:cubicBezTo>
                  <a:pt x="1872890" y="930694"/>
                  <a:pt x="2028167" y="0"/>
                  <a:pt x="2196861" y="6709"/>
                </a:cubicBezTo>
                <a:cubicBezTo>
                  <a:pt x="2365555" y="13419"/>
                  <a:pt x="2549585" y="970951"/>
                  <a:pt x="2720196" y="1271917"/>
                </a:cubicBezTo>
                <a:cubicBezTo>
                  <a:pt x="2890807" y="1572883"/>
                  <a:pt x="3054658" y="1682587"/>
                  <a:pt x="3220528" y="1812506"/>
                </a:cubicBezTo>
                <a:cubicBezTo>
                  <a:pt x="3386398" y="1942425"/>
                  <a:pt x="3518927" y="2008297"/>
                  <a:pt x="3715418" y="2051429"/>
                </a:cubicBezTo>
                <a:lnTo>
                  <a:pt x="4399472" y="2071298"/>
                </a:lnTo>
                <a:cubicBezTo>
                  <a:pt x="4504854" y="2074609"/>
                  <a:pt x="4425351" y="2072735"/>
                  <a:pt x="4347713" y="2071298"/>
                </a:cubicBezTo>
              </a:path>
            </a:pathLst>
          </a:cu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62" name="Rectangle 61">
            <a:hlinkClick r:id="rId4"/>
            <a:extLst>
              <a:ext uri="{FF2B5EF4-FFF2-40B4-BE49-F238E27FC236}">
                <a16:creationId xmlns:a16="http://schemas.microsoft.com/office/drawing/2014/main" id="{4004D996-B01B-4327-893E-AB8752E73966}"/>
              </a:ext>
            </a:extLst>
          </p:cNvPr>
          <p:cNvSpPr/>
          <p:nvPr/>
        </p:nvSpPr>
        <p:spPr>
          <a:xfrm>
            <a:off x="8029520" y="62288"/>
            <a:ext cx="1005840" cy="6217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Rectangle 62">
            <a:hlinkClick r:id="rId4"/>
            <a:extLst>
              <a:ext uri="{FF2B5EF4-FFF2-40B4-BE49-F238E27FC236}">
                <a16:creationId xmlns:a16="http://schemas.microsoft.com/office/drawing/2014/main" id="{02BB99D4-5ED7-4581-B0CD-6984B530FAD8}"/>
              </a:ext>
            </a:extLst>
          </p:cNvPr>
          <p:cNvSpPr/>
          <p:nvPr/>
        </p:nvSpPr>
        <p:spPr>
          <a:xfrm>
            <a:off x="827584" y="6551438"/>
            <a:ext cx="1728192" cy="1788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EE7E5528-A558-4657-B918-EDDD83970ED4}"/>
              </a:ext>
            </a:extLst>
          </p:cNvPr>
          <p:cNvSpPr txBox="1"/>
          <p:nvPr/>
        </p:nvSpPr>
        <p:spPr>
          <a:xfrm>
            <a:off x="179512" y="0"/>
            <a:ext cx="15121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rgbClr val="002060"/>
                </a:solidFill>
              </a:rPr>
              <a:t>Example 1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36EE9100-3718-D60B-FD0C-81B5BD657C54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49440" y="1874520"/>
            <a:ext cx="2009707" cy="475488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EB440B60-214A-DB4B-0216-C5E1ECDC677F}"/>
              </a:ext>
            </a:extLst>
          </p:cNvPr>
          <p:cNvSpPr txBox="1"/>
          <p:nvPr/>
        </p:nvSpPr>
        <p:spPr>
          <a:xfrm>
            <a:off x="4713147" y="3566297"/>
            <a:ext cx="2016224" cy="369332"/>
          </a:xfrm>
          <a:prstGeom prst="rect">
            <a:avLst/>
          </a:prstGeom>
          <a:solidFill>
            <a:srgbClr val="FDE4CF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Enter the values:</a:t>
            </a:r>
            <a:endParaRPr lang="en-GB" dirty="0">
              <a:cs typeface="Times New Roman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85100A1-72B5-676B-8ADA-0B616FB6F582}"/>
              </a:ext>
            </a:extLst>
          </p:cNvPr>
          <p:cNvSpPr txBox="1"/>
          <p:nvPr/>
        </p:nvSpPr>
        <p:spPr>
          <a:xfrm>
            <a:off x="225147" y="5780629"/>
            <a:ext cx="5553382" cy="646331"/>
          </a:xfrm>
          <a:prstGeom prst="rect">
            <a:avLst/>
          </a:prstGeom>
          <a:solidFill>
            <a:srgbClr val="FDE4CF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The value 10000 is a larger value that entered in the GDC is used in the place of </a:t>
            </a:r>
            <a:r>
              <a:rPr lang="en-GB" dirty="0">
                <a:sym typeface="Symbol" panose="05050102010706020507" pitchFamily="18" charset="2"/>
              </a:rPr>
              <a:t>.</a:t>
            </a:r>
            <a:endParaRPr lang="en-GB" dirty="0">
              <a:cs typeface="Times New Roman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3ECBA96-4960-9B89-C079-AC2880848B10}"/>
              </a:ext>
            </a:extLst>
          </p:cNvPr>
          <p:cNvSpPr txBox="1"/>
          <p:nvPr/>
        </p:nvSpPr>
        <p:spPr>
          <a:xfrm>
            <a:off x="4724351" y="4106381"/>
            <a:ext cx="1217102" cy="378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Lower:</a:t>
            </a:r>
            <a:endParaRPr lang="en-GB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7704DBA-7BF9-BB11-008E-B0121EFD1625}"/>
              </a:ext>
            </a:extLst>
          </p:cNvPr>
          <p:cNvSpPr txBox="1"/>
          <p:nvPr/>
        </p:nvSpPr>
        <p:spPr>
          <a:xfrm>
            <a:off x="4670947" y="4513438"/>
            <a:ext cx="1217102" cy="378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Upper:</a:t>
            </a:r>
            <a:endParaRPr lang="en-GB" dirty="0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BFDEC93-0091-0265-9567-06B1AB973026}"/>
              </a:ext>
            </a:extLst>
          </p:cNvPr>
          <p:cNvSpPr txBox="1"/>
          <p:nvPr/>
        </p:nvSpPr>
        <p:spPr>
          <a:xfrm>
            <a:off x="5056489" y="5259222"/>
            <a:ext cx="407021" cy="378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Symbol" panose="05050102010706020507" pitchFamily="18" charset="2"/>
              </a:rPr>
              <a:t></a:t>
            </a:r>
            <a:r>
              <a:rPr lang="en-US" dirty="0"/>
              <a:t>:</a:t>
            </a:r>
            <a:endParaRPr lang="en-GB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5608F443-A009-A401-2B4B-AD5BC6C983E8}"/>
              </a:ext>
            </a:extLst>
          </p:cNvPr>
          <p:cNvSpPr txBox="1"/>
          <p:nvPr/>
        </p:nvSpPr>
        <p:spPr>
          <a:xfrm>
            <a:off x="5065589" y="4905509"/>
            <a:ext cx="468785" cy="378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Symbol" panose="05050102010706020507" pitchFamily="18" charset="2"/>
              </a:rPr>
              <a:t></a:t>
            </a:r>
            <a:r>
              <a:rPr lang="en-US" dirty="0"/>
              <a:t>:</a:t>
            </a:r>
            <a:endParaRPr lang="en-GB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9FD0DFB6-3124-4954-4862-AEF28CCBEAC6}"/>
              </a:ext>
            </a:extLst>
          </p:cNvPr>
          <p:cNvSpPr txBox="1"/>
          <p:nvPr/>
        </p:nvSpPr>
        <p:spPr>
          <a:xfrm>
            <a:off x="5521414" y="4118772"/>
            <a:ext cx="917930" cy="378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ym typeface="Symbol" panose="05050102010706020507" pitchFamily="18" charset="2"/>
              </a:rPr>
              <a:t>250</a:t>
            </a:r>
            <a:endParaRPr lang="en-GB" b="1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EA3410F3-2117-4026-8B99-7384A9D002D4}"/>
              </a:ext>
            </a:extLst>
          </p:cNvPr>
          <p:cNvSpPr txBox="1"/>
          <p:nvPr/>
        </p:nvSpPr>
        <p:spPr>
          <a:xfrm>
            <a:off x="5456203" y="4556477"/>
            <a:ext cx="917930" cy="378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ym typeface="Symbol" panose="05050102010706020507" pitchFamily="18" charset="2"/>
              </a:rPr>
              <a:t>10000</a:t>
            </a:r>
            <a:endParaRPr lang="en-GB" b="1" baseline="30000" dirty="0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41A7F3D8-03AA-3373-B9E7-51C878CEAF86}"/>
              </a:ext>
            </a:extLst>
          </p:cNvPr>
          <p:cNvSpPr txBox="1"/>
          <p:nvPr/>
        </p:nvSpPr>
        <p:spPr>
          <a:xfrm>
            <a:off x="5439126" y="5268971"/>
            <a:ext cx="917930" cy="378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ym typeface="Symbol" panose="05050102010706020507" pitchFamily="18" charset="2"/>
              </a:rPr>
              <a:t>8</a:t>
            </a:r>
            <a:endParaRPr lang="en-GB" b="1" dirty="0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73A5920C-50AE-4083-80CD-01F9C5C201E5}"/>
              </a:ext>
            </a:extLst>
          </p:cNvPr>
          <p:cNvSpPr txBox="1"/>
          <p:nvPr/>
        </p:nvSpPr>
        <p:spPr>
          <a:xfrm>
            <a:off x="5423162" y="4917447"/>
            <a:ext cx="917930" cy="378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ym typeface="Symbol" panose="05050102010706020507" pitchFamily="18" charset="2"/>
              </a:rPr>
              <a:t>255</a:t>
            </a:r>
            <a:endParaRPr lang="en-GB" b="1" dirty="0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6063258B-BCB4-EF20-912D-4FE8662340A8}"/>
              </a:ext>
            </a:extLst>
          </p:cNvPr>
          <p:cNvSpPr txBox="1"/>
          <p:nvPr/>
        </p:nvSpPr>
        <p:spPr>
          <a:xfrm>
            <a:off x="4764188" y="2968966"/>
            <a:ext cx="1141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Click on 2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AEB9C28B-14EC-F01A-3A40-E0AF2C682D59}"/>
              </a:ext>
            </a:extLst>
          </p:cNvPr>
          <p:cNvSpPr txBox="1"/>
          <p:nvPr/>
        </p:nvSpPr>
        <p:spPr>
          <a:xfrm>
            <a:off x="4839783" y="2276856"/>
            <a:ext cx="1042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Turn on </a:t>
            </a:r>
          </a:p>
        </p:txBody>
      </p:sp>
      <p:pic>
        <p:nvPicPr>
          <p:cNvPr id="72" name="Picture 71">
            <a:extLst>
              <a:ext uri="{FF2B5EF4-FFF2-40B4-BE49-F238E27FC236}">
                <a16:creationId xmlns:a16="http://schemas.microsoft.com/office/drawing/2014/main" id="{B84EDD81-A84D-CFEA-9D51-C90BAD467C57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871378" y="2362995"/>
            <a:ext cx="518102" cy="228600"/>
          </a:xfrm>
          <a:prstGeom prst="rect">
            <a:avLst/>
          </a:prstGeom>
        </p:spPr>
      </p:pic>
      <p:pic>
        <p:nvPicPr>
          <p:cNvPr id="73" name="Picture 72">
            <a:extLst>
              <a:ext uri="{FF2B5EF4-FFF2-40B4-BE49-F238E27FC236}">
                <a16:creationId xmlns:a16="http://schemas.microsoft.com/office/drawing/2014/main" id="{B164DCCB-35F0-AAD2-6376-63F3D11166D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882127" y="2698025"/>
            <a:ext cx="521208" cy="279672"/>
          </a:xfrm>
          <a:prstGeom prst="rect">
            <a:avLst/>
          </a:prstGeom>
        </p:spPr>
      </p:pic>
      <p:sp>
        <p:nvSpPr>
          <p:cNvPr id="74" name="TextBox 73">
            <a:extLst>
              <a:ext uri="{FF2B5EF4-FFF2-40B4-BE49-F238E27FC236}">
                <a16:creationId xmlns:a16="http://schemas.microsoft.com/office/drawing/2014/main" id="{B22DACF0-A45C-AA1A-B35F-D22C949F48F6}"/>
              </a:ext>
            </a:extLst>
          </p:cNvPr>
          <p:cNvSpPr txBox="1"/>
          <p:nvPr/>
        </p:nvSpPr>
        <p:spPr>
          <a:xfrm>
            <a:off x="5739991" y="2960649"/>
            <a:ext cx="1281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Normalcdf</a:t>
            </a:r>
            <a:r>
              <a:rPr lang="en-GB" dirty="0"/>
              <a:t>(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75EC7777-2B5E-9E81-6A34-797B87EDA198}"/>
              </a:ext>
            </a:extLst>
          </p:cNvPr>
          <p:cNvSpPr txBox="1"/>
          <p:nvPr/>
        </p:nvSpPr>
        <p:spPr>
          <a:xfrm>
            <a:off x="4952312" y="1986785"/>
            <a:ext cx="1480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Use the GDC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236DE04E-7FAF-07C6-1196-DB5119C33C6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368637" y="4227137"/>
            <a:ext cx="400106" cy="200053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1B6B64C4-0515-443F-7184-33B76E946B8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362702" y="4645540"/>
            <a:ext cx="400106" cy="200053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A84D4793-45AE-9E7B-E61A-71A424B84CA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352677" y="4989625"/>
            <a:ext cx="400106" cy="200053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D9ECF052-094E-4F19-0867-19B45403AFE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365890" y="5348270"/>
            <a:ext cx="400106" cy="200053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E226FCE4-BDEA-596D-A39B-2A4329D2110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367441" y="5640060"/>
            <a:ext cx="400106" cy="200053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3B62469D-43CD-4F00-0A6D-E960329A3E5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352677" y="5946942"/>
            <a:ext cx="400106" cy="200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6568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260648"/>
            <a:ext cx="7848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You can use the GDC to calculate values that are not whole multiples of the standard deviation (or of course even if they are!)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9512" y="908720"/>
            <a:ext cx="87849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Packets of coconut milk are advertised to contain 250ml.  </a:t>
            </a:r>
            <a:r>
              <a:rPr lang="en-GB" dirty="0" err="1"/>
              <a:t>Akshat</a:t>
            </a:r>
            <a:r>
              <a:rPr lang="en-GB" dirty="0"/>
              <a:t> tests 75 packets.               He finds that the contents are normally distributed with a mean volume of 255ml and a standard deviation of 8 ml.</a:t>
            </a:r>
          </a:p>
          <a:p>
            <a:pPr marL="342900" indent="-342900"/>
            <a:r>
              <a:rPr lang="en-GB" dirty="0"/>
              <a:t>Find the probability that a packet contains more than 250ml.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9512" y="2132856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First sketch a normal distribution diagram:</a:t>
            </a:r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460381672"/>
              </p:ext>
            </p:extLst>
          </p:nvPr>
        </p:nvGraphicFramePr>
        <p:xfrm>
          <a:off x="-25" y="2758155"/>
          <a:ext cx="4981575" cy="2886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32" name="Group 31"/>
          <p:cNvGrpSpPr/>
          <p:nvPr/>
        </p:nvGrpSpPr>
        <p:grpSpPr>
          <a:xfrm>
            <a:off x="2209750" y="2254099"/>
            <a:ext cx="576064" cy="3096344"/>
            <a:chOff x="6372200" y="1484784"/>
            <a:chExt cx="576064" cy="3096344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6660232" y="2060848"/>
              <a:ext cx="0" cy="2520280"/>
            </a:xfrm>
            <a:prstGeom prst="line">
              <a:avLst/>
            </a:prstGeom>
            <a:ln w="1905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4"/>
            <p:cNvSpPr/>
            <p:nvPr/>
          </p:nvSpPr>
          <p:spPr>
            <a:xfrm>
              <a:off x="6372200" y="1484784"/>
              <a:ext cx="576064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800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sz="2000" i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μ</a:t>
              </a:r>
              <a:endParaRPr lang="en-GB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GB" sz="16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255</a:t>
              </a:r>
              <a:endParaRPr lang="en-GB" sz="16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1633686" y="3190203"/>
            <a:ext cx="1800200" cy="2160240"/>
            <a:chOff x="5796136" y="2420888"/>
            <a:chExt cx="1800200" cy="2160240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6156176" y="2996952"/>
              <a:ext cx="0" cy="1584176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7164288" y="2996952"/>
              <a:ext cx="0" cy="1584176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 25"/>
            <p:cNvSpPr/>
            <p:nvPr/>
          </p:nvSpPr>
          <p:spPr>
            <a:xfrm>
              <a:off x="5796136" y="2420888"/>
              <a:ext cx="720080" cy="6155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800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μ</a:t>
              </a:r>
              <a:r>
                <a:rPr lang="en-GB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– </a:t>
              </a:r>
              <a:r>
                <a:rPr lang="el-GR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endParaRPr lang="en-GB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GB" sz="1600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247</a:t>
              </a:r>
              <a:endParaRPr lang="en-GB" sz="16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6804248" y="2420888"/>
              <a:ext cx="792088" cy="6155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800" i="1" dirty="0"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l-GR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μ</a:t>
              </a:r>
              <a:r>
                <a:rPr lang="en-GB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+ </a:t>
              </a:r>
              <a:r>
                <a:rPr lang="el-GR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endParaRPr lang="en-GB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GB" sz="1600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263</a:t>
              </a:r>
              <a:endParaRPr lang="en-GB" sz="16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1129630" y="3982291"/>
            <a:ext cx="2808312" cy="1368152"/>
            <a:chOff x="5292080" y="3212976"/>
            <a:chExt cx="2808312" cy="1368152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5652120" y="3789040"/>
              <a:ext cx="0" cy="792088"/>
            </a:xfrm>
            <a:prstGeom prst="line">
              <a:avLst/>
            </a:prstGeom>
            <a:ln w="19050">
              <a:solidFill>
                <a:srgbClr val="008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7668344" y="3789040"/>
              <a:ext cx="0" cy="792088"/>
            </a:xfrm>
            <a:prstGeom prst="line">
              <a:avLst/>
            </a:prstGeom>
            <a:ln w="19050">
              <a:solidFill>
                <a:srgbClr val="008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Rectangle 27"/>
            <p:cNvSpPr/>
            <p:nvPr/>
          </p:nvSpPr>
          <p:spPr>
            <a:xfrm>
              <a:off x="5292080" y="3212976"/>
              <a:ext cx="792088" cy="6155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8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μ</a:t>
              </a:r>
              <a:r>
                <a:rPr lang="en-GB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 -</a:t>
              </a:r>
              <a:r>
                <a:rPr lang="en-GB" sz="8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GB" dirty="0">
                  <a:solidFill>
                    <a:srgbClr val="008000"/>
                  </a:solidFill>
                  <a:cs typeface="Times New Roman" pitchFamily="18" charset="0"/>
                </a:rPr>
                <a:t>2</a:t>
              </a:r>
              <a:r>
                <a:rPr lang="el-GR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endParaRPr lang="en-GB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GB" sz="1600" dirty="0">
                  <a:solidFill>
                    <a:srgbClr val="008000"/>
                  </a:solidFill>
                </a:rPr>
                <a:t>239</a:t>
              </a: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7236296" y="3212976"/>
              <a:ext cx="864096" cy="6155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l-GR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μ</a:t>
              </a:r>
              <a:r>
                <a:rPr lang="en-GB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 +</a:t>
              </a:r>
              <a:r>
                <a:rPr lang="en-GB" sz="8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GB" dirty="0">
                  <a:solidFill>
                    <a:srgbClr val="008000"/>
                  </a:solidFill>
                  <a:cs typeface="Times New Roman" pitchFamily="18" charset="0"/>
                </a:rPr>
                <a:t>2</a:t>
              </a:r>
              <a:r>
                <a:rPr lang="el-GR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endParaRPr lang="en-GB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GB" sz="1600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271</a:t>
              </a:r>
              <a:endParaRPr lang="en-GB" sz="1600" dirty="0">
                <a:solidFill>
                  <a:srgbClr val="008000"/>
                </a:solidFill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625574" y="4270323"/>
            <a:ext cx="3816424" cy="1080120"/>
            <a:chOff x="4788024" y="3501008"/>
            <a:chExt cx="3816424" cy="1080120"/>
          </a:xfrm>
        </p:grpSpPr>
        <p:cxnSp>
          <p:nvCxnSpPr>
            <p:cNvPr id="22" name="Straight Connector 21"/>
            <p:cNvCxnSpPr/>
            <p:nvPr/>
          </p:nvCxnSpPr>
          <p:spPr>
            <a:xfrm>
              <a:off x="5148064" y="4077072"/>
              <a:ext cx="0" cy="504056"/>
            </a:xfrm>
            <a:prstGeom prst="line">
              <a:avLst/>
            </a:prstGeom>
            <a:ln w="19050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8172400" y="4077072"/>
              <a:ext cx="0" cy="504056"/>
            </a:xfrm>
            <a:prstGeom prst="line">
              <a:avLst/>
            </a:prstGeom>
            <a:ln w="19050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Rectangle 29"/>
            <p:cNvSpPr/>
            <p:nvPr/>
          </p:nvSpPr>
          <p:spPr>
            <a:xfrm>
              <a:off x="4788024" y="3501008"/>
              <a:ext cx="792088" cy="6155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8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μ</a:t>
              </a:r>
              <a:r>
                <a:rPr lang="en-GB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-</a:t>
              </a:r>
              <a:r>
                <a:rPr lang="en-GB" sz="800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GB" dirty="0">
                  <a:solidFill>
                    <a:srgbClr val="0000FF"/>
                  </a:solidFill>
                  <a:cs typeface="Times New Roman" pitchFamily="18" charset="0"/>
                </a:rPr>
                <a:t>3</a:t>
              </a:r>
              <a:r>
                <a:rPr lang="el-GR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endParaRPr lang="en-GB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GB" sz="16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231</a:t>
              </a:r>
              <a:endParaRPr lang="en-GB" sz="1600" dirty="0">
                <a:solidFill>
                  <a:srgbClr val="0000FF"/>
                </a:solidFill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7812360" y="3501008"/>
              <a:ext cx="792088" cy="6155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8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μ</a:t>
              </a:r>
              <a:r>
                <a:rPr lang="en-GB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+</a:t>
              </a:r>
              <a:r>
                <a:rPr lang="en-GB" sz="800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GB" dirty="0">
                  <a:solidFill>
                    <a:srgbClr val="0000FF"/>
                  </a:solidFill>
                  <a:cs typeface="Times New Roman" pitchFamily="18" charset="0"/>
                </a:rPr>
                <a:t>3</a:t>
              </a:r>
              <a:r>
                <a:rPr lang="el-GR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endParaRPr lang="en-GB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GB" sz="16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279</a:t>
              </a:r>
              <a:endParaRPr lang="en-GB" sz="1600" dirty="0">
                <a:solidFill>
                  <a:srgbClr val="0000FF"/>
                </a:solidFill>
              </a:endParaRPr>
            </a:p>
          </p:txBody>
        </p:sp>
      </p:grpSp>
      <p:sp>
        <p:nvSpPr>
          <p:cNvPr id="36" name="Freeform 35"/>
          <p:cNvSpPr/>
          <p:nvPr/>
        </p:nvSpPr>
        <p:spPr>
          <a:xfrm flipH="1">
            <a:off x="2173550" y="3130915"/>
            <a:ext cx="2340456" cy="2094006"/>
          </a:xfrm>
          <a:custGeom>
            <a:avLst/>
            <a:gdLst>
              <a:gd name="connsiteX0" fmla="*/ 7526 w 786459"/>
              <a:gd name="connsiteY0" fmla="*/ 349955 h 372533"/>
              <a:gd name="connsiteX1" fmla="*/ 154281 w 786459"/>
              <a:gd name="connsiteY1" fmla="*/ 214489 h 372533"/>
              <a:gd name="connsiteX2" fmla="*/ 199437 w 786459"/>
              <a:gd name="connsiteY2" fmla="*/ 203200 h 372533"/>
              <a:gd name="connsiteX3" fmla="*/ 346192 w 786459"/>
              <a:gd name="connsiteY3" fmla="*/ 135466 h 372533"/>
              <a:gd name="connsiteX4" fmla="*/ 436503 w 786459"/>
              <a:gd name="connsiteY4" fmla="*/ 56444 h 372533"/>
              <a:gd name="connsiteX5" fmla="*/ 515526 w 786459"/>
              <a:gd name="connsiteY5" fmla="*/ 0 h 372533"/>
              <a:gd name="connsiteX6" fmla="*/ 560681 w 786459"/>
              <a:gd name="connsiteY6" fmla="*/ 33866 h 372533"/>
              <a:gd name="connsiteX7" fmla="*/ 662281 w 786459"/>
              <a:gd name="connsiteY7" fmla="*/ 135466 h 372533"/>
              <a:gd name="connsiteX8" fmla="*/ 718726 w 786459"/>
              <a:gd name="connsiteY8" fmla="*/ 214489 h 372533"/>
              <a:gd name="connsiteX9" fmla="*/ 752592 w 786459"/>
              <a:gd name="connsiteY9" fmla="*/ 248355 h 372533"/>
              <a:gd name="connsiteX10" fmla="*/ 786459 w 786459"/>
              <a:gd name="connsiteY10" fmla="*/ 293511 h 372533"/>
              <a:gd name="connsiteX11" fmla="*/ 673570 w 786459"/>
              <a:gd name="connsiteY11" fmla="*/ 316089 h 372533"/>
              <a:gd name="connsiteX12" fmla="*/ 380059 w 786459"/>
              <a:gd name="connsiteY12" fmla="*/ 327378 h 372533"/>
              <a:gd name="connsiteX13" fmla="*/ 244592 w 786459"/>
              <a:gd name="connsiteY13" fmla="*/ 338666 h 372533"/>
              <a:gd name="connsiteX14" fmla="*/ 199437 w 786459"/>
              <a:gd name="connsiteY14" fmla="*/ 349955 h 372533"/>
              <a:gd name="connsiteX15" fmla="*/ 7526 w 786459"/>
              <a:gd name="connsiteY15" fmla="*/ 349955 h 372533"/>
              <a:gd name="connsiteX0" fmla="*/ 7526 w 786459"/>
              <a:gd name="connsiteY0" fmla="*/ 1947435 h 1970013"/>
              <a:gd name="connsiteX1" fmla="*/ 154281 w 786459"/>
              <a:gd name="connsiteY1" fmla="*/ 1811969 h 1970013"/>
              <a:gd name="connsiteX2" fmla="*/ 199437 w 786459"/>
              <a:gd name="connsiteY2" fmla="*/ 1800680 h 1970013"/>
              <a:gd name="connsiteX3" fmla="*/ 346192 w 786459"/>
              <a:gd name="connsiteY3" fmla="*/ 1732946 h 1970013"/>
              <a:gd name="connsiteX4" fmla="*/ 436503 w 786459"/>
              <a:gd name="connsiteY4" fmla="*/ 1653924 h 1970013"/>
              <a:gd name="connsiteX5" fmla="*/ 515526 w 786459"/>
              <a:gd name="connsiteY5" fmla="*/ 1597480 h 1970013"/>
              <a:gd name="connsiteX6" fmla="*/ 576064 w 786459"/>
              <a:gd name="connsiteY6" fmla="*/ 13304 h 1970013"/>
              <a:gd name="connsiteX7" fmla="*/ 662281 w 786459"/>
              <a:gd name="connsiteY7" fmla="*/ 1732946 h 1970013"/>
              <a:gd name="connsiteX8" fmla="*/ 718726 w 786459"/>
              <a:gd name="connsiteY8" fmla="*/ 1811969 h 1970013"/>
              <a:gd name="connsiteX9" fmla="*/ 752592 w 786459"/>
              <a:gd name="connsiteY9" fmla="*/ 1845835 h 1970013"/>
              <a:gd name="connsiteX10" fmla="*/ 786459 w 786459"/>
              <a:gd name="connsiteY10" fmla="*/ 1890991 h 1970013"/>
              <a:gd name="connsiteX11" fmla="*/ 673570 w 786459"/>
              <a:gd name="connsiteY11" fmla="*/ 1913569 h 1970013"/>
              <a:gd name="connsiteX12" fmla="*/ 380059 w 786459"/>
              <a:gd name="connsiteY12" fmla="*/ 1924858 h 1970013"/>
              <a:gd name="connsiteX13" fmla="*/ 244592 w 786459"/>
              <a:gd name="connsiteY13" fmla="*/ 1936146 h 1970013"/>
              <a:gd name="connsiteX14" fmla="*/ 199437 w 786459"/>
              <a:gd name="connsiteY14" fmla="*/ 1947435 h 1970013"/>
              <a:gd name="connsiteX15" fmla="*/ 7526 w 786459"/>
              <a:gd name="connsiteY15" fmla="*/ 1947435 h 1970013"/>
              <a:gd name="connsiteX0" fmla="*/ 7526 w 786459"/>
              <a:gd name="connsiteY0" fmla="*/ 1947435 h 1970013"/>
              <a:gd name="connsiteX1" fmla="*/ 154281 w 786459"/>
              <a:gd name="connsiteY1" fmla="*/ 1811969 h 1970013"/>
              <a:gd name="connsiteX2" fmla="*/ 199437 w 786459"/>
              <a:gd name="connsiteY2" fmla="*/ 1800680 h 1970013"/>
              <a:gd name="connsiteX3" fmla="*/ 346192 w 786459"/>
              <a:gd name="connsiteY3" fmla="*/ 1732946 h 1970013"/>
              <a:gd name="connsiteX4" fmla="*/ 515526 w 786459"/>
              <a:gd name="connsiteY4" fmla="*/ 1597480 h 1970013"/>
              <a:gd name="connsiteX5" fmla="*/ 576064 w 786459"/>
              <a:gd name="connsiteY5" fmla="*/ 13304 h 1970013"/>
              <a:gd name="connsiteX6" fmla="*/ 662281 w 786459"/>
              <a:gd name="connsiteY6" fmla="*/ 1732946 h 1970013"/>
              <a:gd name="connsiteX7" fmla="*/ 718726 w 786459"/>
              <a:gd name="connsiteY7" fmla="*/ 1811969 h 1970013"/>
              <a:gd name="connsiteX8" fmla="*/ 752592 w 786459"/>
              <a:gd name="connsiteY8" fmla="*/ 1845835 h 1970013"/>
              <a:gd name="connsiteX9" fmla="*/ 786459 w 786459"/>
              <a:gd name="connsiteY9" fmla="*/ 1890991 h 1970013"/>
              <a:gd name="connsiteX10" fmla="*/ 673570 w 786459"/>
              <a:gd name="connsiteY10" fmla="*/ 1913569 h 1970013"/>
              <a:gd name="connsiteX11" fmla="*/ 380059 w 786459"/>
              <a:gd name="connsiteY11" fmla="*/ 1924858 h 1970013"/>
              <a:gd name="connsiteX12" fmla="*/ 244592 w 786459"/>
              <a:gd name="connsiteY12" fmla="*/ 1936146 h 1970013"/>
              <a:gd name="connsiteX13" fmla="*/ 199437 w 786459"/>
              <a:gd name="connsiteY13" fmla="*/ 1947435 h 1970013"/>
              <a:gd name="connsiteX14" fmla="*/ 7526 w 786459"/>
              <a:gd name="connsiteY14" fmla="*/ 1947435 h 1970013"/>
              <a:gd name="connsiteX0" fmla="*/ 7526 w 786459"/>
              <a:gd name="connsiteY0" fmla="*/ 1947435 h 1970013"/>
              <a:gd name="connsiteX1" fmla="*/ 154281 w 786459"/>
              <a:gd name="connsiteY1" fmla="*/ 1811969 h 1970013"/>
              <a:gd name="connsiteX2" fmla="*/ 346192 w 786459"/>
              <a:gd name="connsiteY2" fmla="*/ 1732946 h 1970013"/>
              <a:gd name="connsiteX3" fmla="*/ 515526 w 786459"/>
              <a:gd name="connsiteY3" fmla="*/ 1597480 h 1970013"/>
              <a:gd name="connsiteX4" fmla="*/ 576064 w 786459"/>
              <a:gd name="connsiteY4" fmla="*/ 13304 h 1970013"/>
              <a:gd name="connsiteX5" fmla="*/ 662281 w 786459"/>
              <a:gd name="connsiteY5" fmla="*/ 1732946 h 1970013"/>
              <a:gd name="connsiteX6" fmla="*/ 718726 w 786459"/>
              <a:gd name="connsiteY6" fmla="*/ 1811969 h 1970013"/>
              <a:gd name="connsiteX7" fmla="*/ 752592 w 786459"/>
              <a:gd name="connsiteY7" fmla="*/ 1845835 h 1970013"/>
              <a:gd name="connsiteX8" fmla="*/ 786459 w 786459"/>
              <a:gd name="connsiteY8" fmla="*/ 1890991 h 1970013"/>
              <a:gd name="connsiteX9" fmla="*/ 673570 w 786459"/>
              <a:gd name="connsiteY9" fmla="*/ 1913569 h 1970013"/>
              <a:gd name="connsiteX10" fmla="*/ 380059 w 786459"/>
              <a:gd name="connsiteY10" fmla="*/ 1924858 h 1970013"/>
              <a:gd name="connsiteX11" fmla="*/ 244592 w 786459"/>
              <a:gd name="connsiteY11" fmla="*/ 1936146 h 1970013"/>
              <a:gd name="connsiteX12" fmla="*/ 199437 w 786459"/>
              <a:gd name="connsiteY12" fmla="*/ 1947435 h 1970013"/>
              <a:gd name="connsiteX13" fmla="*/ 7526 w 786459"/>
              <a:gd name="connsiteY13" fmla="*/ 1947435 h 1970013"/>
              <a:gd name="connsiteX0" fmla="*/ 7526 w 786459"/>
              <a:gd name="connsiteY0" fmla="*/ 1947435 h 1968131"/>
              <a:gd name="connsiteX1" fmla="*/ 154281 w 786459"/>
              <a:gd name="connsiteY1" fmla="*/ 1811969 h 1968131"/>
              <a:gd name="connsiteX2" fmla="*/ 346192 w 786459"/>
              <a:gd name="connsiteY2" fmla="*/ 1732946 h 1968131"/>
              <a:gd name="connsiteX3" fmla="*/ 515526 w 786459"/>
              <a:gd name="connsiteY3" fmla="*/ 1597480 h 1968131"/>
              <a:gd name="connsiteX4" fmla="*/ 576064 w 786459"/>
              <a:gd name="connsiteY4" fmla="*/ 13304 h 1968131"/>
              <a:gd name="connsiteX5" fmla="*/ 662281 w 786459"/>
              <a:gd name="connsiteY5" fmla="*/ 1732946 h 1968131"/>
              <a:gd name="connsiteX6" fmla="*/ 718726 w 786459"/>
              <a:gd name="connsiteY6" fmla="*/ 1811969 h 1968131"/>
              <a:gd name="connsiteX7" fmla="*/ 752592 w 786459"/>
              <a:gd name="connsiteY7" fmla="*/ 1845835 h 1968131"/>
              <a:gd name="connsiteX8" fmla="*/ 786459 w 786459"/>
              <a:gd name="connsiteY8" fmla="*/ 1890991 h 1968131"/>
              <a:gd name="connsiteX9" fmla="*/ 673570 w 786459"/>
              <a:gd name="connsiteY9" fmla="*/ 1913569 h 1968131"/>
              <a:gd name="connsiteX10" fmla="*/ 380059 w 786459"/>
              <a:gd name="connsiteY10" fmla="*/ 1924858 h 1968131"/>
              <a:gd name="connsiteX11" fmla="*/ 244592 w 786459"/>
              <a:gd name="connsiteY11" fmla="*/ 1936146 h 1968131"/>
              <a:gd name="connsiteX12" fmla="*/ 7526 w 786459"/>
              <a:gd name="connsiteY12" fmla="*/ 1947435 h 1968131"/>
              <a:gd name="connsiteX0" fmla="*/ 0 w 778933"/>
              <a:gd name="connsiteY0" fmla="*/ 1947435 h 1968131"/>
              <a:gd name="connsiteX1" fmla="*/ 338666 w 778933"/>
              <a:gd name="connsiteY1" fmla="*/ 1732946 h 1968131"/>
              <a:gd name="connsiteX2" fmla="*/ 508000 w 778933"/>
              <a:gd name="connsiteY2" fmla="*/ 1597480 h 1968131"/>
              <a:gd name="connsiteX3" fmla="*/ 568538 w 778933"/>
              <a:gd name="connsiteY3" fmla="*/ 13304 h 1968131"/>
              <a:gd name="connsiteX4" fmla="*/ 654755 w 778933"/>
              <a:gd name="connsiteY4" fmla="*/ 1732946 h 1968131"/>
              <a:gd name="connsiteX5" fmla="*/ 711200 w 778933"/>
              <a:gd name="connsiteY5" fmla="*/ 1811969 h 1968131"/>
              <a:gd name="connsiteX6" fmla="*/ 745066 w 778933"/>
              <a:gd name="connsiteY6" fmla="*/ 1845835 h 1968131"/>
              <a:gd name="connsiteX7" fmla="*/ 778933 w 778933"/>
              <a:gd name="connsiteY7" fmla="*/ 1890991 h 1968131"/>
              <a:gd name="connsiteX8" fmla="*/ 666044 w 778933"/>
              <a:gd name="connsiteY8" fmla="*/ 1913569 h 1968131"/>
              <a:gd name="connsiteX9" fmla="*/ 372533 w 778933"/>
              <a:gd name="connsiteY9" fmla="*/ 1924858 h 1968131"/>
              <a:gd name="connsiteX10" fmla="*/ 237066 w 778933"/>
              <a:gd name="connsiteY10" fmla="*/ 1936146 h 1968131"/>
              <a:gd name="connsiteX11" fmla="*/ 0 w 778933"/>
              <a:gd name="connsiteY11" fmla="*/ 1947435 h 1968131"/>
              <a:gd name="connsiteX0" fmla="*/ 0 w 786459"/>
              <a:gd name="connsiteY0" fmla="*/ 1947435 h 1968131"/>
              <a:gd name="connsiteX1" fmla="*/ 338666 w 786459"/>
              <a:gd name="connsiteY1" fmla="*/ 1732946 h 1968131"/>
              <a:gd name="connsiteX2" fmla="*/ 508000 w 786459"/>
              <a:gd name="connsiteY2" fmla="*/ 1597480 h 1968131"/>
              <a:gd name="connsiteX3" fmla="*/ 568538 w 786459"/>
              <a:gd name="connsiteY3" fmla="*/ 13304 h 1968131"/>
              <a:gd name="connsiteX4" fmla="*/ 654755 w 786459"/>
              <a:gd name="connsiteY4" fmla="*/ 1732946 h 1968131"/>
              <a:gd name="connsiteX5" fmla="*/ 711200 w 786459"/>
              <a:gd name="connsiteY5" fmla="*/ 1811969 h 1968131"/>
              <a:gd name="connsiteX6" fmla="*/ 778933 w 786459"/>
              <a:gd name="connsiteY6" fmla="*/ 1890991 h 1968131"/>
              <a:gd name="connsiteX7" fmla="*/ 666044 w 786459"/>
              <a:gd name="connsiteY7" fmla="*/ 1913569 h 1968131"/>
              <a:gd name="connsiteX8" fmla="*/ 372533 w 786459"/>
              <a:gd name="connsiteY8" fmla="*/ 1924858 h 1968131"/>
              <a:gd name="connsiteX9" fmla="*/ 237066 w 786459"/>
              <a:gd name="connsiteY9" fmla="*/ 1936146 h 1968131"/>
              <a:gd name="connsiteX10" fmla="*/ 0 w 786459"/>
              <a:gd name="connsiteY10" fmla="*/ 1947435 h 1968131"/>
              <a:gd name="connsiteX0" fmla="*/ 0 w 786459"/>
              <a:gd name="connsiteY0" fmla="*/ 1947435 h 1968131"/>
              <a:gd name="connsiteX1" fmla="*/ 338666 w 786459"/>
              <a:gd name="connsiteY1" fmla="*/ 1732946 h 1968131"/>
              <a:gd name="connsiteX2" fmla="*/ 508000 w 786459"/>
              <a:gd name="connsiteY2" fmla="*/ 1597480 h 1968131"/>
              <a:gd name="connsiteX3" fmla="*/ 568538 w 786459"/>
              <a:gd name="connsiteY3" fmla="*/ 13304 h 1968131"/>
              <a:gd name="connsiteX4" fmla="*/ 654755 w 786459"/>
              <a:gd name="connsiteY4" fmla="*/ 1732946 h 1968131"/>
              <a:gd name="connsiteX5" fmla="*/ 711200 w 786459"/>
              <a:gd name="connsiteY5" fmla="*/ 1811969 h 1968131"/>
              <a:gd name="connsiteX6" fmla="*/ 778933 w 786459"/>
              <a:gd name="connsiteY6" fmla="*/ 1890991 h 1968131"/>
              <a:gd name="connsiteX7" fmla="*/ 666044 w 786459"/>
              <a:gd name="connsiteY7" fmla="*/ 1913569 h 1968131"/>
              <a:gd name="connsiteX8" fmla="*/ 372533 w 786459"/>
              <a:gd name="connsiteY8" fmla="*/ 1924858 h 1968131"/>
              <a:gd name="connsiteX9" fmla="*/ 208498 w 786459"/>
              <a:gd name="connsiteY9" fmla="*/ 1885512 h 1968131"/>
              <a:gd name="connsiteX10" fmla="*/ 0 w 786459"/>
              <a:gd name="connsiteY10" fmla="*/ 1947435 h 1968131"/>
              <a:gd name="connsiteX0" fmla="*/ 0 w 786459"/>
              <a:gd name="connsiteY0" fmla="*/ 1947435 h 1979420"/>
              <a:gd name="connsiteX1" fmla="*/ 338666 w 786459"/>
              <a:gd name="connsiteY1" fmla="*/ 1732946 h 1979420"/>
              <a:gd name="connsiteX2" fmla="*/ 508000 w 786459"/>
              <a:gd name="connsiteY2" fmla="*/ 1597480 h 1979420"/>
              <a:gd name="connsiteX3" fmla="*/ 568538 w 786459"/>
              <a:gd name="connsiteY3" fmla="*/ 13304 h 1979420"/>
              <a:gd name="connsiteX4" fmla="*/ 654755 w 786459"/>
              <a:gd name="connsiteY4" fmla="*/ 1732946 h 1979420"/>
              <a:gd name="connsiteX5" fmla="*/ 711200 w 786459"/>
              <a:gd name="connsiteY5" fmla="*/ 1811969 h 1979420"/>
              <a:gd name="connsiteX6" fmla="*/ 778933 w 786459"/>
              <a:gd name="connsiteY6" fmla="*/ 1890991 h 1979420"/>
              <a:gd name="connsiteX7" fmla="*/ 666044 w 786459"/>
              <a:gd name="connsiteY7" fmla="*/ 1913569 h 1979420"/>
              <a:gd name="connsiteX8" fmla="*/ 372533 w 786459"/>
              <a:gd name="connsiteY8" fmla="*/ 1924858 h 1979420"/>
              <a:gd name="connsiteX9" fmla="*/ 0 w 786459"/>
              <a:gd name="connsiteY9" fmla="*/ 1947435 h 1979420"/>
              <a:gd name="connsiteX0" fmla="*/ 0 w 786459"/>
              <a:gd name="connsiteY0" fmla="*/ 1947435 h 1977539"/>
              <a:gd name="connsiteX1" fmla="*/ 338666 w 786459"/>
              <a:gd name="connsiteY1" fmla="*/ 1732946 h 1977539"/>
              <a:gd name="connsiteX2" fmla="*/ 508000 w 786459"/>
              <a:gd name="connsiteY2" fmla="*/ 1597480 h 1977539"/>
              <a:gd name="connsiteX3" fmla="*/ 568538 w 786459"/>
              <a:gd name="connsiteY3" fmla="*/ 13304 h 1977539"/>
              <a:gd name="connsiteX4" fmla="*/ 654755 w 786459"/>
              <a:gd name="connsiteY4" fmla="*/ 1732946 h 1977539"/>
              <a:gd name="connsiteX5" fmla="*/ 711200 w 786459"/>
              <a:gd name="connsiteY5" fmla="*/ 1811969 h 1977539"/>
              <a:gd name="connsiteX6" fmla="*/ 778933 w 786459"/>
              <a:gd name="connsiteY6" fmla="*/ 1890991 h 1977539"/>
              <a:gd name="connsiteX7" fmla="*/ 666044 w 786459"/>
              <a:gd name="connsiteY7" fmla="*/ 1913569 h 1977539"/>
              <a:gd name="connsiteX8" fmla="*/ 0 w 786459"/>
              <a:gd name="connsiteY8" fmla="*/ 1947435 h 1977539"/>
              <a:gd name="connsiteX0" fmla="*/ 0 w 786459"/>
              <a:gd name="connsiteY0" fmla="*/ 1947435 h 1973776"/>
              <a:gd name="connsiteX1" fmla="*/ 338666 w 786459"/>
              <a:gd name="connsiteY1" fmla="*/ 1732946 h 1973776"/>
              <a:gd name="connsiteX2" fmla="*/ 508000 w 786459"/>
              <a:gd name="connsiteY2" fmla="*/ 1597480 h 1973776"/>
              <a:gd name="connsiteX3" fmla="*/ 568538 w 786459"/>
              <a:gd name="connsiteY3" fmla="*/ 13304 h 1973776"/>
              <a:gd name="connsiteX4" fmla="*/ 654755 w 786459"/>
              <a:gd name="connsiteY4" fmla="*/ 1732946 h 1973776"/>
              <a:gd name="connsiteX5" fmla="*/ 711200 w 786459"/>
              <a:gd name="connsiteY5" fmla="*/ 1811969 h 1973776"/>
              <a:gd name="connsiteX6" fmla="*/ 778933 w 786459"/>
              <a:gd name="connsiteY6" fmla="*/ 1890991 h 1973776"/>
              <a:gd name="connsiteX7" fmla="*/ 0 w 786459"/>
              <a:gd name="connsiteY7" fmla="*/ 1947435 h 1973776"/>
              <a:gd name="connsiteX0" fmla="*/ 0 w 888059"/>
              <a:gd name="connsiteY0" fmla="*/ 1947435 h 2045894"/>
              <a:gd name="connsiteX1" fmla="*/ 338666 w 888059"/>
              <a:gd name="connsiteY1" fmla="*/ 1732946 h 2045894"/>
              <a:gd name="connsiteX2" fmla="*/ 508000 w 888059"/>
              <a:gd name="connsiteY2" fmla="*/ 1597480 h 2045894"/>
              <a:gd name="connsiteX3" fmla="*/ 568538 w 888059"/>
              <a:gd name="connsiteY3" fmla="*/ 13304 h 2045894"/>
              <a:gd name="connsiteX4" fmla="*/ 654755 w 888059"/>
              <a:gd name="connsiteY4" fmla="*/ 1732946 h 2045894"/>
              <a:gd name="connsiteX5" fmla="*/ 778933 w 888059"/>
              <a:gd name="connsiteY5" fmla="*/ 1890991 h 2045894"/>
              <a:gd name="connsiteX6" fmla="*/ 0 w 888059"/>
              <a:gd name="connsiteY6" fmla="*/ 1947435 h 2045894"/>
              <a:gd name="connsiteX0" fmla="*/ 0 w 1903697"/>
              <a:gd name="connsiteY0" fmla="*/ 2389568 h 2415909"/>
              <a:gd name="connsiteX1" fmla="*/ 1354304 w 1903697"/>
              <a:gd name="connsiteY1" fmla="*/ 1732946 h 2415909"/>
              <a:gd name="connsiteX2" fmla="*/ 1523638 w 1903697"/>
              <a:gd name="connsiteY2" fmla="*/ 1597480 h 2415909"/>
              <a:gd name="connsiteX3" fmla="*/ 1584176 w 1903697"/>
              <a:gd name="connsiteY3" fmla="*/ 13304 h 2415909"/>
              <a:gd name="connsiteX4" fmla="*/ 1670393 w 1903697"/>
              <a:gd name="connsiteY4" fmla="*/ 1732946 h 2415909"/>
              <a:gd name="connsiteX5" fmla="*/ 1794571 w 1903697"/>
              <a:gd name="connsiteY5" fmla="*/ 1890991 h 2415909"/>
              <a:gd name="connsiteX6" fmla="*/ 0 w 1903697"/>
              <a:gd name="connsiteY6" fmla="*/ 2389568 h 2415909"/>
              <a:gd name="connsiteX0" fmla="*/ 0 w 1699020"/>
              <a:gd name="connsiteY0" fmla="*/ 2389568 h 2389568"/>
              <a:gd name="connsiteX1" fmla="*/ 1354304 w 1699020"/>
              <a:gd name="connsiteY1" fmla="*/ 1732946 h 2389568"/>
              <a:gd name="connsiteX2" fmla="*/ 1523638 w 1699020"/>
              <a:gd name="connsiteY2" fmla="*/ 1597480 h 2389568"/>
              <a:gd name="connsiteX3" fmla="*/ 1584176 w 1699020"/>
              <a:gd name="connsiteY3" fmla="*/ 13304 h 2389568"/>
              <a:gd name="connsiteX4" fmla="*/ 1670393 w 1699020"/>
              <a:gd name="connsiteY4" fmla="*/ 1732946 h 2389568"/>
              <a:gd name="connsiteX5" fmla="*/ 0 w 1699020"/>
              <a:gd name="connsiteY5" fmla="*/ 2389568 h 2389568"/>
              <a:gd name="connsiteX0" fmla="*/ 0 w 2304256"/>
              <a:gd name="connsiteY0" fmla="*/ 2389568 h 2785612"/>
              <a:gd name="connsiteX1" fmla="*/ 1354304 w 2304256"/>
              <a:gd name="connsiteY1" fmla="*/ 1732946 h 2785612"/>
              <a:gd name="connsiteX2" fmla="*/ 1523638 w 2304256"/>
              <a:gd name="connsiteY2" fmla="*/ 1597480 h 2785612"/>
              <a:gd name="connsiteX3" fmla="*/ 1584176 w 2304256"/>
              <a:gd name="connsiteY3" fmla="*/ 13304 h 2785612"/>
              <a:gd name="connsiteX4" fmla="*/ 2304256 w 2304256"/>
              <a:gd name="connsiteY4" fmla="*/ 2389568 h 2785612"/>
              <a:gd name="connsiteX5" fmla="*/ 0 w 2304256"/>
              <a:gd name="connsiteY5" fmla="*/ 2389568 h 2785612"/>
              <a:gd name="connsiteX0" fmla="*/ 0 w 2304256"/>
              <a:gd name="connsiteY0" fmla="*/ 2389568 h 2810522"/>
              <a:gd name="connsiteX1" fmla="*/ 1354304 w 2304256"/>
              <a:gd name="connsiteY1" fmla="*/ 1732946 h 2810522"/>
              <a:gd name="connsiteX2" fmla="*/ 1523638 w 2304256"/>
              <a:gd name="connsiteY2" fmla="*/ 1597480 h 2810522"/>
              <a:gd name="connsiteX3" fmla="*/ 1584176 w 2304256"/>
              <a:gd name="connsiteY3" fmla="*/ 13304 h 2810522"/>
              <a:gd name="connsiteX4" fmla="*/ 2304256 w 2304256"/>
              <a:gd name="connsiteY4" fmla="*/ 2389568 h 2810522"/>
              <a:gd name="connsiteX5" fmla="*/ 1512168 w 2304256"/>
              <a:gd name="connsiteY5" fmla="*/ 2533584 h 2810522"/>
              <a:gd name="connsiteX6" fmla="*/ 0 w 2304256"/>
              <a:gd name="connsiteY6" fmla="*/ 2389568 h 2810522"/>
              <a:gd name="connsiteX0" fmla="*/ 0 w 2304256"/>
              <a:gd name="connsiteY0" fmla="*/ 2389568 h 2785612"/>
              <a:gd name="connsiteX1" fmla="*/ 1354304 w 2304256"/>
              <a:gd name="connsiteY1" fmla="*/ 1732946 h 2785612"/>
              <a:gd name="connsiteX2" fmla="*/ 1523638 w 2304256"/>
              <a:gd name="connsiteY2" fmla="*/ 1597480 h 2785612"/>
              <a:gd name="connsiteX3" fmla="*/ 1584176 w 2304256"/>
              <a:gd name="connsiteY3" fmla="*/ 13304 h 2785612"/>
              <a:gd name="connsiteX4" fmla="*/ 2304256 w 2304256"/>
              <a:gd name="connsiteY4" fmla="*/ 2389568 h 2785612"/>
              <a:gd name="connsiteX5" fmla="*/ 0 w 2304256"/>
              <a:gd name="connsiteY5" fmla="*/ 2389568 h 2785612"/>
              <a:gd name="connsiteX0" fmla="*/ 943 w 2305199"/>
              <a:gd name="connsiteY0" fmla="*/ 2389568 h 2819929"/>
              <a:gd name="connsiteX1" fmla="*/ 1355247 w 2305199"/>
              <a:gd name="connsiteY1" fmla="*/ 1732946 h 2819929"/>
              <a:gd name="connsiteX2" fmla="*/ 1524581 w 2305199"/>
              <a:gd name="connsiteY2" fmla="*/ 1597480 h 2819929"/>
              <a:gd name="connsiteX3" fmla="*/ 1585119 w 2305199"/>
              <a:gd name="connsiteY3" fmla="*/ 13304 h 2819929"/>
              <a:gd name="connsiteX4" fmla="*/ 2305199 w 2305199"/>
              <a:gd name="connsiteY4" fmla="*/ 2389568 h 2819929"/>
              <a:gd name="connsiteX5" fmla="*/ 1297087 w 2305199"/>
              <a:gd name="connsiteY5" fmla="*/ 2605592 h 2819929"/>
              <a:gd name="connsiteX6" fmla="*/ 943 w 2305199"/>
              <a:gd name="connsiteY6" fmla="*/ 2389568 h 2819929"/>
              <a:gd name="connsiteX0" fmla="*/ 0 w 2304256"/>
              <a:gd name="connsiteY0" fmla="*/ 2389568 h 2785612"/>
              <a:gd name="connsiteX1" fmla="*/ 1354304 w 2304256"/>
              <a:gd name="connsiteY1" fmla="*/ 1732946 h 2785612"/>
              <a:gd name="connsiteX2" fmla="*/ 1523638 w 2304256"/>
              <a:gd name="connsiteY2" fmla="*/ 1597480 h 2785612"/>
              <a:gd name="connsiteX3" fmla="*/ 1584176 w 2304256"/>
              <a:gd name="connsiteY3" fmla="*/ 13304 h 2785612"/>
              <a:gd name="connsiteX4" fmla="*/ 2304256 w 2304256"/>
              <a:gd name="connsiteY4" fmla="*/ 2389568 h 2785612"/>
              <a:gd name="connsiteX5" fmla="*/ 0 w 2304256"/>
              <a:gd name="connsiteY5" fmla="*/ 2389568 h 2785612"/>
              <a:gd name="connsiteX0" fmla="*/ 0 w 2304256"/>
              <a:gd name="connsiteY0" fmla="*/ 2389568 h 2389568"/>
              <a:gd name="connsiteX1" fmla="*/ 1354304 w 2304256"/>
              <a:gd name="connsiteY1" fmla="*/ 1732946 h 2389568"/>
              <a:gd name="connsiteX2" fmla="*/ 1523638 w 2304256"/>
              <a:gd name="connsiteY2" fmla="*/ 1597480 h 2389568"/>
              <a:gd name="connsiteX3" fmla="*/ 1584176 w 2304256"/>
              <a:gd name="connsiteY3" fmla="*/ 13304 h 2389568"/>
              <a:gd name="connsiteX4" fmla="*/ 2304256 w 2304256"/>
              <a:gd name="connsiteY4" fmla="*/ 2389568 h 2389568"/>
              <a:gd name="connsiteX5" fmla="*/ 0 w 2304256"/>
              <a:gd name="connsiteY5" fmla="*/ 2389568 h 2389568"/>
              <a:gd name="connsiteX0" fmla="*/ 84667 w 2388923"/>
              <a:gd name="connsiteY0" fmla="*/ 2389568 h 2389568"/>
              <a:gd name="connsiteX1" fmla="*/ 84667 w 2388923"/>
              <a:gd name="connsiteY1" fmla="*/ 2101536 h 2389568"/>
              <a:gd name="connsiteX2" fmla="*/ 1608305 w 2388923"/>
              <a:gd name="connsiteY2" fmla="*/ 1597480 h 2389568"/>
              <a:gd name="connsiteX3" fmla="*/ 1668843 w 2388923"/>
              <a:gd name="connsiteY3" fmla="*/ 13304 h 2389568"/>
              <a:gd name="connsiteX4" fmla="*/ 2388923 w 2388923"/>
              <a:gd name="connsiteY4" fmla="*/ 2389568 h 2389568"/>
              <a:gd name="connsiteX5" fmla="*/ 84667 w 2388923"/>
              <a:gd name="connsiteY5" fmla="*/ 2389568 h 2389568"/>
              <a:gd name="connsiteX0" fmla="*/ 0 w 2304256"/>
              <a:gd name="connsiteY0" fmla="*/ 2389568 h 2389568"/>
              <a:gd name="connsiteX1" fmla="*/ 0 w 2304256"/>
              <a:gd name="connsiteY1" fmla="*/ 2101536 h 2389568"/>
              <a:gd name="connsiteX2" fmla="*/ 1523638 w 2304256"/>
              <a:gd name="connsiteY2" fmla="*/ 1597480 h 2389568"/>
              <a:gd name="connsiteX3" fmla="*/ 1584176 w 2304256"/>
              <a:gd name="connsiteY3" fmla="*/ 13304 h 2389568"/>
              <a:gd name="connsiteX4" fmla="*/ 2304256 w 2304256"/>
              <a:gd name="connsiteY4" fmla="*/ 2389568 h 2389568"/>
              <a:gd name="connsiteX5" fmla="*/ 0 w 2304256"/>
              <a:gd name="connsiteY5" fmla="*/ 2389568 h 2389568"/>
              <a:gd name="connsiteX0" fmla="*/ 0 w 2304256"/>
              <a:gd name="connsiteY0" fmla="*/ 2389568 h 2389568"/>
              <a:gd name="connsiteX1" fmla="*/ 0 w 2304256"/>
              <a:gd name="connsiteY1" fmla="*/ 2101536 h 2389568"/>
              <a:gd name="connsiteX2" fmla="*/ 936104 w 2304256"/>
              <a:gd name="connsiteY2" fmla="*/ 1165432 h 2389568"/>
              <a:gd name="connsiteX3" fmla="*/ 1584176 w 2304256"/>
              <a:gd name="connsiteY3" fmla="*/ 13304 h 2389568"/>
              <a:gd name="connsiteX4" fmla="*/ 2304256 w 2304256"/>
              <a:gd name="connsiteY4" fmla="*/ 2389568 h 2389568"/>
              <a:gd name="connsiteX5" fmla="*/ 0 w 2304256"/>
              <a:gd name="connsiteY5" fmla="*/ 2389568 h 2389568"/>
              <a:gd name="connsiteX0" fmla="*/ 0 w 2641919"/>
              <a:gd name="connsiteY0" fmla="*/ 2389568 h 2389568"/>
              <a:gd name="connsiteX1" fmla="*/ 0 w 2641919"/>
              <a:gd name="connsiteY1" fmla="*/ 2101536 h 2389568"/>
              <a:gd name="connsiteX2" fmla="*/ 936104 w 2641919"/>
              <a:gd name="connsiteY2" fmla="*/ 1165432 h 2389568"/>
              <a:gd name="connsiteX3" fmla="*/ 1584176 w 2641919"/>
              <a:gd name="connsiteY3" fmla="*/ 13304 h 2389568"/>
              <a:gd name="connsiteX4" fmla="*/ 2376264 w 2641919"/>
              <a:gd name="connsiteY4" fmla="*/ 1453464 h 2389568"/>
              <a:gd name="connsiteX5" fmla="*/ 2304256 w 2641919"/>
              <a:gd name="connsiteY5" fmla="*/ 2389568 h 2389568"/>
              <a:gd name="connsiteX6" fmla="*/ 0 w 2641919"/>
              <a:gd name="connsiteY6" fmla="*/ 2389568 h 2389568"/>
              <a:gd name="connsiteX0" fmla="*/ 0 w 2376264"/>
              <a:gd name="connsiteY0" fmla="*/ 2389568 h 2389568"/>
              <a:gd name="connsiteX1" fmla="*/ 0 w 2376264"/>
              <a:gd name="connsiteY1" fmla="*/ 2101536 h 2389568"/>
              <a:gd name="connsiteX2" fmla="*/ 936104 w 2376264"/>
              <a:gd name="connsiteY2" fmla="*/ 1165432 h 2389568"/>
              <a:gd name="connsiteX3" fmla="*/ 1584176 w 2376264"/>
              <a:gd name="connsiteY3" fmla="*/ 13304 h 2389568"/>
              <a:gd name="connsiteX4" fmla="*/ 2376264 w 2376264"/>
              <a:gd name="connsiteY4" fmla="*/ 1453464 h 2389568"/>
              <a:gd name="connsiteX5" fmla="*/ 2304256 w 2376264"/>
              <a:gd name="connsiteY5" fmla="*/ 2389568 h 2389568"/>
              <a:gd name="connsiteX6" fmla="*/ 0 w 2376264"/>
              <a:gd name="connsiteY6" fmla="*/ 2389568 h 2389568"/>
              <a:gd name="connsiteX0" fmla="*/ 0 w 2376264"/>
              <a:gd name="connsiteY0" fmla="*/ 2389568 h 2389568"/>
              <a:gd name="connsiteX1" fmla="*/ 0 w 2376264"/>
              <a:gd name="connsiteY1" fmla="*/ 2101536 h 2389568"/>
              <a:gd name="connsiteX2" fmla="*/ 936104 w 2376264"/>
              <a:gd name="connsiteY2" fmla="*/ 1165432 h 2389568"/>
              <a:gd name="connsiteX3" fmla="*/ 1584176 w 2376264"/>
              <a:gd name="connsiteY3" fmla="*/ 13304 h 2389568"/>
              <a:gd name="connsiteX4" fmla="*/ 2376264 w 2376264"/>
              <a:gd name="connsiteY4" fmla="*/ 1453464 h 2389568"/>
              <a:gd name="connsiteX5" fmla="*/ 2376264 w 2376264"/>
              <a:gd name="connsiteY5" fmla="*/ 2389568 h 2389568"/>
              <a:gd name="connsiteX6" fmla="*/ 0 w 2376264"/>
              <a:gd name="connsiteY6" fmla="*/ 2389568 h 2389568"/>
              <a:gd name="connsiteX0" fmla="*/ 0 w 2376264"/>
              <a:gd name="connsiteY0" fmla="*/ 2389568 h 2389568"/>
              <a:gd name="connsiteX1" fmla="*/ 0 w 2376264"/>
              <a:gd name="connsiteY1" fmla="*/ 2101536 h 2389568"/>
              <a:gd name="connsiteX2" fmla="*/ 936104 w 2376264"/>
              <a:gd name="connsiteY2" fmla="*/ 1165432 h 2389568"/>
              <a:gd name="connsiteX3" fmla="*/ 1584176 w 2376264"/>
              <a:gd name="connsiteY3" fmla="*/ 13304 h 2389568"/>
              <a:gd name="connsiteX4" fmla="*/ 2376264 w 2376264"/>
              <a:gd name="connsiteY4" fmla="*/ 1453464 h 2389568"/>
              <a:gd name="connsiteX5" fmla="*/ 2376264 w 2376264"/>
              <a:gd name="connsiteY5" fmla="*/ 2389568 h 2389568"/>
              <a:gd name="connsiteX6" fmla="*/ 0 w 2376264"/>
              <a:gd name="connsiteY6" fmla="*/ 2389568 h 2389568"/>
              <a:gd name="connsiteX0" fmla="*/ 0 w 2376264"/>
              <a:gd name="connsiteY0" fmla="*/ 2461576 h 2461576"/>
              <a:gd name="connsiteX1" fmla="*/ 0 w 2376264"/>
              <a:gd name="connsiteY1" fmla="*/ 2173544 h 2461576"/>
              <a:gd name="connsiteX2" fmla="*/ 936104 w 2376264"/>
              <a:gd name="connsiteY2" fmla="*/ 1237440 h 2461576"/>
              <a:gd name="connsiteX3" fmla="*/ 1584176 w 2376264"/>
              <a:gd name="connsiteY3" fmla="*/ 13304 h 2461576"/>
              <a:gd name="connsiteX4" fmla="*/ 2376264 w 2376264"/>
              <a:gd name="connsiteY4" fmla="*/ 1525472 h 2461576"/>
              <a:gd name="connsiteX5" fmla="*/ 2376264 w 2376264"/>
              <a:gd name="connsiteY5" fmla="*/ 2461576 h 2461576"/>
              <a:gd name="connsiteX6" fmla="*/ 0 w 2376264"/>
              <a:gd name="connsiteY6" fmla="*/ 2461576 h 2461576"/>
              <a:gd name="connsiteX0" fmla="*/ 0 w 2376264"/>
              <a:gd name="connsiteY0" fmla="*/ 2630471 h 2630471"/>
              <a:gd name="connsiteX1" fmla="*/ 0 w 2376264"/>
              <a:gd name="connsiteY1" fmla="*/ 2342439 h 2630471"/>
              <a:gd name="connsiteX2" fmla="*/ 936104 w 2376264"/>
              <a:gd name="connsiteY2" fmla="*/ 1406335 h 2630471"/>
              <a:gd name="connsiteX3" fmla="*/ 1296144 w 2376264"/>
              <a:gd name="connsiteY3" fmla="*/ 542239 h 2630471"/>
              <a:gd name="connsiteX4" fmla="*/ 1584176 w 2376264"/>
              <a:gd name="connsiteY4" fmla="*/ 182199 h 2630471"/>
              <a:gd name="connsiteX5" fmla="*/ 2376264 w 2376264"/>
              <a:gd name="connsiteY5" fmla="*/ 1694367 h 2630471"/>
              <a:gd name="connsiteX6" fmla="*/ 2376264 w 2376264"/>
              <a:gd name="connsiteY6" fmla="*/ 2630471 h 2630471"/>
              <a:gd name="connsiteX7" fmla="*/ 0 w 2376264"/>
              <a:gd name="connsiteY7" fmla="*/ 2630471 h 2630471"/>
              <a:gd name="connsiteX0" fmla="*/ 0 w 2376264"/>
              <a:gd name="connsiteY0" fmla="*/ 2558462 h 2558462"/>
              <a:gd name="connsiteX1" fmla="*/ 0 w 2376264"/>
              <a:gd name="connsiteY1" fmla="*/ 2270430 h 2558462"/>
              <a:gd name="connsiteX2" fmla="*/ 936104 w 2376264"/>
              <a:gd name="connsiteY2" fmla="*/ 1334326 h 2558462"/>
              <a:gd name="connsiteX3" fmla="*/ 1296144 w 2376264"/>
              <a:gd name="connsiteY3" fmla="*/ 470230 h 2558462"/>
              <a:gd name="connsiteX4" fmla="*/ 1656184 w 2376264"/>
              <a:gd name="connsiteY4" fmla="*/ 182199 h 2558462"/>
              <a:gd name="connsiteX5" fmla="*/ 2376264 w 2376264"/>
              <a:gd name="connsiteY5" fmla="*/ 1622358 h 2558462"/>
              <a:gd name="connsiteX6" fmla="*/ 2376264 w 2376264"/>
              <a:gd name="connsiteY6" fmla="*/ 2558462 h 2558462"/>
              <a:gd name="connsiteX7" fmla="*/ 0 w 2376264"/>
              <a:gd name="connsiteY7" fmla="*/ 2558462 h 2558462"/>
              <a:gd name="connsiteX0" fmla="*/ 0 w 2376264"/>
              <a:gd name="connsiteY0" fmla="*/ 2558462 h 2558462"/>
              <a:gd name="connsiteX1" fmla="*/ 0 w 2376264"/>
              <a:gd name="connsiteY1" fmla="*/ 2270430 h 2558462"/>
              <a:gd name="connsiteX2" fmla="*/ 447650 w 2376264"/>
              <a:gd name="connsiteY2" fmla="*/ 1913466 h 2558462"/>
              <a:gd name="connsiteX3" fmla="*/ 936104 w 2376264"/>
              <a:gd name="connsiteY3" fmla="*/ 1334326 h 2558462"/>
              <a:gd name="connsiteX4" fmla="*/ 1296144 w 2376264"/>
              <a:gd name="connsiteY4" fmla="*/ 470230 h 2558462"/>
              <a:gd name="connsiteX5" fmla="*/ 1656184 w 2376264"/>
              <a:gd name="connsiteY5" fmla="*/ 182199 h 2558462"/>
              <a:gd name="connsiteX6" fmla="*/ 2376264 w 2376264"/>
              <a:gd name="connsiteY6" fmla="*/ 1622358 h 2558462"/>
              <a:gd name="connsiteX7" fmla="*/ 2376264 w 2376264"/>
              <a:gd name="connsiteY7" fmla="*/ 2558462 h 2558462"/>
              <a:gd name="connsiteX8" fmla="*/ 0 w 2376264"/>
              <a:gd name="connsiteY8" fmla="*/ 2558462 h 2558462"/>
              <a:gd name="connsiteX0" fmla="*/ 0 w 2376264"/>
              <a:gd name="connsiteY0" fmla="*/ 2558462 h 2558462"/>
              <a:gd name="connsiteX1" fmla="*/ 0 w 2376264"/>
              <a:gd name="connsiteY1" fmla="*/ 2270430 h 2558462"/>
              <a:gd name="connsiteX2" fmla="*/ 504056 w 2376264"/>
              <a:gd name="connsiteY2" fmla="*/ 1910390 h 2558462"/>
              <a:gd name="connsiteX3" fmla="*/ 936104 w 2376264"/>
              <a:gd name="connsiteY3" fmla="*/ 1334326 h 2558462"/>
              <a:gd name="connsiteX4" fmla="*/ 1296144 w 2376264"/>
              <a:gd name="connsiteY4" fmla="*/ 470230 h 2558462"/>
              <a:gd name="connsiteX5" fmla="*/ 1656184 w 2376264"/>
              <a:gd name="connsiteY5" fmla="*/ 182199 h 2558462"/>
              <a:gd name="connsiteX6" fmla="*/ 2376264 w 2376264"/>
              <a:gd name="connsiteY6" fmla="*/ 1622358 h 2558462"/>
              <a:gd name="connsiteX7" fmla="*/ 2376264 w 2376264"/>
              <a:gd name="connsiteY7" fmla="*/ 2558462 h 2558462"/>
              <a:gd name="connsiteX8" fmla="*/ 0 w 2376264"/>
              <a:gd name="connsiteY8" fmla="*/ 2558462 h 2558462"/>
              <a:gd name="connsiteX0" fmla="*/ 0 w 2376264"/>
              <a:gd name="connsiteY0" fmla="*/ 2558462 h 2558462"/>
              <a:gd name="connsiteX1" fmla="*/ 0 w 2376264"/>
              <a:gd name="connsiteY1" fmla="*/ 2270430 h 2558462"/>
              <a:gd name="connsiteX2" fmla="*/ 216024 w 2376264"/>
              <a:gd name="connsiteY2" fmla="*/ 2126414 h 2558462"/>
              <a:gd name="connsiteX3" fmla="*/ 504056 w 2376264"/>
              <a:gd name="connsiteY3" fmla="*/ 1910390 h 2558462"/>
              <a:gd name="connsiteX4" fmla="*/ 936104 w 2376264"/>
              <a:gd name="connsiteY4" fmla="*/ 1334326 h 2558462"/>
              <a:gd name="connsiteX5" fmla="*/ 1296144 w 2376264"/>
              <a:gd name="connsiteY5" fmla="*/ 470230 h 2558462"/>
              <a:gd name="connsiteX6" fmla="*/ 1656184 w 2376264"/>
              <a:gd name="connsiteY6" fmla="*/ 182199 h 2558462"/>
              <a:gd name="connsiteX7" fmla="*/ 2376264 w 2376264"/>
              <a:gd name="connsiteY7" fmla="*/ 1622358 h 2558462"/>
              <a:gd name="connsiteX8" fmla="*/ 2376264 w 2376264"/>
              <a:gd name="connsiteY8" fmla="*/ 2558462 h 2558462"/>
              <a:gd name="connsiteX9" fmla="*/ 0 w 2376264"/>
              <a:gd name="connsiteY9" fmla="*/ 2558462 h 2558462"/>
              <a:gd name="connsiteX0" fmla="*/ 0 w 2376264"/>
              <a:gd name="connsiteY0" fmla="*/ 2558462 h 2558462"/>
              <a:gd name="connsiteX1" fmla="*/ 0 w 2376264"/>
              <a:gd name="connsiteY1" fmla="*/ 2270430 h 2558462"/>
              <a:gd name="connsiteX2" fmla="*/ 216024 w 2376264"/>
              <a:gd name="connsiteY2" fmla="*/ 2126414 h 2558462"/>
              <a:gd name="connsiteX3" fmla="*/ 504056 w 2376264"/>
              <a:gd name="connsiteY3" fmla="*/ 1910390 h 2558462"/>
              <a:gd name="connsiteX4" fmla="*/ 936104 w 2376264"/>
              <a:gd name="connsiteY4" fmla="*/ 1334326 h 2558462"/>
              <a:gd name="connsiteX5" fmla="*/ 1296144 w 2376264"/>
              <a:gd name="connsiteY5" fmla="*/ 470230 h 2558462"/>
              <a:gd name="connsiteX6" fmla="*/ 1656184 w 2376264"/>
              <a:gd name="connsiteY6" fmla="*/ 182199 h 2558462"/>
              <a:gd name="connsiteX7" fmla="*/ 2376264 w 2376264"/>
              <a:gd name="connsiteY7" fmla="*/ 1622358 h 2558462"/>
              <a:gd name="connsiteX8" fmla="*/ 2376264 w 2376264"/>
              <a:gd name="connsiteY8" fmla="*/ 2558462 h 2558462"/>
              <a:gd name="connsiteX9" fmla="*/ 0 w 2376264"/>
              <a:gd name="connsiteY9" fmla="*/ 2558462 h 2558462"/>
              <a:gd name="connsiteX0" fmla="*/ 0 w 2376264"/>
              <a:gd name="connsiteY0" fmla="*/ 2558462 h 2558462"/>
              <a:gd name="connsiteX1" fmla="*/ 0 w 2376264"/>
              <a:gd name="connsiteY1" fmla="*/ 2270430 h 2558462"/>
              <a:gd name="connsiteX2" fmla="*/ 504056 w 2376264"/>
              <a:gd name="connsiteY2" fmla="*/ 1910390 h 2558462"/>
              <a:gd name="connsiteX3" fmla="*/ 936104 w 2376264"/>
              <a:gd name="connsiteY3" fmla="*/ 1334326 h 2558462"/>
              <a:gd name="connsiteX4" fmla="*/ 1296144 w 2376264"/>
              <a:gd name="connsiteY4" fmla="*/ 470230 h 2558462"/>
              <a:gd name="connsiteX5" fmla="*/ 1656184 w 2376264"/>
              <a:gd name="connsiteY5" fmla="*/ 182199 h 2558462"/>
              <a:gd name="connsiteX6" fmla="*/ 2376264 w 2376264"/>
              <a:gd name="connsiteY6" fmla="*/ 1622358 h 2558462"/>
              <a:gd name="connsiteX7" fmla="*/ 2376264 w 2376264"/>
              <a:gd name="connsiteY7" fmla="*/ 2558462 h 2558462"/>
              <a:gd name="connsiteX8" fmla="*/ 0 w 2376264"/>
              <a:gd name="connsiteY8" fmla="*/ 2558462 h 2558462"/>
              <a:gd name="connsiteX0" fmla="*/ 0 w 2376264"/>
              <a:gd name="connsiteY0" fmla="*/ 2558462 h 2558462"/>
              <a:gd name="connsiteX1" fmla="*/ 0 w 2376264"/>
              <a:gd name="connsiteY1" fmla="*/ 2270430 h 2558462"/>
              <a:gd name="connsiteX2" fmla="*/ 257150 w 2376264"/>
              <a:gd name="connsiteY2" fmla="*/ 2075391 h 2558462"/>
              <a:gd name="connsiteX3" fmla="*/ 504056 w 2376264"/>
              <a:gd name="connsiteY3" fmla="*/ 1910390 h 2558462"/>
              <a:gd name="connsiteX4" fmla="*/ 936104 w 2376264"/>
              <a:gd name="connsiteY4" fmla="*/ 1334326 h 2558462"/>
              <a:gd name="connsiteX5" fmla="*/ 1296144 w 2376264"/>
              <a:gd name="connsiteY5" fmla="*/ 470230 h 2558462"/>
              <a:gd name="connsiteX6" fmla="*/ 1656184 w 2376264"/>
              <a:gd name="connsiteY6" fmla="*/ 182199 h 2558462"/>
              <a:gd name="connsiteX7" fmla="*/ 2376264 w 2376264"/>
              <a:gd name="connsiteY7" fmla="*/ 1622358 h 2558462"/>
              <a:gd name="connsiteX8" fmla="*/ 2376264 w 2376264"/>
              <a:gd name="connsiteY8" fmla="*/ 2558462 h 2558462"/>
              <a:gd name="connsiteX9" fmla="*/ 0 w 2376264"/>
              <a:gd name="connsiteY9" fmla="*/ 2558462 h 2558462"/>
              <a:gd name="connsiteX0" fmla="*/ 0 w 2376264"/>
              <a:gd name="connsiteY0" fmla="*/ 2558462 h 2558462"/>
              <a:gd name="connsiteX1" fmla="*/ 0 w 2376264"/>
              <a:gd name="connsiteY1" fmla="*/ 2270430 h 2558462"/>
              <a:gd name="connsiteX2" fmla="*/ 288032 w 2376264"/>
              <a:gd name="connsiteY2" fmla="*/ 2126414 h 2558462"/>
              <a:gd name="connsiteX3" fmla="*/ 504056 w 2376264"/>
              <a:gd name="connsiteY3" fmla="*/ 1910390 h 2558462"/>
              <a:gd name="connsiteX4" fmla="*/ 936104 w 2376264"/>
              <a:gd name="connsiteY4" fmla="*/ 1334326 h 2558462"/>
              <a:gd name="connsiteX5" fmla="*/ 1296144 w 2376264"/>
              <a:gd name="connsiteY5" fmla="*/ 470230 h 2558462"/>
              <a:gd name="connsiteX6" fmla="*/ 1656184 w 2376264"/>
              <a:gd name="connsiteY6" fmla="*/ 182199 h 2558462"/>
              <a:gd name="connsiteX7" fmla="*/ 2376264 w 2376264"/>
              <a:gd name="connsiteY7" fmla="*/ 1622358 h 2558462"/>
              <a:gd name="connsiteX8" fmla="*/ 2376264 w 2376264"/>
              <a:gd name="connsiteY8" fmla="*/ 2558462 h 2558462"/>
              <a:gd name="connsiteX9" fmla="*/ 0 w 2376264"/>
              <a:gd name="connsiteY9" fmla="*/ 2558462 h 2558462"/>
              <a:gd name="connsiteX0" fmla="*/ 0 w 2376264"/>
              <a:gd name="connsiteY0" fmla="*/ 2558462 h 2558462"/>
              <a:gd name="connsiteX1" fmla="*/ 0 w 2376264"/>
              <a:gd name="connsiteY1" fmla="*/ 2270430 h 2558462"/>
              <a:gd name="connsiteX2" fmla="*/ 288032 w 2376264"/>
              <a:gd name="connsiteY2" fmla="*/ 2126414 h 2558462"/>
              <a:gd name="connsiteX3" fmla="*/ 504056 w 2376264"/>
              <a:gd name="connsiteY3" fmla="*/ 1910390 h 2558462"/>
              <a:gd name="connsiteX4" fmla="*/ 936104 w 2376264"/>
              <a:gd name="connsiteY4" fmla="*/ 1334326 h 2558462"/>
              <a:gd name="connsiteX5" fmla="*/ 1095350 w 2376264"/>
              <a:gd name="connsiteY5" fmla="*/ 1051454 h 2558462"/>
              <a:gd name="connsiteX6" fmla="*/ 1296144 w 2376264"/>
              <a:gd name="connsiteY6" fmla="*/ 470230 h 2558462"/>
              <a:gd name="connsiteX7" fmla="*/ 1656184 w 2376264"/>
              <a:gd name="connsiteY7" fmla="*/ 182199 h 2558462"/>
              <a:gd name="connsiteX8" fmla="*/ 2376264 w 2376264"/>
              <a:gd name="connsiteY8" fmla="*/ 1622358 h 2558462"/>
              <a:gd name="connsiteX9" fmla="*/ 2376264 w 2376264"/>
              <a:gd name="connsiteY9" fmla="*/ 2558462 h 2558462"/>
              <a:gd name="connsiteX10" fmla="*/ 0 w 2376264"/>
              <a:gd name="connsiteY10" fmla="*/ 2558462 h 2558462"/>
              <a:gd name="connsiteX0" fmla="*/ 0 w 2376264"/>
              <a:gd name="connsiteY0" fmla="*/ 2558462 h 2558462"/>
              <a:gd name="connsiteX1" fmla="*/ 0 w 2376264"/>
              <a:gd name="connsiteY1" fmla="*/ 2270430 h 2558462"/>
              <a:gd name="connsiteX2" fmla="*/ 288032 w 2376264"/>
              <a:gd name="connsiteY2" fmla="*/ 2126414 h 2558462"/>
              <a:gd name="connsiteX3" fmla="*/ 504056 w 2376264"/>
              <a:gd name="connsiteY3" fmla="*/ 1910390 h 2558462"/>
              <a:gd name="connsiteX4" fmla="*/ 936104 w 2376264"/>
              <a:gd name="connsiteY4" fmla="*/ 1334326 h 2558462"/>
              <a:gd name="connsiteX5" fmla="*/ 1080120 w 2376264"/>
              <a:gd name="connsiteY5" fmla="*/ 1046294 h 2558462"/>
              <a:gd name="connsiteX6" fmla="*/ 1296144 w 2376264"/>
              <a:gd name="connsiteY6" fmla="*/ 470230 h 2558462"/>
              <a:gd name="connsiteX7" fmla="*/ 1656184 w 2376264"/>
              <a:gd name="connsiteY7" fmla="*/ 182199 h 2558462"/>
              <a:gd name="connsiteX8" fmla="*/ 2376264 w 2376264"/>
              <a:gd name="connsiteY8" fmla="*/ 1622358 h 2558462"/>
              <a:gd name="connsiteX9" fmla="*/ 2376264 w 2376264"/>
              <a:gd name="connsiteY9" fmla="*/ 2558462 h 2558462"/>
              <a:gd name="connsiteX10" fmla="*/ 0 w 2376264"/>
              <a:gd name="connsiteY10" fmla="*/ 2558462 h 2558462"/>
              <a:gd name="connsiteX0" fmla="*/ 0 w 2376264"/>
              <a:gd name="connsiteY0" fmla="*/ 2558462 h 2558462"/>
              <a:gd name="connsiteX1" fmla="*/ 0 w 2376264"/>
              <a:gd name="connsiteY1" fmla="*/ 2270430 h 2558462"/>
              <a:gd name="connsiteX2" fmla="*/ 288032 w 2376264"/>
              <a:gd name="connsiteY2" fmla="*/ 2126414 h 2558462"/>
              <a:gd name="connsiteX3" fmla="*/ 504056 w 2376264"/>
              <a:gd name="connsiteY3" fmla="*/ 1910390 h 2558462"/>
              <a:gd name="connsiteX4" fmla="*/ 761975 w 2376264"/>
              <a:gd name="connsiteY4" fmla="*/ 1584854 h 2558462"/>
              <a:gd name="connsiteX5" fmla="*/ 936104 w 2376264"/>
              <a:gd name="connsiteY5" fmla="*/ 1334326 h 2558462"/>
              <a:gd name="connsiteX6" fmla="*/ 1080120 w 2376264"/>
              <a:gd name="connsiteY6" fmla="*/ 1046294 h 2558462"/>
              <a:gd name="connsiteX7" fmla="*/ 1296144 w 2376264"/>
              <a:gd name="connsiteY7" fmla="*/ 470230 h 2558462"/>
              <a:gd name="connsiteX8" fmla="*/ 1656184 w 2376264"/>
              <a:gd name="connsiteY8" fmla="*/ 182199 h 2558462"/>
              <a:gd name="connsiteX9" fmla="*/ 2376264 w 2376264"/>
              <a:gd name="connsiteY9" fmla="*/ 1622358 h 2558462"/>
              <a:gd name="connsiteX10" fmla="*/ 2376264 w 2376264"/>
              <a:gd name="connsiteY10" fmla="*/ 2558462 h 2558462"/>
              <a:gd name="connsiteX11" fmla="*/ 0 w 2376264"/>
              <a:gd name="connsiteY11" fmla="*/ 2558462 h 2558462"/>
              <a:gd name="connsiteX0" fmla="*/ 0 w 2376264"/>
              <a:gd name="connsiteY0" fmla="*/ 2558462 h 2558462"/>
              <a:gd name="connsiteX1" fmla="*/ 0 w 2376264"/>
              <a:gd name="connsiteY1" fmla="*/ 2270430 h 2558462"/>
              <a:gd name="connsiteX2" fmla="*/ 288032 w 2376264"/>
              <a:gd name="connsiteY2" fmla="*/ 2126414 h 2558462"/>
              <a:gd name="connsiteX3" fmla="*/ 504056 w 2376264"/>
              <a:gd name="connsiteY3" fmla="*/ 1910390 h 2558462"/>
              <a:gd name="connsiteX4" fmla="*/ 792088 w 2376264"/>
              <a:gd name="connsiteY4" fmla="*/ 1550350 h 2558462"/>
              <a:gd name="connsiteX5" fmla="*/ 936104 w 2376264"/>
              <a:gd name="connsiteY5" fmla="*/ 1334326 h 2558462"/>
              <a:gd name="connsiteX6" fmla="*/ 1080120 w 2376264"/>
              <a:gd name="connsiteY6" fmla="*/ 1046294 h 2558462"/>
              <a:gd name="connsiteX7" fmla="*/ 1296144 w 2376264"/>
              <a:gd name="connsiteY7" fmla="*/ 470230 h 2558462"/>
              <a:gd name="connsiteX8" fmla="*/ 1656184 w 2376264"/>
              <a:gd name="connsiteY8" fmla="*/ 182199 h 2558462"/>
              <a:gd name="connsiteX9" fmla="*/ 2376264 w 2376264"/>
              <a:gd name="connsiteY9" fmla="*/ 1622358 h 2558462"/>
              <a:gd name="connsiteX10" fmla="*/ 2376264 w 2376264"/>
              <a:gd name="connsiteY10" fmla="*/ 2558462 h 2558462"/>
              <a:gd name="connsiteX11" fmla="*/ 0 w 2376264"/>
              <a:gd name="connsiteY11" fmla="*/ 2558462 h 2558462"/>
              <a:gd name="connsiteX0" fmla="*/ 0 w 2376264"/>
              <a:gd name="connsiteY0" fmla="*/ 2558462 h 2558462"/>
              <a:gd name="connsiteX1" fmla="*/ 0 w 2376264"/>
              <a:gd name="connsiteY1" fmla="*/ 2270430 h 2558462"/>
              <a:gd name="connsiteX2" fmla="*/ 288032 w 2376264"/>
              <a:gd name="connsiteY2" fmla="*/ 2126414 h 2558462"/>
              <a:gd name="connsiteX3" fmla="*/ 504056 w 2376264"/>
              <a:gd name="connsiteY3" fmla="*/ 1910390 h 2558462"/>
              <a:gd name="connsiteX4" fmla="*/ 792088 w 2376264"/>
              <a:gd name="connsiteY4" fmla="*/ 1622358 h 2558462"/>
              <a:gd name="connsiteX5" fmla="*/ 936104 w 2376264"/>
              <a:gd name="connsiteY5" fmla="*/ 1334326 h 2558462"/>
              <a:gd name="connsiteX6" fmla="*/ 1080120 w 2376264"/>
              <a:gd name="connsiteY6" fmla="*/ 1046294 h 2558462"/>
              <a:gd name="connsiteX7" fmla="*/ 1296144 w 2376264"/>
              <a:gd name="connsiteY7" fmla="*/ 470230 h 2558462"/>
              <a:gd name="connsiteX8" fmla="*/ 1656184 w 2376264"/>
              <a:gd name="connsiteY8" fmla="*/ 182199 h 2558462"/>
              <a:gd name="connsiteX9" fmla="*/ 2376264 w 2376264"/>
              <a:gd name="connsiteY9" fmla="*/ 1622358 h 2558462"/>
              <a:gd name="connsiteX10" fmla="*/ 2376264 w 2376264"/>
              <a:gd name="connsiteY10" fmla="*/ 2558462 h 2558462"/>
              <a:gd name="connsiteX11" fmla="*/ 0 w 2376264"/>
              <a:gd name="connsiteY11" fmla="*/ 2558462 h 2558462"/>
              <a:gd name="connsiteX0" fmla="*/ 0 w 2376264"/>
              <a:gd name="connsiteY0" fmla="*/ 2478690 h 2478690"/>
              <a:gd name="connsiteX1" fmla="*/ 0 w 2376264"/>
              <a:gd name="connsiteY1" fmla="*/ 2190658 h 2478690"/>
              <a:gd name="connsiteX2" fmla="*/ 288032 w 2376264"/>
              <a:gd name="connsiteY2" fmla="*/ 2046642 h 2478690"/>
              <a:gd name="connsiteX3" fmla="*/ 504056 w 2376264"/>
              <a:gd name="connsiteY3" fmla="*/ 1830618 h 2478690"/>
              <a:gd name="connsiteX4" fmla="*/ 792088 w 2376264"/>
              <a:gd name="connsiteY4" fmla="*/ 1542586 h 2478690"/>
              <a:gd name="connsiteX5" fmla="*/ 936104 w 2376264"/>
              <a:gd name="connsiteY5" fmla="*/ 1254554 h 2478690"/>
              <a:gd name="connsiteX6" fmla="*/ 1080120 w 2376264"/>
              <a:gd name="connsiteY6" fmla="*/ 966522 h 2478690"/>
              <a:gd name="connsiteX7" fmla="*/ 1296144 w 2376264"/>
              <a:gd name="connsiteY7" fmla="*/ 390458 h 2478690"/>
              <a:gd name="connsiteX8" fmla="*/ 1656184 w 2376264"/>
              <a:gd name="connsiteY8" fmla="*/ 102427 h 2478690"/>
              <a:gd name="connsiteX9" fmla="*/ 2143100 w 2376264"/>
              <a:gd name="connsiteY9" fmla="*/ 1005019 h 2478690"/>
              <a:gd name="connsiteX10" fmla="*/ 2376264 w 2376264"/>
              <a:gd name="connsiteY10" fmla="*/ 1542586 h 2478690"/>
              <a:gd name="connsiteX11" fmla="*/ 2376264 w 2376264"/>
              <a:gd name="connsiteY11" fmla="*/ 2478690 h 2478690"/>
              <a:gd name="connsiteX12" fmla="*/ 0 w 2376264"/>
              <a:gd name="connsiteY12" fmla="*/ 2478690 h 2478690"/>
              <a:gd name="connsiteX0" fmla="*/ 0 w 2376264"/>
              <a:gd name="connsiteY0" fmla="*/ 2484275 h 2484275"/>
              <a:gd name="connsiteX1" fmla="*/ 0 w 2376264"/>
              <a:gd name="connsiteY1" fmla="*/ 2196243 h 2484275"/>
              <a:gd name="connsiteX2" fmla="*/ 288032 w 2376264"/>
              <a:gd name="connsiteY2" fmla="*/ 2052227 h 2484275"/>
              <a:gd name="connsiteX3" fmla="*/ 504056 w 2376264"/>
              <a:gd name="connsiteY3" fmla="*/ 1836203 h 2484275"/>
              <a:gd name="connsiteX4" fmla="*/ 792088 w 2376264"/>
              <a:gd name="connsiteY4" fmla="*/ 1548171 h 2484275"/>
              <a:gd name="connsiteX5" fmla="*/ 936104 w 2376264"/>
              <a:gd name="connsiteY5" fmla="*/ 1260139 h 2484275"/>
              <a:gd name="connsiteX6" fmla="*/ 1080120 w 2376264"/>
              <a:gd name="connsiteY6" fmla="*/ 972107 h 2484275"/>
              <a:gd name="connsiteX7" fmla="*/ 1296144 w 2376264"/>
              <a:gd name="connsiteY7" fmla="*/ 396043 h 2484275"/>
              <a:gd name="connsiteX8" fmla="*/ 1656184 w 2376264"/>
              <a:gd name="connsiteY8" fmla="*/ 108012 h 2484275"/>
              <a:gd name="connsiteX9" fmla="*/ 2088232 w 2376264"/>
              <a:gd name="connsiteY9" fmla="*/ 1044115 h 2484275"/>
              <a:gd name="connsiteX10" fmla="*/ 2376264 w 2376264"/>
              <a:gd name="connsiteY10" fmla="*/ 1548171 h 2484275"/>
              <a:gd name="connsiteX11" fmla="*/ 2376264 w 2376264"/>
              <a:gd name="connsiteY11" fmla="*/ 2484275 h 2484275"/>
              <a:gd name="connsiteX12" fmla="*/ 0 w 2376264"/>
              <a:gd name="connsiteY12" fmla="*/ 2484275 h 2484275"/>
              <a:gd name="connsiteX0" fmla="*/ 0 w 2376264"/>
              <a:gd name="connsiteY0" fmla="*/ 2436270 h 2436270"/>
              <a:gd name="connsiteX1" fmla="*/ 0 w 2376264"/>
              <a:gd name="connsiteY1" fmla="*/ 2148238 h 2436270"/>
              <a:gd name="connsiteX2" fmla="*/ 288032 w 2376264"/>
              <a:gd name="connsiteY2" fmla="*/ 2004222 h 2436270"/>
              <a:gd name="connsiteX3" fmla="*/ 504056 w 2376264"/>
              <a:gd name="connsiteY3" fmla="*/ 1788198 h 2436270"/>
              <a:gd name="connsiteX4" fmla="*/ 792088 w 2376264"/>
              <a:gd name="connsiteY4" fmla="*/ 1500166 h 2436270"/>
              <a:gd name="connsiteX5" fmla="*/ 936104 w 2376264"/>
              <a:gd name="connsiteY5" fmla="*/ 1212134 h 2436270"/>
              <a:gd name="connsiteX6" fmla="*/ 1080120 w 2376264"/>
              <a:gd name="connsiteY6" fmla="*/ 924102 h 2436270"/>
              <a:gd name="connsiteX7" fmla="*/ 1296144 w 2376264"/>
              <a:gd name="connsiteY7" fmla="*/ 348038 h 2436270"/>
              <a:gd name="connsiteX8" fmla="*/ 1656184 w 2376264"/>
              <a:gd name="connsiteY8" fmla="*/ 60007 h 2436270"/>
              <a:gd name="connsiteX9" fmla="*/ 2016224 w 2376264"/>
              <a:gd name="connsiteY9" fmla="*/ 708079 h 2436270"/>
              <a:gd name="connsiteX10" fmla="*/ 2088232 w 2376264"/>
              <a:gd name="connsiteY10" fmla="*/ 996110 h 2436270"/>
              <a:gd name="connsiteX11" fmla="*/ 2376264 w 2376264"/>
              <a:gd name="connsiteY11" fmla="*/ 1500166 h 2436270"/>
              <a:gd name="connsiteX12" fmla="*/ 2376264 w 2376264"/>
              <a:gd name="connsiteY12" fmla="*/ 2436270 h 2436270"/>
              <a:gd name="connsiteX13" fmla="*/ 0 w 2376264"/>
              <a:gd name="connsiteY13" fmla="*/ 2436270 h 2436270"/>
              <a:gd name="connsiteX0" fmla="*/ 0 w 2376264"/>
              <a:gd name="connsiteY0" fmla="*/ 2436270 h 2436270"/>
              <a:gd name="connsiteX1" fmla="*/ 0 w 2376264"/>
              <a:gd name="connsiteY1" fmla="*/ 2148238 h 2436270"/>
              <a:gd name="connsiteX2" fmla="*/ 288032 w 2376264"/>
              <a:gd name="connsiteY2" fmla="*/ 2004222 h 2436270"/>
              <a:gd name="connsiteX3" fmla="*/ 504056 w 2376264"/>
              <a:gd name="connsiteY3" fmla="*/ 1788198 h 2436270"/>
              <a:gd name="connsiteX4" fmla="*/ 792088 w 2376264"/>
              <a:gd name="connsiteY4" fmla="*/ 1500166 h 2436270"/>
              <a:gd name="connsiteX5" fmla="*/ 936104 w 2376264"/>
              <a:gd name="connsiteY5" fmla="*/ 1212134 h 2436270"/>
              <a:gd name="connsiteX6" fmla="*/ 1080120 w 2376264"/>
              <a:gd name="connsiteY6" fmla="*/ 924102 h 2436270"/>
              <a:gd name="connsiteX7" fmla="*/ 1296144 w 2376264"/>
              <a:gd name="connsiteY7" fmla="*/ 348038 h 2436270"/>
              <a:gd name="connsiteX8" fmla="*/ 1656184 w 2376264"/>
              <a:gd name="connsiteY8" fmla="*/ 60007 h 2436270"/>
              <a:gd name="connsiteX9" fmla="*/ 2016224 w 2376264"/>
              <a:gd name="connsiteY9" fmla="*/ 708079 h 2436270"/>
              <a:gd name="connsiteX10" fmla="*/ 2088232 w 2376264"/>
              <a:gd name="connsiteY10" fmla="*/ 996110 h 2436270"/>
              <a:gd name="connsiteX11" fmla="*/ 2376264 w 2376264"/>
              <a:gd name="connsiteY11" fmla="*/ 1500166 h 2436270"/>
              <a:gd name="connsiteX12" fmla="*/ 2376264 w 2376264"/>
              <a:gd name="connsiteY12" fmla="*/ 2436270 h 2436270"/>
              <a:gd name="connsiteX13" fmla="*/ 0 w 2376264"/>
              <a:gd name="connsiteY13" fmla="*/ 2436270 h 2436270"/>
              <a:gd name="connsiteX0" fmla="*/ 0 w 2376264"/>
              <a:gd name="connsiteY0" fmla="*/ 2508279 h 2508279"/>
              <a:gd name="connsiteX1" fmla="*/ 0 w 2376264"/>
              <a:gd name="connsiteY1" fmla="*/ 2220247 h 2508279"/>
              <a:gd name="connsiteX2" fmla="*/ 288032 w 2376264"/>
              <a:gd name="connsiteY2" fmla="*/ 2076231 h 2508279"/>
              <a:gd name="connsiteX3" fmla="*/ 504056 w 2376264"/>
              <a:gd name="connsiteY3" fmla="*/ 1860207 h 2508279"/>
              <a:gd name="connsiteX4" fmla="*/ 792088 w 2376264"/>
              <a:gd name="connsiteY4" fmla="*/ 1572175 h 2508279"/>
              <a:gd name="connsiteX5" fmla="*/ 936104 w 2376264"/>
              <a:gd name="connsiteY5" fmla="*/ 1284143 h 2508279"/>
              <a:gd name="connsiteX6" fmla="*/ 1080120 w 2376264"/>
              <a:gd name="connsiteY6" fmla="*/ 996111 h 2508279"/>
              <a:gd name="connsiteX7" fmla="*/ 1296144 w 2376264"/>
              <a:gd name="connsiteY7" fmla="*/ 420047 h 2508279"/>
              <a:gd name="connsiteX8" fmla="*/ 1584176 w 2376264"/>
              <a:gd name="connsiteY8" fmla="*/ 60007 h 2508279"/>
              <a:gd name="connsiteX9" fmla="*/ 2016224 w 2376264"/>
              <a:gd name="connsiteY9" fmla="*/ 780088 h 2508279"/>
              <a:gd name="connsiteX10" fmla="*/ 2088232 w 2376264"/>
              <a:gd name="connsiteY10" fmla="*/ 1068119 h 2508279"/>
              <a:gd name="connsiteX11" fmla="*/ 2376264 w 2376264"/>
              <a:gd name="connsiteY11" fmla="*/ 1572175 h 2508279"/>
              <a:gd name="connsiteX12" fmla="*/ 2376264 w 2376264"/>
              <a:gd name="connsiteY12" fmla="*/ 2508279 h 2508279"/>
              <a:gd name="connsiteX13" fmla="*/ 0 w 2376264"/>
              <a:gd name="connsiteY13" fmla="*/ 2508279 h 2508279"/>
              <a:gd name="connsiteX0" fmla="*/ 0 w 2376264"/>
              <a:gd name="connsiteY0" fmla="*/ 2508278 h 2508278"/>
              <a:gd name="connsiteX1" fmla="*/ 0 w 2376264"/>
              <a:gd name="connsiteY1" fmla="*/ 2220246 h 2508278"/>
              <a:gd name="connsiteX2" fmla="*/ 288032 w 2376264"/>
              <a:gd name="connsiteY2" fmla="*/ 2076230 h 2508278"/>
              <a:gd name="connsiteX3" fmla="*/ 504056 w 2376264"/>
              <a:gd name="connsiteY3" fmla="*/ 1860206 h 2508278"/>
              <a:gd name="connsiteX4" fmla="*/ 792088 w 2376264"/>
              <a:gd name="connsiteY4" fmla="*/ 1572174 h 2508278"/>
              <a:gd name="connsiteX5" fmla="*/ 936104 w 2376264"/>
              <a:gd name="connsiteY5" fmla="*/ 1284142 h 2508278"/>
              <a:gd name="connsiteX6" fmla="*/ 1080120 w 2376264"/>
              <a:gd name="connsiteY6" fmla="*/ 996110 h 2508278"/>
              <a:gd name="connsiteX7" fmla="*/ 1296144 w 2376264"/>
              <a:gd name="connsiteY7" fmla="*/ 420046 h 2508278"/>
              <a:gd name="connsiteX8" fmla="*/ 1656184 w 2376264"/>
              <a:gd name="connsiteY8" fmla="*/ 60007 h 2508278"/>
              <a:gd name="connsiteX9" fmla="*/ 2016224 w 2376264"/>
              <a:gd name="connsiteY9" fmla="*/ 780087 h 2508278"/>
              <a:gd name="connsiteX10" fmla="*/ 2088232 w 2376264"/>
              <a:gd name="connsiteY10" fmla="*/ 1068118 h 2508278"/>
              <a:gd name="connsiteX11" fmla="*/ 2376264 w 2376264"/>
              <a:gd name="connsiteY11" fmla="*/ 1572174 h 2508278"/>
              <a:gd name="connsiteX12" fmla="*/ 2376264 w 2376264"/>
              <a:gd name="connsiteY12" fmla="*/ 2508278 h 2508278"/>
              <a:gd name="connsiteX13" fmla="*/ 0 w 2376264"/>
              <a:gd name="connsiteY13" fmla="*/ 2508278 h 2508278"/>
              <a:gd name="connsiteX0" fmla="*/ 0 w 2376264"/>
              <a:gd name="connsiteY0" fmla="*/ 2436271 h 2436271"/>
              <a:gd name="connsiteX1" fmla="*/ 0 w 2376264"/>
              <a:gd name="connsiteY1" fmla="*/ 2148239 h 2436271"/>
              <a:gd name="connsiteX2" fmla="*/ 288032 w 2376264"/>
              <a:gd name="connsiteY2" fmla="*/ 2004223 h 2436271"/>
              <a:gd name="connsiteX3" fmla="*/ 504056 w 2376264"/>
              <a:gd name="connsiteY3" fmla="*/ 1788199 h 2436271"/>
              <a:gd name="connsiteX4" fmla="*/ 792088 w 2376264"/>
              <a:gd name="connsiteY4" fmla="*/ 1500167 h 2436271"/>
              <a:gd name="connsiteX5" fmla="*/ 936104 w 2376264"/>
              <a:gd name="connsiteY5" fmla="*/ 1212135 h 2436271"/>
              <a:gd name="connsiteX6" fmla="*/ 1080120 w 2376264"/>
              <a:gd name="connsiteY6" fmla="*/ 924103 h 2436271"/>
              <a:gd name="connsiteX7" fmla="*/ 1296144 w 2376264"/>
              <a:gd name="connsiteY7" fmla="*/ 348039 h 2436271"/>
              <a:gd name="connsiteX8" fmla="*/ 1656184 w 2376264"/>
              <a:gd name="connsiteY8" fmla="*/ 60007 h 2436271"/>
              <a:gd name="connsiteX9" fmla="*/ 2016224 w 2376264"/>
              <a:gd name="connsiteY9" fmla="*/ 708080 h 2436271"/>
              <a:gd name="connsiteX10" fmla="*/ 2088232 w 2376264"/>
              <a:gd name="connsiteY10" fmla="*/ 996111 h 2436271"/>
              <a:gd name="connsiteX11" fmla="*/ 2376264 w 2376264"/>
              <a:gd name="connsiteY11" fmla="*/ 1500167 h 2436271"/>
              <a:gd name="connsiteX12" fmla="*/ 2376264 w 2376264"/>
              <a:gd name="connsiteY12" fmla="*/ 2436271 h 2436271"/>
              <a:gd name="connsiteX13" fmla="*/ 0 w 2376264"/>
              <a:gd name="connsiteY13" fmla="*/ 2436271 h 2436271"/>
              <a:gd name="connsiteX0" fmla="*/ 0 w 2376264"/>
              <a:gd name="connsiteY0" fmla="*/ 2475131 h 2475131"/>
              <a:gd name="connsiteX1" fmla="*/ 0 w 2376264"/>
              <a:gd name="connsiteY1" fmla="*/ 2187099 h 2475131"/>
              <a:gd name="connsiteX2" fmla="*/ 288032 w 2376264"/>
              <a:gd name="connsiteY2" fmla="*/ 2043083 h 2475131"/>
              <a:gd name="connsiteX3" fmla="*/ 504056 w 2376264"/>
              <a:gd name="connsiteY3" fmla="*/ 1827059 h 2475131"/>
              <a:gd name="connsiteX4" fmla="*/ 792088 w 2376264"/>
              <a:gd name="connsiteY4" fmla="*/ 1539027 h 2475131"/>
              <a:gd name="connsiteX5" fmla="*/ 936104 w 2376264"/>
              <a:gd name="connsiteY5" fmla="*/ 1250995 h 2475131"/>
              <a:gd name="connsiteX6" fmla="*/ 1080120 w 2376264"/>
              <a:gd name="connsiteY6" fmla="*/ 962963 h 2475131"/>
              <a:gd name="connsiteX7" fmla="*/ 1296144 w 2376264"/>
              <a:gd name="connsiteY7" fmla="*/ 386899 h 2475131"/>
              <a:gd name="connsiteX8" fmla="*/ 1490638 w 2376264"/>
              <a:gd name="connsiteY8" fmla="*/ 153735 h 2475131"/>
              <a:gd name="connsiteX9" fmla="*/ 1656184 w 2376264"/>
              <a:gd name="connsiteY9" fmla="*/ 98867 h 2475131"/>
              <a:gd name="connsiteX10" fmla="*/ 2016224 w 2376264"/>
              <a:gd name="connsiteY10" fmla="*/ 746940 h 2475131"/>
              <a:gd name="connsiteX11" fmla="*/ 2088232 w 2376264"/>
              <a:gd name="connsiteY11" fmla="*/ 1034971 h 2475131"/>
              <a:gd name="connsiteX12" fmla="*/ 2376264 w 2376264"/>
              <a:gd name="connsiteY12" fmla="*/ 1539027 h 2475131"/>
              <a:gd name="connsiteX13" fmla="*/ 2376264 w 2376264"/>
              <a:gd name="connsiteY13" fmla="*/ 2475131 h 2475131"/>
              <a:gd name="connsiteX14" fmla="*/ 0 w 2376264"/>
              <a:gd name="connsiteY14" fmla="*/ 2475131 h 2475131"/>
              <a:gd name="connsiteX0" fmla="*/ 0 w 2376264"/>
              <a:gd name="connsiteY0" fmla="*/ 2484276 h 2484276"/>
              <a:gd name="connsiteX1" fmla="*/ 0 w 2376264"/>
              <a:gd name="connsiteY1" fmla="*/ 2196244 h 2484276"/>
              <a:gd name="connsiteX2" fmla="*/ 288032 w 2376264"/>
              <a:gd name="connsiteY2" fmla="*/ 2052228 h 2484276"/>
              <a:gd name="connsiteX3" fmla="*/ 504056 w 2376264"/>
              <a:gd name="connsiteY3" fmla="*/ 1836204 h 2484276"/>
              <a:gd name="connsiteX4" fmla="*/ 792088 w 2376264"/>
              <a:gd name="connsiteY4" fmla="*/ 1548172 h 2484276"/>
              <a:gd name="connsiteX5" fmla="*/ 936104 w 2376264"/>
              <a:gd name="connsiteY5" fmla="*/ 1260140 h 2484276"/>
              <a:gd name="connsiteX6" fmla="*/ 1080120 w 2376264"/>
              <a:gd name="connsiteY6" fmla="*/ 972108 h 2484276"/>
              <a:gd name="connsiteX7" fmla="*/ 1296144 w 2376264"/>
              <a:gd name="connsiteY7" fmla="*/ 396044 h 2484276"/>
              <a:gd name="connsiteX8" fmla="*/ 1512168 w 2376264"/>
              <a:gd name="connsiteY8" fmla="*/ 108012 h 2484276"/>
              <a:gd name="connsiteX9" fmla="*/ 1656184 w 2376264"/>
              <a:gd name="connsiteY9" fmla="*/ 108012 h 2484276"/>
              <a:gd name="connsiteX10" fmla="*/ 2016224 w 2376264"/>
              <a:gd name="connsiteY10" fmla="*/ 756085 h 2484276"/>
              <a:gd name="connsiteX11" fmla="*/ 2088232 w 2376264"/>
              <a:gd name="connsiteY11" fmla="*/ 1044116 h 2484276"/>
              <a:gd name="connsiteX12" fmla="*/ 2376264 w 2376264"/>
              <a:gd name="connsiteY12" fmla="*/ 1548172 h 2484276"/>
              <a:gd name="connsiteX13" fmla="*/ 2376264 w 2376264"/>
              <a:gd name="connsiteY13" fmla="*/ 2484276 h 2484276"/>
              <a:gd name="connsiteX14" fmla="*/ 0 w 2376264"/>
              <a:gd name="connsiteY14" fmla="*/ 2484276 h 2484276"/>
              <a:gd name="connsiteX0" fmla="*/ 0 w 2376264"/>
              <a:gd name="connsiteY0" fmla="*/ 2424269 h 2424269"/>
              <a:gd name="connsiteX1" fmla="*/ 0 w 2376264"/>
              <a:gd name="connsiteY1" fmla="*/ 2136237 h 2424269"/>
              <a:gd name="connsiteX2" fmla="*/ 288032 w 2376264"/>
              <a:gd name="connsiteY2" fmla="*/ 1992221 h 2424269"/>
              <a:gd name="connsiteX3" fmla="*/ 504056 w 2376264"/>
              <a:gd name="connsiteY3" fmla="*/ 1776197 h 2424269"/>
              <a:gd name="connsiteX4" fmla="*/ 792088 w 2376264"/>
              <a:gd name="connsiteY4" fmla="*/ 1488165 h 2424269"/>
              <a:gd name="connsiteX5" fmla="*/ 936104 w 2376264"/>
              <a:gd name="connsiteY5" fmla="*/ 1200133 h 2424269"/>
              <a:gd name="connsiteX6" fmla="*/ 1080120 w 2376264"/>
              <a:gd name="connsiteY6" fmla="*/ 912101 h 2424269"/>
              <a:gd name="connsiteX7" fmla="*/ 1296144 w 2376264"/>
              <a:gd name="connsiteY7" fmla="*/ 336037 h 2424269"/>
              <a:gd name="connsiteX8" fmla="*/ 1512168 w 2376264"/>
              <a:gd name="connsiteY8" fmla="*/ 48005 h 2424269"/>
              <a:gd name="connsiteX9" fmla="*/ 1656184 w 2376264"/>
              <a:gd name="connsiteY9" fmla="*/ 48005 h 2424269"/>
              <a:gd name="connsiteX10" fmla="*/ 1814488 w 2376264"/>
              <a:gd name="connsiteY10" fmla="*/ 317186 h 2424269"/>
              <a:gd name="connsiteX11" fmla="*/ 2016224 w 2376264"/>
              <a:gd name="connsiteY11" fmla="*/ 696078 h 2424269"/>
              <a:gd name="connsiteX12" fmla="*/ 2088232 w 2376264"/>
              <a:gd name="connsiteY12" fmla="*/ 984109 h 2424269"/>
              <a:gd name="connsiteX13" fmla="*/ 2376264 w 2376264"/>
              <a:gd name="connsiteY13" fmla="*/ 1488165 h 2424269"/>
              <a:gd name="connsiteX14" fmla="*/ 2376264 w 2376264"/>
              <a:gd name="connsiteY14" fmla="*/ 2424269 h 2424269"/>
              <a:gd name="connsiteX15" fmla="*/ 0 w 2376264"/>
              <a:gd name="connsiteY15" fmla="*/ 2424269 h 2424269"/>
              <a:gd name="connsiteX0" fmla="*/ 0 w 2376264"/>
              <a:gd name="connsiteY0" fmla="*/ 2424269 h 2424269"/>
              <a:gd name="connsiteX1" fmla="*/ 0 w 2376264"/>
              <a:gd name="connsiteY1" fmla="*/ 2136237 h 2424269"/>
              <a:gd name="connsiteX2" fmla="*/ 288032 w 2376264"/>
              <a:gd name="connsiteY2" fmla="*/ 1992221 h 2424269"/>
              <a:gd name="connsiteX3" fmla="*/ 504056 w 2376264"/>
              <a:gd name="connsiteY3" fmla="*/ 1776197 h 2424269"/>
              <a:gd name="connsiteX4" fmla="*/ 792088 w 2376264"/>
              <a:gd name="connsiteY4" fmla="*/ 1488165 h 2424269"/>
              <a:gd name="connsiteX5" fmla="*/ 936104 w 2376264"/>
              <a:gd name="connsiteY5" fmla="*/ 1200133 h 2424269"/>
              <a:gd name="connsiteX6" fmla="*/ 1080120 w 2376264"/>
              <a:gd name="connsiteY6" fmla="*/ 912101 h 2424269"/>
              <a:gd name="connsiteX7" fmla="*/ 1296144 w 2376264"/>
              <a:gd name="connsiteY7" fmla="*/ 336037 h 2424269"/>
              <a:gd name="connsiteX8" fmla="*/ 1512168 w 2376264"/>
              <a:gd name="connsiteY8" fmla="*/ 48005 h 2424269"/>
              <a:gd name="connsiteX9" fmla="*/ 1656184 w 2376264"/>
              <a:gd name="connsiteY9" fmla="*/ 48005 h 2424269"/>
              <a:gd name="connsiteX10" fmla="*/ 1800200 w 2376264"/>
              <a:gd name="connsiteY10" fmla="*/ 264029 h 2424269"/>
              <a:gd name="connsiteX11" fmla="*/ 2016224 w 2376264"/>
              <a:gd name="connsiteY11" fmla="*/ 696078 h 2424269"/>
              <a:gd name="connsiteX12" fmla="*/ 2088232 w 2376264"/>
              <a:gd name="connsiteY12" fmla="*/ 984109 h 2424269"/>
              <a:gd name="connsiteX13" fmla="*/ 2376264 w 2376264"/>
              <a:gd name="connsiteY13" fmla="*/ 1488165 h 2424269"/>
              <a:gd name="connsiteX14" fmla="*/ 2376264 w 2376264"/>
              <a:gd name="connsiteY14" fmla="*/ 2424269 h 2424269"/>
              <a:gd name="connsiteX15" fmla="*/ 0 w 2376264"/>
              <a:gd name="connsiteY15" fmla="*/ 2424269 h 2424269"/>
              <a:gd name="connsiteX0" fmla="*/ 0 w 2376264"/>
              <a:gd name="connsiteY0" fmla="*/ 2424269 h 2424269"/>
              <a:gd name="connsiteX1" fmla="*/ 0 w 2376264"/>
              <a:gd name="connsiteY1" fmla="*/ 2136237 h 2424269"/>
              <a:gd name="connsiteX2" fmla="*/ 288032 w 2376264"/>
              <a:gd name="connsiteY2" fmla="*/ 1992221 h 2424269"/>
              <a:gd name="connsiteX3" fmla="*/ 504056 w 2376264"/>
              <a:gd name="connsiteY3" fmla="*/ 1776197 h 2424269"/>
              <a:gd name="connsiteX4" fmla="*/ 792088 w 2376264"/>
              <a:gd name="connsiteY4" fmla="*/ 1488165 h 2424269"/>
              <a:gd name="connsiteX5" fmla="*/ 936104 w 2376264"/>
              <a:gd name="connsiteY5" fmla="*/ 1200133 h 2424269"/>
              <a:gd name="connsiteX6" fmla="*/ 1080120 w 2376264"/>
              <a:gd name="connsiteY6" fmla="*/ 912101 h 2424269"/>
              <a:gd name="connsiteX7" fmla="*/ 1296144 w 2376264"/>
              <a:gd name="connsiteY7" fmla="*/ 336037 h 2424269"/>
              <a:gd name="connsiteX8" fmla="*/ 1512168 w 2376264"/>
              <a:gd name="connsiteY8" fmla="*/ 48005 h 2424269"/>
              <a:gd name="connsiteX9" fmla="*/ 1656184 w 2376264"/>
              <a:gd name="connsiteY9" fmla="*/ 48005 h 2424269"/>
              <a:gd name="connsiteX10" fmla="*/ 1800200 w 2376264"/>
              <a:gd name="connsiteY10" fmla="*/ 264029 h 2424269"/>
              <a:gd name="connsiteX11" fmla="*/ 2016224 w 2376264"/>
              <a:gd name="connsiteY11" fmla="*/ 696078 h 2424269"/>
              <a:gd name="connsiteX12" fmla="*/ 2088232 w 2376264"/>
              <a:gd name="connsiteY12" fmla="*/ 984109 h 2424269"/>
              <a:gd name="connsiteX13" fmla="*/ 2376264 w 2376264"/>
              <a:gd name="connsiteY13" fmla="*/ 1488165 h 2424269"/>
              <a:gd name="connsiteX14" fmla="*/ 2376264 w 2376264"/>
              <a:gd name="connsiteY14" fmla="*/ 2424269 h 2424269"/>
              <a:gd name="connsiteX15" fmla="*/ 0 w 2376264"/>
              <a:gd name="connsiteY15" fmla="*/ 2424269 h 2424269"/>
              <a:gd name="connsiteX0" fmla="*/ 0 w 2376264"/>
              <a:gd name="connsiteY0" fmla="*/ 2424269 h 2424269"/>
              <a:gd name="connsiteX1" fmla="*/ 0 w 2376264"/>
              <a:gd name="connsiteY1" fmla="*/ 2136237 h 2424269"/>
              <a:gd name="connsiteX2" fmla="*/ 288032 w 2376264"/>
              <a:gd name="connsiteY2" fmla="*/ 1992221 h 2424269"/>
              <a:gd name="connsiteX3" fmla="*/ 504056 w 2376264"/>
              <a:gd name="connsiteY3" fmla="*/ 1776197 h 2424269"/>
              <a:gd name="connsiteX4" fmla="*/ 792088 w 2376264"/>
              <a:gd name="connsiteY4" fmla="*/ 1488165 h 2424269"/>
              <a:gd name="connsiteX5" fmla="*/ 936104 w 2376264"/>
              <a:gd name="connsiteY5" fmla="*/ 1200133 h 2424269"/>
              <a:gd name="connsiteX6" fmla="*/ 1080120 w 2376264"/>
              <a:gd name="connsiteY6" fmla="*/ 912101 h 2424269"/>
              <a:gd name="connsiteX7" fmla="*/ 1296144 w 2376264"/>
              <a:gd name="connsiteY7" fmla="*/ 336037 h 2424269"/>
              <a:gd name="connsiteX8" fmla="*/ 1512168 w 2376264"/>
              <a:gd name="connsiteY8" fmla="*/ 48005 h 2424269"/>
              <a:gd name="connsiteX9" fmla="*/ 1656184 w 2376264"/>
              <a:gd name="connsiteY9" fmla="*/ 48005 h 2424269"/>
              <a:gd name="connsiteX10" fmla="*/ 1800200 w 2376264"/>
              <a:gd name="connsiteY10" fmla="*/ 264029 h 2424269"/>
              <a:gd name="connsiteX11" fmla="*/ 2016224 w 2376264"/>
              <a:gd name="connsiteY11" fmla="*/ 696078 h 2424269"/>
              <a:gd name="connsiteX12" fmla="*/ 2088232 w 2376264"/>
              <a:gd name="connsiteY12" fmla="*/ 984109 h 2424269"/>
              <a:gd name="connsiteX13" fmla="*/ 2376264 w 2376264"/>
              <a:gd name="connsiteY13" fmla="*/ 1488165 h 2424269"/>
              <a:gd name="connsiteX14" fmla="*/ 2376264 w 2376264"/>
              <a:gd name="connsiteY14" fmla="*/ 2424269 h 2424269"/>
              <a:gd name="connsiteX15" fmla="*/ 0 w 2376264"/>
              <a:gd name="connsiteY15" fmla="*/ 2424269 h 2424269"/>
              <a:gd name="connsiteX0" fmla="*/ 0 w 2376264"/>
              <a:gd name="connsiteY0" fmla="*/ 2424269 h 2424269"/>
              <a:gd name="connsiteX1" fmla="*/ 0 w 2376264"/>
              <a:gd name="connsiteY1" fmla="*/ 2136237 h 2424269"/>
              <a:gd name="connsiteX2" fmla="*/ 288032 w 2376264"/>
              <a:gd name="connsiteY2" fmla="*/ 1992221 h 2424269"/>
              <a:gd name="connsiteX3" fmla="*/ 504056 w 2376264"/>
              <a:gd name="connsiteY3" fmla="*/ 1776197 h 2424269"/>
              <a:gd name="connsiteX4" fmla="*/ 792088 w 2376264"/>
              <a:gd name="connsiteY4" fmla="*/ 1488165 h 2424269"/>
              <a:gd name="connsiteX5" fmla="*/ 936104 w 2376264"/>
              <a:gd name="connsiteY5" fmla="*/ 1200133 h 2424269"/>
              <a:gd name="connsiteX6" fmla="*/ 1080120 w 2376264"/>
              <a:gd name="connsiteY6" fmla="*/ 912101 h 2424269"/>
              <a:gd name="connsiteX7" fmla="*/ 1296144 w 2376264"/>
              <a:gd name="connsiteY7" fmla="*/ 336037 h 2424269"/>
              <a:gd name="connsiteX8" fmla="*/ 1512168 w 2376264"/>
              <a:gd name="connsiteY8" fmla="*/ 48005 h 2424269"/>
              <a:gd name="connsiteX9" fmla="*/ 1656184 w 2376264"/>
              <a:gd name="connsiteY9" fmla="*/ 48005 h 2424269"/>
              <a:gd name="connsiteX10" fmla="*/ 1800200 w 2376264"/>
              <a:gd name="connsiteY10" fmla="*/ 264029 h 2424269"/>
              <a:gd name="connsiteX11" fmla="*/ 2016224 w 2376264"/>
              <a:gd name="connsiteY11" fmla="*/ 696078 h 2424269"/>
              <a:gd name="connsiteX12" fmla="*/ 2088232 w 2376264"/>
              <a:gd name="connsiteY12" fmla="*/ 984109 h 2424269"/>
              <a:gd name="connsiteX13" fmla="*/ 2376264 w 2376264"/>
              <a:gd name="connsiteY13" fmla="*/ 1488165 h 2424269"/>
              <a:gd name="connsiteX14" fmla="*/ 2376264 w 2376264"/>
              <a:gd name="connsiteY14" fmla="*/ 2424269 h 2424269"/>
              <a:gd name="connsiteX15" fmla="*/ 0 w 2376264"/>
              <a:gd name="connsiteY15" fmla="*/ 2424269 h 2424269"/>
              <a:gd name="connsiteX0" fmla="*/ 0 w 2376264"/>
              <a:gd name="connsiteY0" fmla="*/ 2424269 h 2424269"/>
              <a:gd name="connsiteX1" fmla="*/ 0 w 2376264"/>
              <a:gd name="connsiteY1" fmla="*/ 2136237 h 2424269"/>
              <a:gd name="connsiteX2" fmla="*/ 288032 w 2376264"/>
              <a:gd name="connsiteY2" fmla="*/ 1992221 h 2424269"/>
              <a:gd name="connsiteX3" fmla="*/ 504056 w 2376264"/>
              <a:gd name="connsiteY3" fmla="*/ 1776197 h 2424269"/>
              <a:gd name="connsiteX4" fmla="*/ 792088 w 2376264"/>
              <a:gd name="connsiteY4" fmla="*/ 1488165 h 2424269"/>
              <a:gd name="connsiteX5" fmla="*/ 936104 w 2376264"/>
              <a:gd name="connsiteY5" fmla="*/ 1200133 h 2424269"/>
              <a:gd name="connsiteX6" fmla="*/ 1080120 w 2376264"/>
              <a:gd name="connsiteY6" fmla="*/ 912101 h 2424269"/>
              <a:gd name="connsiteX7" fmla="*/ 1296144 w 2376264"/>
              <a:gd name="connsiteY7" fmla="*/ 336037 h 2424269"/>
              <a:gd name="connsiteX8" fmla="*/ 1512168 w 2376264"/>
              <a:gd name="connsiteY8" fmla="*/ 48005 h 2424269"/>
              <a:gd name="connsiteX9" fmla="*/ 1656184 w 2376264"/>
              <a:gd name="connsiteY9" fmla="*/ 48005 h 2424269"/>
              <a:gd name="connsiteX10" fmla="*/ 1800200 w 2376264"/>
              <a:gd name="connsiteY10" fmla="*/ 264029 h 2424269"/>
              <a:gd name="connsiteX11" fmla="*/ 2016224 w 2376264"/>
              <a:gd name="connsiteY11" fmla="*/ 696078 h 2424269"/>
              <a:gd name="connsiteX12" fmla="*/ 2088232 w 2376264"/>
              <a:gd name="connsiteY12" fmla="*/ 984109 h 2424269"/>
              <a:gd name="connsiteX13" fmla="*/ 2376264 w 2376264"/>
              <a:gd name="connsiteY13" fmla="*/ 1488165 h 2424269"/>
              <a:gd name="connsiteX14" fmla="*/ 2376264 w 2376264"/>
              <a:gd name="connsiteY14" fmla="*/ 2424269 h 2424269"/>
              <a:gd name="connsiteX15" fmla="*/ 0 w 2376264"/>
              <a:gd name="connsiteY15" fmla="*/ 2424269 h 2424269"/>
              <a:gd name="connsiteX0" fmla="*/ 0 w 2376264"/>
              <a:gd name="connsiteY0" fmla="*/ 2424269 h 2424269"/>
              <a:gd name="connsiteX1" fmla="*/ 0 w 2376264"/>
              <a:gd name="connsiteY1" fmla="*/ 2136237 h 2424269"/>
              <a:gd name="connsiteX2" fmla="*/ 288032 w 2376264"/>
              <a:gd name="connsiteY2" fmla="*/ 1992221 h 2424269"/>
              <a:gd name="connsiteX3" fmla="*/ 504056 w 2376264"/>
              <a:gd name="connsiteY3" fmla="*/ 1776197 h 2424269"/>
              <a:gd name="connsiteX4" fmla="*/ 792088 w 2376264"/>
              <a:gd name="connsiteY4" fmla="*/ 1488165 h 2424269"/>
              <a:gd name="connsiteX5" fmla="*/ 936104 w 2376264"/>
              <a:gd name="connsiteY5" fmla="*/ 1200133 h 2424269"/>
              <a:gd name="connsiteX6" fmla="*/ 1080120 w 2376264"/>
              <a:gd name="connsiteY6" fmla="*/ 912101 h 2424269"/>
              <a:gd name="connsiteX7" fmla="*/ 1296144 w 2376264"/>
              <a:gd name="connsiteY7" fmla="*/ 336037 h 2424269"/>
              <a:gd name="connsiteX8" fmla="*/ 1512168 w 2376264"/>
              <a:gd name="connsiteY8" fmla="*/ 48005 h 2424269"/>
              <a:gd name="connsiteX9" fmla="*/ 1656184 w 2376264"/>
              <a:gd name="connsiteY9" fmla="*/ 48005 h 2424269"/>
              <a:gd name="connsiteX10" fmla="*/ 1800200 w 2376264"/>
              <a:gd name="connsiteY10" fmla="*/ 264029 h 2424269"/>
              <a:gd name="connsiteX11" fmla="*/ 2016224 w 2376264"/>
              <a:gd name="connsiteY11" fmla="*/ 696078 h 2424269"/>
              <a:gd name="connsiteX12" fmla="*/ 2088232 w 2376264"/>
              <a:gd name="connsiteY12" fmla="*/ 984109 h 2424269"/>
              <a:gd name="connsiteX13" fmla="*/ 2376264 w 2376264"/>
              <a:gd name="connsiteY13" fmla="*/ 1488165 h 2424269"/>
              <a:gd name="connsiteX14" fmla="*/ 2376264 w 2376264"/>
              <a:gd name="connsiteY14" fmla="*/ 2424269 h 2424269"/>
              <a:gd name="connsiteX15" fmla="*/ 0 w 2376264"/>
              <a:gd name="connsiteY15" fmla="*/ 2424269 h 2424269"/>
              <a:gd name="connsiteX0" fmla="*/ 0 w 2376264"/>
              <a:gd name="connsiteY0" fmla="*/ 2424269 h 2424269"/>
              <a:gd name="connsiteX1" fmla="*/ 0 w 2376264"/>
              <a:gd name="connsiteY1" fmla="*/ 2136237 h 2424269"/>
              <a:gd name="connsiteX2" fmla="*/ 288032 w 2376264"/>
              <a:gd name="connsiteY2" fmla="*/ 1992221 h 2424269"/>
              <a:gd name="connsiteX3" fmla="*/ 504056 w 2376264"/>
              <a:gd name="connsiteY3" fmla="*/ 1776197 h 2424269"/>
              <a:gd name="connsiteX4" fmla="*/ 792088 w 2376264"/>
              <a:gd name="connsiteY4" fmla="*/ 1488165 h 2424269"/>
              <a:gd name="connsiteX5" fmla="*/ 936104 w 2376264"/>
              <a:gd name="connsiteY5" fmla="*/ 1200133 h 2424269"/>
              <a:gd name="connsiteX6" fmla="*/ 1080120 w 2376264"/>
              <a:gd name="connsiteY6" fmla="*/ 912101 h 2424269"/>
              <a:gd name="connsiteX7" fmla="*/ 1296144 w 2376264"/>
              <a:gd name="connsiteY7" fmla="*/ 336037 h 2424269"/>
              <a:gd name="connsiteX8" fmla="*/ 1512168 w 2376264"/>
              <a:gd name="connsiteY8" fmla="*/ 48005 h 2424269"/>
              <a:gd name="connsiteX9" fmla="*/ 1656184 w 2376264"/>
              <a:gd name="connsiteY9" fmla="*/ 48005 h 2424269"/>
              <a:gd name="connsiteX10" fmla="*/ 1800200 w 2376264"/>
              <a:gd name="connsiteY10" fmla="*/ 264029 h 2424269"/>
              <a:gd name="connsiteX11" fmla="*/ 2016224 w 2376264"/>
              <a:gd name="connsiteY11" fmla="*/ 696078 h 2424269"/>
              <a:gd name="connsiteX12" fmla="*/ 2088232 w 2376264"/>
              <a:gd name="connsiteY12" fmla="*/ 984109 h 2424269"/>
              <a:gd name="connsiteX13" fmla="*/ 2376264 w 2376264"/>
              <a:gd name="connsiteY13" fmla="*/ 1488165 h 2424269"/>
              <a:gd name="connsiteX14" fmla="*/ 2376264 w 2376264"/>
              <a:gd name="connsiteY14" fmla="*/ 2424269 h 2424269"/>
              <a:gd name="connsiteX15" fmla="*/ 0 w 2376264"/>
              <a:gd name="connsiteY15" fmla="*/ 2424269 h 2424269"/>
              <a:gd name="connsiteX0" fmla="*/ 0 w 2376264"/>
              <a:gd name="connsiteY0" fmla="*/ 2424269 h 2424269"/>
              <a:gd name="connsiteX1" fmla="*/ 0 w 2376264"/>
              <a:gd name="connsiteY1" fmla="*/ 2136237 h 2424269"/>
              <a:gd name="connsiteX2" fmla="*/ 288032 w 2376264"/>
              <a:gd name="connsiteY2" fmla="*/ 1992221 h 2424269"/>
              <a:gd name="connsiteX3" fmla="*/ 504056 w 2376264"/>
              <a:gd name="connsiteY3" fmla="*/ 1776197 h 2424269"/>
              <a:gd name="connsiteX4" fmla="*/ 792088 w 2376264"/>
              <a:gd name="connsiteY4" fmla="*/ 1488165 h 2424269"/>
              <a:gd name="connsiteX5" fmla="*/ 936104 w 2376264"/>
              <a:gd name="connsiteY5" fmla="*/ 1200133 h 2424269"/>
              <a:gd name="connsiteX6" fmla="*/ 1080120 w 2376264"/>
              <a:gd name="connsiteY6" fmla="*/ 912101 h 2424269"/>
              <a:gd name="connsiteX7" fmla="*/ 1296144 w 2376264"/>
              <a:gd name="connsiteY7" fmla="*/ 336037 h 2424269"/>
              <a:gd name="connsiteX8" fmla="*/ 1512168 w 2376264"/>
              <a:gd name="connsiteY8" fmla="*/ 48005 h 2424269"/>
              <a:gd name="connsiteX9" fmla="*/ 1656184 w 2376264"/>
              <a:gd name="connsiteY9" fmla="*/ 48005 h 2424269"/>
              <a:gd name="connsiteX10" fmla="*/ 1800200 w 2376264"/>
              <a:gd name="connsiteY10" fmla="*/ 264029 h 2424269"/>
              <a:gd name="connsiteX11" fmla="*/ 2016224 w 2376264"/>
              <a:gd name="connsiteY11" fmla="*/ 696078 h 2424269"/>
              <a:gd name="connsiteX12" fmla="*/ 2088232 w 2376264"/>
              <a:gd name="connsiteY12" fmla="*/ 912101 h 2424269"/>
              <a:gd name="connsiteX13" fmla="*/ 2376264 w 2376264"/>
              <a:gd name="connsiteY13" fmla="*/ 1488165 h 2424269"/>
              <a:gd name="connsiteX14" fmla="*/ 2376264 w 2376264"/>
              <a:gd name="connsiteY14" fmla="*/ 2424269 h 2424269"/>
              <a:gd name="connsiteX15" fmla="*/ 0 w 2376264"/>
              <a:gd name="connsiteY15" fmla="*/ 2424269 h 2424269"/>
              <a:gd name="connsiteX0" fmla="*/ 0 w 2376264"/>
              <a:gd name="connsiteY0" fmla="*/ 2424269 h 2424269"/>
              <a:gd name="connsiteX1" fmla="*/ 0 w 2376264"/>
              <a:gd name="connsiteY1" fmla="*/ 2136237 h 2424269"/>
              <a:gd name="connsiteX2" fmla="*/ 288032 w 2376264"/>
              <a:gd name="connsiteY2" fmla="*/ 1992221 h 2424269"/>
              <a:gd name="connsiteX3" fmla="*/ 504056 w 2376264"/>
              <a:gd name="connsiteY3" fmla="*/ 1776197 h 2424269"/>
              <a:gd name="connsiteX4" fmla="*/ 792088 w 2376264"/>
              <a:gd name="connsiteY4" fmla="*/ 1488165 h 2424269"/>
              <a:gd name="connsiteX5" fmla="*/ 936104 w 2376264"/>
              <a:gd name="connsiteY5" fmla="*/ 1200133 h 2424269"/>
              <a:gd name="connsiteX6" fmla="*/ 1080120 w 2376264"/>
              <a:gd name="connsiteY6" fmla="*/ 912101 h 2424269"/>
              <a:gd name="connsiteX7" fmla="*/ 1296144 w 2376264"/>
              <a:gd name="connsiteY7" fmla="*/ 336037 h 2424269"/>
              <a:gd name="connsiteX8" fmla="*/ 1512168 w 2376264"/>
              <a:gd name="connsiteY8" fmla="*/ 48005 h 2424269"/>
              <a:gd name="connsiteX9" fmla="*/ 1656184 w 2376264"/>
              <a:gd name="connsiteY9" fmla="*/ 48005 h 2424269"/>
              <a:gd name="connsiteX10" fmla="*/ 1800200 w 2376264"/>
              <a:gd name="connsiteY10" fmla="*/ 264029 h 2424269"/>
              <a:gd name="connsiteX11" fmla="*/ 2016224 w 2376264"/>
              <a:gd name="connsiteY11" fmla="*/ 696078 h 2424269"/>
              <a:gd name="connsiteX12" fmla="*/ 2088232 w 2376264"/>
              <a:gd name="connsiteY12" fmla="*/ 912101 h 2424269"/>
              <a:gd name="connsiteX13" fmla="*/ 2232248 w 2376264"/>
              <a:gd name="connsiteY13" fmla="*/ 1200133 h 2424269"/>
              <a:gd name="connsiteX14" fmla="*/ 2376264 w 2376264"/>
              <a:gd name="connsiteY14" fmla="*/ 1488165 h 2424269"/>
              <a:gd name="connsiteX15" fmla="*/ 2376264 w 2376264"/>
              <a:gd name="connsiteY15" fmla="*/ 2424269 h 2424269"/>
              <a:gd name="connsiteX16" fmla="*/ 0 w 2376264"/>
              <a:gd name="connsiteY16" fmla="*/ 2424269 h 2424269"/>
              <a:gd name="connsiteX0" fmla="*/ 0 w 2376264"/>
              <a:gd name="connsiteY0" fmla="*/ 2424269 h 2424269"/>
              <a:gd name="connsiteX1" fmla="*/ 0 w 2376264"/>
              <a:gd name="connsiteY1" fmla="*/ 2136237 h 2424269"/>
              <a:gd name="connsiteX2" fmla="*/ 288032 w 2376264"/>
              <a:gd name="connsiteY2" fmla="*/ 1992221 h 2424269"/>
              <a:gd name="connsiteX3" fmla="*/ 504056 w 2376264"/>
              <a:gd name="connsiteY3" fmla="*/ 1776197 h 2424269"/>
              <a:gd name="connsiteX4" fmla="*/ 792088 w 2376264"/>
              <a:gd name="connsiteY4" fmla="*/ 1488165 h 2424269"/>
              <a:gd name="connsiteX5" fmla="*/ 936104 w 2376264"/>
              <a:gd name="connsiteY5" fmla="*/ 1200133 h 2424269"/>
              <a:gd name="connsiteX6" fmla="*/ 1080120 w 2376264"/>
              <a:gd name="connsiteY6" fmla="*/ 912101 h 2424269"/>
              <a:gd name="connsiteX7" fmla="*/ 1296144 w 2376264"/>
              <a:gd name="connsiteY7" fmla="*/ 336037 h 2424269"/>
              <a:gd name="connsiteX8" fmla="*/ 1512168 w 2376264"/>
              <a:gd name="connsiteY8" fmla="*/ 48005 h 2424269"/>
              <a:gd name="connsiteX9" fmla="*/ 1656184 w 2376264"/>
              <a:gd name="connsiteY9" fmla="*/ 48005 h 2424269"/>
              <a:gd name="connsiteX10" fmla="*/ 1800200 w 2376264"/>
              <a:gd name="connsiteY10" fmla="*/ 264029 h 2424269"/>
              <a:gd name="connsiteX11" fmla="*/ 2016224 w 2376264"/>
              <a:gd name="connsiteY11" fmla="*/ 696078 h 2424269"/>
              <a:gd name="connsiteX12" fmla="*/ 2088232 w 2376264"/>
              <a:gd name="connsiteY12" fmla="*/ 912101 h 2424269"/>
              <a:gd name="connsiteX13" fmla="*/ 2232248 w 2376264"/>
              <a:gd name="connsiteY13" fmla="*/ 1200133 h 2424269"/>
              <a:gd name="connsiteX14" fmla="*/ 2376264 w 2376264"/>
              <a:gd name="connsiteY14" fmla="*/ 1488165 h 2424269"/>
              <a:gd name="connsiteX15" fmla="*/ 2376264 w 2376264"/>
              <a:gd name="connsiteY15" fmla="*/ 2424269 h 2424269"/>
              <a:gd name="connsiteX16" fmla="*/ 0 w 2376264"/>
              <a:gd name="connsiteY16" fmla="*/ 2424269 h 2424269"/>
              <a:gd name="connsiteX0" fmla="*/ 0 w 2376264"/>
              <a:gd name="connsiteY0" fmla="*/ 2424269 h 2424269"/>
              <a:gd name="connsiteX1" fmla="*/ 0 w 2376264"/>
              <a:gd name="connsiteY1" fmla="*/ 2136237 h 2424269"/>
              <a:gd name="connsiteX2" fmla="*/ 288032 w 2376264"/>
              <a:gd name="connsiteY2" fmla="*/ 1992221 h 2424269"/>
              <a:gd name="connsiteX3" fmla="*/ 504056 w 2376264"/>
              <a:gd name="connsiteY3" fmla="*/ 1776197 h 2424269"/>
              <a:gd name="connsiteX4" fmla="*/ 792088 w 2376264"/>
              <a:gd name="connsiteY4" fmla="*/ 1488165 h 2424269"/>
              <a:gd name="connsiteX5" fmla="*/ 936104 w 2376264"/>
              <a:gd name="connsiteY5" fmla="*/ 1200133 h 2424269"/>
              <a:gd name="connsiteX6" fmla="*/ 1080120 w 2376264"/>
              <a:gd name="connsiteY6" fmla="*/ 912101 h 2424269"/>
              <a:gd name="connsiteX7" fmla="*/ 1296144 w 2376264"/>
              <a:gd name="connsiteY7" fmla="*/ 336037 h 2424269"/>
              <a:gd name="connsiteX8" fmla="*/ 1512168 w 2376264"/>
              <a:gd name="connsiteY8" fmla="*/ 48005 h 2424269"/>
              <a:gd name="connsiteX9" fmla="*/ 1656184 w 2376264"/>
              <a:gd name="connsiteY9" fmla="*/ 48005 h 2424269"/>
              <a:gd name="connsiteX10" fmla="*/ 1800200 w 2376264"/>
              <a:gd name="connsiteY10" fmla="*/ 264029 h 2424269"/>
              <a:gd name="connsiteX11" fmla="*/ 2016224 w 2376264"/>
              <a:gd name="connsiteY11" fmla="*/ 696078 h 2424269"/>
              <a:gd name="connsiteX12" fmla="*/ 2088232 w 2376264"/>
              <a:gd name="connsiteY12" fmla="*/ 912101 h 2424269"/>
              <a:gd name="connsiteX13" fmla="*/ 2376264 w 2376264"/>
              <a:gd name="connsiteY13" fmla="*/ 1488165 h 2424269"/>
              <a:gd name="connsiteX14" fmla="*/ 2376264 w 2376264"/>
              <a:gd name="connsiteY14" fmla="*/ 2424269 h 2424269"/>
              <a:gd name="connsiteX15" fmla="*/ 0 w 2376264"/>
              <a:gd name="connsiteY15" fmla="*/ 2424269 h 2424269"/>
              <a:gd name="connsiteX0" fmla="*/ 0 w 2376264"/>
              <a:gd name="connsiteY0" fmla="*/ 2424269 h 2424269"/>
              <a:gd name="connsiteX1" fmla="*/ 0 w 2376264"/>
              <a:gd name="connsiteY1" fmla="*/ 2136237 h 2424269"/>
              <a:gd name="connsiteX2" fmla="*/ 288032 w 2376264"/>
              <a:gd name="connsiteY2" fmla="*/ 1992221 h 2424269"/>
              <a:gd name="connsiteX3" fmla="*/ 504056 w 2376264"/>
              <a:gd name="connsiteY3" fmla="*/ 1776197 h 2424269"/>
              <a:gd name="connsiteX4" fmla="*/ 792088 w 2376264"/>
              <a:gd name="connsiteY4" fmla="*/ 1488165 h 2424269"/>
              <a:gd name="connsiteX5" fmla="*/ 936104 w 2376264"/>
              <a:gd name="connsiteY5" fmla="*/ 1200133 h 2424269"/>
              <a:gd name="connsiteX6" fmla="*/ 1080120 w 2376264"/>
              <a:gd name="connsiteY6" fmla="*/ 912101 h 2424269"/>
              <a:gd name="connsiteX7" fmla="*/ 1296144 w 2376264"/>
              <a:gd name="connsiteY7" fmla="*/ 336037 h 2424269"/>
              <a:gd name="connsiteX8" fmla="*/ 1512168 w 2376264"/>
              <a:gd name="connsiteY8" fmla="*/ 48005 h 2424269"/>
              <a:gd name="connsiteX9" fmla="*/ 1656184 w 2376264"/>
              <a:gd name="connsiteY9" fmla="*/ 48005 h 2424269"/>
              <a:gd name="connsiteX10" fmla="*/ 1800200 w 2376264"/>
              <a:gd name="connsiteY10" fmla="*/ 264029 h 2424269"/>
              <a:gd name="connsiteX11" fmla="*/ 2016224 w 2376264"/>
              <a:gd name="connsiteY11" fmla="*/ 696078 h 2424269"/>
              <a:gd name="connsiteX12" fmla="*/ 2376264 w 2376264"/>
              <a:gd name="connsiteY12" fmla="*/ 1488165 h 2424269"/>
              <a:gd name="connsiteX13" fmla="*/ 2376264 w 2376264"/>
              <a:gd name="connsiteY13" fmla="*/ 2424269 h 2424269"/>
              <a:gd name="connsiteX14" fmla="*/ 0 w 2376264"/>
              <a:gd name="connsiteY14" fmla="*/ 2424269 h 2424269"/>
              <a:gd name="connsiteX0" fmla="*/ 0 w 2376264"/>
              <a:gd name="connsiteY0" fmla="*/ 2424269 h 2424269"/>
              <a:gd name="connsiteX1" fmla="*/ 0 w 2376264"/>
              <a:gd name="connsiteY1" fmla="*/ 2136237 h 2424269"/>
              <a:gd name="connsiteX2" fmla="*/ 288032 w 2376264"/>
              <a:gd name="connsiteY2" fmla="*/ 1992221 h 2424269"/>
              <a:gd name="connsiteX3" fmla="*/ 504056 w 2376264"/>
              <a:gd name="connsiteY3" fmla="*/ 1776197 h 2424269"/>
              <a:gd name="connsiteX4" fmla="*/ 792088 w 2376264"/>
              <a:gd name="connsiteY4" fmla="*/ 1488165 h 2424269"/>
              <a:gd name="connsiteX5" fmla="*/ 936104 w 2376264"/>
              <a:gd name="connsiteY5" fmla="*/ 1200133 h 2424269"/>
              <a:gd name="connsiteX6" fmla="*/ 1080120 w 2376264"/>
              <a:gd name="connsiteY6" fmla="*/ 912101 h 2424269"/>
              <a:gd name="connsiteX7" fmla="*/ 1296144 w 2376264"/>
              <a:gd name="connsiteY7" fmla="*/ 336037 h 2424269"/>
              <a:gd name="connsiteX8" fmla="*/ 1512168 w 2376264"/>
              <a:gd name="connsiteY8" fmla="*/ 48005 h 2424269"/>
              <a:gd name="connsiteX9" fmla="*/ 1656184 w 2376264"/>
              <a:gd name="connsiteY9" fmla="*/ 48005 h 2424269"/>
              <a:gd name="connsiteX10" fmla="*/ 1800200 w 2376264"/>
              <a:gd name="connsiteY10" fmla="*/ 264029 h 2424269"/>
              <a:gd name="connsiteX11" fmla="*/ 2376264 w 2376264"/>
              <a:gd name="connsiteY11" fmla="*/ 1488165 h 2424269"/>
              <a:gd name="connsiteX12" fmla="*/ 2376264 w 2376264"/>
              <a:gd name="connsiteY12" fmla="*/ 2424269 h 2424269"/>
              <a:gd name="connsiteX13" fmla="*/ 0 w 2376264"/>
              <a:gd name="connsiteY13" fmla="*/ 2424269 h 2424269"/>
              <a:gd name="connsiteX0" fmla="*/ 0 w 2376264"/>
              <a:gd name="connsiteY0" fmla="*/ 2616291 h 2616291"/>
              <a:gd name="connsiteX1" fmla="*/ 0 w 2376264"/>
              <a:gd name="connsiteY1" fmla="*/ 2328259 h 2616291"/>
              <a:gd name="connsiteX2" fmla="*/ 288032 w 2376264"/>
              <a:gd name="connsiteY2" fmla="*/ 2184243 h 2616291"/>
              <a:gd name="connsiteX3" fmla="*/ 504056 w 2376264"/>
              <a:gd name="connsiteY3" fmla="*/ 1968219 h 2616291"/>
              <a:gd name="connsiteX4" fmla="*/ 792088 w 2376264"/>
              <a:gd name="connsiteY4" fmla="*/ 1680187 h 2616291"/>
              <a:gd name="connsiteX5" fmla="*/ 936104 w 2376264"/>
              <a:gd name="connsiteY5" fmla="*/ 1392155 h 2616291"/>
              <a:gd name="connsiteX6" fmla="*/ 1080120 w 2376264"/>
              <a:gd name="connsiteY6" fmla="*/ 1104123 h 2616291"/>
              <a:gd name="connsiteX7" fmla="*/ 1296144 w 2376264"/>
              <a:gd name="connsiteY7" fmla="*/ 528059 h 2616291"/>
              <a:gd name="connsiteX8" fmla="*/ 1512168 w 2376264"/>
              <a:gd name="connsiteY8" fmla="*/ 240027 h 2616291"/>
              <a:gd name="connsiteX9" fmla="*/ 1656184 w 2376264"/>
              <a:gd name="connsiteY9" fmla="*/ 240027 h 2616291"/>
              <a:gd name="connsiteX10" fmla="*/ 2376264 w 2376264"/>
              <a:gd name="connsiteY10" fmla="*/ 1680187 h 2616291"/>
              <a:gd name="connsiteX11" fmla="*/ 2376264 w 2376264"/>
              <a:gd name="connsiteY11" fmla="*/ 2616291 h 2616291"/>
              <a:gd name="connsiteX12" fmla="*/ 0 w 2376264"/>
              <a:gd name="connsiteY12" fmla="*/ 2616291 h 2616291"/>
              <a:gd name="connsiteX0" fmla="*/ 0 w 2652295"/>
              <a:gd name="connsiteY0" fmla="*/ 2772308 h 2772308"/>
              <a:gd name="connsiteX1" fmla="*/ 0 w 2652295"/>
              <a:gd name="connsiteY1" fmla="*/ 2484276 h 2772308"/>
              <a:gd name="connsiteX2" fmla="*/ 288032 w 2652295"/>
              <a:gd name="connsiteY2" fmla="*/ 2340260 h 2772308"/>
              <a:gd name="connsiteX3" fmla="*/ 504056 w 2652295"/>
              <a:gd name="connsiteY3" fmla="*/ 2124236 h 2772308"/>
              <a:gd name="connsiteX4" fmla="*/ 792088 w 2652295"/>
              <a:gd name="connsiteY4" fmla="*/ 1836204 h 2772308"/>
              <a:gd name="connsiteX5" fmla="*/ 936104 w 2652295"/>
              <a:gd name="connsiteY5" fmla="*/ 1548172 h 2772308"/>
              <a:gd name="connsiteX6" fmla="*/ 1080120 w 2652295"/>
              <a:gd name="connsiteY6" fmla="*/ 1260140 h 2772308"/>
              <a:gd name="connsiteX7" fmla="*/ 1296144 w 2652295"/>
              <a:gd name="connsiteY7" fmla="*/ 684076 h 2772308"/>
              <a:gd name="connsiteX8" fmla="*/ 1512168 w 2652295"/>
              <a:gd name="connsiteY8" fmla="*/ 396044 h 2772308"/>
              <a:gd name="connsiteX9" fmla="*/ 1656184 w 2652295"/>
              <a:gd name="connsiteY9" fmla="*/ 396044 h 2772308"/>
              <a:gd name="connsiteX10" fmla="*/ 2376264 w 2652295"/>
              <a:gd name="connsiteY10" fmla="*/ 2772308 h 2772308"/>
              <a:gd name="connsiteX11" fmla="*/ 0 w 2652295"/>
              <a:gd name="connsiteY11" fmla="*/ 2772308 h 2772308"/>
              <a:gd name="connsiteX0" fmla="*/ 0 w 2652295"/>
              <a:gd name="connsiteY0" fmla="*/ 2376264 h 2376264"/>
              <a:gd name="connsiteX1" fmla="*/ 0 w 2652295"/>
              <a:gd name="connsiteY1" fmla="*/ 2088232 h 2376264"/>
              <a:gd name="connsiteX2" fmla="*/ 288032 w 2652295"/>
              <a:gd name="connsiteY2" fmla="*/ 1944216 h 2376264"/>
              <a:gd name="connsiteX3" fmla="*/ 504056 w 2652295"/>
              <a:gd name="connsiteY3" fmla="*/ 1728192 h 2376264"/>
              <a:gd name="connsiteX4" fmla="*/ 792088 w 2652295"/>
              <a:gd name="connsiteY4" fmla="*/ 1440160 h 2376264"/>
              <a:gd name="connsiteX5" fmla="*/ 936104 w 2652295"/>
              <a:gd name="connsiteY5" fmla="*/ 1152128 h 2376264"/>
              <a:gd name="connsiteX6" fmla="*/ 1080120 w 2652295"/>
              <a:gd name="connsiteY6" fmla="*/ 864096 h 2376264"/>
              <a:gd name="connsiteX7" fmla="*/ 1296144 w 2652295"/>
              <a:gd name="connsiteY7" fmla="*/ 288032 h 2376264"/>
              <a:gd name="connsiteX8" fmla="*/ 1512168 w 2652295"/>
              <a:gd name="connsiteY8" fmla="*/ 0 h 2376264"/>
              <a:gd name="connsiteX9" fmla="*/ 1656184 w 2652295"/>
              <a:gd name="connsiteY9" fmla="*/ 0 h 2376264"/>
              <a:gd name="connsiteX10" fmla="*/ 2376264 w 2652295"/>
              <a:gd name="connsiteY10" fmla="*/ 2376264 h 2376264"/>
              <a:gd name="connsiteX11" fmla="*/ 0 w 2652295"/>
              <a:gd name="connsiteY11" fmla="*/ 2376264 h 2376264"/>
              <a:gd name="connsiteX0" fmla="*/ 0 w 2652295"/>
              <a:gd name="connsiteY0" fmla="*/ 2424268 h 2424268"/>
              <a:gd name="connsiteX1" fmla="*/ 0 w 2652295"/>
              <a:gd name="connsiteY1" fmla="*/ 2136236 h 2424268"/>
              <a:gd name="connsiteX2" fmla="*/ 288032 w 2652295"/>
              <a:gd name="connsiteY2" fmla="*/ 1992220 h 2424268"/>
              <a:gd name="connsiteX3" fmla="*/ 504056 w 2652295"/>
              <a:gd name="connsiteY3" fmla="*/ 1776196 h 2424268"/>
              <a:gd name="connsiteX4" fmla="*/ 792088 w 2652295"/>
              <a:gd name="connsiteY4" fmla="*/ 1488164 h 2424268"/>
              <a:gd name="connsiteX5" fmla="*/ 936104 w 2652295"/>
              <a:gd name="connsiteY5" fmla="*/ 1200132 h 2424268"/>
              <a:gd name="connsiteX6" fmla="*/ 1080120 w 2652295"/>
              <a:gd name="connsiteY6" fmla="*/ 912100 h 2424268"/>
              <a:gd name="connsiteX7" fmla="*/ 1296144 w 2652295"/>
              <a:gd name="connsiteY7" fmla="*/ 336036 h 2424268"/>
              <a:gd name="connsiteX8" fmla="*/ 1512168 w 2652295"/>
              <a:gd name="connsiteY8" fmla="*/ 48004 h 2424268"/>
              <a:gd name="connsiteX9" fmla="*/ 1584176 w 2652295"/>
              <a:gd name="connsiteY9" fmla="*/ 0 h 2424268"/>
              <a:gd name="connsiteX10" fmla="*/ 2376264 w 2652295"/>
              <a:gd name="connsiteY10" fmla="*/ 2424268 h 2424268"/>
              <a:gd name="connsiteX11" fmla="*/ 0 w 2652295"/>
              <a:gd name="connsiteY11" fmla="*/ 2424268 h 2424268"/>
              <a:gd name="connsiteX0" fmla="*/ 0 w 1860207"/>
              <a:gd name="connsiteY0" fmla="*/ 2424268 h 2424268"/>
              <a:gd name="connsiteX1" fmla="*/ 0 w 1860207"/>
              <a:gd name="connsiteY1" fmla="*/ 2136236 h 2424268"/>
              <a:gd name="connsiteX2" fmla="*/ 288032 w 1860207"/>
              <a:gd name="connsiteY2" fmla="*/ 1992220 h 2424268"/>
              <a:gd name="connsiteX3" fmla="*/ 504056 w 1860207"/>
              <a:gd name="connsiteY3" fmla="*/ 1776196 h 2424268"/>
              <a:gd name="connsiteX4" fmla="*/ 792088 w 1860207"/>
              <a:gd name="connsiteY4" fmla="*/ 1488164 h 2424268"/>
              <a:gd name="connsiteX5" fmla="*/ 936104 w 1860207"/>
              <a:gd name="connsiteY5" fmla="*/ 1200132 h 2424268"/>
              <a:gd name="connsiteX6" fmla="*/ 1080120 w 1860207"/>
              <a:gd name="connsiteY6" fmla="*/ 912100 h 2424268"/>
              <a:gd name="connsiteX7" fmla="*/ 1296144 w 1860207"/>
              <a:gd name="connsiteY7" fmla="*/ 336036 h 2424268"/>
              <a:gd name="connsiteX8" fmla="*/ 1512168 w 1860207"/>
              <a:gd name="connsiteY8" fmla="*/ 48004 h 2424268"/>
              <a:gd name="connsiteX9" fmla="*/ 1584176 w 1860207"/>
              <a:gd name="connsiteY9" fmla="*/ 0 h 2424268"/>
              <a:gd name="connsiteX10" fmla="*/ 1584176 w 1860207"/>
              <a:gd name="connsiteY10" fmla="*/ 2406841 h 2424268"/>
              <a:gd name="connsiteX11" fmla="*/ 0 w 1860207"/>
              <a:gd name="connsiteY11" fmla="*/ 2424268 h 2424268"/>
              <a:gd name="connsiteX0" fmla="*/ 0 w 1584176"/>
              <a:gd name="connsiteY0" fmla="*/ 2424268 h 2424268"/>
              <a:gd name="connsiteX1" fmla="*/ 0 w 1584176"/>
              <a:gd name="connsiteY1" fmla="*/ 2136236 h 2424268"/>
              <a:gd name="connsiteX2" fmla="*/ 288032 w 1584176"/>
              <a:gd name="connsiteY2" fmla="*/ 1992220 h 2424268"/>
              <a:gd name="connsiteX3" fmla="*/ 504056 w 1584176"/>
              <a:gd name="connsiteY3" fmla="*/ 1776196 h 2424268"/>
              <a:gd name="connsiteX4" fmla="*/ 792088 w 1584176"/>
              <a:gd name="connsiteY4" fmla="*/ 1488164 h 2424268"/>
              <a:gd name="connsiteX5" fmla="*/ 936104 w 1584176"/>
              <a:gd name="connsiteY5" fmla="*/ 1200132 h 2424268"/>
              <a:gd name="connsiteX6" fmla="*/ 1080120 w 1584176"/>
              <a:gd name="connsiteY6" fmla="*/ 912100 h 2424268"/>
              <a:gd name="connsiteX7" fmla="*/ 1296144 w 1584176"/>
              <a:gd name="connsiteY7" fmla="*/ 336036 h 2424268"/>
              <a:gd name="connsiteX8" fmla="*/ 1512168 w 1584176"/>
              <a:gd name="connsiteY8" fmla="*/ 48004 h 2424268"/>
              <a:gd name="connsiteX9" fmla="*/ 1584176 w 1584176"/>
              <a:gd name="connsiteY9" fmla="*/ 0 h 2424268"/>
              <a:gd name="connsiteX10" fmla="*/ 1584176 w 1584176"/>
              <a:gd name="connsiteY10" fmla="*/ 2406841 h 2424268"/>
              <a:gd name="connsiteX11" fmla="*/ 0 w 1584176"/>
              <a:gd name="connsiteY11" fmla="*/ 2424268 h 2424268"/>
              <a:gd name="connsiteX0" fmla="*/ 0 w 1584176"/>
              <a:gd name="connsiteY0" fmla="*/ 2424268 h 2424268"/>
              <a:gd name="connsiteX1" fmla="*/ 0 w 1584176"/>
              <a:gd name="connsiteY1" fmla="*/ 2136236 h 2424268"/>
              <a:gd name="connsiteX2" fmla="*/ 288032 w 1584176"/>
              <a:gd name="connsiteY2" fmla="*/ 1992220 h 2424268"/>
              <a:gd name="connsiteX3" fmla="*/ 504056 w 1584176"/>
              <a:gd name="connsiteY3" fmla="*/ 1776196 h 2424268"/>
              <a:gd name="connsiteX4" fmla="*/ 792088 w 1584176"/>
              <a:gd name="connsiteY4" fmla="*/ 1488164 h 2424268"/>
              <a:gd name="connsiteX5" fmla="*/ 936104 w 1584176"/>
              <a:gd name="connsiteY5" fmla="*/ 1200132 h 2424268"/>
              <a:gd name="connsiteX6" fmla="*/ 1080120 w 1584176"/>
              <a:gd name="connsiteY6" fmla="*/ 912100 h 2424268"/>
              <a:gd name="connsiteX7" fmla="*/ 1296144 w 1584176"/>
              <a:gd name="connsiteY7" fmla="*/ 336036 h 2424268"/>
              <a:gd name="connsiteX8" fmla="*/ 1512168 w 1584176"/>
              <a:gd name="connsiteY8" fmla="*/ 48004 h 2424268"/>
              <a:gd name="connsiteX9" fmla="*/ 1584176 w 1584176"/>
              <a:gd name="connsiteY9" fmla="*/ 0 h 2424268"/>
              <a:gd name="connsiteX10" fmla="*/ 1584176 w 1584176"/>
              <a:gd name="connsiteY10" fmla="*/ 2406841 h 2424268"/>
              <a:gd name="connsiteX11" fmla="*/ 0 w 1584176"/>
              <a:gd name="connsiteY11" fmla="*/ 2424268 h 2424268"/>
              <a:gd name="connsiteX0" fmla="*/ 0 w 1584176"/>
              <a:gd name="connsiteY0" fmla="*/ 2424268 h 2424268"/>
              <a:gd name="connsiteX1" fmla="*/ 0 w 1584176"/>
              <a:gd name="connsiteY1" fmla="*/ 2136236 h 2424268"/>
              <a:gd name="connsiteX2" fmla="*/ 288032 w 1584176"/>
              <a:gd name="connsiteY2" fmla="*/ 1992220 h 2424268"/>
              <a:gd name="connsiteX3" fmla="*/ 504056 w 1584176"/>
              <a:gd name="connsiteY3" fmla="*/ 1776196 h 2424268"/>
              <a:gd name="connsiteX4" fmla="*/ 792088 w 1584176"/>
              <a:gd name="connsiteY4" fmla="*/ 1488164 h 2424268"/>
              <a:gd name="connsiteX5" fmla="*/ 936104 w 1584176"/>
              <a:gd name="connsiteY5" fmla="*/ 1200132 h 2424268"/>
              <a:gd name="connsiteX6" fmla="*/ 1080120 w 1584176"/>
              <a:gd name="connsiteY6" fmla="*/ 912100 h 2424268"/>
              <a:gd name="connsiteX7" fmla="*/ 1296144 w 1584176"/>
              <a:gd name="connsiteY7" fmla="*/ 336036 h 2424268"/>
              <a:gd name="connsiteX8" fmla="*/ 1512168 w 1584176"/>
              <a:gd name="connsiteY8" fmla="*/ 48004 h 2424268"/>
              <a:gd name="connsiteX9" fmla="*/ 1584176 w 1584176"/>
              <a:gd name="connsiteY9" fmla="*/ 0 h 2424268"/>
              <a:gd name="connsiteX10" fmla="*/ 1584176 w 1584176"/>
              <a:gd name="connsiteY10" fmla="*/ 2406841 h 2424268"/>
              <a:gd name="connsiteX11" fmla="*/ 0 w 1584176"/>
              <a:gd name="connsiteY11" fmla="*/ 2424268 h 2424268"/>
              <a:gd name="connsiteX0" fmla="*/ 0 w 1584176"/>
              <a:gd name="connsiteY0" fmla="*/ 2424268 h 2424268"/>
              <a:gd name="connsiteX1" fmla="*/ 0 w 1584176"/>
              <a:gd name="connsiteY1" fmla="*/ 2136236 h 2424268"/>
              <a:gd name="connsiteX2" fmla="*/ 288032 w 1584176"/>
              <a:gd name="connsiteY2" fmla="*/ 1992220 h 2424268"/>
              <a:gd name="connsiteX3" fmla="*/ 504056 w 1584176"/>
              <a:gd name="connsiteY3" fmla="*/ 1776196 h 2424268"/>
              <a:gd name="connsiteX4" fmla="*/ 792088 w 1584176"/>
              <a:gd name="connsiteY4" fmla="*/ 1488164 h 2424268"/>
              <a:gd name="connsiteX5" fmla="*/ 936104 w 1584176"/>
              <a:gd name="connsiteY5" fmla="*/ 1200132 h 2424268"/>
              <a:gd name="connsiteX6" fmla="*/ 1080120 w 1584176"/>
              <a:gd name="connsiteY6" fmla="*/ 912100 h 2424268"/>
              <a:gd name="connsiteX7" fmla="*/ 1296144 w 1584176"/>
              <a:gd name="connsiteY7" fmla="*/ 336036 h 2424268"/>
              <a:gd name="connsiteX8" fmla="*/ 1512168 w 1584176"/>
              <a:gd name="connsiteY8" fmla="*/ 48004 h 2424268"/>
              <a:gd name="connsiteX9" fmla="*/ 1584176 w 1584176"/>
              <a:gd name="connsiteY9" fmla="*/ 0 h 2424268"/>
              <a:gd name="connsiteX10" fmla="*/ 1584176 w 1584176"/>
              <a:gd name="connsiteY10" fmla="*/ 2406841 h 2424268"/>
              <a:gd name="connsiteX11" fmla="*/ 0 w 1584176"/>
              <a:gd name="connsiteY11" fmla="*/ 2424268 h 2424268"/>
              <a:gd name="connsiteX0" fmla="*/ 0 w 1584176"/>
              <a:gd name="connsiteY0" fmla="*/ 2406841 h 2406841"/>
              <a:gd name="connsiteX1" fmla="*/ 0 w 1584176"/>
              <a:gd name="connsiteY1" fmla="*/ 2136236 h 2406841"/>
              <a:gd name="connsiteX2" fmla="*/ 288032 w 1584176"/>
              <a:gd name="connsiteY2" fmla="*/ 1992220 h 2406841"/>
              <a:gd name="connsiteX3" fmla="*/ 504056 w 1584176"/>
              <a:gd name="connsiteY3" fmla="*/ 1776196 h 2406841"/>
              <a:gd name="connsiteX4" fmla="*/ 792088 w 1584176"/>
              <a:gd name="connsiteY4" fmla="*/ 1488164 h 2406841"/>
              <a:gd name="connsiteX5" fmla="*/ 936104 w 1584176"/>
              <a:gd name="connsiteY5" fmla="*/ 1200132 h 2406841"/>
              <a:gd name="connsiteX6" fmla="*/ 1080120 w 1584176"/>
              <a:gd name="connsiteY6" fmla="*/ 912100 h 2406841"/>
              <a:gd name="connsiteX7" fmla="*/ 1296144 w 1584176"/>
              <a:gd name="connsiteY7" fmla="*/ 336036 h 2406841"/>
              <a:gd name="connsiteX8" fmla="*/ 1512168 w 1584176"/>
              <a:gd name="connsiteY8" fmla="*/ 48004 h 2406841"/>
              <a:gd name="connsiteX9" fmla="*/ 1584176 w 1584176"/>
              <a:gd name="connsiteY9" fmla="*/ 0 h 2406841"/>
              <a:gd name="connsiteX10" fmla="*/ 1584176 w 1584176"/>
              <a:gd name="connsiteY10" fmla="*/ 2406841 h 2406841"/>
              <a:gd name="connsiteX11" fmla="*/ 0 w 1584176"/>
              <a:gd name="connsiteY11" fmla="*/ 2406841 h 2406841"/>
              <a:gd name="connsiteX0" fmla="*/ 0 w 1584176"/>
              <a:gd name="connsiteY0" fmla="*/ 2406841 h 2406841"/>
              <a:gd name="connsiteX1" fmla="*/ 0 w 1584176"/>
              <a:gd name="connsiteY1" fmla="*/ 2136236 h 2406841"/>
              <a:gd name="connsiteX2" fmla="*/ 288032 w 1584176"/>
              <a:gd name="connsiteY2" fmla="*/ 1964986 h 2406841"/>
              <a:gd name="connsiteX3" fmla="*/ 504056 w 1584176"/>
              <a:gd name="connsiteY3" fmla="*/ 1776196 h 2406841"/>
              <a:gd name="connsiteX4" fmla="*/ 792088 w 1584176"/>
              <a:gd name="connsiteY4" fmla="*/ 1488164 h 2406841"/>
              <a:gd name="connsiteX5" fmla="*/ 936104 w 1584176"/>
              <a:gd name="connsiteY5" fmla="*/ 1200132 h 2406841"/>
              <a:gd name="connsiteX6" fmla="*/ 1080120 w 1584176"/>
              <a:gd name="connsiteY6" fmla="*/ 912100 h 2406841"/>
              <a:gd name="connsiteX7" fmla="*/ 1296144 w 1584176"/>
              <a:gd name="connsiteY7" fmla="*/ 336036 h 2406841"/>
              <a:gd name="connsiteX8" fmla="*/ 1512168 w 1584176"/>
              <a:gd name="connsiteY8" fmla="*/ 48004 h 2406841"/>
              <a:gd name="connsiteX9" fmla="*/ 1584176 w 1584176"/>
              <a:gd name="connsiteY9" fmla="*/ 0 h 2406841"/>
              <a:gd name="connsiteX10" fmla="*/ 1584176 w 1584176"/>
              <a:gd name="connsiteY10" fmla="*/ 2406841 h 2406841"/>
              <a:gd name="connsiteX11" fmla="*/ 0 w 1584176"/>
              <a:gd name="connsiteY11" fmla="*/ 2406841 h 2406841"/>
              <a:gd name="connsiteX0" fmla="*/ 0 w 2232248"/>
              <a:gd name="connsiteY0" fmla="*/ 2381647 h 2406841"/>
              <a:gd name="connsiteX1" fmla="*/ 648072 w 2232248"/>
              <a:gd name="connsiteY1" fmla="*/ 2136236 h 2406841"/>
              <a:gd name="connsiteX2" fmla="*/ 936104 w 2232248"/>
              <a:gd name="connsiteY2" fmla="*/ 1964986 h 2406841"/>
              <a:gd name="connsiteX3" fmla="*/ 1152128 w 2232248"/>
              <a:gd name="connsiteY3" fmla="*/ 1776196 h 2406841"/>
              <a:gd name="connsiteX4" fmla="*/ 1440160 w 2232248"/>
              <a:gd name="connsiteY4" fmla="*/ 1488164 h 2406841"/>
              <a:gd name="connsiteX5" fmla="*/ 1584176 w 2232248"/>
              <a:gd name="connsiteY5" fmla="*/ 1200132 h 2406841"/>
              <a:gd name="connsiteX6" fmla="*/ 1728192 w 2232248"/>
              <a:gd name="connsiteY6" fmla="*/ 912100 h 2406841"/>
              <a:gd name="connsiteX7" fmla="*/ 1944216 w 2232248"/>
              <a:gd name="connsiteY7" fmla="*/ 336036 h 2406841"/>
              <a:gd name="connsiteX8" fmla="*/ 2160240 w 2232248"/>
              <a:gd name="connsiteY8" fmla="*/ 48004 h 2406841"/>
              <a:gd name="connsiteX9" fmla="*/ 2232248 w 2232248"/>
              <a:gd name="connsiteY9" fmla="*/ 0 h 2406841"/>
              <a:gd name="connsiteX10" fmla="*/ 2232248 w 2232248"/>
              <a:gd name="connsiteY10" fmla="*/ 2406841 h 2406841"/>
              <a:gd name="connsiteX11" fmla="*/ 0 w 2232248"/>
              <a:gd name="connsiteY11" fmla="*/ 2381647 h 2406841"/>
              <a:gd name="connsiteX0" fmla="*/ 0 w 2232248"/>
              <a:gd name="connsiteY0" fmla="*/ 2381647 h 2381647"/>
              <a:gd name="connsiteX1" fmla="*/ 648072 w 2232248"/>
              <a:gd name="connsiteY1" fmla="*/ 2136236 h 2381647"/>
              <a:gd name="connsiteX2" fmla="*/ 936104 w 2232248"/>
              <a:gd name="connsiteY2" fmla="*/ 1964986 h 2381647"/>
              <a:gd name="connsiteX3" fmla="*/ 1152128 w 2232248"/>
              <a:gd name="connsiteY3" fmla="*/ 1776196 h 2381647"/>
              <a:gd name="connsiteX4" fmla="*/ 1440160 w 2232248"/>
              <a:gd name="connsiteY4" fmla="*/ 1488164 h 2381647"/>
              <a:gd name="connsiteX5" fmla="*/ 1584176 w 2232248"/>
              <a:gd name="connsiteY5" fmla="*/ 1200132 h 2381647"/>
              <a:gd name="connsiteX6" fmla="*/ 1728192 w 2232248"/>
              <a:gd name="connsiteY6" fmla="*/ 912100 h 2381647"/>
              <a:gd name="connsiteX7" fmla="*/ 1944216 w 2232248"/>
              <a:gd name="connsiteY7" fmla="*/ 336036 h 2381647"/>
              <a:gd name="connsiteX8" fmla="*/ 2160240 w 2232248"/>
              <a:gd name="connsiteY8" fmla="*/ 48004 h 2381647"/>
              <a:gd name="connsiteX9" fmla="*/ 2232248 w 2232248"/>
              <a:gd name="connsiteY9" fmla="*/ 0 h 2381647"/>
              <a:gd name="connsiteX10" fmla="*/ 2232248 w 2232248"/>
              <a:gd name="connsiteY10" fmla="*/ 2381647 h 2381647"/>
              <a:gd name="connsiteX11" fmla="*/ 0 w 2232248"/>
              <a:gd name="connsiteY11" fmla="*/ 2381647 h 2381647"/>
              <a:gd name="connsiteX0" fmla="*/ 0 w 2232248"/>
              <a:gd name="connsiteY0" fmla="*/ 2381647 h 2381647"/>
              <a:gd name="connsiteX1" fmla="*/ 720080 w 2232248"/>
              <a:gd name="connsiteY1" fmla="*/ 2268843 h 2381647"/>
              <a:gd name="connsiteX2" fmla="*/ 936104 w 2232248"/>
              <a:gd name="connsiteY2" fmla="*/ 1964986 h 2381647"/>
              <a:gd name="connsiteX3" fmla="*/ 1152128 w 2232248"/>
              <a:gd name="connsiteY3" fmla="*/ 1776196 h 2381647"/>
              <a:gd name="connsiteX4" fmla="*/ 1440160 w 2232248"/>
              <a:gd name="connsiteY4" fmla="*/ 1488164 h 2381647"/>
              <a:gd name="connsiteX5" fmla="*/ 1584176 w 2232248"/>
              <a:gd name="connsiteY5" fmla="*/ 1200132 h 2381647"/>
              <a:gd name="connsiteX6" fmla="*/ 1728192 w 2232248"/>
              <a:gd name="connsiteY6" fmla="*/ 912100 h 2381647"/>
              <a:gd name="connsiteX7" fmla="*/ 1944216 w 2232248"/>
              <a:gd name="connsiteY7" fmla="*/ 336036 h 2381647"/>
              <a:gd name="connsiteX8" fmla="*/ 2160240 w 2232248"/>
              <a:gd name="connsiteY8" fmla="*/ 48004 h 2381647"/>
              <a:gd name="connsiteX9" fmla="*/ 2232248 w 2232248"/>
              <a:gd name="connsiteY9" fmla="*/ 0 h 2381647"/>
              <a:gd name="connsiteX10" fmla="*/ 2232248 w 2232248"/>
              <a:gd name="connsiteY10" fmla="*/ 2381647 h 2381647"/>
              <a:gd name="connsiteX11" fmla="*/ 0 w 2232248"/>
              <a:gd name="connsiteY11" fmla="*/ 2381647 h 2381647"/>
              <a:gd name="connsiteX0" fmla="*/ 0 w 2232248"/>
              <a:gd name="connsiteY0" fmla="*/ 2381647 h 2381647"/>
              <a:gd name="connsiteX1" fmla="*/ 720080 w 2232248"/>
              <a:gd name="connsiteY1" fmla="*/ 2268843 h 2381647"/>
              <a:gd name="connsiteX2" fmla="*/ 1008112 w 2232248"/>
              <a:gd name="connsiteY2" fmla="*/ 2186708 h 2381647"/>
              <a:gd name="connsiteX3" fmla="*/ 1152128 w 2232248"/>
              <a:gd name="connsiteY3" fmla="*/ 1776196 h 2381647"/>
              <a:gd name="connsiteX4" fmla="*/ 1440160 w 2232248"/>
              <a:gd name="connsiteY4" fmla="*/ 1488164 h 2381647"/>
              <a:gd name="connsiteX5" fmla="*/ 1584176 w 2232248"/>
              <a:gd name="connsiteY5" fmla="*/ 1200132 h 2381647"/>
              <a:gd name="connsiteX6" fmla="*/ 1728192 w 2232248"/>
              <a:gd name="connsiteY6" fmla="*/ 912100 h 2381647"/>
              <a:gd name="connsiteX7" fmla="*/ 1944216 w 2232248"/>
              <a:gd name="connsiteY7" fmla="*/ 336036 h 2381647"/>
              <a:gd name="connsiteX8" fmla="*/ 2160240 w 2232248"/>
              <a:gd name="connsiteY8" fmla="*/ 48004 h 2381647"/>
              <a:gd name="connsiteX9" fmla="*/ 2232248 w 2232248"/>
              <a:gd name="connsiteY9" fmla="*/ 0 h 2381647"/>
              <a:gd name="connsiteX10" fmla="*/ 2232248 w 2232248"/>
              <a:gd name="connsiteY10" fmla="*/ 2381647 h 2381647"/>
              <a:gd name="connsiteX11" fmla="*/ 0 w 2232248"/>
              <a:gd name="connsiteY11" fmla="*/ 2381647 h 2381647"/>
              <a:gd name="connsiteX0" fmla="*/ 0 w 2232248"/>
              <a:gd name="connsiteY0" fmla="*/ 2381647 h 2381647"/>
              <a:gd name="connsiteX1" fmla="*/ 720080 w 2232248"/>
              <a:gd name="connsiteY1" fmla="*/ 2268843 h 2381647"/>
              <a:gd name="connsiteX2" fmla="*/ 1008112 w 2232248"/>
              <a:gd name="connsiteY2" fmla="*/ 2186708 h 2381647"/>
              <a:gd name="connsiteX3" fmla="*/ 1296144 w 2232248"/>
              <a:gd name="connsiteY3" fmla="*/ 2022438 h 2381647"/>
              <a:gd name="connsiteX4" fmla="*/ 1440160 w 2232248"/>
              <a:gd name="connsiteY4" fmla="*/ 1488164 h 2381647"/>
              <a:gd name="connsiteX5" fmla="*/ 1584176 w 2232248"/>
              <a:gd name="connsiteY5" fmla="*/ 1200132 h 2381647"/>
              <a:gd name="connsiteX6" fmla="*/ 1728192 w 2232248"/>
              <a:gd name="connsiteY6" fmla="*/ 912100 h 2381647"/>
              <a:gd name="connsiteX7" fmla="*/ 1944216 w 2232248"/>
              <a:gd name="connsiteY7" fmla="*/ 336036 h 2381647"/>
              <a:gd name="connsiteX8" fmla="*/ 2160240 w 2232248"/>
              <a:gd name="connsiteY8" fmla="*/ 48004 h 2381647"/>
              <a:gd name="connsiteX9" fmla="*/ 2232248 w 2232248"/>
              <a:gd name="connsiteY9" fmla="*/ 0 h 2381647"/>
              <a:gd name="connsiteX10" fmla="*/ 2232248 w 2232248"/>
              <a:gd name="connsiteY10" fmla="*/ 2381647 h 2381647"/>
              <a:gd name="connsiteX11" fmla="*/ 0 w 2232248"/>
              <a:gd name="connsiteY11" fmla="*/ 2381647 h 2381647"/>
              <a:gd name="connsiteX0" fmla="*/ 0 w 2232248"/>
              <a:gd name="connsiteY0" fmla="*/ 2381647 h 2381647"/>
              <a:gd name="connsiteX1" fmla="*/ 720080 w 2232248"/>
              <a:gd name="connsiteY1" fmla="*/ 2268843 h 2381647"/>
              <a:gd name="connsiteX2" fmla="*/ 1008112 w 2232248"/>
              <a:gd name="connsiteY2" fmla="*/ 2186708 h 2381647"/>
              <a:gd name="connsiteX3" fmla="*/ 1296144 w 2232248"/>
              <a:gd name="connsiteY3" fmla="*/ 2022438 h 2381647"/>
              <a:gd name="connsiteX4" fmla="*/ 1584176 w 2232248"/>
              <a:gd name="connsiteY4" fmla="*/ 1611764 h 2381647"/>
              <a:gd name="connsiteX5" fmla="*/ 1584176 w 2232248"/>
              <a:gd name="connsiteY5" fmla="*/ 1200132 h 2381647"/>
              <a:gd name="connsiteX6" fmla="*/ 1728192 w 2232248"/>
              <a:gd name="connsiteY6" fmla="*/ 912100 h 2381647"/>
              <a:gd name="connsiteX7" fmla="*/ 1944216 w 2232248"/>
              <a:gd name="connsiteY7" fmla="*/ 336036 h 2381647"/>
              <a:gd name="connsiteX8" fmla="*/ 2160240 w 2232248"/>
              <a:gd name="connsiteY8" fmla="*/ 48004 h 2381647"/>
              <a:gd name="connsiteX9" fmla="*/ 2232248 w 2232248"/>
              <a:gd name="connsiteY9" fmla="*/ 0 h 2381647"/>
              <a:gd name="connsiteX10" fmla="*/ 2232248 w 2232248"/>
              <a:gd name="connsiteY10" fmla="*/ 2381647 h 2381647"/>
              <a:gd name="connsiteX11" fmla="*/ 0 w 2232248"/>
              <a:gd name="connsiteY11" fmla="*/ 2381647 h 2381647"/>
              <a:gd name="connsiteX0" fmla="*/ 0 w 2232248"/>
              <a:gd name="connsiteY0" fmla="*/ 2381647 h 2381647"/>
              <a:gd name="connsiteX1" fmla="*/ 720080 w 2232248"/>
              <a:gd name="connsiteY1" fmla="*/ 2268843 h 2381647"/>
              <a:gd name="connsiteX2" fmla="*/ 1008112 w 2232248"/>
              <a:gd name="connsiteY2" fmla="*/ 2186708 h 2381647"/>
              <a:gd name="connsiteX3" fmla="*/ 1296144 w 2232248"/>
              <a:gd name="connsiteY3" fmla="*/ 2022438 h 2381647"/>
              <a:gd name="connsiteX4" fmla="*/ 1584176 w 2232248"/>
              <a:gd name="connsiteY4" fmla="*/ 1611764 h 2381647"/>
              <a:gd name="connsiteX5" fmla="*/ 1728192 w 2232248"/>
              <a:gd name="connsiteY5" fmla="*/ 1365359 h 2381647"/>
              <a:gd name="connsiteX6" fmla="*/ 1728192 w 2232248"/>
              <a:gd name="connsiteY6" fmla="*/ 912100 h 2381647"/>
              <a:gd name="connsiteX7" fmla="*/ 1944216 w 2232248"/>
              <a:gd name="connsiteY7" fmla="*/ 336036 h 2381647"/>
              <a:gd name="connsiteX8" fmla="*/ 2160240 w 2232248"/>
              <a:gd name="connsiteY8" fmla="*/ 48004 h 2381647"/>
              <a:gd name="connsiteX9" fmla="*/ 2232248 w 2232248"/>
              <a:gd name="connsiteY9" fmla="*/ 0 h 2381647"/>
              <a:gd name="connsiteX10" fmla="*/ 2232248 w 2232248"/>
              <a:gd name="connsiteY10" fmla="*/ 2381647 h 2381647"/>
              <a:gd name="connsiteX11" fmla="*/ 0 w 2232248"/>
              <a:gd name="connsiteY11" fmla="*/ 2381647 h 2381647"/>
              <a:gd name="connsiteX0" fmla="*/ 0 w 2232248"/>
              <a:gd name="connsiteY0" fmla="*/ 2381647 h 2381647"/>
              <a:gd name="connsiteX1" fmla="*/ 720080 w 2232248"/>
              <a:gd name="connsiteY1" fmla="*/ 2268843 h 2381647"/>
              <a:gd name="connsiteX2" fmla="*/ 1008112 w 2232248"/>
              <a:gd name="connsiteY2" fmla="*/ 2186708 h 2381647"/>
              <a:gd name="connsiteX3" fmla="*/ 1296144 w 2232248"/>
              <a:gd name="connsiteY3" fmla="*/ 2022438 h 2381647"/>
              <a:gd name="connsiteX4" fmla="*/ 1584176 w 2232248"/>
              <a:gd name="connsiteY4" fmla="*/ 1611764 h 2381647"/>
              <a:gd name="connsiteX5" fmla="*/ 1728192 w 2232248"/>
              <a:gd name="connsiteY5" fmla="*/ 1365359 h 2381647"/>
              <a:gd name="connsiteX6" fmla="*/ 1872208 w 2232248"/>
              <a:gd name="connsiteY6" fmla="*/ 1036819 h 2381647"/>
              <a:gd name="connsiteX7" fmla="*/ 1944216 w 2232248"/>
              <a:gd name="connsiteY7" fmla="*/ 336036 h 2381647"/>
              <a:gd name="connsiteX8" fmla="*/ 2160240 w 2232248"/>
              <a:gd name="connsiteY8" fmla="*/ 48004 h 2381647"/>
              <a:gd name="connsiteX9" fmla="*/ 2232248 w 2232248"/>
              <a:gd name="connsiteY9" fmla="*/ 0 h 2381647"/>
              <a:gd name="connsiteX10" fmla="*/ 2232248 w 2232248"/>
              <a:gd name="connsiteY10" fmla="*/ 2381647 h 2381647"/>
              <a:gd name="connsiteX11" fmla="*/ 0 w 2232248"/>
              <a:gd name="connsiteY11" fmla="*/ 2381647 h 2381647"/>
              <a:gd name="connsiteX0" fmla="*/ 0 w 2232248"/>
              <a:gd name="connsiteY0" fmla="*/ 2381647 h 2381647"/>
              <a:gd name="connsiteX1" fmla="*/ 720080 w 2232248"/>
              <a:gd name="connsiteY1" fmla="*/ 2268843 h 2381647"/>
              <a:gd name="connsiteX2" fmla="*/ 1008112 w 2232248"/>
              <a:gd name="connsiteY2" fmla="*/ 2186708 h 2381647"/>
              <a:gd name="connsiteX3" fmla="*/ 1296144 w 2232248"/>
              <a:gd name="connsiteY3" fmla="*/ 2022438 h 2381647"/>
              <a:gd name="connsiteX4" fmla="*/ 1584176 w 2232248"/>
              <a:gd name="connsiteY4" fmla="*/ 1611764 h 2381647"/>
              <a:gd name="connsiteX5" fmla="*/ 1728192 w 2232248"/>
              <a:gd name="connsiteY5" fmla="*/ 1365359 h 2381647"/>
              <a:gd name="connsiteX6" fmla="*/ 1872208 w 2232248"/>
              <a:gd name="connsiteY6" fmla="*/ 1036819 h 2381647"/>
              <a:gd name="connsiteX7" fmla="*/ 2016224 w 2232248"/>
              <a:gd name="connsiteY7" fmla="*/ 461875 h 2381647"/>
              <a:gd name="connsiteX8" fmla="*/ 2160240 w 2232248"/>
              <a:gd name="connsiteY8" fmla="*/ 48004 h 2381647"/>
              <a:gd name="connsiteX9" fmla="*/ 2232248 w 2232248"/>
              <a:gd name="connsiteY9" fmla="*/ 0 h 2381647"/>
              <a:gd name="connsiteX10" fmla="*/ 2232248 w 2232248"/>
              <a:gd name="connsiteY10" fmla="*/ 2381647 h 2381647"/>
              <a:gd name="connsiteX11" fmla="*/ 0 w 2232248"/>
              <a:gd name="connsiteY11" fmla="*/ 2381647 h 2381647"/>
              <a:gd name="connsiteX0" fmla="*/ 0 w 2232248"/>
              <a:gd name="connsiteY0" fmla="*/ 2381647 h 2381647"/>
              <a:gd name="connsiteX1" fmla="*/ 720080 w 2232248"/>
              <a:gd name="connsiteY1" fmla="*/ 2268843 h 2381647"/>
              <a:gd name="connsiteX2" fmla="*/ 1008112 w 2232248"/>
              <a:gd name="connsiteY2" fmla="*/ 2186708 h 2381647"/>
              <a:gd name="connsiteX3" fmla="*/ 1296144 w 2232248"/>
              <a:gd name="connsiteY3" fmla="*/ 2022438 h 2381647"/>
              <a:gd name="connsiteX4" fmla="*/ 1584176 w 2232248"/>
              <a:gd name="connsiteY4" fmla="*/ 1611764 h 2381647"/>
              <a:gd name="connsiteX5" fmla="*/ 1728192 w 2232248"/>
              <a:gd name="connsiteY5" fmla="*/ 1365359 h 2381647"/>
              <a:gd name="connsiteX6" fmla="*/ 1872208 w 2232248"/>
              <a:gd name="connsiteY6" fmla="*/ 1036819 h 2381647"/>
              <a:gd name="connsiteX7" fmla="*/ 2016224 w 2232248"/>
              <a:gd name="connsiteY7" fmla="*/ 461875 h 2381647"/>
              <a:gd name="connsiteX8" fmla="*/ 2160240 w 2232248"/>
              <a:gd name="connsiteY8" fmla="*/ 51201 h 2381647"/>
              <a:gd name="connsiteX9" fmla="*/ 2232248 w 2232248"/>
              <a:gd name="connsiteY9" fmla="*/ 0 h 2381647"/>
              <a:gd name="connsiteX10" fmla="*/ 2232248 w 2232248"/>
              <a:gd name="connsiteY10" fmla="*/ 2381647 h 2381647"/>
              <a:gd name="connsiteX11" fmla="*/ 0 w 2232248"/>
              <a:gd name="connsiteY11" fmla="*/ 2381647 h 2381647"/>
              <a:gd name="connsiteX0" fmla="*/ 0 w 2232248"/>
              <a:gd name="connsiteY0" fmla="*/ 2381647 h 2381647"/>
              <a:gd name="connsiteX1" fmla="*/ 720080 w 2232248"/>
              <a:gd name="connsiteY1" fmla="*/ 2268843 h 2381647"/>
              <a:gd name="connsiteX2" fmla="*/ 1008112 w 2232248"/>
              <a:gd name="connsiteY2" fmla="*/ 2186708 h 2381647"/>
              <a:gd name="connsiteX3" fmla="*/ 1296144 w 2232248"/>
              <a:gd name="connsiteY3" fmla="*/ 2022438 h 2381647"/>
              <a:gd name="connsiteX4" fmla="*/ 1584176 w 2232248"/>
              <a:gd name="connsiteY4" fmla="*/ 1611764 h 2381647"/>
              <a:gd name="connsiteX5" fmla="*/ 1728192 w 2232248"/>
              <a:gd name="connsiteY5" fmla="*/ 1365359 h 2381647"/>
              <a:gd name="connsiteX6" fmla="*/ 1872208 w 2232248"/>
              <a:gd name="connsiteY6" fmla="*/ 1036819 h 2381647"/>
              <a:gd name="connsiteX7" fmla="*/ 2016224 w 2232248"/>
              <a:gd name="connsiteY7" fmla="*/ 461875 h 2381647"/>
              <a:gd name="connsiteX8" fmla="*/ 2160240 w 2232248"/>
              <a:gd name="connsiteY8" fmla="*/ 133336 h 2381647"/>
              <a:gd name="connsiteX9" fmla="*/ 2232248 w 2232248"/>
              <a:gd name="connsiteY9" fmla="*/ 0 h 2381647"/>
              <a:gd name="connsiteX10" fmla="*/ 2232248 w 2232248"/>
              <a:gd name="connsiteY10" fmla="*/ 2381647 h 2381647"/>
              <a:gd name="connsiteX11" fmla="*/ 0 w 2232248"/>
              <a:gd name="connsiteY11" fmla="*/ 2381647 h 2381647"/>
              <a:gd name="connsiteX0" fmla="*/ 0 w 2232248"/>
              <a:gd name="connsiteY0" fmla="*/ 2381647 h 2381647"/>
              <a:gd name="connsiteX1" fmla="*/ 720080 w 2232248"/>
              <a:gd name="connsiteY1" fmla="*/ 2268843 h 2381647"/>
              <a:gd name="connsiteX2" fmla="*/ 1008112 w 2232248"/>
              <a:gd name="connsiteY2" fmla="*/ 2186708 h 2381647"/>
              <a:gd name="connsiteX3" fmla="*/ 1296144 w 2232248"/>
              <a:gd name="connsiteY3" fmla="*/ 2022438 h 2381647"/>
              <a:gd name="connsiteX4" fmla="*/ 1584176 w 2232248"/>
              <a:gd name="connsiteY4" fmla="*/ 1693899 h 2381647"/>
              <a:gd name="connsiteX5" fmla="*/ 1728192 w 2232248"/>
              <a:gd name="connsiteY5" fmla="*/ 1365359 h 2381647"/>
              <a:gd name="connsiteX6" fmla="*/ 1872208 w 2232248"/>
              <a:gd name="connsiteY6" fmla="*/ 1036819 h 2381647"/>
              <a:gd name="connsiteX7" fmla="*/ 2016224 w 2232248"/>
              <a:gd name="connsiteY7" fmla="*/ 461875 h 2381647"/>
              <a:gd name="connsiteX8" fmla="*/ 2160240 w 2232248"/>
              <a:gd name="connsiteY8" fmla="*/ 133336 h 2381647"/>
              <a:gd name="connsiteX9" fmla="*/ 2232248 w 2232248"/>
              <a:gd name="connsiteY9" fmla="*/ 0 h 2381647"/>
              <a:gd name="connsiteX10" fmla="*/ 2232248 w 2232248"/>
              <a:gd name="connsiteY10" fmla="*/ 2381647 h 2381647"/>
              <a:gd name="connsiteX11" fmla="*/ 0 w 2232248"/>
              <a:gd name="connsiteY11" fmla="*/ 2381647 h 2381647"/>
              <a:gd name="connsiteX0" fmla="*/ 0 w 2232248"/>
              <a:gd name="connsiteY0" fmla="*/ 2381647 h 2381647"/>
              <a:gd name="connsiteX1" fmla="*/ 720080 w 2232248"/>
              <a:gd name="connsiteY1" fmla="*/ 2268843 h 2381647"/>
              <a:gd name="connsiteX2" fmla="*/ 1008112 w 2232248"/>
              <a:gd name="connsiteY2" fmla="*/ 2186708 h 2381647"/>
              <a:gd name="connsiteX3" fmla="*/ 1296144 w 2232248"/>
              <a:gd name="connsiteY3" fmla="*/ 2022438 h 2381647"/>
              <a:gd name="connsiteX4" fmla="*/ 1584176 w 2232248"/>
              <a:gd name="connsiteY4" fmla="*/ 1693899 h 2381647"/>
              <a:gd name="connsiteX5" fmla="*/ 1728192 w 2232248"/>
              <a:gd name="connsiteY5" fmla="*/ 1365359 h 2381647"/>
              <a:gd name="connsiteX6" fmla="*/ 1872208 w 2232248"/>
              <a:gd name="connsiteY6" fmla="*/ 1036819 h 2381647"/>
              <a:gd name="connsiteX7" fmla="*/ 2016224 w 2232248"/>
              <a:gd name="connsiteY7" fmla="*/ 461875 h 2381647"/>
              <a:gd name="connsiteX8" fmla="*/ 2160240 w 2232248"/>
              <a:gd name="connsiteY8" fmla="*/ 133336 h 2381647"/>
              <a:gd name="connsiteX9" fmla="*/ 2232248 w 2232248"/>
              <a:gd name="connsiteY9" fmla="*/ 0 h 2381647"/>
              <a:gd name="connsiteX10" fmla="*/ 2232248 w 2232248"/>
              <a:gd name="connsiteY10" fmla="*/ 2381647 h 2381647"/>
              <a:gd name="connsiteX11" fmla="*/ 0 w 2232248"/>
              <a:gd name="connsiteY11" fmla="*/ 2381647 h 2381647"/>
              <a:gd name="connsiteX0" fmla="*/ 0 w 2232248"/>
              <a:gd name="connsiteY0" fmla="*/ 2381647 h 2381647"/>
              <a:gd name="connsiteX1" fmla="*/ 720080 w 2232248"/>
              <a:gd name="connsiteY1" fmla="*/ 2268843 h 2381647"/>
              <a:gd name="connsiteX2" fmla="*/ 1008112 w 2232248"/>
              <a:gd name="connsiteY2" fmla="*/ 2186708 h 2381647"/>
              <a:gd name="connsiteX3" fmla="*/ 1296144 w 2232248"/>
              <a:gd name="connsiteY3" fmla="*/ 2022438 h 2381647"/>
              <a:gd name="connsiteX4" fmla="*/ 1584176 w 2232248"/>
              <a:gd name="connsiteY4" fmla="*/ 1693899 h 2381647"/>
              <a:gd name="connsiteX5" fmla="*/ 1872208 w 2232248"/>
              <a:gd name="connsiteY5" fmla="*/ 1036819 h 2381647"/>
              <a:gd name="connsiteX6" fmla="*/ 2016224 w 2232248"/>
              <a:gd name="connsiteY6" fmla="*/ 461875 h 2381647"/>
              <a:gd name="connsiteX7" fmla="*/ 2160240 w 2232248"/>
              <a:gd name="connsiteY7" fmla="*/ 133336 h 2381647"/>
              <a:gd name="connsiteX8" fmla="*/ 2232248 w 2232248"/>
              <a:gd name="connsiteY8" fmla="*/ 0 h 2381647"/>
              <a:gd name="connsiteX9" fmla="*/ 2232248 w 2232248"/>
              <a:gd name="connsiteY9" fmla="*/ 2381647 h 2381647"/>
              <a:gd name="connsiteX10" fmla="*/ 0 w 2232248"/>
              <a:gd name="connsiteY10" fmla="*/ 2381647 h 2381647"/>
              <a:gd name="connsiteX0" fmla="*/ 0 w 2232248"/>
              <a:gd name="connsiteY0" fmla="*/ 2381647 h 2381647"/>
              <a:gd name="connsiteX1" fmla="*/ 864096 w 2232248"/>
              <a:gd name="connsiteY1" fmla="*/ 2268843 h 2381647"/>
              <a:gd name="connsiteX2" fmla="*/ 1008112 w 2232248"/>
              <a:gd name="connsiteY2" fmla="*/ 2186708 h 2381647"/>
              <a:gd name="connsiteX3" fmla="*/ 1296144 w 2232248"/>
              <a:gd name="connsiteY3" fmla="*/ 2022438 h 2381647"/>
              <a:gd name="connsiteX4" fmla="*/ 1584176 w 2232248"/>
              <a:gd name="connsiteY4" fmla="*/ 1693899 h 2381647"/>
              <a:gd name="connsiteX5" fmla="*/ 1872208 w 2232248"/>
              <a:gd name="connsiteY5" fmla="*/ 1036819 h 2381647"/>
              <a:gd name="connsiteX6" fmla="*/ 2016224 w 2232248"/>
              <a:gd name="connsiteY6" fmla="*/ 461875 h 2381647"/>
              <a:gd name="connsiteX7" fmla="*/ 2160240 w 2232248"/>
              <a:gd name="connsiteY7" fmla="*/ 133336 h 2381647"/>
              <a:gd name="connsiteX8" fmla="*/ 2232248 w 2232248"/>
              <a:gd name="connsiteY8" fmla="*/ 0 h 2381647"/>
              <a:gd name="connsiteX9" fmla="*/ 2232248 w 2232248"/>
              <a:gd name="connsiteY9" fmla="*/ 2381647 h 2381647"/>
              <a:gd name="connsiteX10" fmla="*/ 0 w 2232248"/>
              <a:gd name="connsiteY10" fmla="*/ 2381647 h 2381647"/>
              <a:gd name="connsiteX0" fmla="*/ 0 w 2232248"/>
              <a:gd name="connsiteY0" fmla="*/ 2381647 h 2381647"/>
              <a:gd name="connsiteX1" fmla="*/ 864096 w 2232248"/>
              <a:gd name="connsiteY1" fmla="*/ 2268843 h 2381647"/>
              <a:gd name="connsiteX2" fmla="*/ 1080120 w 2232248"/>
              <a:gd name="connsiteY2" fmla="*/ 2186708 h 2381647"/>
              <a:gd name="connsiteX3" fmla="*/ 1296144 w 2232248"/>
              <a:gd name="connsiteY3" fmla="*/ 2022438 h 2381647"/>
              <a:gd name="connsiteX4" fmla="*/ 1584176 w 2232248"/>
              <a:gd name="connsiteY4" fmla="*/ 1693899 h 2381647"/>
              <a:gd name="connsiteX5" fmla="*/ 1872208 w 2232248"/>
              <a:gd name="connsiteY5" fmla="*/ 1036819 h 2381647"/>
              <a:gd name="connsiteX6" fmla="*/ 2016224 w 2232248"/>
              <a:gd name="connsiteY6" fmla="*/ 461875 h 2381647"/>
              <a:gd name="connsiteX7" fmla="*/ 2160240 w 2232248"/>
              <a:gd name="connsiteY7" fmla="*/ 133336 h 2381647"/>
              <a:gd name="connsiteX8" fmla="*/ 2232248 w 2232248"/>
              <a:gd name="connsiteY8" fmla="*/ 0 h 2381647"/>
              <a:gd name="connsiteX9" fmla="*/ 2232248 w 2232248"/>
              <a:gd name="connsiteY9" fmla="*/ 2381647 h 2381647"/>
              <a:gd name="connsiteX10" fmla="*/ 0 w 2232248"/>
              <a:gd name="connsiteY10" fmla="*/ 2381647 h 2381647"/>
              <a:gd name="connsiteX0" fmla="*/ 0 w 2232248"/>
              <a:gd name="connsiteY0" fmla="*/ 2381647 h 2381647"/>
              <a:gd name="connsiteX1" fmla="*/ 864096 w 2232248"/>
              <a:gd name="connsiteY1" fmla="*/ 2268843 h 2381647"/>
              <a:gd name="connsiteX2" fmla="*/ 1080120 w 2232248"/>
              <a:gd name="connsiteY2" fmla="*/ 2186708 h 2381647"/>
              <a:gd name="connsiteX3" fmla="*/ 1296144 w 2232248"/>
              <a:gd name="connsiteY3" fmla="*/ 2022438 h 2381647"/>
              <a:gd name="connsiteX4" fmla="*/ 1584176 w 2232248"/>
              <a:gd name="connsiteY4" fmla="*/ 1693899 h 2381647"/>
              <a:gd name="connsiteX5" fmla="*/ 1872208 w 2232248"/>
              <a:gd name="connsiteY5" fmla="*/ 1036819 h 2381647"/>
              <a:gd name="connsiteX6" fmla="*/ 2016224 w 2232248"/>
              <a:gd name="connsiteY6" fmla="*/ 461875 h 2381647"/>
              <a:gd name="connsiteX7" fmla="*/ 2160240 w 2232248"/>
              <a:gd name="connsiteY7" fmla="*/ 51201 h 2381647"/>
              <a:gd name="connsiteX8" fmla="*/ 2232248 w 2232248"/>
              <a:gd name="connsiteY8" fmla="*/ 0 h 2381647"/>
              <a:gd name="connsiteX9" fmla="*/ 2232248 w 2232248"/>
              <a:gd name="connsiteY9" fmla="*/ 2381647 h 2381647"/>
              <a:gd name="connsiteX10" fmla="*/ 0 w 2232248"/>
              <a:gd name="connsiteY10" fmla="*/ 2381647 h 2381647"/>
              <a:gd name="connsiteX0" fmla="*/ 0 w 2232248"/>
              <a:gd name="connsiteY0" fmla="*/ 2381647 h 2381647"/>
              <a:gd name="connsiteX1" fmla="*/ 864096 w 2232248"/>
              <a:gd name="connsiteY1" fmla="*/ 2268843 h 2381647"/>
              <a:gd name="connsiteX2" fmla="*/ 1080120 w 2232248"/>
              <a:gd name="connsiteY2" fmla="*/ 2186708 h 2381647"/>
              <a:gd name="connsiteX3" fmla="*/ 1296144 w 2232248"/>
              <a:gd name="connsiteY3" fmla="*/ 2022438 h 2381647"/>
              <a:gd name="connsiteX4" fmla="*/ 1584176 w 2232248"/>
              <a:gd name="connsiteY4" fmla="*/ 1693899 h 2381647"/>
              <a:gd name="connsiteX5" fmla="*/ 1872208 w 2232248"/>
              <a:gd name="connsiteY5" fmla="*/ 1036819 h 2381647"/>
              <a:gd name="connsiteX6" fmla="*/ 2016224 w 2232248"/>
              <a:gd name="connsiteY6" fmla="*/ 461875 h 2381647"/>
              <a:gd name="connsiteX7" fmla="*/ 2088232 w 2232248"/>
              <a:gd name="connsiteY7" fmla="*/ 133336 h 2381647"/>
              <a:gd name="connsiteX8" fmla="*/ 2160240 w 2232248"/>
              <a:gd name="connsiteY8" fmla="*/ 51201 h 2381647"/>
              <a:gd name="connsiteX9" fmla="*/ 2232248 w 2232248"/>
              <a:gd name="connsiteY9" fmla="*/ 0 h 2381647"/>
              <a:gd name="connsiteX10" fmla="*/ 2232248 w 2232248"/>
              <a:gd name="connsiteY10" fmla="*/ 2381647 h 2381647"/>
              <a:gd name="connsiteX11" fmla="*/ 0 w 2232248"/>
              <a:gd name="connsiteY11" fmla="*/ 2381647 h 2381647"/>
              <a:gd name="connsiteX0" fmla="*/ 0 w 2232248"/>
              <a:gd name="connsiteY0" fmla="*/ 2381647 h 2381647"/>
              <a:gd name="connsiteX1" fmla="*/ 864096 w 2232248"/>
              <a:gd name="connsiteY1" fmla="*/ 2268843 h 2381647"/>
              <a:gd name="connsiteX2" fmla="*/ 1080120 w 2232248"/>
              <a:gd name="connsiteY2" fmla="*/ 2186708 h 2381647"/>
              <a:gd name="connsiteX3" fmla="*/ 1296144 w 2232248"/>
              <a:gd name="connsiteY3" fmla="*/ 2022438 h 2381647"/>
              <a:gd name="connsiteX4" fmla="*/ 1584176 w 2232248"/>
              <a:gd name="connsiteY4" fmla="*/ 1693899 h 2381647"/>
              <a:gd name="connsiteX5" fmla="*/ 1872208 w 2232248"/>
              <a:gd name="connsiteY5" fmla="*/ 1036819 h 2381647"/>
              <a:gd name="connsiteX6" fmla="*/ 2016224 w 2232248"/>
              <a:gd name="connsiteY6" fmla="*/ 461875 h 2381647"/>
              <a:gd name="connsiteX7" fmla="*/ 2088232 w 2232248"/>
              <a:gd name="connsiteY7" fmla="*/ 133336 h 2381647"/>
              <a:gd name="connsiteX8" fmla="*/ 2160240 w 2232248"/>
              <a:gd name="connsiteY8" fmla="*/ 51201 h 2381647"/>
              <a:gd name="connsiteX9" fmla="*/ 2232248 w 2232248"/>
              <a:gd name="connsiteY9" fmla="*/ 0 h 2381647"/>
              <a:gd name="connsiteX10" fmla="*/ 2232248 w 2232248"/>
              <a:gd name="connsiteY10" fmla="*/ 2381647 h 2381647"/>
              <a:gd name="connsiteX11" fmla="*/ 0 w 2232248"/>
              <a:gd name="connsiteY11" fmla="*/ 2381647 h 2381647"/>
              <a:gd name="connsiteX0" fmla="*/ 0 w 2232248"/>
              <a:gd name="connsiteY0" fmla="*/ 2381647 h 2381647"/>
              <a:gd name="connsiteX1" fmla="*/ 864096 w 2232248"/>
              <a:gd name="connsiteY1" fmla="*/ 2268843 h 2381647"/>
              <a:gd name="connsiteX2" fmla="*/ 1080120 w 2232248"/>
              <a:gd name="connsiteY2" fmla="*/ 2186708 h 2381647"/>
              <a:gd name="connsiteX3" fmla="*/ 1296144 w 2232248"/>
              <a:gd name="connsiteY3" fmla="*/ 2022438 h 2381647"/>
              <a:gd name="connsiteX4" fmla="*/ 1584176 w 2232248"/>
              <a:gd name="connsiteY4" fmla="*/ 1693899 h 2381647"/>
              <a:gd name="connsiteX5" fmla="*/ 1872208 w 2232248"/>
              <a:gd name="connsiteY5" fmla="*/ 1036819 h 2381647"/>
              <a:gd name="connsiteX6" fmla="*/ 2016224 w 2232248"/>
              <a:gd name="connsiteY6" fmla="*/ 461875 h 2381647"/>
              <a:gd name="connsiteX7" fmla="*/ 2088232 w 2232248"/>
              <a:gd name="connsiteY7" fmla="*/ 133336 h 2381647"/>
              <a:gd name="connsiteX8" fmla="*/ 2160240 w 2232248"/>
              <a:gd name="connsiteY8" fmla="*/ 51201 h 2381647"/>
              <a:gd name="connsiteX9" fmla="*/ 2232248 w 2232248"/>
              <a:gd name="connsiteY9" fmla="*/ 0 h 2381647"/>
              <a:gd name="connsiteX10" fmla="*/ 2232248 w 2232248"/>
              <a:gd name="connsiteY10" fmla="*/ 2381647 h 2381647"/>
              <a:gd name="connsiteX11" fmla="*/ 0 w 2232248"/>
              <a:gd name="connsiteY11" fmla="*/ 2381647 h 2381647"/>
              <a:gd name="connsiteX0" fmla="*/ 0 w 2232248"/>
              <a:gd name="connsiteY0" fmla="*/ 2381647 h 2381647"/>
              <a:gd name="connsiteX1" fmla="*/ 864096 w 2232248"/>
              <a:gd name="connsiteY1" fmla="*/ 2268843 h 2381647"/>
              <a:gd name="connsiteX2" fmla="*/ 1080120 w 2232248"/>
              <a:gd name="connsiteY2" fmla="*/ 2186708 h 2381647"/>
              <a:gd name="connsiteX3" fmla="*/ 1296144 w 2232248"/>
              <a:gd name="connsiteY3" fmla="*/ 2022438 h 2381647"/>
              <a:gd name="connsiteX4" fmla="*/ 1584176 w 2232248"/>
              <a:gd name="connsiteY4" fmla="*/ 1693899 h 2381647"/>
              <a:gd name="connsiteX5" fmla="*/ 1872208 w 2232248"/>
              <a:gd name="connsiteY5" fmla="*/ 1036819 h 2381647"/>
              <a:gd name="connsiteX6" fmla="*/ 2016224 w 2232248"/>
              <a:gd name="connsiteY6" fmla="*/ 461875 h 2381647"/>
              <a:gd name="connsiteX7" fmla="*/ 2088232 w 2232248"/>
              <a:gd name="connsiteY7" fmla="*/ 133336 h 2381647"/>
              <a:gd name="connsiteX8" fmla="*/ 2160240 w 2232248"/>
              <a:gd name="connsiteY8" fmla="*/ 51201 h 2381647"/>
              <a:gd name="connsiteX9" fmla="*/ 2232248 w 2232248"/>
              <a:gd name="connsiteY9" fmla="*/ 0 h 2381647"/>
              <a:gd name="connsiteX10" fmla="*/ 2232248 w 2232248"/>
              <a:gd name="connsiteY10" fmla="*/ 2381647 h 2381647"/>
              <a:gd name="connsiteX11" fmla="*/ 0 w 2232248"/>
              <a:gd name="connsiteY11" fmla="*/ 2381647 h 2381647"/>
              <a:gd name="connsiteX0" fmla="*/ 0 w 2232248"/>
              <a:gd name="connsiteY0" fmla="*/ 2381647 h 2381647"/>
              <a:gd name="connsiteX1" fmla="*/ 864096 w 2232248"/>
              <a:gd name="connsiteY1" fmla="*/ 2268843 h 2381647"/>
              <a:gd name="connsiteX2" fmla="*/ 1080120 w 2232248"/>
              <a:gd name="connsiteY2" fmla="*/ 2186708 h 2381647"/>
              <a:gd name="connsiteX3" fmla="*/ 1296144 w 2232248"/>
              <a:gd name="connsiteY3" fmla="*/ 2022438 h 2381647"/>
              <a:gd name="connsiteX4" fmla="*/ 1584176 w 2232248"/>
              <a:gd name="connsiteY4" fmla="*/ 1693899 h 2381647"/>
              <a:gd name="connsiteX5" fmla="*/ 1872208 w 2232248"/>
              <a:gd name="connsiteY5" fmla="*/ 1036819 h 2381647"/>
              <a:gd name="connsiteX6" fmla="*/ 2016224 w 2232248"/>
              <a:gd name="connsiteY6" fmla="*/ 461875 h 2381647"/>
              <a:gd name="connsiteX7" fmla="*/ 2160240 w 2232248"/>
              <a:gd name="connsiteY7" fmla="*/ 51201 h 2381647"/>
              <a:gd name="connsiteX8" fmla="*/ 2232248 w 2232248"/>
              <a:gd name="connsiteY8" fmla="*/ 0 h 2381647"/>
              <a:gd name="connsiteX9" fmla="*/ 2232248 w 2232248"/>
              <a:gd name="connsiteY9" fmla="*/ 2381647 h 2381647"/>
              <a:gd name="connsiteX10" fmla="*/ 0 w 2232248"/>
              <a:gd name="connsiteY10" fmla="*/ 2381647 h 2381647"/>
              <a:gd name="connsiteX0" fmla="*/ 0 w 2520280"/>
              <a:gd name="connsiteY0" fmla="*/ 2381647 h 2381647"/>
              <a:gd name="connsiteX1" fmla="*/ 864096 w 2520280"/>
              <a:gd name="connsiteY1" fmla="*/ 2268843 h 2381647"/>
              <a:gd name="connsiteX2" fmla="*/ 1080120 w 2520280"/>
              <a:gd name="connsiteY2" fmla="*/ 2186708 h 2381647"/>
              <a:gd name="connsiteX3" fmla="*/ 1296144 w 2520280"/>
              <a:gd name="connsiteY3" fmla="*/ 2022438 h 2381647"/>
              <a:gd name="connsiteX4" fmla="*/ 1584176 w 2520280"/>
              <a:gd name="connsiteY4" fmla="*/ 1693899 h 2381647"/>
              <a:gd name="connsiteX5" fmla="*/ 1872208 w 2520280"/>
              <a:gd name="connsiteY5" fmla="*/ 1036819 h 2381647"/>
              <a:gd name="connsiteX6" fmla="*/ 2016224 w 2520280"/>
              <a:gd name="connsiteY6" fmla="*/ 461875 h 2381647"/>
              <a:gd name="connsiteX7" fmla="*/ 2160240 w 2520280"/>
              <a:gd name="connsiteY7" fmla="*/ 51201 h 2381647"/>
              <a:gd name="connsiteX8" fmla="*/ 2232248 w 2520280"/>
              <a:gd name="connsiteY8" fmla="*/ 0 h 2381647"/>
              <a:gd name="connsiteX9" fmla="*/ 2520280 w 2520280"/>
              <a:gd name="connsiteY9" fmla="*/ 2350978 h 2381647"/>
              <a:gd name="connsiteX10" fmla="*/ 0 w 2520280"/>
              <a:gd name="connsiteY10" fmla="*/ 2381647 h 2381647"/>
              <a:gd name="connsiteX0" fmla="*/ 0 w 2520280"/>
              <a:gd name="connsiteY0" fmla="*/ 2330446 h 2330446"/>
              <a:gd name="connsiteX1" fmla="*/ 864096 w 2520280"/>
              <a:gd name="connsiteY1" fmla="*/ 2217642 h 2330446"/>
              <a:gd name="connsiteX2" fmla="*/ 1080120 w 2520280"/>
              <a:gd name="connsiteY2" fmla="*/ 2135507 h 2330446"/>
              <a:gd name="connsiteX3" fmla="*/ 1296144 w 2520280"/>
              <a:gd name="connsiteY3" fmla="*/ 1971237 h 2330446"/>
              <a:gd name="connsiteX4" fmla="*/ 1584176 w 2520280"/>
              <a:gd name="connsiteY4" fmla="*/ 1642698 h 2330446"/>
              <a:gd name="connsiteX5" fmla="*/ 1872208 w 2520280"/>
              <a:gd name="connsiteY5" fmla="*/ 985618 h 2330446"/>
              <a:gd name="connsiteX6" fmla="*/ 2016224 w 2520280"/>
              <a:gd name="connsiteY6" fmla="*/ 410674 h 2330446"/>
              <a:gd name="connsiteX7" fmla="*/ 2160240 w 2520280"/>
              <a:gd name="connsiteY7" fmla="*/ 0 h 2330446"/>
              <a:gd name="connsiteX8" fmla="*/ 2520280 w 2520280"/>
              <a:gd name="connsiteY8" fmla="*/ 821349 h 2330446"/>
              <a:gd name="connsiteX9" fmla="*/ 2520280 w 2520280"/>
              <a:gd name="connsiteY9" fmla="*/ 2299777 h 2330446"/>
              <a:gd name="connsiteX10" fmla="*/ 0 w 2520280"/>
              <a:gd name="connsiteY10" fmla="*/ 2330446 h 2330446"/>
              <a:gd name="connsiteX0" fmla="*/ 0 w 2520280"/>
              <a:gd name="connsiteY0" fmla="*/ 2299777 h 2299777"/>
              <a:gd name="connsiteX1" fmla="*/ 864096 w 2520280"/>
              <a:gd name="connsiteY1" fmla="*/ 2217642 h 2299777"/>
              <a:gd name="connsiteX2" fmla="*/ 1080120 w 2520280"/>
              <a:gd name="connsiteY2" fmla="*/ 2135507 h 2299777"/>
              <a:gd name="connsiteX3" fmla="*/ 1296144 w 2520280"/>
              <a:gd name="connsiteY3" fmla="*/ 1971237 h 2299777"/>
              <a:gd name="connsiteX4" fmla="*/ 1584176 w 2520280"/>
              <a:gd name="connsiteY4" fmla="*/ 1642698 h 2299777"/>
              <a:gd name="connsiteX5" fmla="*/ 1872208 w 2520280"/>
              <a:gd name="connsiteY5" fmla="*/ 985618 h 2299777"/>
              <a:gd name="connsiteX6" fmla="*/ 2016224 w 2520280"/>
              <a:gd name="connsiteY6" fmla="*/ 410674 h 2299777"/>
              <a:gd name="connsiteX7" fmla="*/ 2160240 w 2520280"/>
              <a:gd name="connsiteY7" fmla="*/ 0 h 2299777"/>
              <a:gd name="connsiteX8" fmla="*/ 2520280 w 2520280"/>
              <a:gd name="connsiteY8" fmla="*/ 821349 h 2299777"/>
              <a:gd name="connsiteX9" fmla="*/ 2520280 w 2520280"/>
              <a:gd name="connsiteY9" fmla="*/ 2299777 h 2299777"/>
              <a:gd name="connsiteX10" fmla="*/ 0 w 2520280"/>
              <a:gd name="connsiteY10" fmla="*/ 2299777 h 2299777"/>
              <a:gd name="connsiteX0" fmla="*/ 0 w 2520280"/>
              <a:gd name="connsiteY0" fmla="*/ 2381912 h 2381912"/>
              <a:gd name="connsiteX1" fmla="*/ 864096 w 2520280"/>
              <a:gd name="connsiteY1" fmla="*/ 2299777 h 2381912"/>
              <a:gd name="connsiteX2" fmla="*/ 1080120 w 2520280"/>
              <a:gd name="connsiteY2" fmla="*/ 2217642 h 2381912"/>
              <a:gd name="connsiteX3" fmla="*/ 1296144 w 2520280"/>
              <a:gd name="connsiteY3" fmla="*/ 2053372 h 2381912"/>
              <a:gd name="connsiteX4" fmla="*/ 1584176 w 2520280"/>
              <a:gd name="connsiteY4" fmla="*/ 1724833 h 2381912"/>
              <a:gd name="connsiteX5" fmla="*/ 1872208 w 2520280"/>
              <a:gd name="connsiteY5" fmla="*/ 1067753 h 2381912"/>
              <a:gd name="connsiteX6" fmla="*/ 2016224 w 2520280"/>
              <a:gd name="connsiteY6" fmla="*/ 492809 h 2381912"/>
              <a:gd name="connsiteX7" fmla="*/ 2160240 w 2520280"/>
              <a:gd name="connsiteY7" fmla="*/ 82135 h 2381912"/>
              <a:gd name="connsiteX8" fmla="*/ 2232248 w 2520280"/>
              <a:gd name="connsiteY8" fmla="*/ 0 h 2381912"/>
              <a:gd name="connsiteX9" fmla="*/ 2520280 w 2520280"/>
              <a:gd name="connsiteY9" fmla="*/ 903484 h 2381912"/>
              <a:gd name="connsiteX10" fmla="*/ 2520280 w 2520280"/>
              <a:gd name="connsiteY10" fmla="*/ 2381912 h 2381912"/>
              <a:gd name="connsiteX11" fmla="*/ 0 w 2520280"/>
              <a:gd name="connsiteY11" fmla="*/ 2381912 h 2381912"/>
              <a:gd name="connsiteX0" fmla="*/ 0 w 2520280"/>
              <a:gd name="connsiteY0" fmla="*/ 2381912 h 2381912"/>
              <a:gd name="connsiteX1" fmla="*/ 864096 w 2520280"/>
              <a:gd name="connsiteY1" fmla="*/ 2299777 h 2381912"/>
              <a:gd name="connsiteX2" fmla="*/ 1080120 w 2520280"/>
              <a:gd name="connsiteY2" fmla="*/ 2217642 h 2381912"/>
              <a:gd name="connsiteX3" fmla="*/ 1296144 w 2520280"/>
              <a:gd name="connsiteY3" fmla="*/ 2053372 h 2381912"/>
              <a:gd name="connsiteX4" fmla="*/ 1584176 w 2520280"/>
              <a:gd name="connsiteY4" fmla="*/ 1724833 h 2381912"/>
              <a:gd name="connsiteX5" fmla="*/ 1872208 w 2520280"/>
              <a:gd name="connsiteY5" fmla="*/ 1067753 h 2381912"/>
              <a:gd name="connsiteX6" fmla="*/ 2016224 w 2520280"/>
              <a:gd name="connsiteY6" fmla="*/ 492809 h 2381912"/>
              <a:gd name="connsiteX7" fmla="*/ 2160240 w 2520280"/>
              <a:gd name="connsiteY7" fmla="*/ 82135 h 2381912"/>
              <a:gd name="connsiteX8" fmla="*/ 2232248 w 2520280"/>
              <a:gd name="connsiteY8" fmla="*/ 0 h 2381912"/>
              <a:gd name="connsiteX9" fmla="*/ 2376264 w 2520280"/>
              <a:gd name="connsiteY9" fmla="*/ 410674 h 2381912"/>
              <a:gd name="connsiteX10" fmla="*/ 2520280 w 2520280"/>
              <a:gd name="connsiteY10" fmla="*/ 903484 h 2381912"/>
              <a:gd name="connsiteX11" fmla="*/ 2520280 w 2520280"/>
              <a:gd name="connsiteY11" fmla="*/ 2381912 h 2381912"/>
              <a:gd name="connsiteX12" fmla="*/ 0 w 2520280"/>
              <a:gd name="connsiteY12" fmla="*/ 2381912 h 2381912"/>
              <a:gd name="connsiteX0" fmla="*/ 0 w 2520280"/>
              <a:gd name="connsiteY0" fmla="*/ 2381912 h 2381912"/>
              <a:gd name="connsiteX1" fmla="*/ 864096 w 2520280"/>
              <a:gd name="connsiteY1" fmla="*/ 2299777 h 2381912"/>
              <a:gd name="connsiteX2" fmla="*/ 1080120 w 2520280"/>
              <a:gd name="connsiteY2" fmla="*/ 2217642 h 2381912"/>
              <a:gd name="connsiteX3" fmla="*/ 1296144 w 2520280"/>
              <a:gd name="connsiteY3" fmla="*/ 2053372 h 2381912"/>
              <a:gd name="connsiteX4" fmla="*/ 1584176 w 2520280"/>
              <a:gd name="connsiteY4" fmla="*/ 1724833 h 2381912"/>
              <a:gd name="connsiteX5" fmla="*/ 1872208 w 2520280"/>
              <a:gd name="connsiteY5" fmla="*/ 1067753 h 2381912"/>
              <a:gd name="connsiteX6" fmla="*/ 2016224 w 2520280"/>
              <a:gd name="connsiteY6" fmla="*/ 492809 h 2381912"/>
              <a:gd name="connsiteX7" fmla="*/ 2160240 w 2520280"/>
              <a:gd name="connsiteY7" fmla="*/ 82135 h 2381912"/>
              <a:gd name="connsiteX8" fmla="*/ 2232248 w 2520280"/>
              <a:gd name="connsiteY8" fmla="*/ 0 h 2381912"/>
              <a:gd name="connsiteX9" fmla="*/ 2448272 w 2520280"/>
              <a:gd name="connsiteY9" fmla="*/ 410674 h 2381912"/>
              <a:gd name="connsiteX10" fmla="*/ 2520280 w 2520280"/>
              <a:gd name="connsiteY10" fmla="*/ 903484 h 2381912"/>
              <a:gd name="connsiteX11" fmla="*/ 2520280 w 2520280"/>
              <a:gd name="connsiteY11" fmla="*/ 2381912 h 2381912"/>
              <a:gd name="connsiteX12" fmla="*/ 0 w 2520280"/>
              <a:gd name="connsiteY12" fmla="*/ 2381912 h 2381912"/>
              <a:gd name="connsiteX0" fmla="*/ 0 w 2520280"/>
              <a:gd name="connsiteY0" fmla="*/ 2381912 h 2381912"/>
              <a:gd name="connsiteX1" fmla="*/ 864096 w 2520280"/>
              <a:gd name="connsiteY1" fmla="*/ 2299777 h 2381912"/>
              <a:gd name="connsiteX2" fmla="*/ 1080120 w 2520280"/>
              <a:gd name="connsiteY2" fmla="*/ 2217642 h 2381912"/>
              <a:gd name="connsiteX3" fmla="*/ 1296144 w 2520280"/>
              <a:gd name="connsiteY3" fmla="*/ 2053372 h 2381912"/>
              <a:gd name="connsiteX4" fmla="*/ 1584176 w 2520280"/>
              <a:gd name="connsiteY4" fmla="*/ 1724833 h 2381912"/>
              <a:gd name="connsiteX5" fmla="*/ 1872208 w 2520280"/>
              <a:gd name="connsiteY5" fmla="*/ 1067753 h 2381912"/>
              <a:gd name="connsiteX6" fmla="*/ 2016224 w 2520280"/>
              <a:gd name="connsiteY6" fmla="*/ 492809 h 2381912"/>
              <a:gd name="connsiteX7" fmla="*/ 2160240 w 2520280"/>
              <a:gd name="connsiteY7" fmla="*/ 82135 h 2381912"/>
              <a:gd name="connsiteX8" fmla="*/ 2232248 w 2520280"/>
              <a:gd name="connsiteY8" fmla="*/ 0 h 2381912"/>
              <a:gd name="connsiteX9" fmla="*/ 2376264 w 2520280"/>
              <a:gd name="connsiteY9" fmla="*/ 164270 h 2381912"/>
              <a:gd name="connsiteX10" fmla="*/ 2448272 w 2520280"/>
              <a:gd name="connsiteY10" fmla="*/ 410674 h 2381912"/>
              <a:gd name="connsiteX11" fmla="*/ 2520280 w 2520280"/>
              <a:gd name="connsiteY11" fmla="*/ 903484 h 2381912"/>
              <a:gd name="connsiteX12" fmla="*/ 2520280 w 2520280"/>
              <a:gd name="connsiteY12" fmla="*/ 2381912 h 2381912"/>
              <a:gd name="connsiteX13" fmla="*/ 0 w 2520280"/>
              <a:gd name="connsiteY13" fmla="*/ 2381912 h 2381912"/>
              <a:gd name="connsiteX0" fmla="*/ 0 w 2520280"/>
              <a:gd name="connsiteY0" fmla="*/ 2381912 h 2381912"/>
              <a:gd name="connsiteX1" fmla="*/ 864096 w 2520280"/>
              <a:gd name="connsiteY1" fmla="*/ 2299777 h 2381912"/>
              <a:gd name="connsiteX2" fmla="*/ 1080120 w 2520280"/>
              <a:gd name="connsiteY2" fmla="*/ 2217642 h 2381912"/>
              <a:gd name="connsiteX3" fmla="*/ 1296144 w 2520280"/>
              <a:gd name="connsiteY3" fmla="*/ 2053372 h 2381912"/>
              <a:gd name="connsiteX4" fmla="*/ 1584176 w 2520280"/>
              <a:gd name="connsiteY4" fmla="*/ 1724833 h 2381912"/>
              <a:gd name="connsiteX5" fmla="*/ 1872208 w 2520280"/>
              <a:gd name="connsiteY5" fmla="*/ 1067753 h 2381912"/>
              <a:gd name="connsiteX6" fmla="*/ 2016224 w 2520280"/>
              <a:gd name="connsiteY6" fmla="*/ 492809 h 2381912"/>
              <a:gd name="connsiteX7" fmla="*/ 2160240 w 2520280"/>
              <a:gd name="connsiteY7" fmla="*/ 82135 h 2381912"/>
              <a:gd name="connsiteX8" fmla="*/ 2232248 w 2520280"/>
              <a:gd name="connsiteY8" fmla="*/ 0 h 2381912"/>
              <a:gd name="connsiteX9" fmla="*/ 2376264 w 2520280"/>
              <a:gd name="connsiteY9" fmla="*/ 164270 h 2381912"/>
              <a:gd name="connsiteX10" fmla="*/ 2448272 w 2520280"/>
              <a:gd name="connsiteY10" fmla="*/ 410674 h 2381912"/>
              <a:gd name="connsiteX11" fmla="*/ 2520280 w 2520280"/>
              <a:gd name="connsiteY11" fmla="*/ 903484 h 2381912"/>
              <a:gd name="connsiteX12" fmla="*/ 2520280 w 2520280"/>
              <a:gd name="connsiteY12" fmla="*/ 2381912 h 2381912"/>
              <a:gd name="connsiteX13" fmla="*/ 0 w 2520280"/>
              <a:gd name="connsiteY13" fmla="*/ 2381912 h 2381912"/>
              <a:gd name="connsiteX0" fmla="*/ 0 w 2520280"/>
              <a:gd name="connsiteY0" fmla="*/ 2381912 h 2381912"/>
              <a:gd name="connsiteX1" fmla="*/ 864096 w 2520280"/>
              <a:gd name="connsiteY1" fmla="*/ 2299777 h 2381912"/>
              <a:gd name="connsiteX2" fmla="*/ 1080120 w 2520280"/>
              <a:gd name="connsiteY2" fmla="*/ 2217642 h 2381912"/>
              <a:gd name="connsiteX3" fmla="*/ 1296144 w 2520280"/>
              <a:gd name="connsiteY3" fmla="*/ 2053372 h 2381912"/>
              <a:gd name="connsiteX4" fmla="*/ 1584176 w 2520280"/>
              <a:gd name="connsiteY4" fmla="*/ 1724833 h 2381912"/>
              <a:gd name="connsiteX5" fmla="*/ 1872208 w 2520280"/>
              <a:gd name="connsiteY5" fmla="*/ 1067753 h 2381912"/>
              <a:gd name="connsiteX6" fmla="*/ 2016224 w 2520280"/>
              <a:gd name="connsiteY6" fmla="*/ 492809 h 2381912"/>
              <a:gd name="connsiteX7" fmla="*/ 2160240 w 2520280"/>
              <a:gd name="connsiteY7" fmla="*/ 82135 h 2381912"/>
              <a:gd name="connsiteX8" fmla="*/ 2232248 w 2520280"/>
              <a:gd name="connsiteY8" fmla="*/ 0 h 2381912"/>
              <a:gd name="connsiteX9" fmla="*/ 2304256 w 2520280"/>
              <a:gd name="connsiteY9" fmla="*/ 164270 h 2381912"/>
              <a:gd name="connsiteX10" fmla="*/ 2448272 w 2520280"/>
              <a:gd name="connsiteY10" fmla="*/ 410674 h 2381912"/>
              <a:gd name="connsiteX11" fmla="*/ 2520280 w 2520280"/>
              <a:gd name="connsiteY11" fmla="*/ 903484 h 2381912"/>
              <a:gd name="connsiteX12" fmla="*/ 2520280 w 2520280"/>
              <a:gd name="connsiteY12" fmla="*/ 2381912 h 2381912"/>
              <a:gd name="connsiteX13" fmla="*/ 0 w 2520280"/>
              <a:gd name="connsiteY13" fmla="*/ 2381912 h 2381912"/>
              <a:gd name="connsiteX0" fmla="*/ 0 w 2520280"/>
              <a:gd name="connsiteY0" fmla="*/ 2299777 h 2299777"/>
              <a:gd name="connsiteX1" fmla="*/ 864096 w 2520280"/>
              <a:gd name="connsiteY1" fmla="*/ 2217642 h 2299777"/>
              <a:gd name="connsiteX2" fmla="*/ 1080120 w 2520280"/>
              <a:gd name="connsiteY2" fmla="*/ 2135507 h 2299777"/>
              <a:gd name="connsiteX3" fmla="*/ 1296144 w 2520280"/>
              <a:gd name="connsiteY3" fmla="*/ 1971237 h 2299777"/>
              <a:gd name="connsiteX4" fmla="*/ 1584176 w 2520280"/>
              <a:gd name="connsiteY4" fmla="*/ 1642698 h 2299777"/>
              <a:gd name="connsiteX5" fmla="*/ 1872208 w 2520280"/>
              <a:gd name="connsiteY5" fmla="*/ 985618 h 2299777"/>
              <a:gd name="connsiteX6" fmla="*/ 2016224 w 2520280"/>
              <a:gd name="connsiteY6" fmla="*/ 410674 h 2299777"/>
              <a:gd name="connsiteX7" fmla="*/ 2160240 w 2520280"/>
              <a:gd name="connsiteY7" fmla="*/ 0 h 2299777"/>
              <a:gd name="connsiteX8" fmla="*/ 2232248 w 2520280"/>
              <a:gd name="connsiteY8" fmla="*/ 0 h 2299777"/>
              <a:gd name="connsiteX9" fmla="*/ 2304256 w 2520280"/>
              <a:gd name="connsiteY9" fmla="*/ 82135 h 2299777"/>
              <a:gd name="connsiteX10" fmla="*/ 2448272 w 2520280"/>
              <a:gd name="connsiteY10" fmla="*/ 328539 h 2299777"/>
              <a:gd name="connsiteX11" fmla="*/ 2520280 w 2520280"/>
              <a:gd name="connsiteY11" fmla="*/ 821349 h 2299777"/>
              <a:gd name="connsiteX12" fmla="*/ 2520280 w 2520280"/>
              <a:gd name="connsiteY12" fmla="*/ 2299777 h 2299777"/>
              <a:gd name="connsiteX13" fmla="*/ 0 w 2520280"/>
              <a:gd name="connsiteY13" fmla="*/ 2299777 h 2299777"/>
              <a:gd name="connsiteX0" fmla="*/ 0 w 2520280"/>
              <a:gd name="connsiteY0" fmla="*/ 2299777 h 2299777"/>
              <a:gd name="connsiteX1" fmla="*/ 864096 w 2520280"/>
              <a:gd name="connsiteY1" fmla="*/ 2217642 h 2299777"/>
              <a:gd name="connsiteX2" fmla="*/ 1080120 w 2520280"/>
              <a:gd name="connsiteY2" fmla="*/ 2135507 h 2299777"/>
              <a:gd name="connsiteX3" fmla="*/ 1296144 w 2520280"/>
              <a:gd name="connsiteY3" fmla="*/ 1971237 h 2299777"/>
              <a:gd name="connsiteX4" fmla="*/ 1584176 w 2520280"/>
              <a:gd name="connsiteY4" fmla="*/ 1642698 h 2299777"/>
              <a:gd name="connsiteX5" fmla="*/ 1872208 w 2520280"/>
              <a:gd name="connsiteY5" fmla="*/ 985618 h 2299777"/>
              <a:gd name="connsiteX6" fmla="*/ 2016224 w 2520280"/>
              <a:gd name="connsiteY6" fmla="*/ 410674 h 2299777"/>
              <a:gd name="connsiteX7" fmla="*/ 2160240 w 2520280"/>
              <a:gd name="connsiteY7" fmla="*/ 0 h 2299777"/>
              <a:gd name="connsiteX8" fmla="*/ 2232248 w 2520280"/>
              <a:gd name="connsiteY8" fmla="*/ 0 h 2299777"/>
              <a:gd name="connsiteX9" fmla="*/ 2304256 w 2520280"/>
              <a:gd name="connsiteY9" fmla="*/ 82135 h 2299777"/>
              <a:gd name="connsiteX10" fmla="*/ 2448272 w 2520280"/>
              <a:gd name="connsiteY10" fmla="*/ 328540 h 2299777"/>
              <a:gd name="connsiteX11" fmla="*/ 2520280 w 2520280"/>
              <a:gd name="connsiteY11" fmla="*/ 821349 h 2299777"/>
              <a:gd name="connsiteX12" fmla="*/ 2520280 w 2520280"/>
              <a:gd name="connsiteY12" fmla="*/ 2299777 h 2299777"/>
              <a:gd name="connsiteX13" fmla="*/ 0 w 2520280"/>
              <a:gd name="connsiteY13" fmla="*/ 2299777 h 2299777"/>
              <a:gd name="connsiteX0" fmla="*/ 0 w 2520280"/>
              <a:gd name="connsiteY0" fmla="*/ 2299777 h 2299777"/>
              <a:gd name="connsiteX1" fmla="*/ 864096 w 2520280"/>
              <a:gd name="connsiteY1" fmla="*/ 2217642 h 2299777"/>
              <a:gd name="connsiteX2" fmla="*/ 1080120 w 2520280"/>
              <a:gd name="connsiteY2" fmla="*/ 2135507 h 2299777"/>
              <a:gd name="connsiteX3" fmla="*/ 1296144 w 2520280"/>
              <a:gd name="connsiteY3" fmla="*/ 1971237 h 2299777"/>
              <a:gd name="connsiteX4" fmla="*/ 1584176 w 2520280"/>
              <a:gd name="connsiteY4" fmla="*/ 1642698 h 2299777"/>
              <a:gd name="connsiteX5" fmla="*/ 1872208 w 2520280"/>
              <a:gd name="connsiteY5" fmla="*/ 985618 h 2299777"/>
              <a:gd name="connsiteX6" fmla="*/ 2016224 w 2520280"/>
              <a:gd name="connsiteY6" fmla="*/ 410674 h 2299777"/>
              <a:gd name="connsiteX7" fmla="*/ 2160240 w 2520280"/>
              <a:gd name="connsiteY7" fmla="*/ 0 h 2299777"/>
              <a:gd name="connsiteX8" fmla="*/ 2232248 w 2520280"/>
              <a:gd name="connsiteY8" fmla="*/ 0 h 2299777"/>
              <a:gd name="connsiteX9" fmla="*/ 2304256 w 2520280"/>
              <a:gd name="connsiteY9" fmla="*/ 82135 h 2299777"/>
              <a:gd name="connsiteX10" fmla="*/ 2413584 w 2520280"/>
              <a:gd name="connsiteY10" fmla="*/ 325668 h 2299777"/>
              <a:gd name="connsiteX11" fmla="*/ 2520280 w 2520280"/>
              <a:gd name="connsiteY11" fmla="*/ 821349 h 2299777"/>
              <a:gd name="connsiteX12" fmla="*/ 2520280 w 2520280"/>
              <a:gd name="connsiteY12" fmla="*/ 2299777 h 2299777"/>
              <a:gd name="connsiteX13" fmla="*/ 0 w 2520280"/>
              <a:gd name="connsiteY13" fmla="*/ 2299777 h 2299777"/>
              <a:gd name="connsiteX0" fmla="*/ 0 w 2520280"/>
              <a:gd name="connsiteY0" fmla="*/ 2299777 h 2299777"/>
              <a:gd name="connsiteX1" fmla="*/ 864096 w 2520280"/>
              <a:gd name="connsiteY1" fmla="*/ 2217642 h 2299777"/>
              <a:gd name="connsiteX2" fmla="*/ 1080120 w 2520280"/>
              <a:gd name="connsiteY2" fmla="*/ 2135507 h 2299777"/>
              <a:gd name="connsiteX3" fmla="*/ 1296144 w 2520280"/>
              <a:gd name="connsiteY3" fmla="*/ 1971237 h 2299777"/>
              <a:gd name="connsiteX4" fmla="*/ 1584176 w 2520280"/>
              <a:gd name="connsiteY4" fmla="*/ 1642698 h 2299777"/>
              <a:gd name="connsiteX5" fmla="*/ 1845571 w 2520280"/>
              <a:gd name="connsiteY5" fmla="*/ 895588 h 2299777"/>
              <a:gd name="connsiteX6" fmla="*/ 2016224 w 2520280"/>
              <a:gd name="connsiteY6" fmla="*/ 410674 h 2299777"/>
              <a:gd name="connsiteX7" fmla="*/ 2160240 w 2520280"/>
              <a:gd name="connsiteY7" fmla="*/ 0 h 2299777"/>
              <a:gd name="connsiteX8" fmla="*/ 2232248 w 2520280"/>
              <a:gd name="connsiteY8" fmla="*/ 0 h 2299777"/>
              <a:gd name="connsiteX9" fmla="*/ 2304256 w 2520280"/>
              <a:gd name="connsiteY9" fmla="*/ 82135 h 2299777"/>
              <a:gd name="connsiteX10" fmla="*/ 2413584 w 2520280"/>
              <a:gd name="connsiteY10" fmla="*/ 325668 h 2299777"/>
              <a:gd name="connsiteX11" fmla="*/ 2520280 w 2520280"/>
              <a:gd name="connsiteY11" fmla="*/ 821349 h 2299777"/>
              <a:gd name="connsiteX12" fmla="*/ 2520280 w 2520280"/>
              <a:gd name="connsiteY12" fmla="*/ 2299777 h 2299777"/>
              <a:gd name="connsiteX13" fmla="*/ 0 w 2520280"/>
              <a:gd name="connsiteY13" fmla="*/ 2299777 h 2299777"/>
              <a:gd name="connsiteX0" fmla="*/ 0 w 2520280"/>
              <a:gd name="connsiteY0" fmla="*/ 2299777 h 2299777"/>
              <a:gd name="connsiteX1" fmla="*/ 864096 w 2520280"/>
              <a:gd name="connsiteY1" fmla="*/ 2217642 h 2299777"/>
              <a:gd name="connsiteX2" fmla="*/ 1080120 w 2520280"/>
              <a:gd name="connsiteY2" fmla="*/ 2135507 h 2299777"/>
              <a:gd name="connsiteX3" fmla="*/ 1296144 w 2520280"/>
              <a:gd name="connsiteY3" fmla="*/ 1971237 h 2299777"/>
              <a:gd name="connsiteX4" fmla="*/ 1584176 w 2520280"/>
              <a:gd name="connsiteY4" fmla="*/ 1642698 h 2299777"/>
              <a:gd name="connsiteX5" fmla="*/ 1845571 w 2520280"/>
              <a:gd name="connsiteY5" fmla="*/ 895588 h 2299777"/>
              <a:gd name="connsiteX6" fmla="*/ 1987574 w 2520280"/>
              <a:gd name="connsiteY6" fmla="*/ 407085 h 2299777"/>
              <a:gd name="connsiteX7" fmla="*/ 2160240 w 2520280"/>
              <a:gd name="connsiteY7" fmla="*/ 0 h 2299777"/>
              <a:gd name="connsiteX8" fmla="*/ 2232248 w 2520280"/>
              <a:gd name="connsiteY8" fmla="*/ 0 h 2299777"/>
              <a:gd name="connsiteX9" fmla="*/ 2304256 w 2520280"/>
              <a:gd name="connsiteY9" fmla="*/ 82135 h 2299777"/>
              <a:gd name="connsiteX10" fmla="*/ 2413584 w 2520280"/>
              <a:gd name="connsiteY10" fmla="*/ 325668 h 2299777"/>
              <a:gd name="connsiteX11" fmla="*/ 2520280 w 2520280"/>
              <a:gd name="connsiteY11" fmla="*/ 821349 h 2299777"/>
              <a:gd name="connsiteX12" fmla="*/ 2520280 w 2520280"/>
              <a:gd name="connsiteY12" fmla="*/ 2299777 h 2299777"/>
              <a:gd name="connsiteX13" fmla="*/ 0 w 2520280"/>
              <a:gd name="connsiteY13" fmla="*/ 2299777 h 2299777"/>
              <a:gd name="connsiteX0" fmla="*/ 0 w 2520280"/>
              <a:gd name="connsiteY0" fmla="*/ 2299777 h 2299777"/>
              <a:gd name="connsiteX1" fmla="*/ 864096 w 2520280"/>
              <a:gd name="connsiteY1" fmla="*/ 2217642 h 2299777"/>
              <a:gd name="connsiteX2" fmla="*/ 1080120 w 2520280"/>
              <a:gd name="connsiteY2" fmla="*/ 2135507 h 2299777"/>
              <a:gd name="connsiteX3" fmla="*/ 1296144 w 2520280"/>
              <a:gd name="connsiteY3" fmla="*/ 1971237 h 2299777"/>
              <a:gd name="connsiteX4" fmla="*/ 1490562 w 2520280"/>
              <a:gd name="connsiteY4" fmla="*/ 1709759 h 2299777"/>
              <a:gd name="connsiteX5" fmla="*/ 1845571 w 2520280"/>
              <a:gd name="connsiteY5" fmla="*/ 895588 h 2299777"/>
              <a:gd name="connsiteX6" fmla="*/ 1987574 w 2520280"/>
              <a:gd name="connsiteY6" fmla="*/ 407085 h 2299777"/>
              <a:gd name="connsiteX7" fmla="*/ 2160240 w 2520280"/>
              <a:gd name="connsiteY7" fmla="*/ 0 h 2299777"/>
              <a:gd name="connsiteX8" fmla="*/ 2232248 w 2520280"/>
              <a:gd name="connsiteY8" fmla="*/ 0 h 2299777"/>
              <a:gd name="connsiteX9" fmla="*/ 2304256 w 2520280"/>
              <a:gd name="connsiteY9" fmla="*/ 82135 h 2299777"/>
              <a:gd name="connsiteX10" fmla="*/ 2413584 w 2520280"/>
              <a:gd name="connsiteY10" fmla="*/ 325668 h 2299777"/>
              <a:gd name="connsiteX11" fmla="*/ 2520280 w 2520280"/>
              <a:gd name="connsiteY11" fmla="*/ 821349 h 2299777"/>
              <a:gd name="connsiteX12" fmla="*/ 2520280 w 2520280"/>
              <a:gd name="connsiteY12" fmla="*/ 2299777 h 2299777"/>
              <a:gd name="connsiteX13" fmla="*/ 0 w 2520280"/>
              <a:gd name="connsiteY13" fmla="*/ 2299777 h 2299777"/>
              <a:gd name="connsiteX0" fmla="*/ 0 w 2520280"/>
              <a:gd name="connsiteY0" fmla="*/ 2299777 h 2299777"/>
              <a:gd name="connsiteX1" fmla="*/ 864096 w 2520280"/>
              <a:gd name="connsiteY1" fmla="*/ 2217642 h 2299777"/>
              <a:gd name="connsiteX2" fmla="*/ 1080120 w 2520280"/>
              <a:gd name="connsiteY2" fmla="*/ 2135507 h 2299777"/>
              <a:gd name="connsiteX3" fmla="*/ 1296144 w 2520280"/>
              <a:gd name="connsiteY3" fmla="*/ 1971237 h 2299777"/>
              <a:gd name="connsiteX4" fmla="*/ 1490562 w 2520280"/>
              <a:gd name="connsiteY4" fmla="*/ 1709759 h 2299777"/>
              <a:gd name="connsiteX5" fmla="*/ 1703567 w 2520280"/>
              <a:gd name="connsiteY5" fmla="*/ 1384090 h 2299777"/>
              <a:gd name="connsiteX6" fmla="*/ 1845571 w 2520280"/>
              <a:gd name="connsiteY6" fmla="*/ 895588 h 2299777"/>
              <a:gd name="connsiteX7" fmla="*/ 1987574 w 2520280"/>
              <a:gd name="connsiteY7" fmla="*/ 407085 h 2299777"/>
              <a:gd name="connsiteX8" fmla="*/ 2160240 w 2520280"/>
              <a:gd name="connsiteY8" fmla="*/ 0 h 2299777"/>
              <a:gd name="connsiteX9" fmla="*/ 2232248 w 2520280"/>
              <a:gd name="connsiteY9" fmla="*/ 0 h 2299777"/>
              <a:gd name="connsiteX10" fmla="*/ 2304256 w 2520280"/>
              <a:gd name="connsiteY10" fmla="*/ 82135 h 2299777"/>
              <a:gd name="connsiteX11" fmla="*/ 2413584 w 2520280"/>
              <a:gd name="connsiteY11" fmla="*/ 325668 h 2299777"/>
              <a:gd name="connsiteX12" fmla="*/ 2520280 w 2520280"/>
              <a:gd name="connsiteY12" fmla="*/ 821349 h 2299777"/>
              <a:gd name="connsiteX13" fmla="*/ 2520280 w 2520280"/>
              <a:gd name="connsiteY13" fmla="*/ 2299777 h 2299777"/>
              <a:gd name="connsiteX14" fmla="*/ 0 w 2520280"/>
              <a:gd name="connsiteY14" fmla="*/ 2299777 h 2299777"/>
              <a:gd name="connsiteX0" fmla="*/ 0 w 2520280"/>
              <a:gd name="connsiteY0" fmla="*/ 2299777 h 2299777"/>
              <a:gd name="connsiteX1" fmla="*/ 851547 w 2520280"/>
              <a:gd name="connsiteY1" fmla="*/ 2198261 h 2299777"/>
              <a:gd name="connsiteX2" fmla="*/ 1080120 w 2520280"/>
              <a:gd name="connsiteY2" fmla="*/ 2135507 h 2299777"/>
              <a:gd name="connsiteX3" fmla="*/ 1296144 w 2520280"/>
              <a:gd name="connsiteY3" fmla="*/ 1971237 h 2299777"/>
              <a:gd name="connsiteX4" fmla="*/ 1490562 w 2520280"/>
              <a:gd name="connsiteY4" fmla="*/ 1709759 h 2299777"/>
              <a:gd name="connsiteX5" fmla="*/ 1703567 w 2520280"/>
              <a:gd name="connsiteY5" fmla="*/ 1384090 h 2299777"/>
              <a:gd name="connsiteX6" fmla="*/ 1845571 w 2520280"/>
              <a:gd name="connsiteY6" fmla="*/ 895588 h 2299777"/>
              <a:gd name="connsiteX7" fmla="*/ 1987574 w 2520280"/>
              <a:gd name="connsiteY7" fmla="*/ 407085 h 2299777"/>
              <a:gd name="connsiteX8" fmla="*/ 2160240 w 2520280"/>
              <a:gd name="connsiteY8" fmla="*/ 0 h 2299777"/>
              <a:gd name="connsiteX9" fmla="*/ 2232248 w 2520280"/>
              <a:gd name="connsiteY9" fmla="*/ 0 h 2299777"/>
              <a:gd name="connsiteX10" fmla="*/ 2304256 w 2520280"/>
              <a:gd name="connsiteY10" fmla="*/ 82135 h 2299777"/>
              <a:gd name="connsiteX11" fmla="*/ 2413584 w 2520280"/>
              <a:gd name="connsiteY11" fmla="*/ 325668 h 2299777"/>
              <a:gd name="connsiteX12" fmla="*/ 2520280 w 2520280"/>
              <a:gd name="connsiteY12" fmla="*/ 821349 h 2299777"/>
              <a:gd name="connsiteX13" fmla="*/ 2520280 w 2520280"/>
              <a:gd name="connsiteY13" fmla="*/ 2299777 h 2299777"/>
              <a:gd name="connsiteX14" fmla="*/ 0 w 2520280"/>
              <a:gd name="connsiteY14" fmla="*/ 2299777 h 2299777"/>
              <a:gd name="connsiteX0" fmla="*/ 0 w 2520280"/>
              <a:gd name="connsiteY0" fmla="*/ 2381194 h 2381194"/>
              <a:gd name="connsiteX1" fmla="*/ 851547 w 2520280"/>
              <a:gd name="connsiteY1" fmla="*/ 2279678 h 2381194"/>
              <a:gd name="connsiteX2" fmla="*/ 1080120 w 2520280"/>
              <a:gd name="connsiteY2" fmla="*/ 2216924 h 2381194"/>
              <a:gd name="connsiteX3" fmla="*/ 1296144 w 2520280"/>
              <a:gd name="connsiteY3" fmla="*/ 2052654 h 2381194"/>
              <a:gd name="connsiteX4" fmla="*/ 1490562 w 2520280"/>
              <a:gd name="connsiteY4" fmla="*/ 1791176 h 2381194"/>
              <a:gd name="connsiteX5" fmla="*/ 1703567 w 2520280"/>
              <a:gd name="connsiteY5" fmla="*/ 1465507 h 2381194"/>
              <a:gd name="connsiteX6" fmla="*/ 1845571 w 2520280"/>
              <a:gd name="connsiteY6" fmla="*/ 977005 h 2381194"/>
              <a:gd name="connsiteX7" fmla="*/ 1987574 w 2520280"/>
              <a:gd name="connsiteY7" fmla="*/ 488502 h 2381194"/>
              <a:gd name="connsiteX8" fmla="*/ 2160240 w 2520280"/>
              <a:gd name="connsiteY8" fmla="*/ 81417 h 2381194"/>
              <a:gd name="connsiteX9" fmla="*/ 2200579 w 2520280"/>
              <a:gd name="connsiteY9" fmla="*/ 0 h 2381194"/>
              <a:gd name="connsiteX10" fmla="*/ 2304256 w 2520280"/>
              <a:gd name="connsiteY10" fmla="*/ 163552 h 2381194"/>
              <a:gd name="connsiteX11" fmla="*/ 2413584 w 2520280"/>
              <a:gd name="connsiteY11" fmla="*/ 407085 h 2381194"/>
              <a:gd name="connsiteX12" fmla="*/ 2520280 w 2520280"/>
              <a:gd name="connsiteY12" fmla="*/ 902766 h 2381194"/>
              <a:gd name="connsiteX13" fmla="*/ 2520280 w 2520280"/>
              <a:gd name="connsiteY13" fmla="*/ 2381194 h 2381194"/>
              <a:gd name="connsiteX14" fmla="*/ 0 w 2520280"/>
              <a:gd name="connsiteY14" fmla="*/ 2381194 h 2381194"/>
              <a:gd name="connsiteX0" fmla="*/ 0 w 2520280"/>
              <a:gd name="connsiteY0" fmla="*/ 2381194 h 2381194"/>
              <a:gd name="connsiteX1" fmla="*/ 851547 w 2520280"/>
              <a:gd name="connsiteY1" fmla="*/ 2279678 h 2381194"/>
              <a:gd name="connsiteX2" fmla="*/ 1080120 w 2520280"/>
              <a:gd name="connsiteY2" fmla="*/ 2216924 h 2381194"/>
              <a:gd name="connsiteX3" fmla="*/ 1296144 w 2520280"/>
              <a:gd name="connsiteY3" fmla="*/ 2052654 h 2381194"/>
              <a:gd name="connsiteX4" fmla="*/ 1490562 w 2520280"/>
              <a:gd name="connsiteY4" fmla="*/ 1791176 h 2381194"/>
              <a:gd name="connsiteX5" fmla="*/ 1703567 w 2520280"/>
              <a:gd name="connsiteY5" fmla="*/ 1465507 h 2381194"/>
              <a:gd name="connsiteX6" fmla="*/ 1845571 w 2520280"/>
              <a:gd name="connsiteY6" fmla="*/ 977005 h 2381194"/>
              <a:gd name="connsiteX7" fmla="*/ 1987574 w 2520280"/>
              <a:gd name="connsiteY7" fmla="*/ 488502 h 2381194"/>
              <a:gd name="connsiteX8" fmla="*/ 2129577 w 2520280"/>
              <a:gd name="connsiteY8" fmla="*/ 81417 h 2381194"/>
              <a:gd name="connsiteX9" fmla="*/ 2200579 w 2520280"/>
              <a:gd name="connsiteY9" fmla="*/ 0 h 2381194"/>
              <a:gd name="connsiteX10" fmla="*/ 2304256 w 2520280"/>
              <a:gd name="connsiteY10" fmla="*/ 163552 h 2381194"/>
              <a:gd name="connsiteX11" fmla="*/ 2413584 w 2520280"/>
              <a:gd name="connsiteY11" fmla="*/ 407085 h 2381194"/>
              <a:gd name="connsiteX12" fmla="*/ 2520280 w 2520280"/>
              <a:gd name="connsiteY12" fmla="*/ 902766 h 2381194"/>
              <a:gd name="connsiteX13" fmla="*/ 2520280 w 2520280"/>
              <a:gd name="connsiteY13" fmla="*/ 2381194 h 2381194"/>
              <a:gd name="connsiteX14" fmla="*/ 0 w 2520280"/>
              <a:gd name="connsiteY14" fmla="*/ 2381194 h 2381194"/>
              <a:gd name="connsiteX0" fmla="*/ 0 w 2520280"/>
              <a:gd name="connsiteY0" fmla="*/ 2381194 h 2381194"/>
              <a:gd name="connsiteX1" fmla="*/ 851547 w 2520280"/>
              <a:gd name="connsiteY1" fmla="*/ 2279678 h 2381194"/>
              <a:gd name="connsiteX2" fmla="*/ 1080120 w 2520280"/>
              <a:gd name="connsiteY2" fmla="*/ 2216924 h 2381194"/>
              <a:gd name="connsiteX3" fmla="*/ 1296144 w 2520280"/>
              <a:gd name="connsiteY3" fmla="*/ 2052654 h 2381194"/>
              <a:gd name="connsiteX4" fmla="*/ 1490562 w 2520280"/>
              <a:gd name="connsiteY4" fmla="*/ 1791176 h 2381194"/>
              <a:gd name="connsiteX5" fmla="*/ 1703567 w 2520280"/>
              <a:gd name="connsiteY5" fmla="*/ 1465507 h 2381194"/>
              <a:gd name="connsiteX6" fmla="*/ 1845571 w 2520280"/>
              <a:gd name="connsiteY6" fmla="*/ 977005 h 2381194"/>
              <a:gd name="connsiteX7" fmla="*/ 1987574 w 2520280"/>
              <a:gd name="connsiteY7" fmla="*/ 488502 h 2381194"/>
              <a:gd name="connsiteX8" fmla="*/ 2129577 w 2520280"/>
              <a:gd name="connsiteY8" fmla="*/ 81417 h 2381194"/>
              <a:gd name="connsiteX9" fmla="*/ 2200579 w 2520280"/>
              <a:gd name="connsiteY9" fmla="*/ 0 h 2381194"/>
              <a:gd name="connsiteX10" fmla="*/ 2304256 w 2520280"/>
              <a:gd name="connsiteY10" fmla="*/ 163552 h 2381194"/>
              <a:gd name="connsiteX11" fmla="*/ 2413584 w 2520280"/>
              <a:gd name="connsiteY11" fmla="*/ 407085 h 2381194"/>
              <a:gd name="connsiteX12" fmla="*/ 2520280 w 2520280"/>
              <a:gd name="connsiteY12" fmla="*/ 902766 h 2381194"/>
              <a:gd name="connsiteX13" fmla="*/ 2520280 w 2520280"/>
              <a:gd name="connsiteY13" fmla="*/ 2381194 h 2381194"/>
              <a:gd name="connsiteX14" fmla="*/ 0 w 2520280"/>
              <a:gd name="connsiteY14" fmla="*/ 2381194 h 2381194"/>
              <a:gd name="connsiteX0" fmla="*/ 0 w 2520280"/>
              <a:gd name="connsiteY0" fmla="*/ 2381194 h 2381194"/>
              <a:gd name="connsiteX1" fmla="*/ 851547 w 2520280"/>
              <a:gd name="connsiteY1" fmla="*/ 2279678 h 2381194"/>
              <a:gd name="connsiteX2" fmla="*/ 1080120 w 2520280"/>
              <a:gd name="connsiteY2" fmla="*/ 2216924 h 2381194"/>
              <a:gd name="connsiteX3" fmla="*/ 1296144 w 2520280"/>
              <a:gd name="connsiteY3" fmla="*/ 2052654 h 2381194"/>
              <a:gd name="connsiteX4" fmla="*/ 1490562 w 2520280"/>
              <a:gd name="connsiteY4" fmla="*/ 1791176 h 2381194"/>
              <a:gd name="connsiteX5" fmla="*/ 1703567 w 2520280"/>
              <a:gd name="connsiteY5" fmla="*/ 1465507 h 2381194"/>
              <a:gd name="connsiteX6" fmla="*/ 1845571 w 2520280"/>
              <a:gd name="connsiteY6" fmla="*/ 977005 h 2381194"/>
              <a:gd name="connsiteX7" fmla="*/ 1987574 w 2520280"/>
              <a:gd name="connsiteY7" fmla="*/ 488502 h 2381194"/>
              <a:gd name="connsiteX8" fmla="*/ 2129577 w 2520280"/>
              <a:gd name="connsiteY8" fmla="*/ 81417 h 2381194"/>
              <a:gd name="connsiteX9" fmla="*/ 2200579 w 2520280"/>
              <a:gd name="connsiteY9" fmla="*/ 0 h 2381194"/>
              <a:gd name="connsiteX10" fmla="*/ 2304256 w 2520280"/>
              <a:gd name="connsiteY10" fmla="*/ 163552 h 2381194"/>
              <a:gd name="connsiteX11" fmla="*/ 2413584 w 2520280"/>
              <a:gd name="connsiteY11" fmla="*/ 407085 h 2381194"/>
              <a:gd name="connsiteX12" fmla="*/ 2520280 w 2520280"/>
              <a:gd name="connsiteY12" fmla="*/ 902766 h 2381194"/>
              <a:gd name="connsiteX13" fmla="*/ 2520280 w 2520280"/>
              <a:gd name="connsiteY13" fmla="*/ 2381194 h 2381194"/>
              <a:gd name="connsiteX14" fmla="*/ 0 w 2520280"/>
              <a:gd name="connsiteY14" fmla="*/ 2381194 h 2381194"/>
              <a:gd name="connsiteX0" fmla="*/ 0 w 2520280"/>
              <a:gd name="connsiteY0" fmla="*/ 2299777 h 2299777"/>
              <a:gd name="connsiteX1" fmla="*/ 851547 w 2520280"/>
              <a:gd name="connsiteY1" fmla="*/ 2198261 h 2299777"/>
              <a:gd name="connsiteX2" fmla="*/ 1080120 w 2520280"/>
              <a:gd name="connsiteY2" fmla="*/ 2135507 h 2299777"/>
              <a:gd name="connsiteX3" fmla="*/ 1296144 w 2520280"/>
              <a:gd name="connsiteY3" fmla="*/ 1971237 h 2299777"/>
              <a:gd name="connsiteX4" fmla="*/ 1490562 w 2520280"/>
              <a:gd name="connsiteY4" fmla="*/ 1709759 h 2299777"/>
              <a:gd name="connsiteX5" fmla="*/ 1703567 w 2520280"/>
              <a:gd name="connsiteY5" fmla="*/ 1384090 h 2299777"/>
              <a:gd name="connsiteX6" fmla="*/ 1845571 w 2520280"/>
              <a:gd name="connsiteY6" fmla="*/ 895588 h 2299777"/>
              <a:gd name="connsiteX7" fmla="*/ 1987574 w 2520280"/>
              <a:gd name="connsiteY7" fmla="*/ 407085 h 2299777"/>
              <a:gd name="connsiteX8" fmla="*/ 2129577 w 2520280"/>
              <a:gd name="connsiteY8" fmla="*/ 0 h 2299777"/>
              <a:gd name="connsiteX9" fmla="*/ 2304256 w 2520280"/>
              <a:gd name="connsiteY9" fmla="*/ 82135 h 2299777"/>
              <a:gd name="connsiteX10" fmla="*/ 2413584 w 2520280"/>
              <a:gd name="connsiteY10" fmla="*/ 325668 h 2299777"/>
              <a:gd name="connsiteX11" fmla="*/ 2520280 w 2520280"/>
              <a:gd name="connsiteY11" fmla="*/ 821349 h 2299777"/>
              <a:gd name="connsiteX12" fmla="*/ 2520280 w 2520280"/>
              <a:gd name="connsiteY12" fmla="*/ 2299777 h 2299777"/>
              <a:gd name="connsiteX13" fmla="*/ 0 w 2520280"/>
              <a:gd name="connsiteY13" fmla="*/ 2299777 h 2299777"/>
              <a:gd name="connsiteX0" fmla="*/ 0 w 2520280"/>
              <a:gd name="connsiteY0" fmla="*/ 2299777 h 2299777"/>
              <a:gd name="connsiteX1" fmla="*/ 851547 w 2520280"/>
              <a:gd name="connsiteY1" fmla="*/ 2198261 h 2299777"/>
              <a:gd name="connsiteX2" fmla="*/ 1080120 w 2520280"/>
              <a:gd name="connsiteY2" fmla="*/ 2135507 h 2299777"/>
              <a:gd name="connsiteX3" fmla="*/ 1296144 w 2520280"/>
              <a:gd name="connsiteY3" fmla="*/ 1971237 h 2299777"/>
              <a:gd name="connsiteX4" fmla="*/ 1490562 w 2520280"/>
              <a:gd name="connsiteY4" fmla="*/ 1709759 h 2299777"/>
              <a:gd name="connsiteX5" fmla="*/ 1703567 w 2520280"/>
              <a:gd name="connsiteY5" fmla="*/ 1384090 h 2299777"/>
              <a:gd name="connsiteX6" fmla="*/ 1845571 w 2520280"/>
              <a:gd name="connsiteY6" fmla="*/ 895588 h 2299777"/>
              <a:gd name="connsiteX7" fmla="*/ 1987574 w 2520280"/>
              <a:gd name="connsiteY7" fmla="*/ 407085 h 2299777"/>
              <a:gd name="connsiteX8" fmla="*/ 2129577 w 2520280"/>
              <a:gd name="connsiteY8" fmla="*/ 0 h 2299777"/>
              <a:gd name="connsiteX9" fmla="*/ 2271581 w 2520280"/>
              <a:gd name="connsiteY9" fmla="*/ 0 h 2299777"/>
              <a:gd name="connsiteX10" fmla="*/ 2304256 w 2520280"/>
              <a:gd name="connsiteY10" fmla="*/ 82135 h 2299777"/>
              <a:gd name="connsiteX11" fmla="*/ 2413584 w 2520280"/>
              <a:gd name="connsiteY11" fmla="*/ 325668 h 2299777"/>
              <a:gd name="connsiteX12" fmla="*/ 2520280 w 2520280"/>
              <a:gd name="connsiteY12" fmla="*/ 821349 h 2299777"/>
              <a:gd name="connsiteX13" fmla="*/ 2520280 w 2520280"/>
              <a:gd name="connsiteY13" fmla="*/ 2299777 h 2299777"/>
              <a:gd name="connsiteX14" fmla="*/ 0 w 2520280"/>
              <a:gd name="connsiteY14" fmla="*/ 2299777 h 2299777"/>
              <a:gd name="connsiteX0" fmla="*/ 0 w 2520280"/>
              <a:gd name="connsiteY0" fmla="*/ 2367624 h 2367624"/>
              <a:gd name="connsiteX1" fmla="*/ 851547 w 2520280"/>
              <a:gd name="connsiteY1" fmla="*/ 2266108 h 2367624"/>
              <a:gd name="connsiteX2" fmla="*/ 1080120 w 2520280"/>
              <a:gd name="connsiteY2" fmla="*/ 2203354 h 2367624"/>
              <a:gd name="connsiteX3" fmla="*/ 1296144 w 2520280"/>
              <a:gd name="connsiteY3" fmla="*/ 2039084 h 2367624"/>
              <a:gd name="connsiteX4" fmla="*/ 1490562 w 2520280"/>
              <a:gd name="connsiteY4" fmla="*/ 1777606 h 2367624"/>
              <a:gd name="connsiteX5" fmla="*/ 1703567 w 2520280"/>
              <a:gd name="connsiteY5" fmla="*/ 1451937 h 2367624"/>
              <a:gd name="connsiteX6" fmla="*/ 1845571 w 2520280"/>
              <a:gd name="connsiteY6" fmla="*/ 963435 h 2367624"/>
              <a:gd name="connsiteX7" fmla="*/ 1987574 w 2520280"/>
              <a:gd name="connsiteY7" fmla="*/ 474932 h 2367624"/>
              <a:gd name="connsiteX8" fmla="*/ 2129577 w 2520280"/>
              <a:gd name="connsiteY8" fmla="*/ 67847 h 2367624"/>
              <a:gd name="connsiteX9" fmla="*/ 2271581 w 2520280"/>
              <a:gd name="connsiteY9" fmla="*/ 67847 h 2367624"/>
              <a:gd name="connsiteX10" fmla="*/ 2304256 w 2520280"/>
              <a:gd name="connsiteY10" fmla="*/ 149982 h 2367624"/>
              <a:gd name="connsiteX11" fmla="*/ 2413584 w 2520280"/>
              <a:gd name="connsiteY11" fmla="*/ 393515 h 2367624"/>
              <a:gd name="connsiteX12" fmla="*/ 2520280 w 2520280"/>
              <a:gd name="connsiteY12" fmla="*/ 889196 h 2367624"/>
              <a:gd name="connsiteX13" fmla="*/ 2520280 w 2520280"/>
              <a:gd name="connsiteY13" fmla="*/ 2367624 h 2367624"/>
              <a:gd name="connsiteX14" fmla="*/ 0 w 2520280"/>
              <a:gd name="connsiteY14" fmla="*/ 2367624 h 2367624"/>
              <a:gd name="connsiteX0" fmla="*/ 0 w 2307748"/>
              <a:gd name="connsiteY0" fmla="*/ 2346713 h 2367624"/>
              <a:gd name="connsiteX1" fmla="*/ 639015 w 2307748"/>
              <a:gd name="connsiteY1" fmla="*/ 2266108 h 2367624"/>
              <a:gd name="connsiteX2" fmla="*/ 867588 w 2307748"/>
              <a:gd name="connsiteY2" fmla="*/ 2203354 h 2367624"/>
              <a:gd name="connsiteX3" fmla="*/ 1083612 w 2307748"/>
              <a:gd name="connsiteY3" fmla="*/ 2039084 h 2367624"/>
              <a:gd name="connsiteX4" fmla="*/ 1278030 w 2307748"/>
              <a:gd name="connsiteY4" fmla="*/ 1777606 h 2367624"/>
              <a:gd name="connsiteX5" fmla="*/ 1491035 w 2307748"/>
              <a:gd name="connsiteY5" fmla="*/ 1451937 h 2367624"/>
              <a:gd name="connsiteX6" fmla="*/ 1633039 w 2307748"/>
              <a:gd name="connsiteY6" fmla="*/ 963435 h 2367624"/>
              <a:gd name="connsiteX7" fmla="*/ 1775042 w 2307748"/>
              <a:gd name="connsiteY7" fmla="*/ 474932 h 2367624"/>
              <a:gd name="connsiteX8" fmla="*/ 1917045 w 2307748"/>
              <a:gd name="connsiteY8" fmla="*/ 67847 h 2367624"/>
              <a:gd name="connsiteX9" fmla="*/ 2059049 w 2307748"/>
              <a:gd name="connsiteY9" fmla="*/ 67847 h 2367624"/>
              <a:gd name="connsiteX10" fmla="*/ 2091724 w 2307748"/>
              <a:gd name="connsiteY10" fmla="*/ 149982 h 2367624"/>
              <a:gd name="connsiteX11" fmla="*/ 2201052 w 2307748"/>
              <a:gd name="connsiteY11" fmla="*/ 393515 h 2367624"/>
              <a:gd name="connsiteX12" fmla="*/ 2307748 w 2307748"/>
              <a:gd name="connsiteY12" fmla="*/ 889196 h 2367624"/>
              <a:gd name="connsiteX13" fmla="*/ 2307748 w 2307748"/>
              <a:gd name="connsiteY13" fmla="*/ 2367624 h 2367624"/>
              <a:gd name="connsiteX14" fmla="*/ 0 w 2307748"/>
              <a:gd name="connsiteY14" fmla="*/ 2346713 h 2367624"/>
              <a:gd name="connsiteX0" fmla="*/ 0 w 2307748"/>
              <a:gd name="connsiteY0" fmla="*/ 2346713 h 2367624"/>
              <a:gd name="connsiteX1" fmla="*/ 639015 w 2307748"/>
              <a:gd name="connsiteY1" fmla="*/ 2346713 h 2367624"/>
              <a:gd name="connsiteX2" fmla="*/ 867588 w 2307748"/>
              <a:gd name="connsiteY2" fmla="*/ 2203354 h 2367624"/>
              <a:gd name="connsiteX3" fmla="*/ 1083612 w 2307748"/>
              <a:gd name="connsiteY3" fmla="*/ 2039084 h 2367624"/>
              <a:gd name="connsiteX4" fmla="*/ 1278030 w 2307748"/>
              <a:gd name="connsiteY4" fmla="*/ 1777606 h 2367624"/>
              <a:gd name="connsiteX5" fmla="*/ 1491035 w 2307748"/>
              <a:gd name="connsiteY5" fmla="*/ 1451937 h 2367624"/>
              <a:gd name="connsiteX6" fmla="*/ 1633039 w 2307748"/>
              <a:gd name="connsiteY6" fmla="*/ 963435 h 2367624"/>
              <a:gd name="connsiteX7" fmla="*/ 1775042 w 2307748"/>
              <a:gd name="connsiteY7" fmla="*/ 474932 h 2367624"/>
              <a:gd name="connsiteX8" fmla="*/ 1917045 w 2307748"/>
              <a:gd name="connsiteY8" fmla="*/ 67847 h 2367624"/>
              <a:gd name="connsiteX9" fmla="*/ 2059049 w 2307748"/>
              <a:gd name="connsiteY9" fmla="*/ 67847 h 2367624"/>
              <a:gd name="connsiteX10" fmla="*/ 2091724 w 2307748"/>
              <a:gd name="connsiteY10" fmla="*/ 149982 h 2367624"/>
              <a:gd name="connsiteX11" fmla="*/ 2201052 w 2307748"/>
              <a:gd name="connsiteY11" fmla="*/ 393515 h 2367624"/>
              <a:gd name="connsiteX12" fmla="*/ 2307748 w 2307748"/>
              <a:gd name="connsiteY12" fmla="*/ 889196 h 2367624"/>
              <a:gd name="connsiteX13" fmla="*/ 2307748 w 2307748"/>
              <a:gd name="connsiteY13" fmla="*/ 2367624 h 2367624"/>
              <a:gd name="connsiteX14" fmla="*/ 0 w 2307748"/>
              <a:gd name="connsiteY14" fmla="*/ 2346713 h 2367624"/>
              <a:gd name="connsiteX0" fmla="*/ 0 w 2307748"/>
              <a:gd name="connsiteY0" fmla="*/ 2346713 h 2367624"/>
              <a:gd name="connsiteX1" fmla="*/ 568013 w 2307748"/>
              <a:gd name="connsiteY1" fmla="*/ 2346713 h 2367624"/>
              <a:gd name="connsiteX2" fmla="*/ 867588 w 2307748"/>
              <a:gd name="connsiteY2" fmla="*/ 2203354 h 2367624"/>
              <a:gd name="connsiteX3" fmla="*/ 1083612 w 2307748"/>
              <a:gd name="connsiteY3" fmla="*/ 2039084 h 2367624"/>
              <a:gd name="connsiteX4" fmla="*/ 1278030 w 2307748"/>
              <a:gd name="connsiteY4" fmla="*/ 1777606 h 2367624"/>
              <a:gd name="connsiteX5" fmla="*/ 1491035 w 2307748"/>
              <a:gd name="connsiteY5" fmla="*/ 1451937 h 2367624"/>
              <a:gd name="connsiteX6" fmla="*/ 1633039 w 2307748"/>
              <a:gd name="connsiteY6" fmla="*/ 963435 h 2367624"/>
              <a:gd name="connsiteX7" fmla="*/ 1775042 w 2307748"/>
              <a:gd name="connsiteY7" fmla="*/ 474932 h 2367624"/>
              <a:gd name="connsiteX8" fmla="*/ 1917045 w 2307748"/>
              <a:gd name="connsiteY8" fmla="*/ 67847 h 2367624"/>
              <a:gd name="connsiteX9" fmla="*/ 2059049 w 2307748"/>
              <a:gd name="connsiteY9" fmla="*/ 67847 h 2367624"/>
              <a:gd name="connsiteX10" fmla="*/ 2091724 w 2307748"/>
              <a:gd name="connsiteY10" fmla="*/ 149982 h 2367624"/>
              <a:gd name="connsiteX11" fmla="*/ 2201052 w 2307748"/>
              <a:gd name="connsiteY11" fmla="*/ 393515 h 2367624"/>
              <a:gd name="connsiteX12" fmla="*/ 2307748 w 2307748"/>
              <a:gd name="connsiteY12" fmla="*/ 889196 h 2367624"/>
              <a:gd name="connsiteX13" fmla="*/ 2307748 w 2307748"/>
              <a:gd name="connsiteY13" fmla="*/ 2367624 h 2367624"/>
              <a:gd name="connsiteX14" fmla="*/ 0 w 2307748"/>
              <a:gd name="connsiteY14" fmla="*/ 2346713 h 2367624"/>
              <a:gd name="connsiteX0" fmla="*/ 0 w 2307748"/>
              <a:gd name="connsiteY0" fmla="*/ 2346713 h 2367624"/>
              <a:gd name="connsiteX1" fmla="*/ 568013 w 2307748"/>
              <a:gd name="connsiteY1" fmla="*/ 2346713 h 2367624"/>
              <a:gd name="connsiteX2" fmla="*/ 867588 w 2307748"/>
              <a:gd name="connsiteY2" fmla="*/ 2203354 h 2367624"/>
              <a:gd name="connsiteX3" fmla="*/ 1065025 w 2307748"/>
              <a:gd name="connsiteY3" fmla="*/ 2021045 h 2367624"/>
              <a:gd name="connsiteX4" fmla="*/ 1278030 w 2307748"/>
              <a:gd name="connsiteY4" fmla="*/ 1777606 h 2367624"/>
              <a:gd name="connsiteX5" fmla="*/ 1491035 w 2307748"/>
              <a:gd name="connsiteY5" fmla="*/ 1451937 h 2367624"/>
              <a:gd name="connsiteX6" fmla="*/ 1633039 w 2307748"/>
              <a:gd name="connsiteY6" fmla="*/ 963435 h 2367624"/>
              <a:gd name="connsiteX7" fmla="*/ 1775042 w 2307748"/>
              <a:gd name="connsiteY7" fmla="*/ 474932 h 2367624"/>
              <a:gd name="connsiteX8" fmla="*/ 1917045 w 2307748"/>
              <a:gd name="connsiteY8" fmla="*/ 67847 h 2367624"/>
              <a:gd name="connsiteX9" fmla="*/ 2059049 w 2307748"/>
              <a:gd name="connsiteY9" fmla="*/ 67847 h 2367624"/>
              <a:gd name="connsiteX10" fmla="*/ 2091724 w 2307748"/>
              <a:gd name="connsiteY10" fmla="*/ 149982 h 2367624"/>
              <a:gd name="connsiteX11" fmla="*/ 2201052 w 2307748"/>
              <a:gd name="connsiteY11" fmla="*/ 393515 h 2367624"/>
              <a:gd name="connsiteX12" fmla="*/ 2307748 w 2307748"/>
              <a:gd name="connsiteY12" fmla="*/ 889196 h 2367624"/>
              <a:gd name="connsiteX13" fmla="*/ 2307748 w 2307748"/>
              <a:gd name="connsiteY13" fmla="*/ 2367624 h 2367624"/>
              <a:gd name="connsiteX14" fmla="*/ 0 w 2307748"/>
              <a:gd name="connsiteY14" fmla="*/ 2346713 h 2367624"/>
              <a:gd name="connsiteX0" fmla="*/ 0 w 2307748"/>
              <a:gd name="connsiteY0" fmla="*/ 2346713 h 2367624"/>
              <a:gd name="connsiteX1" fmla="*/ 568013 w 2307748"/>
              <a:gd name="connsiteY1" fmla="*/ 2346713 h 2367624"/>
              <a:gd name="connsiteX2" fmla="*/ 867588 w 2307748"/>
              <a:gd name="connsiteY2" fmla="*/ 2203354 h 2367624"/>
              <a:gd name="connsiteX3" fmla="*/ 1065025 w 2307748"/>
              <a:gd name="connsiteY3" fmla="*/ 2021045 h 2367624"/>
              <a:gd name="connsiteX4" fmla="*/ 1278030 w 2307748"/>
              <a:gd name="connsiteY4" fmla="*/ 1777606 h 2367624"/>
              <a:gd name="connsiteX5" fmla="*/ 1491035 w 2307748"/>
              <a:gd name="connsiteY5" fmla="*/ 1451937 h 2367624"/>
              <a:gd name="connsiteX6" fmla="*/ 1633039 w 2307748"/>
              <a:gd name="connsiteY6" fmla="*/ 963435 h 2367624"/>
              <a:gd name="connsiteX7" fmla="*/ 1775042 w 2307748"/>
              <a:gd name="connsiteY7" fmla="*/ 474932 h 2367624"/>
              <a:gd name="connsiteX8" fmla="*/ 1917045 w 2307748"/>
              <a:gd name="connsiteY8" fmla="*/ 67847 h 2367624"/>
              <a:gd name="connsiteX9" fmla="*/ 2059049 w 2307748"/>
              <a:gd name="connsiteY9" fmla="*/ 67847 h 2367624"/>
              <a:gd name="connsiteX10" fmla="*/ 2091724 w 2307748"/>
              <a:gd name="connsiteY10" fmla="*/ 149982 h 2367624"/>
              <a:gd name="connsiteX11" fmla="*/ 2201052 w 2307748"/>
              <a:gd name="connsiteY11" fmla="*/ 393515 h 2367624"/>
              <a:gd name="connsiteX12" fmla="*/ 2307748 w 2307748"/>
              <a:gd name="connsiteY12" fmla="*/ 889196 h 2367624"/>
              <a:gd name="connsiteX13" fmla="*/ 2307748 w 2307748"/>
              <a:gd name="connsiteY13" fmla="*/ 2367624 h 2367624"/>
              <a:gd name="connsiteX14" fmla="*/ 0 w 2307748"/>
              <a:gd name="connsiteY14" fmla="*/ 2346713 h 2367624"/>
              <a:gd name="connsiteX0" fmla="*/ 0 w 2307748"/>
              <a:gd name="connsiteY0" fmla="*/ 2346713 h 2367624"/>
              <a:gd name="connsiteX1" fmla="*/ 568013 w 2307748"/>
              <a:gd name="connsiteY1" fmla="*/ 2346713 h 2367624"/>
              <a:gd name="connsiteX2" fmla="*/ 852020 w 2307748"/>
              <a:gd name="connsiteY2" fmla="*/ 2183879 h 2367624"/>
              <a:gd name="connsiteX3" fmla="*/ 1065025 w 2307748"/>
              <a:gd name="connsiteY3" fmla="*/ 2021045 h 2367624"/>
              <a:gd name="connsiteX4" fmla="*/ 1278030 w 2307748"/>
              <a:gd name="connsiteY4" fmla="*/ 1777606 h 2367624"/>
              <a:gd name="connsiteX5" fmla="*/ 1491035 w 2307748"/>
              <a:gd name="connsiteY5" fmla="*/ 1451937 h 2367624"/>
              <a:gd name="connsiteX6" fmla="*/ 1633039 w 2307748"/>
              <a:gd name="connsiteY6" fmla="*/ 963435 h 2367624"/>
              <a:gd name="connsiteX7" fmla="*/ 1775042 w 2307748"/>
              <a:gd name="connsiteY7" fmla="*/ 474932 h 2367624"/>
              <a:gd name="connsiteX8" fmla="*/ 1917045 w 2307748"/>
              <a:gd name="connsiteY8" fmla="*/ 67847 h 2367624"/>
              <a:gd name="connsiteX9" fmla="*/ 2059049 w 2307748"/>
              <a:gd name="connsiteY9" fmla="*/ 67847 h 2367624"/>
              <a:gd name="connsiteX10" fmla="*/ 2091724 w 2307748"/>
              <a:gd name="connsiteY10" fmla="*/ 149982 h 2367624"/>
              <a:gd name="connsiteX11" fmla="*/ 2201052 w 2307748"/>
              <a:gd name="connsiteY11" fmla="*/ 393515 h 2367624"/>
              <a:gd name="connsiteX12" fmla="*/ 2307748 w 2307748"/>
              <a:gd name="connsiteY12" fmla="*/ 889196 h 2367624"/>
              <a:gd name="connsiteX13" fmla="*/ 2307748 w 2307748"/>
              <a:gd name="connsiteY13" fmla="*/ 2367624 h 2367624"/>
              <a:gd name="connsiteX14" fmla="*/ 0 w 2307748"/>
              <a:gd name="connsiteY14" fmla="*/ 2346713 h 2367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307748" h="2367624">
                <a:moveTo>
                  <a:pt x="0" y="2346713"/>
                </a:moveTo>
                <a:lnTo>
                  <a:pt x="568013" y="2346713"/>
                </a:lnTo>
                <a:lnTo>
                  <a:pt x="852020" y="2183879"/>
                </a:lnTo>
                <a:lnTo>
                  <a:pt x="1065025" y="2021045"/>
                </a:lnTo>
                <a:cubicBezTo>
                  <a:pt x="1144015" y="1930785"/>
                  <a:pt x="1186459" y="1956881"/>
                  <a:pt x="1278030" y="1777606"/>
                </a:cubicBezTo>
                <a:cubicBezTo>
                  <a:pt x="1339135" y="1672246"/>
                  <a:pt x="1431867" y="1587632"/>
                  <a:pt x="1491035" y="1451937"/>
                </a:cubicBezTo>
                <a:cubicBezTo>
                  <a:pt x="1550203" y="1316242"/>
                  <a:pt x="1585705" y="1126269"/>
                  <a:pt x="1633039" y="963435"/>
                </a:cubicBezTo>
                <a:cubicBezTo>
                  <a:pt x="1680374" y="800601"/>
                  <a:pt x="1727708" y="624197"/>
                  <a:pt x="1775042" y="474932"/>
                </a:cubicBezTo>
                <a:cubicBezTo>
                  <a:pt x="1822376" y="325667"/>
                  <a:pt x="1878825" y="129702"/>
                  <a:pt x="1917045" y="67847"/>
                </a:cubicBezTo>
                <a:cubicBezTo>
                  <a:pt x="1964379" y="0"/>
                  <a:pt x="2029936" y="54158"/>
                  <a:pt x="2059049" y="67847"/>
                </a:cubicBezTo>
                <a:lnTo>
                  <a:pt x="2091724" y="149982"/>
                </a:lnTo>
                <a:lnTo>
                  <a:pt x="2201052" y="393515"/>
                </a:lnTo>
                <a:lnTo>
                  <a:pt x="2307748" y="889196"/>
                </a:lnTo>
                <a:lnTo>
                  <a:pt x="2307748" y="2367624"/>
                </a:lnTo>
                <a:lnTo>
                  <a:pt x="0" y="2346713"/>
                </a:lnTo>
                <a:close/>
              </a:path>
            </a:pathLst>
          </a:custGeom>
          <a:solidFill>
            <a:srgbClr val="FF3399">
              <a:alpha val="48000"/>
            </a:srgbClr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Freeform 38"/>
          <p:cNvSpPr/>
          <p:nvPr/>
        </p:nvSpPr>
        <p:spPr>
          <a:xfrm>
            <a:off x="283550" y="3145315"/>
            <a:ext cx="4504838" cy="2074626"/>
          </a:xfrm>
          <a:custGeom>
            <a:avLst/>
            <a:gdLst>
              <a:gd name="connsiteX0" fmla="*/ 0 w 4502989"/>
              <a:gd name="connsiteY0" fmla="*/ 2065547 h 2097177"/>
              <a:gd name="connsiteX1" fmla="*/ 701615 w 4502989"/>
              <a:gd name="connsiteY1" fmla="*/ 2054045 h 2097177"/>
              <a:gd name="connsiteX2" fmla="*/ 1207698 w 4502989"/>
              <a:gd name="connsiteY2" fmla="*/ 1812506 h 2097177"/>
              <a:gd name="connsiteX3" fmla="*/ 1708030 w 4502989"/>
              <a:gd name="connsiteY3" fmla="*/ 1231660 h 2097177"/>
              <a:gd name="connsiteX4" fmla="*/ 2196861 w 4502989"/>
              <a:gd name="connsiteY4" fmla="*/ 6709 h 2097177"/>
              <a:gd name="connsiteX5" fmla="*/ 2720196 w 4502989"/>
              <a:gd name="connsiteY5" fmla="*/ 1271917 h 2097177"/>
              <a:gd name="connsiteX6" fmla="*/ 3220528 w 4502989"/>
              <a:gd name="connsiteY6" fmla="*/ 1812506 h 2097177"/>
              <a:gd name="connsiteX7" fmla="*/ 3726611 w 4502989"/>
              <a:gd name="connsiteY7" fmla="*/ 2054045 h 2097177"/>
              <a:gd name="connsiteX8" fmla="*/ 4399472 w 4502989"/>
              <a:gd name="connsiteY8" fmla="*/ 2071298 h 2097177"/>
              <a:gd name="connsiteX9" fmla="*/ 4347713 w 4502989"/>
              <a:gd name="connsiteY9" fmla="*/ 2071298 h 2097177"/>
              <a:gd name="connsiteX0" fmla="*/ 0 w 4504854"/>
              <a:gd name="connsiteY0" fmla="*/ 2065547 h 2096218"/>
              <a:gd name="connsiteX1" fmla="*/ 701615 w 4504854"/>
              <a:gd name="connsiteY1" fmla="*/ 2054045 h 2096218"/>
              <a:gd name="connsiteX2" fmla="*/ 1207698 w 4504854"/>
              <a:gd name="connsiteY2" fmla="*/ 1812506 h 2096218"/>
              <a:gd name="connsiteX3" fmla="*/ 1708030 w 4504854"/>
              <a:gd name="connsiteY3" fmla="*/ 1231660 h 2096218"/>
              <a:gd name="connsiteX4" fmla="*/ 2196861 w 4504854"/>
              <a:gd name="connsiteY4" fmla="*/ 6709 h 2096218"/>
              <a:gd name="connsiteX5" fmla="*/ 2720196 w 4504854"/>
              <a:gd name="connsiteY5" fmla="*/ 1271917 h 2096218"/>
              <a:gd name="connsiteX6" fmla="*/ 3220528 w 4504854"/>
              <a:gd name="connsiteY6" fmla="*/ 1812506 h 2096218"/>
              <a:gd name="connsiteX7" fmla="*/ 3715419 w 4504854"/>
              <a:gd name="connsiteY7" fmla="*/ 2051429 h 2096218"/>
              <a:gd name="connsiteX8" fmla="*/ 4399472 w 4504854"/>
              <a:gd name="connsiteY8" fmla="*/ 2071298 h 2096218"/>
              <a:gd name="connsiteX9" fmla="*/ 4347713 w 4504854"/>
              <a:gd name="connsiteY9" fmla="*/ 2071298 h 2096218"/>
              <a:gd name="connsiteX0" fmla="*/ 0 w 4504854"/>
              <a:gd name="connsiteY0" fmla="*/ 2065547 h 2096218"/>
              <a:gd name="connsiteX1" fmla="*/ 701615 w 4504854"/>
              <a:gd name="connsiteY1" fmla="*/ 2054045 h 2096218"/>
              <a:gd name="connsiteX2" fmla="*/ 1207698 w 4504854"/>
              <a:gd name="connsiteY2" fmla="*/ 1812506 h 2096218"/>
              <a:gd name="connsiteX3" fmla="*/ 1708030 w 4504854"/>
              <a:gd name="connsiteY3" fmla="*/ 1231660 h 2096218"/>
              <a:gd name="connsiteX4" fmla="*/ 2196861 w 4504854"/>
              <a:gd name="connsiteY4" fmla="*/ 6709 h 2096218"/>
              <a:gd name="connsiteX5" fmla="*/ 2720196 w 4504854"/>
              <a:gd name="connsiteY5" fmla="*/ 1271917 h 2096218"/>
              <a:gd name="connsiteX6" fmla="*/ 3220528 w 4504854"/>
              <a:gd name="connsiteY6" fmla="*/ 1812506 h 2096218"/>
              <a:gd name="connsiteX7" fmla="*/ 3715418 w 4504854"/>
              <a:gd name="connsiteY7" fmla="*/ 2051429 h 2096218"/>
              <a:gd name="connsiteX8" fmla="*/ 4399472 w 4504854"/>
              <a:gd name="connsiteY8" fmla="*/ 2071298 h 2096218"/>
              <a:gd name="connsiteX9" fmla="*/ 4347713 w 4504854"/>
              <a:gd name="connsiteY9" fmla="*/ 2071298 h 2096218"/>
              <a:gd name="connsiteX0" fmla="*/ 0 w 4504854"/>
              <a:gd name="connsiteY0" fmla="*/ 2065547 h 2096218"/>
              <a:gd name="connsiteX1" fmla="*/ 701615 w 4504854"/>
              <a:gd name="connsiteY1" fmla="*/ 2054045 h 2096218"/>
              <a:gd name="connsiteX2" fmla="*/ 1207698 w 4504854"/>
              <a:gd name="connsiteY2" fmla="*/ 1812506 h 2096218"/>
              <a:gd name="connsiteX3" fmla="*/ 1708030 w 4504854"/>
              <a:gd name="connsiteY3" fmla="*/ 1231660 h 2096218"/>
              <a:gd name="connsiteX4" fmla="*/ 2196861 w 4504854"/>
              <a:gd name="connsiteY4" fmla="*/ 6709 h 2096218"/>
              <a:gd name="connsiteX5" fmla="*/ 2720196 w 4504854"/>
              <a:gd name="connsiteY5" fmla="*/ 1271917 h 2096218"/>
              <a:gd name="connsiteX6" fmla="*/ 3220528 w 4504854"/>
              <a:gd name="connsiteY6" fmla="*/ 1812506 h 2096218"/>
              <a:gd name="connsiteX7" fmla="*/ 3715418 w 4504854"/>
              <a:gd name="connsiteY7" fmla="*/ 2051429 h 2096218"/>
              <a:gd name="connsiteX8" fmla="*/ 4399472 w 4504854"/>
              <a:gd name="connsiteY8" fmla="*/ 2071298 h 2096218"/>
              <a:gd name="connsiteX9" fmla="*/ 4347713 w 4504854"/>
              <a:gd name="connsiteY9" fmla="*/ 2071298 h 2096218"/>
              <a:gd name="connsiteX0" fmla="*/ 0 w 4504854"/>
              <a:gd name="connsiteY0" fmla="*/ 2065547 h 2074609"/>
              <a:gd name="connsiteX1" fmla="*/ 701615 w 4504854"/>
              <a:gd name="connsiteY1" fmla="*/ 2054045 h 2074609"/>
              <a:gd name="connsiteX2" fmla="*/ 1207698 w 4504854"/>
              <a:gd name="connsiteY2" fmla="*/ 1812506 h 2074609"/>
              <a:gd name="connsiteX3" fmla="*/ 1708030 w 4504854"/>
              <a:gd name="connsiteY3" fmla="*/ 1231660 h 2074609"/>
              <a:gd name="connsiteX4" fmla="*/ 2196861 w 4504854"/>
              <a:gd name="connsiteY4" fmla="*/ 6709 h 2074609"/>
              <a:gd name="connsiteX5" fmla="*/ 2720196 w 4504854"/>
              <a:gd name="connsiteY5" fmla="*/ 1271917 h 2074609"/>
              <a:gd name="connsiteX6" fmla="*/ 3220528 w 4504854"/>
              <a:gd name="connsiteY6" fmla="*/ 1812506 h 2074609"/>
              <a:gd name="connsiteX7" fmla="*/ 3715418 w 4504854"/>
              <a:gd name="connsiteY7" fmla="*/ 2051429 h 2074609"/>
              <a:gd name="connsiteX8" fmla="*/ 4399472 w 4504854"/>
              <a:gd name="connsiteY8" fmla="*/ 2071298 h 2074609"/>
              <a:gd name="connsiteX9" fmla="*/ 4347713 w 4504854"/>
              <a:gd name="connsiteY9" fmla="*/ 2071298 h 20746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4854" h="2074609">
                <a:moveTo>
                  <a:pt x="0" y="2065547"/>
                </a:moveTo>
                <a:lnTo>
                  <a:pt x="701615" y="2054045"/>
                </a:lnTo>
                <a:cubicBezTo>
                  <a:pt x="902898" y="2011872"/>
                  <a:pt x="1039962" y="1949570"/>
                  <a:pt x="1207698" y="1812506"/>
                </a:cubicBezTo>
                <a:cubicBezTo>
                  <a:pt x="1375434" y="1675442"/>
                  <a:pt x="1543170" y="1532626"/>
                  <a:pt x="1708030" y="1231660"/>
                </a:cubicBezTo>
                <a:cubicBezTo>
                  <a:pt x="1872890" y="930694"/>
                  <a:pt x="2028167" y="0"/>
                  <a:pt x="2196861" y="6709"/>
                </a:cubicBezTo>
                <a:cubicBezTo>
                  <a:pt x="2365555" y="13419"/>
                  <a:pt x="2549585" y="970951"/>
                  <a:pt x="2720196" y="1271917"/>
                </a:cubicBezTo>
                <a:cubicBezTo>
                  <a:pt x="2890807" y="1572883"/>
                  <a:pt x="3054658" y="1682587"/>
                  <a:pt x="3220528" y="1812506"/>
                </a:cubicBezTo>
                <a:cubicBezTo>
                  <a:pt x="3386398" y="1942425"/>
                  <a:pt x="3518927" y="2008297"/>
                  <a:pt x="3715418" y="2051429"/>
                </a:cubicBezTo>
                <a:lnTo>
                  <a:pt x="4399472" y="2071298"/>
                </a:lnTo>
                <a:cubicBezTo>
                  <a:pt x="4504854" y="2074609"/>
                  <a:pt x="4425351" y="2072735"/>
                  <a:pt x="4347713" y="2071298"/>
                </a:cubicBezTo>
              </a:path>
            </a:pathLst>
          </a:cu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553566" y="5677637"/>
            <a:ext cx="46513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solution on the calculator is 0.7340145322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53566" y="5949280"/>
            <a:ext cx="489654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So the probability that a packet contains more than 250ml is </a:t>
            </a:r>
            <a:r>
              <a:rPr lang="en-GB" sz="2000" b="1" dirty="0">
                <a:solidFill>
                  <a:srgbClr val="0000FF"/>
                </a:solidFill>
              </a:rPr>
              <a:t>0.734 </a:t>
            </a:r>
            <a:r>
              <a:rPr lang="en-GB" sz="2000" dirty="0"/>
              <a:t>or </a:t>
            </a:r>
            <a:r>
              <a:rPr lang="en-GB" sz="2000" b="1" dirty="0">
                <a:solidFill>
                  <a:srgbClr val="0000FF"/>
                </a:solidFill>
              </a:rPr>
              <a:t>73.4%</a:t>
            </a:r>
          </a:p>
        </p:txBody>
      </p:sp>
      <p:sp>
        <p:nvSpPr>
          <p:cNvPr id="66" name="Rectangle 65">
            <a:hlinkClick r:id="rId4"/>
            <a:extLst>
              <a:ext uri="{FF2B5EF4-FFF2-40B4-BE49-F238E27FC236}">
                <a16:creationId xmlns:a16="http://schemas.microsoft.com/office/drawing/2014/main" id="{4C72FB5B-3615-44BD-AC94-8ADD398CA8E6}"/>
              </a:ext>
            </a:extLst>
          </p:cNvPr>
          <p:cNvSpPr/>
          <p:nvPr/>
        </p:nvSpPr>
        <p:spPr>
          <a:xfrm>
            <a:off x="8029520" y="62288"/>
            <a:ext cx="1005840" cy="6217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Rectangle 66">
            <a:hlinkClick r:id="rId4"/>
            <a:extLst>
              <a:ext uri="{FF2B5EF4-FFF2-40B4-BE49-F238E27FC236}">
                <a16:creationId xmlns:a16="http://schemas.microsoft.com/office/drawing/2014/main" id="{6E437FEA-E641-466F-9E36-4715C9F81488}"/>
              </a:ext>
            </a:extLst>
          </p:cNvPr>
          <p:cNvSpPr/>
          <p:nvPr/>
        </p:nvSpPr>
        <p:spPr>
          <a:xfrm>
            <a:off x="827584" y="6551438"/>
            <a:ext cx="1728192" cy="1788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993C2AF6-C764-4C92-938F-4A2FE6A2A2BE}"/>
              </a:ext>
            </a:extLst>
          </p:cNvPr>
          <p:cNvSpPr txBox="1"/>
          <p:nvPr/>
        </p:nvSpPr>
        <p:spPr>
          <a:xfrm>
            <a:off x="179512" y="0"/>
            <a:ext cx="15121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rgbClr val="002060"/>
                </a:solidFill>
              </a:rPr>
              <a:t>Example 1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933DC44-D939-65D1-68A2-9C13165C0695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49440" y="1874520"/>
            <a:ext cx="2021893" cy="475488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FD0C2446-5A22-9255-E6CA-2C3D25EC01EC}"/>
              </a:ext>
            </a:extLst>
          </p:cNvPr>
          <p:cNvSpPr txBox="1"/>
          <p:nvPr/>
        </p:nvSpPr>
        <p:spPr>
          <a:xfrm>
            <a:off x="4713147" y="3566297"/>
            <a:ext cx="2016224" cy="369332"/>
          </a:xfrm>
          <a:prstGeom prst="rect">
            <a:avLst/>
          </a:prstGeom>
          <a:solidFill>
            <a:srgbClr val="FDE4CF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Enter the values:</a:t>
            </a:r>
            <a:endParaRPr lang="en-GB" dirty="0">
              <a:cs typeface="Times New Roman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7E78C70-5F8C-A279-AE0C-2CFE25F836B0}"/>
              </a:ext>
            </a:extLst>
          </p:cNvPr>
          <p:cNvSpPr txBox="1"/>
          <p:nvPr/>
        </p:nvSpPr>
        <p:spPr>
          <a:xfrm>
            <a:off x="4724351" y="4106381"/>
            <a:ext cx="1217102" cy="378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Lower:</a:t>
            </a:r>
            <a:endParaRPr lang="en-GB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2B6FFBA-7127-3464-D86C-C8BEAFD4DA47}"/>
              </a:ext>
            </a:extLst>
          </p:cNvPr>
          <p:cNvSpPr txBox="1"/>
          <p:nvPr/>
        </p:nvSpPr>
        <p:spPr>
          <a:xfrm>
            <a:off x="4670947" y="4513438"/>
            <a:ext cx="1217102" cy="378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Upper:</a:t>
            </a:r>
            <a:endParaRPr lang="en-GB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A327E21-B796-11F0-B129-DD92390121E1}"/>
              </a:ext>
            </a:extLst>
          </p:cNvPr>
          <p:cNvSpPr txBox="1"/>
          <p:nvPr/>
        </p:nvSpPr>
        <p:spPr>
          <a:xfrm>
            <a:off x="5056489" y="5259222"/>
            <a:ext cx="407021" cy="378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Symbol" panose="05050102010706020507" pitchFamily="18" charset="2"/>
              </a:rPr>
              <a:t></a:t>
            </a:r>
            <a:r>
              <a:rPr lang="en-US" dirty="0"/>
              <a:t>:</a:t>
            </a:r>
            <a:endParaRPr lang="en-GB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A227A9A-24F4-17B2-963F-3E969D8F74AD}"/>
              </a:ext>
            </a:extLst>
          </p:cNvPr>
          <p:cNvSpPr txBox="1"/>
          <p:nvPr/>
        </p:nvSpPr>
        <p:spPr>
          <a:xfrm>
            <a:off x="5065589" y="4905509"/>
            <a:ext cx="468785" cy="378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Symbol" panose="05050102010706020507" pitchFamily="18" charset="2"/>
              </a:rPr>
              <a:t></a:t>
            </a:r>
            <a:r>
              <a:rPr lang="en-US" dirty="0"/>
              <a:t>:</a:t>
            </a:r>
            <a:endParaRPr lang="en-GB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27E8EC9-B2DB-33D3-57F0-1E7B764447C3}"/>
              </a:ext>
            </a:extLst>
          </p:cNvPr>
          <p:cNvSpPr txBox="1"/>
          <p:nvPr/>
        </p:nvSpPr>
        <p:spPr>
          <a:xfrm>
            <a:off x="5521414" y="4118772"/>
            <a:ext cx="917930" cy="378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ym typeface="Symbol" panose="05050102010706020507" pitchFamily="18" charset="2"/>
              </a:rPr>
              <a:t>250</a:t>
            </a:r>
            <a:endParaRPr lang="en-GB" b="1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BC8876F-98AD-F3E9-D316-9404C3C9C9AE}"/>
              </a:ext>
            </a:extLst>
          </p:cNvPr>
          <p:cNvSpPr txBox="1"/>
          <p:nvPr/>
        </p:nvSpPr>
        <p:spPr>
          <a:xfrm>
            <a:off x="5456203" y="4556477"/>
            <a:ext cx="917930" cy="378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ym typeface="Symbol" panose="05050102010706020507" pitchFamily="18" charset="2"/>
              </a:rPr>
              <a:t>10000</a:t>
            </a:r>
            <a:endParaRPr lang="en-GB" b="1" baseline="300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F2A6EFC-A125-DC76-3028-3C30FF7F3F95}"/>
              </a:ext>
            </a:extLst>
          </p:cNvPr>
          <p:cNvSpPr txBox="1"/>
          <p:nvPr/>
        </p:nvSpPr>
        <p:spPr>
          <a:xfrm>
            <a:off x="5439126" y="5268971"/>
            <a:ext cx="917930" cy="378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ym typeface="Symbol" panose="05050102010706020507" pitchFamily="18" charset="2"/>
              </a:rPr>
              <a:t>8</a:t>
            </a:r>
            <a:endParaRPr lang="en-GB" b="1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81B3544-6173-0274-E550-DC9F523A11F6}"/>
              </a:ext>
            </a:extLst>
          </p:cNvPr>
          <p:cNvSpPr txBox="1"/>
          <p:nvPr/>
        </p:nvSpPr>
        <p:spPr>
          <a:xfrm>
            <a:off x="5423162" y="4917447"/>
            <a:ext cx="917930" cy="378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ym typeface="Symbol" panose="05050102010706020507" pitchFamily="18" charset="2"/>
              </a:rPr>
              <a:t>255</a:t>
            </a:r>
            <a:endParaRPr lang="en-GB" b="1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7CB157D-C2A4-1052-15CA-4E386693A656}"/>
              </a:ext>
            </a:extLst>
          </p:cNvPr>
          <p:cNvSpPr txBox="1"/>
          <p:nvPr/>
        </p:nvSpPr>
        <p:spPr>
          <a:xfrm>
            <a:off x="4764188" y="2968966"/>
            <a:ext cx="1141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Click on 2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A60FF2E-2E63-CACC-B8DF-939BC3B484C0}"/>
              </a:ext>
            </a:extLst>
          </p:cNvPr>
          <p:cNvSpPr txBox="1"/>
          <p:nvPr/>
        </p:nvSpPr>
        <p:spPr>
          <a:xfrm>
            <a:off x="4839783" y="2276856"/>
            <a:ext cx="1042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Turn on </a:t>
            </a: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5466F24D-A3D5-34A3-45E7-969DA868FA64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871378" y="2362995"/>
            <a:ext cx="518102" cy="228600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02C7FF39-BC21-B939-E6C2-52CB213CD48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882127" y="2698025"/>
            <a:ext cx="521208" cy="279672"/>
          </a:xfrm>
          <a:prstGeom prst="rect">
            <a:avLst/>
          </a:prstGeom>
        </p:spPr>
      </p:pic>
      <p:sp>
        <p:nvSpPr>
          <p:cNvPr id="42" name="TextBox 41">
            <a:extLst>
              <a:ext uri="{FF2B5EF4-FFF2-40B4-BE49-F238E27FC236}">
                <a16:creationId xmlns:a16="http://schemas.microsoft.com/office/drawing/2014/main" id="{8AD96553-0F4F-4054-EB05-545A24013FAA}"/>
              </a:ext>
            </a:extLst>
          </p:cNvPr>
          <p:cNvSpPr txBox="1"/>
          <p:nvPr/>
        </p:nvSpPr>
        <p:spPr>
          <a:xfrm>
            <a:off x="5739991" y="2960649"/>
            <a:ext cx="1281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Normalcdf</a:t>
            </a:r>
            <a:r>
              <a:rPr lang="en-GB" dirty="0"/>
              <a:t>(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ABCADAC7-8150-F22A-A42F-DA4721C4403D}"/>
              </a:ext>
            </a:extLst>
          </p:cNvPr>
          <p:cNvSpPr txBox="1"/>
          <p:nvPr/>
        </p:nvSpPr>
        <p:spPr>
          <a:xfrm>
            <a:off x="4952312" y="1986785"/>
            <a:ext cx="1480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Use the GDC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772E878-15DA-332C-2591-2A1C44888C6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368637" y="4227137"/>
            <a:ext cx="400106" cy="20005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A37B8FB-0F37-5DE2-1A31-C9064CFA245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362702" y="4645540"/>
            <a:ext cx="400106" cy="200053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3E22D48A-252B-A605-D364-3CC1E8D96C2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352677" y="4989625"/>
            <a:ext cx="400106" cy="200053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C5C76180-D0E9-F67D-9AC5-70407D4321D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365890" y="5348270"/>
            <a:ext cx="400106" cy="200053"/>
          </a:xfrm>
          <a:prstGeom prst="rect">
            <a:avLst/>
          </a:prstGeom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62BC2727-6D27-F76D-9EDB-4C1E9006F11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367441" y="5640060"/>
            <a:ext cx="400106" cy="200053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55F06AC6-F2D3-1FDB-5012-FB2DD577478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352677" y="5946942"/>
            <a:ext cx="400106" cy="200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8262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5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23482" y="836712"/>
            <a:ext cx="7832894" cy="288032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TextBox 70"/>
          <p:cNvSpPr txBox="1"/>
          <p:nvPr/>
        </p:nvSpPr>
        <p:spPr>
          <a:xfrm>
            <a:off x="4720045" y="2899284"/>
            <a:ext cx="1796574" cy="369332"/>
          </a:xfrm>
          <a:prstGeom prst="rect">
            <a:avLst/>
          </a:prstGeom>
          <a:solidFill>
            <a:srgbClr val="FDE4CF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Enter the values:</a:t>
            </a:r>
            <a:endParaRPr lang="en-GB" dirty="0"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2880" y="785592"/>
            <a:ext cx="89644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en-GB" dirty="0"/>
              <a:t>Find the percentage of light bulbs that have a lifetime of less than 1950 hours.</a:t>
            </a:r>
          </a:p>
          <a:p>
            <a:pPr marL="342900" indent="-342900">
              <a:buAutoNum type="alphaLcParenR"/>
            </a:pPr>
            <a:r>
              <a:rPr lang="en-GB" dirty="0"/>
              <a:t>Find the percentage of light bulbs that have a lifetime of between 2300 and 3500 hours.</a:t>
            </a:r>
          </a:p>
          <a:p>
            <a:pPr marL="342900" indent="-342900">
              <a:buAutoNum type="alphaLcParenR"/>
            </a:pPr>
            <a:r>
              <a:rPr lang="en-GB" dirty="0"/>
              <a:t>Find the percentage of light bulbs that have a lifetime of more than 3800 hours.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9512" y="1700808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Sketching the normal distribution diagram gives a clear idea of what is happening.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79512" y="0"/>
            <a:ext cx="15121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rgbClr val="002060"/>
                </a:solidFill>
              </a:rPr>
              <a:t>Example 2</a:t>
            </a:r>
          </a:p>
        </p:txBody>
      </p:sp>
      <p:graphicFrame>
        <p:nvGraphicFramePr>
          <p:cNvPr id="72" name="Chart 71"/>
          <p:cNvGraphicFramePr/>
          <p:nvPr>
            <p:extLst>
              <p:ext uri="{D42A27DB-BD31-4B8C-83A1-F6EECF244321}">
                <p14:modId xmlns:p14="http://schemas.microsoft.com/office/powerpoint/2010/main" val="3203040843"/>
              </p:ext>
            </p:extLst>
          </p:nvPr>
        </p:nvGraphicFramePr>
        <p:xfrm>
          <a:off x="123482" y="2579894"/>
          <a:ext cx="4860032" cy="2886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73" name="Group 31"/>
          <p:cNvGrpSpPr/>
          <p:nvPr/>
        </p:nvGrpSpPr>
        <p:grpSpPr>
          <a:xfrm>
            <a:off x="2211714" y="2147846"/>
            <a:ext cx="576064" cy="3096344"/>
            <a:chOff x="6372200" y="1484784"/>
            <a:chExt cx="576064" cy="3096344"/>
          </a:xfrm>
        </p:grpSpPr>
        <p:cxnSp>
          <p:nvCxnSpPr>
            <p:cNvPr id="74" name="Straight Connector 73"/>
            <p:cNvCxnSpPr/>
            <p:nvPr/>
          </p:nvCxnSpPr>
          <p:spPr>
            <a:xfrm>
              <a:off x="6649200" y="2060848"/>
              <a:ext cx="0" cy="2520280"/>
            </a:xfrm>
            <a:prstGeom prst="line">
              <a:avLst/>
            </a:prstGeom>
            <a:ln w="1905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Rectangle 74"/>
            <p:cNvSpPr/>
            <p:nvPr/>
          </p:nvSpPr>
          <p:spPr>
            <a:xfrm>
              <a:off x="6372200" y="1484784"/>
              <a:ext cx="576064" cy="63094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800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sz="2000" i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μ</a:t>
              </a:r>
              <a:endParaRPr lang="en-GB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GB" sz="15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2800</a:t>
              </a:r>
              <a:endParaRPr lang="en-GB" sz="15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76" name="Group 32"/>
          <p:cNvGrpSpPr/>
          <p:nvPr/>
        </p:nvGrpSpPr>
        <p:grpSpPr>
          <a:xfrm>
            <a:off x="1743514" y="3083950"/>
            <a:ext cx="1548000" cy="2160240"/>
            <a:chOff x="5607115" y="2420888"/>
            <a:chExt cx="2178236" cy="2160240"/>
          </a:xfrm>
        </p:grpSpPr>
        <p:cxnSp>
          <p:nvCxnSpPr>
            <p:cNvPr id="77" name="Straight Connector 76"/>
            <p:cNvCxnSpPr/>
            <p:nvPr/>
          </p:nvCxnSpPr>
          <p:spPr>
            <a:xfrm>
              <a:off x="6156176" y="2996952"/>
              <a:ext cx="0" cy="1584176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>
              <a:off x="7147077" y="2996952"/>
              <a:ext cx="0" cy="1584176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Rectangle 78"/>
            <p:cNvSpPr/>
            <p:nvPr/>
          </p:nvSpPr>
          <p:spPr>
            <a:xfrm>
              <a:off x="5607115" y="2420888"/>
              <a:ext cx="909102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800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sz="16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μ</a:t>
              </a:r>
              <a:r>
                <a:rPr lang="en-GB" sz="16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– </a:t>
              </a:r>
              <a:r>
                <a:rPr lang="el-GR" sz="16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endParaRPr lang="en-GB" sz="16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GB" sz="1500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2350</a:t>
              </a:r>
              <a:endParaRPr lang="en-GB" sz="15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6696233" y="2420888"/>
              <a:ext cx="1089118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800" i="1" dirty="0"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l-GR" sz="16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μ</a:t>
              </a:r>
              <a:r>
                <a:rPr lang="en-GB" sz="16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+ </a:t>
              </a:r>
              <a:r>
                <a:rPr lang="el-GR" sz="16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endParaRPr lang="en-GB" sz="16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GB" sz="1500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3250</a:t>
              </a:r>
              <a:endParaRPr lang="en-GB" sz="15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grpSp>
        <p:nvGrpSpPr>
          <p:cNvPr id="81" name="Group 33"/>
          <p:cNvGrpSpPr/>
          <p:nvPr/>
        </p:nvGrpSpPr>
        <p:grpSpPr>
          <a:xfrm>
            <a:off x="1419626" y="3732022"/>
            <a:ext cx="2268000" cy="1512168"/>
            <a:chOff x="5191788" y="3068960"/>
            <a:chExt cx="3209499" cy="1512168"/>
          </a:xfrm>
        </p:grpSpPr>
        <p:cxnSp>
          <p:nvCxnSpPr>
            <p:cNvPr id="82" name="Straight Connector 81"/>
            <p:cNvCxnSpPr/>
            <p:nvPr/>
          </p:nvCxnSpPr>
          <p:spPr>
            <a:xfrm>
              <a:off x="5711263" y="3638347"/>
              <a:ext cx="0" cy="942781"/>
            </a:xfrm>
            <a:prstGeom prst="line">
              <a:avLst/>
            </a:prstGeom>
            <a:ln w="19050">
              <a:solidFill>
                <a:srgbClr val="008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>
              <a:off x="7699209" y="3573016"/>
              <a:ext cx="0" cy="1008112"/>
            </a:xfrm>
            <a:prstGeom prst="line">
              <a:avLst/>
            </a:prstGeom>
            <a:ln w="19050">
              <a:solidFill>
                <a:srgbClr val="008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Rectangle 83"/>
            <p:cNvSpPr/>
            <p:nvPr/>
          </p:nvSpPr>
          <p:spPr>
            <a:xfrm>
              <a:off x="5191788" y="3068960"/>
              <a:ext cx="1002969" cy="5693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8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sz="16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μ</a:t>
              </a:r>
              <a:r>
                <a:rPr lang="en-GB" sz="16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 - </a:t>
              </a:r>
              <a:r>
                <a:rPr lang="en-GB" sz="1600" dirty="0">
                  <a:solidFill>
                    <a:srgbClr val="008000"/>
                  </a:solidFill>
                  <a:cs typeface="Times New Roman" pitchFamily="18" charset="0"/>
                </a:rPr>
                <a:t>2</a:t>
              </a:r>
              <a:r>
                <a:rPr lang="el-GR" sz="16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endParaRPr lang="en-GB" sz="1600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GB" sz="1500" dirty="0">
                  <a:solidFill>
                    <a:srgbClr val="008000"/>
                  </a:solidFill>
                </a:rPr>
                <a:t>1900</a:t>
              </a: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7197724" y="3068960"/>
              <a:ext cx="1203563" cy="5693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l-GR" sz="16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μ</a:t>
              </a:r>
              <a:r>
                <a:rPr lang="en-GB" sz="16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 + </a:t>
              </a:r>
              <a:r>
                <a:rPr lang="en-GB" sz="1600" dirty="0">
                  <a:solidFill>
                    <a:srgbClr val="008000"/>
                  </a:solidFill>
                  <a:cs typeface="Times New Roman" pitchFamily="18" charset="0"/>
                </a:rPr>
                <a:t>2</a:t>
              </a:r>
              <a:r>
                <a:rPr lang="el-GR" sz="16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endParaRPr lang="en-GB" sz="1600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GB" sz="1500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3700</a:t>
              </a:r>
              <a:endParaRPr lang="en-GB" sz="1500" dirty="0">
                <a:solidFill>
                  <a:srgbClr val="008000"/>
                </a:solidFill>
              </a:endParaRPr>
            </a:p>
          </p:txBody>
        </p:sp>
      </p:grpSp>
      <p:grpSp>
        <p:nvGrpSpPr>
          <p:cNvPr id="86" name="Group 34"/>
          <p:cNvGrpSpPr/>
          <p:nvPr/>
        </p:nvGrpSpPr>
        <p:grpSpPr>
          <a:xfrm>
            <a:off x="915569" y="4164070"/>
            <a:ext cx="3096345" cy="1080120"/>
            <a:chOff x="4375438" y="3501008"/>
            <a:chExt cx="4505368" cy="1080120"/>
          </a:xfrm>
        </p:grpSpPr>
        <p:cxnSp>
          <p:nvCxnSpPr>
            <p:cNvPr id="87" name="Straight Connector 86"/>
            <p:cNvCxnSpPr/>
            <p:nvPr/>
          </p:nvCxnSpPr>
          <p:spPr>
            <a:xfrm>
              <a:off x="5140138" y="4077072"/>
              <a:ext cx="0" cy="504056"/>
            </a:xfrm>
            <a:prstGeom prst="line">
              <a:avLst/>
            </a:prstGeom>
            <a:ln w="19050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>
              <a:off x="8188779" y="4077072"/>
              <a:ext cx="0" cy="504056"/>
            </a:xfrm>
            <a:prstGeom prst="line">
              <a:avLst/>
            </a:prstGeom>
            <a:ln w="19050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Rectangle 88"/>
            <p:cNvSpPr/>
            <p:nvPr/>
          </p:nvSpPr>
          <p:spPr>
            <a:xfrm>
              <a:off x="4375438" y="3501008"/>
              <a:ext cx="1444053" cy="5693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8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sz="1600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μ</a:t>
              </a:r>
              <a:r>
                <a:rPr lang="en-GB" sz="1600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- </a:t>
              </a:r>
              <a:r>
                <a:rPr lang="en-GB" sz="1600" dirty="0">
                  <a:solidFill>
                    <a:srgbClr val="0000FF"/>
                  </a:solidFill>
                  <a:cs typeface="Times New Roman" pitchFamily="18" charset="0"/>
                </a:rPr>
                <a:t>3</a:t>
              </a:r>
              <a:r>
                <a:rPr lang="el-GR" sz="1600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endParaRPr lang="en-GB" sz="16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GB" sz="15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1450</a:t>
              </a:r>
              <a:endParaRPr lang="en-GB" sz="1500" dirty="0">
                <a:solidFill>
                  <a:srgbClr val="0000FF"/>
                </a:solidFill>
              </a:endParaRPr>
            </a:p>
          </p:txBody>
        </p:sp>
        <p:sp>
          <p:nvSpPr>
            <p:cNvPr id="90" name="Rectangle 89"/>
            <p:cNvSpPr/>
            <p:nvPr/>
          </p:nvSpPr>
          <p:spPr>
            <a:xfrm>
              <a:off x="7572985" y="3501008"/>
              <a:ext cx="1307821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8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sz="1600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μ</a:t>
              </a:r>
              <a:r>
                <a:rPr lang="en-GB" sz="1600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+ </a:t>
              </a:r>
              <a:r>
                <a:rPr lang="en-GB" sz="1600" dirty="0">
                  <a:solidFill>
                    <a:srgbClr val="0000FF"/>
                  </a:solidFill>
                  <a:cs typeface="Times New Roman" pitchFamily="18" charset="0"/>
                </a:rPr>
                <a:t>3</a:t>
              </a:r>
              <a:r>
                <a:rPr lang="el-GR" sz="1600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endParaRPr lang="en-GB" sz="16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GB" sz="15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4150</a:t>
              </a:r>
              <a:endParaRPr lang="en-GB" sz="1500" dirty="0">
                <a:solidFill>
                  <a:srgbClr val="0000FF"/>
                </a:solidFill>
              </a:endParaRPr>
            </a:p>
          </p:txBody>
        </p:sp>
      </p:grpSp>
      <p:sp>
        <p:nvSpPr>
          <p:cNvPr id="91" name="Freeform 90"/>
          <p:cNvSpPr/>
          <p:nvPr/>
        </p:nvSpPr>
        <p:spPr>
          <a:xfrm>
            <a:off x="440089" y="2976050"/>
            <a:ext cx="3757613" cy="2098674"/>
          </a:xfrm>
          <a:custGeom>
            <a:avLst/>
            <a:gdLst>
              <a:gd name="connsiteX0" fmla="*/ 0 w 3757613"/>
              <a:gd name="connsiteY0" fmla="*/ 2082800 h 2098674"/>
              <a:gd name="connsiteX1" fmla="*/ 995363 w 3757613"/>
              <a:gd name="connsiteY1" fmla="*/ 2054225 h 2098674"/>
              <a:gd name="connsiteX2" fmla="*/ 1347788 w 3757613"/>
              <a:gd name="connsiteY2" fmla="*/ 1816100 h 2098674"/>
              <a:gd name="connsiteX3" fmla="*/ 1690688 w 3757613"/>
              <a:gd name="connsiteY3" fmla="*/ 1239837 h 2098674"/>
              <a:gd name="connsiteX4" fmla="*/ 2043113 w 3757613"/>
              <a:gd name="connsiteY4" fmla="*/ 6350 h 2098674"/>
              <a:gd name="connsiteX5" fmla="*/ 2400300 w 3757613"/>
              <a:gd name="connsiteY5" fmla="*/ 1277937 h 2098674"/>
              <a:gd name="connsiteX6" fmla="*/ 2767013 w 3757613"/>
              <a:gd name="connsiteY6" fmla="*/ 1830387 h 2098674"/>
              <a:gd name="connsiteX7" fmla="*/ 3095625 w 3757613"/>
              <a:gd name="connsiteY7" fmla="*/ 2058987 h 2098674"/>
              <a:gd name="connsiteX8" fmla="*/ 3757613 w 3757613"/>
              <a:gd name="connsiteY8" fmla="*/ 2068512 h 2098674"/>
              <a:gd name="connsiteX9" fmla="*/ 3757613 w 3757613"/>
              <a:gd name="connsiteY9" fmla="*/ 2068512 h 20986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757613" h="2098674">
                <a:moveTo>
                  <a:pt x="0" y="2082800"/>
                </a:moveTo>
                <a:lnTo>
                  <a:pt x="995363" y="2054225"/>
                </a:lnTo>
                <a:cubicBezTo>
                  <a:pt x="1219994" y="2009775"/>
                  <a:pt x="1231901" y="1951831"/>
                  <a:pt x="1347788" y="1816100"/>
                </a:cubicBezTo>
                <a:cubicBezTo>
                  <a:pt x="1463676" y="1680369"/>
                  <a:pt x="1574801" y="1541462"/>
                  <a:pt x="1690688" y="1239837"/>
                </a:cubicBezTo>
                <a:cubicBezTo>
                  <a:pt x="1806575" y="938212"/>
                  <a:pt x="1924844" y="0"/>
                  <a:pt x="2043113" y="6350"/>
                </a:cubicBezTo>
                <a:cubicBezTo>
                  <a:pt x="2161382" y="12700"/>
                  <a:pt x="2279650" y="973931"/>
                  <a:pt x="2400300" y="1277937"/>
                </a:cubicBezTo>
                <a:cubicBezTo>
                  <a:pt x="2520950" y="1581943"/>
                  <a:pt x="2651126" y="1700212"/>
                  <a:pt x="2767013" y="1830387"/>
                </a:cubicBezTo>
                <a:cubicBezTo>
                  <a:pt x="2882900" y="1960562"/>
                  <a:pt x="2930525" y="2019300"/>
                  <a:pt x="3095625" y="2058987"/>
                </a:cubicBezTo>
                <a:cubicBezTo>
                  <a:pt x="3260725" y="2098674"/>
                  <a:pt x="3757613" y="2068512"/>
                  <a:pt x="3757613" y="2068512"/>
                </a:cubicBezTo>
                <a:lnTo>
                  <a:pt x="3757613" y="2068512"/>
                </a:lnTo>
              </a:path>
            </a:pathLst>
          </a:cu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4" name="Straight Arrow Connector 93"/>
          <p:cNvCxnSpPr>
            <a:cxnSpLocks/>
            <a:endCxn id="95" idx="1"/>
          </p:cNvCxnSpPr>
          <p:nvPr/>
        </p:nvCxnSpPr>
        <p:spPr>
          <a:xfrm flipV="1">
            <a:off x="1743514" y="5032777"/>
            <a:ext cx="83558" cy="348753"/>
          </a:xfrm>
          <a:prstGeom prst="straightConnector1">
            <a:avLst/>
          </a:prstGeom>
          <a:ln w="2857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4827048" y="1860736"/>
            <a:ext cx="1480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Use the GDC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58065" y="5762425"/>
            <a:ext cx="5234095" cy="646331"/>
          </a:xfrm>
          <a:prstGeom prst="rect">
            <a:avLst/>
          </a:prstGeom>
          <a:solidFill>
            <a:srgbClr val="FDE4CF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The value – 10000 is a smaller value that entered in the GDC is used in the place of – </a:t>
            </a:r>
            <a:r>
              <a:rPr lang="en-GB" dirty="0">
                <a:sym typeface="Symbol" panose="05050102010706020507" pitchFamily="18" charset="2"/>
              </a:rPr>
              <a:t>.</a:t>
            </a:r>
            <a:endParaRPr lang="en-GB" dirty="0">
              <a:cs typeface="Times New Roman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673649" y="3367147"/>
            <a:ext cx="1217102" cy="378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Lower:</a:t>
            </a:r>
            <a:endParaRPr lang="en-GB" dirty="0"/>
          </a:p>
        </p:txBody>
      </p:sp>
      <p:sp>
        <p:nvSpPr>
          <p:cNvPr id="64" name="TextBox 63"/>
          <p:cNvSpPr txBox="1"/>
          <p:nvPr/>
        </p:nvSpPr>
        <p:spPr>
          <a:xfrm>
            <a:off x="4651994" y="3646469"/>
            <a:ext cx="1217102" cy="378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Upper:</a:t>
            </a:r>
            <a:endParaRPr lang="en-GB" dirty="0"/>
          </a:p>
        </p:txBody>
      </p:sp>
      <p:sp>
        <p:nvSpPr>
          <p:cNvPr id="65" name="TextBox 64"/>
          <p:cNvSpPr txBox="1"/>
          <p:nvPr/>
        </p:nvSpPr>
        <p:spPr>
          <a:xfrm>
            <a:off x="5086644" y="4252338"/>
            <a:ext cx="407021" cy="378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Symbol" panose="05050102010706020507" pitchFamily="18" charset="2"/>
              </a:rPr>
              <a:t></a:t>
            </a:r>
            <a:r>
              <a:rPr lang="en-US" dirty="0"/>
              <a:t>:</a:t>
            </a:r>
            <a:endParaRPr lang="en-GB" dirty="0"/>
          </a:p>
        </p:txBody>
      </p:sp>
      <p:sp>
        <p:nvSpPr>
          <p:cNvPr id="66" name="TextBox 65"/>
          <p:cNvSpPr txBox="1"/>
          <p:nvPr/>
        </p:nvSpPr>
        <p:spPr>
          <a:xfrm>
            <a:off x="5063567" y="3974995"/>
            <a:ext cx="468785" cy="378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Symbol" panose="05050102010706020507" pitchFamily="18" charset="2"/>
              </a:rPr>
              <a:t></a:t>
            </a:r>
            <a:r>
              <a:rPr lang="en-US" dirty="0"/>
              <a:t>:</a:t>
            </a:r>
            <a:endParaRPr lang="en-GB" dirty="0"/>
          </a:p>
        </p:txBody>
      </p:sp>
      <p:sp>
        <p:nvSpPr>
          <p:cNvPr id="67" name="TextBox 66"/>
          <p:cNvSpPr txBox="1"/>
          <p:nvPr/>
        </p:nvSpPr>
        <p:spPr>
          <a:xfrm>
            <a:off x="5438804" y="3690890"/>
            <a:ext cx="917930" cy="378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ym typeface="Symbol" panose="05050102010706020507" pitchFamily="18" charset="2"/>
              </a:rPr>
              <a:t>1950</a:t>
            </a:r>
            <a:endParaRPr lang="en-GB" b="1" dirty="0"/>
          </a:p>
        </p:txBody>
      </p:sp>
      <p:sp>
        <p:nvSpPr>
          <p:cNvPr id="68" name="TextBox 67"/>
          <p:cNvSpPr txBox="1"/>
          <p:nvPr/>
        </p:nvSpPr>
        <p:spPr>
          <a:xfrm>
            <a:off x="5475380" y="3379994"/>
            <a:ext cx="917930" cy="378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ym typeface="Symbol" panose="05050102010706020507" pitchFamily="18" charset="2"/>
              </a:rPr>
              <a:t>-10000</a:t>
            </a:r>
            <a:endParaRPr lang="en-GB" b="1" baseline="30000" dirty="0"/>
          </a:p>
        </p:txBody>
      </p:sp>
      <p:sp>
        <p:nvSpPr>
          <p:cNvPr id="69" name="TextBox 68"/>
          <p:cNvSpPr txBox="1"/>
          <p:nvPr/>
        </p:nvSpPr>
        <p:spPr>
          <a:xfrm>
            <a:off x="5469281" y="4262087"/>
            <a:ext cx="9179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ym typeface="Symbol" panose="05050102010706020507" pitchFamily="18" charset="2"/>
              </a:rPr>
              <a:t>450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5422694" y="3974994"/>
            <a:ext cx="917930" cy="378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ym typeface="Symbol" panose="05050102010706020507" pitchFamily="18" charset="2"/>
              </a:rPr>
              <a:t>2800</a:t>
            </a:r>
            <a:endParaRPr lang="en-GB" b="1" dirty="0"/>
          </a:p>
        </p:txBody>
      </p:sp>
      <p:sp>
        <p:nvSpPr>
          <p:cNvPr id="95" name="Freeform 94"/>
          <p:cNvSpPr/>
          <p:nvPr/>
        </p:nvSpPr>
        <p:spPr>
          <a:xfrm flipH="1">
            <a:off x="645046" y="4760232"/>
            <a:ext cx="1232798" cy="297150"/>
          </a:xfrm>
          <a:custGeom>
            <a:avLst/>
            <a:gdLst>
              <a:gd name="connsiteX0" fmla="*/ 7924 w 276399"/>
              <a:gd name="connsiteY0" fmla="*/ 47625 h 201643"/>
              <a:gd name="connsiteX1" fmla="*/ 17449 w 276399"/>
              <a:gd name="connsiteY1" fmla="*/ 192881 h 201643"/>
              <a:gd name="connsiteX2" fmla="*/ 43643 w 276399"/>
              <a:gd name="connsiteY2" fmla="*/ 185737 h 201643"/>
              <a:gd name="connsiteX3" fmla="*/ 107936 w 276399"/>
              <a:gd name="connsiteY3" fmla="*/ 176212 h 201643"/>
              <a:gd name="connsiteX4" fmla="*/ 262718 w 276399"/>
              <a:gd name="connsiteY4" fmla="*/ 164306 h 201643"/>
              <a:gd name="connsiteX5" fmla="*/ 274624 w 276399"/>
              <a:gd name="connsiteY5" fmla="*/ 161925 h 201643"/>
              <a:gd name="connsiteX6" fmla="*/ 272243 w 276399"/>
              <a:gd name="connsiteY6" fmla="*/ 154781 h 201643"/>
              <a:gd name="connsiteX7" fmla="*/ 246049 w 276399"/>
              <a:gd name="connsiteY7" fmla="*/ 145256 h 201643"/>
              <a:gd name="connsiteX8" fmla="*/ 181755 w 276399"/>
              <a:gd name="connsiteY8" fmla="*/ 116681 h 201643"/>
              <a:gd name="connsiteX9" fmla="*/ 86505 w 276399"/>
              <a:gd name="connsiteY9" fmla="*/ 57150 h 201643"/>
              <a:gd name="connsiteX10" fmla="*/ 76980 w 276399"/>
              <a:gd name="connsiteY10" fmla="*/ 50006 h 201643"/>
              <a:gd name="connsiteX11" fmla="*/ 67455 w 276399"/>
              <a:gd name="connsiteY11" fmla="*/ 35719 h 201643"/>
              <a:gd name="connsiteX12" fmla="*/ 31736 w 276399"/>
              <a:gd name="connsiteY12" fmla="*/ 7144 h 201643"/>
              <a:gd name="connsiteX13" fmla="*/ 24593 w 276399"/>
              <a:gd name="connsiteY13" fmla="*/ 4762 h 201643"/>
              <a:gd name="connsiteX14" fmla="*/ 12686 w 276399"/>
              <a:gd name="connsiteY14" fmla="*/ 0 h 201643"/>
              <a:gd name="connsiteX15" fmla="*/ 7924 w 276399"/>
              <a:gd name="connsiteY15" fmla="*/ 47625 h 201643"/>
              <a:gd name="connsiteX0" fmla="*/ 20610 w 289085"/>
              <a:gd name="connsiteY0" fmla="*/ 119633 h 273651"/>
              <a:gd name="connsiteX1" fmla="*/ 30135 w 289085"/>
              <a:gd name="connsiteY1" fmla="*/ 264889 h 273651"/>
              <a:gd name="connsiteX2" fmla="*/ 56329 w 289085"/>
              <a:gd name="connsiteY2" fmla="*/ 257745 h 273651"/>
              <a:gd name="connsiteX3" fmla="*/ 120622 w 289085"/>
              <a:gd name="connsiteY3" fmla="*/ 248220 h 273651"/>
              <a:gd name="connsiteX4" fmla="*/ 275404 w 289085"/>
              <a:gd name="connsiteY4" fmla="*/ 236314 h 273651"/>
              <a:gd name="connsiteX5" fmla="*/ 287310 w 289085"/>
              <a:gd name="connsiteY5" fmla="*/ 233933 h 273651"/>
              <a:gd name="connsiteX6" fmla="*/ 284929 w 289085"/>
              <a:gd name="connsiteY6" fmla="*/ 226789 h 273651"/>
              <a:gd name="connsiteX7" fmla="*/ 258735 w 289085"/>
              <a:gd name="connsiteY7" fmla="*/ 217264 h 273651"/>
              <a:gd name="connsiteX8" fmla="*/ 194441 w 289085"/>
              <a:gd name="connsiteY8" fmla="*/ 188689 h 273651"/>
              <a:gd name="connsiteX9" fmla="*/ 99191 w 289085"/>
              <a:gd name="connsiteY9" fmla="*/ 129158 h 273651"/>
              <a:gd name="connsiteX10" fmla="*/ 89666 w 289085"/>
              <a:gd name="connsiteY10" fmla="*/ 122014 h 273651"/>
              <a:gd name="connsiteX11" fmla="*/ 80141 w 289085"/>
              <a:gd name="connsiteY11" fmla="*/ 107727 h 273651"/>
              <a:gd name="connsiteX12" fmla="*/ 44422 w 289085"/>
              <a:gd name="connsiteY12" fmla="*/ 79152 h 273651"/>
              <a:gd name="connsiteX13" fmla="*/ 37279 w 289085"/>
              <a:gd name="connsiteY13" fmla="*/ 76770 h 273651"/>
              <a:gd name="connsiteX14" fmla="*/ 12686 w 289085"/>
              <a:gd name="connsiteY14" fmla="*/ 0 h 273651"/>
              <a:gd name="connsiteX15" fmla="*/ 20610 w 289085"/>
              <a:gd name="connsiteY15" fmla="*/ 119633 h 273651"/>
              <a:gd name="connsiteX0" fmla="*/ 20610 w 1671038"/>
              <a:gd name="connsiteY0" fmla="*/ 119633 h 289297"/>
              <a:gd name="connsiteX1" fmla="*/ 30135 w 1671038"/>
              <a:gd name="connsiteY1" fmla="*/ 264889 h 289297"/>
              <a:gd name="connsiteX2" fmla="*/ 56329 w 1671038"/>
              <a:gd name="connsiteY2" fmla="*/ 257745 h 289297"/>
              <a:gd name="connsiteX3" fmla="*/ 120622 w 1671038"/>
              <a:gd name="connsiteY3" fmla="*/ 248220 h 289297"/>
              <a:gd name="connsiteX4" fmla="*/ 275404 w 1671038"/>
              <a:gd name="connsiteY4" fmla="*/ 236314 h 289297"/>
              <a:gd name="connsiteX5" fmla="*/ 287310 w 1671038"/>
              <a:gd name="connsiteY5" fmla="*/ 233933 h 289297"/>
              <a:gd name="connsiteX6" fmla="*/ 1668870 w 1671038"/>
              <a:gd name="connsiteY6" fmla="*/ 288032 h 289297"/>
              <a:gd name="connsiteX7" fmla="*/ 258735 w 1671038"/>
              <a:gd name="connsiteY7" fmla="*/ 217264 h 289297"/>
              <a:gd name="connsiteX8" fmla="*/ 194441 w 1671038"/>
              <a:gd name="connsiteY8" fmla="*/ 188689 h 289297"/>
              <a:gd name="connsiteX9" fmla="*/ 99191 w 1671038"/>
              <a:gd name="connsiteY9" fmla="*/ 129158 h 289297"/>
              <a:gd name="connsiteX10" fmla="*/ 89666 w 1671038"/>
              <a:gd name="connsiteY10" fmla="*/ 122014 h 289297"/>
              <a:gd name="connsiteX11" fmla="*/ 80141 w 1671038"/>
              <a:gd name="connsiteY11" fmla="*/ 107727 h 289297"/>
              <a:gd name="connsiteX12" fmla="*/ 44422 w 1671038"/>
              <a:gd name="connsiteY12" fmla="*/ 79152 h 289297"/>
              <a:gd name="connsiteX13" fmla="*/ 37279 w 1671038"/>
              <a:gd name="connsiteY13" fmla="*/ 76770 h 289297"/>
              <a:gd name="connsiteX14" fmla="*/ 12686 w 1671038"/>
              <a:gd name="connsiteY14" fmla="*/ 0 h 289297"/>
              <a:gd name="connsiteX15" fmla="*/ 20610 w 1671038"/>
              <a:gd name="connsiteY15" fmla="*/ 119633 h 289297"/>
              <a:gd name="connsiteX0" fmla="*/ 20610 w 1671038"/>
              <a:gd name="connsiteY0" fmla="*/ 119633 h 290894"/>
              <a:gd name="connsiteX1" fmla="*/ 30135 w 1671038"/>
              <a:gd name="connsiteY1" fmla="*/ 264889 h 290894"/>
              <a:gd name="connsiteX2" fmla="*/ 56329 w 1671038"/>
              <a:gd name="connsiteY2" fmla="*/ 257745 h 290894"/>
              <a:gd name="connsiteX3" fmla="*/ 120622 w 1671038"/>
              <a:gd name="connsiteY3" fmla="*/ 248220 h 290894"/>
              <a:gd name="connsiteX4" fmla="*/ 275404 w 1671038"/>
              <a:gd name="connsiteY4" fmla="*/ 236314 h 290894"/>
              <a:gd name="connsiteX5" fmla="*/ 300717 w 1671038"/>
              <a:gd name="connsiteY5" fmla="*/ 288032 h 290894"/>
              <a:gd name="connsiteX6" fmla="*/ 1668870 w 1671038"/>
              <a:gd name="connsiteY6" fmla="*/ 288032 h 290894"/>
              <a:gd name="connsiteX7" fmla="*/ 258735 w 1671038"/>
              <a:gd name="connsiteY7" fmla="*/ 217264 h 290894"/>
              <a:gd name="connsiteX8" fmla="*/ 194441 w 1671038"/>
              <a:gd name="connsiteY8" fmla="*/ 188689 h 290894"/>
              <a:gd name="connsiteX9" fmla="*/ 99191 w 1671038"/>
              <a:gd name="connsiteY9" fmla="*/ 129158 h 290894"/>
              <a:gd name="connsiteX10" fmla="*/ 89666 w 1671038"/>
              <a:gd name="connsiteY10" fmla="*/ 122014 h 290894"/>
              <a:gd name="connsiteX11" fmla="*/ 80141 w 1671038"/>
              <a:gd name="connsiteY11" fmla="*/ 107727 h 290894"/>
              <a:gd name="connsiteX12" fmla="*/ 44422 w 1671038"/>
              <a:gd name="connsiteY12" fmla="*/ 79152 h 290894"/>
              <a:gd name="connsiteX13" fmla="*/ 37279 w 1671038"/>
              <a:gd name="connsiteY13" fmla="*/ 76770 h 290894"/>
              <a:gd name="connsiteX14" fmla="*/ 12686 w 1671038"/>
              <a:gd name="connsiteY14" fmla="*/ 0 h 290894"/>
              <a:gd name="connsiteX15" fmla="*/ 20610 w 1671038"/>
              <a:gd name="connsiteY15" fmla="*/ 119633 h 290894"/>
              <a:gd name="connsiteX0" fmla="*/ 20610 w 1671038"/>
              <a:gd name="connsiteY0" fmla="*/ 119633 h 296793"/>
              <a:gd name="connsiteX1" fmla="*/ 12685 w 1671038"/>
              <a:gd name="connsiteY1" fmla="*/ 288031 h 296793"/>
              <a:gd name="connsiteX2" fmla="*/ 56329 w 1671038"/>
              <a:gd name="connsiteY2" fmla="*/ 257745 h 296793"/>
              <a:gd name="connsiteX3" fmla="*/ 120622 w 1671038"/>
              <a:gd name="connsiteY3" fmla="*/ 248220 h 296793"/>
              <a:gd name="connsiteX4" fmla="*/ 275404 w 1671038"/>
              <a:gd name="connsiteY4" fmla="*/ 236314 h 296793"/>
              <a:gd name="connsiteX5" fmla="*/ 300717 w 1671038"/>
              <a:gd name="connsiteY5" fmla="*/ 288032 h 296793"/>
              <a:gd name="connsiteX6" fmla="*/ 1668870 w 1671038"/>
              <a:gd name="connsiteY6" fmla="*/ 288032 h 296793"/>
              <a:gd name="connsiteX7" fmla="*/ 258735 w 1671038"/>
              <a:gd name="connsiteY7" fmla="*/ 217264 h 296793"/>
              <a:gd name="connsiteX8" fmla="*/ 194441 w 1671038"/>
              <a:gd name="connsiteY8" fmla="*/ 188689 h 296793"/>
              <a:gd name="connsiteX9" fmla="*/ 99191 w 1671038"/>
              <a:gd name="connsiteY9" fmla="*/ 129158 h 296793"/>
              <a:gd name="connsiteX10" fmla="*/ 89666 w 1671038"/>
              <a:gd name="connsiteY10" fmla="*/ 122014 h 296793"/>
              <a:gd name="connsiteX11" fmla="*/ 80141 w 1671038"/>
              <a:gd name="connsiteY11" fmla="*/ 107727 h 296793"/>
              <a:gd name="connsiteX12" fmla="*/ 44422 w 1671038"/>
              <a:gd name="connsiteY12" fmla="*/ 79152 h 296793"/>
              <a:gd name="connsiteX13" fmla="*/ 37279 w 1671038"/>
              <a:gd name="connsiteY13" fmla="*/ 76770 h 296793"/>
              <a:gd name="connsiteX14" fmla="*/ 12686 w 1671038"/>
              <a:gd name="connsiteY14" fmla="*/ 0 h 296793"/>
              <a:gd name="connsiteX15" fmla="*/ 20610 w 1671038"/>
              <a:gd name="connsiteY15" fmla="*/ 119633 h 296793"/>
              <a:gd name="connsiteX0" fmla="*/ 20610 w 1671038"/>
              <a:gd name="connsiteY0" fmla="*/ 119633 h 296793"/>
              <a:gd name="connsiteX1" fmla="*/ 12685 w 1671038"/>
              <a:gd name="connsiteY1" fmla="*/ 288031 h 296793"/>
              <a:gd name="connsiteX2" fmla="*/ 56329 w 1671038"/>
              <a:gd name="connsiteY2" fmla="*/ 257745 h 296793"/>
              <a:gd name="connsiteX3" fmla="*/ 120622 w 1671038"/>
              <a:gd name="connsiteY3" fmla="*/ 248220 h 296793"/>
              <a:gd name="connsiteX4" fmla="*/ 275404 w 1671038"/>
              <a:gd name="connsiteY4" fmla="*/ 236314 h 296793"/>
              <a:gd name="connsiteX5" fmla="*/ 300717 w 1671038"/>
              <a:gd name="connsiteY5" fmla="*/ 288032 h 296793"/>
              <a:gd name="connsiteX6" fmla="*/ 1668870 w 1671038"/>
              <a:gd name="connsiteY6" fmla="*/ 288032 h 296793"/>
              <a:gd name="connsiteX7" fmla="*/ 258735 w 1671038"/>
              <a:gd name="connsiteY7" fmla="*/ 217264 h 296793"/>
              <a:gd name="connsiteX8" fmla="*/ 194441 w 1671038"/>
              <a:gd name="connsiteY8" fmla="*/ 188689 h 296793"/>
              <a:gd name="connsiteX9" fmla="*/ 99191 w 1671038"/>
              <a:gd name="connsiteY9" fmla="*/ 129158 h 296793"/>
              <a:gd name="connsiteX10" fmla="*/ 89666 w 1671038"/>
              <a:gd name="connsiteY10" fmla="*/ 122014 h 296793"/>
              <a:gd name="connsiteX11" fmla="*/ 80141 w 1671038"/>
              <a:gd name="connsiteY11" fmla="*/ 107727 h 296793"/>
              <a:gd name="connsiteX12" fmla="*/ 44422 w 1671038"/>
              <a:gd name="connsiteY12" fmla="*/ 79152 h 296793"/>
              <a:gd name="connsiteX13" fmla="*/ 37279 w 1671038"/>
              <a:gd name="connsiteY13" fmla="*/ 76770 h 296793"/>
              <a:gd name="connsiteX14" fmla="*/ 12686 w 1671038"/>
              <a:gd name="connsiteY14" fmla="*/ 0 h 296793"/>
              <a:gd name="connsiteX15" fmla="*/ 20610 w 1671038"/>
              <a:gd name="connsiteY15" fmla="*/ 119633 h 296793"/>
              <a:gd name="connsiteX0" fmla="*/ 20610 w 1671038"/>
              <a:gd name="connsiteY0" fmla="*/ 119633 h 296793"/>
              <a:gd name="connsiteX1" fmla="*/ 12685 w 1671038"/>
              <a:gd name="connsiteY1" fmla="*/ 288031 h 296793"/>
              <a:gd name="connsiteX2" fmla="*/ 56329 w 1671038"/>
              <a:gd name="connsiteY2" fmla="*/ 257745 h 296793"/>
              <a:gd name="connsiteX3" fmla="*/ 120622 w 1671038"/>
              <a:gd name="connsiteY3" fmla="*/ 248220 h 296793"/>
              <a:gd name="connsiteX4" fmla="*/ 300717 w 1671038"/>
              <a:gd name="connsiteY4" fmla="*/ 288032 h 296793"/>
              <a:gd name="connsiteX5" fmla="*/ 1668870 w 1671038"/>
              <a:gd name="connsiteY5" fmla="*/ 288032 h 296793"/>
              <a:gd name="connsiteX6" fmla="*/ 258735 w 1671038"/>
              <a:gd name="connsiteY6" fmla="*/ 217264 h 296793"/>
              <a:gd name="connsiteX7" fmla="*/ 194441 w 1671038"/>
              <a:gd name="connsiteY7" fmla="*/ 188689 h 296793"/>
              <a:gd name="connsiteX8" fmla="*/ 99191 w 1671038"/>
              <a:gd name="connsiteY8" fmla="*/ 129158 h 296793"/>
              <a:gd name="connsiteX9" fmla="*/ 89666 w 1671038"/>
              <a:gd name="connsiteY9" fmla="*/ 122014 h 296793"/>
              <a:gd name="connsiteX10" fmla="*/ 80141 w 1671038"/>
              <a:gd name="connsiteY10" fmla="*/ 107727 h 296793"/>
              <a:gd name="connsiteX11" fmla="*/ 44422 w 1671038"/>
              <a:gd name="connsiteY11" fmla="*/ 79152 h 296793"/>
              <a:gd name="connsiteX12" fmla="*/ 37279 w 1671038"/>
              <a:gd name="connsiteY12" fmla="*/ 76770 h 296793"/>
              <a:gd name="connsiteX13" fmla="*/ 12686 w 1671038"/>
              <a:gd name="connsiteY13" fmla="*/ 0 h 296793"/>
              <a:gd name="connsiteX14" fmla="*/ 20610 w 1671038"/>
              <a:gd name="connsiteY14" fmla="*/ 119633 h 296793"/>
              <a:gd name="connsiteX0" fmla="*/ 20610 w 1671038"/>
              <a:gd name="connsiteY0" fmla="*/ 119633 h 296793"/>
              <a:gd name="connsiteX1" fmla="*/ 12685 w 1671038"/>
              <a:gd name="connsiteY1" fmla="*/ 288031 h 296793"/>
              <a:gd name="connsiteX2" fmla="*/ 56329 w 1671038"/>
              <a:gd name="connsiteY2" fmla="*/ 257745 h 296793"/>
              <a:gd name="connsiteX3" fmla="*/ 300717 w 1671038"/>
              <a:gd name="connsiteY3" fmla="*/ 288032 h 296793"/>
              <a:gd name="connsiteX4" fmla="*/ 1668870 w 1671038"/>
              <a:gd name="connsiteY4" fmla="*/ 288032 h 296793"/>
              <a:gd name="connsiteX5" fmla="*/ 258735 w 1671038"/>
              <a:gd name="connsiteY5" fmla="*/ 217264 h 296793"/>
              <a:gd name="connsiteX6" fmla="*/ 194441 w 1671038"/>
              <a:gd name="connsiteY6" fmla="*/ 188689 h 296793"/>
              <a:gd name="connsiteX7" fmla="*/ 99191 w 1671038"/>
              <a:gd name="connsiteY7" fmla="*/ 129158 h 296793"/>
              <a:gd name="connsiteX8" fmla="*/ 89666 w 1671038"/>
              <a:gd name="connsiteY8" fmla="*/ 122014 h 296793"/>
              <a:gd name="connsiteX9" fmla="*/ 80141 w 1671038"/>
              <a:gd name="connsiteY9" fmla="*/ 107727 h 296793"/>
              <a:gd name="connsiteX10" fmla="*/ 44422 w 1671038"/>
              <a:gd name="connsiteY10" fmla="*/ 79152 h 296793"/>
              <a:gd name="connsiteX11" fmla="*/ 37279 w 1671038"/>
              <a:gd name="connsiteY11" fmla="*/ 76770 h 296793"/>
              <a:gd name="connsiteX12" fmla="*/ 12686 w 1671038"/>
              <a:gd name="connsiteY12" fmla="*/ 0 h 296793"/>
              <a:gd name="connsiteX13" fmla="*/ 20610 w 1671038"/>
              <a:gd name="connsiteY13" fmla="*/ 119633 h 296793"/>
              <a:gd name="connsiteX0" fmla="*/ 20610 w 1671038"/>
              <a:gd name="connsiteY0" fmla="*/ 119633 h 296793"/>
              <a:gd name="connsiteX1" fmla="*/ 12685 w 1671038"/>
              <a:gd name="connsiteY1" fmla="*/ 288031 h 296793"/>
              <a:gd name="connsiteX2" fmla="*/ 12685 w 1671038"/>
              <a:gd name="connsiteY2" fmla="*/ 216023 h 296793"/>
              <a:gd name="connsiteX3" fmla="*/ 300717 w 1671038"/>
              <a:gd name="connsiteY3" fmla="*/ 288032 h 296793"/>
              <a:gd name="connsiteX4" fmla="*/ 1668870 w 1671038"/>
              <a:gd name="connsiteY4" fmla="*/ 288032 h 296793"/>
              <a:gd name="connsiteX5" fmla="*/ 258735 w 1671038"/>
              <a:gd name="connsiteY5" fmla="*/ 217264 h 296793"/>
              <a:gd name="connsiteX6" fmla="*/ 194441 w 1671038"/>
              <a:gd name="connsiteY6" fmla="*/ 188689 h 296793"/>
              <a:gd name="connsiteX7" fmla="*/ 99191 w 1671038"/>
              <a:gd name="connsiteY7" fmla="*/ 129158 h 296793"/>
              <a:gd name="connsiteX8" fmla="*/ 89666 w 1671038"/>
              <a:gd name="connsiteY8" fmla="*/ 122014 h 296793"/>
              <a:gd name="connsiteX9" fmla="*/ 80141 w 1671038"/>
              <a:gd name="connsiteY9" fmla="*/ 107727 h 296793"/>
              <a:gd name="connsiteX10" fmla="*/ 44422 w 1671038"/>
              <a:gd name="connsiteY10" fmla="*/ 79152 h 296793"/>
              <a:gd name="connsiteX11" fmla="*/ 37279 w 1671038"/>
              <a:gd name="connsiteY11" fmla="*/ 76770 h 296793"/>
              <a:gd name="connsiteX12" fmla="*/ 12686 w 1671038"/>
              <a:gd name="connsiteY12" fmla="*/ 0 h 296793"/>
              <a:gd name="connsiteX13" fmla="*/ 20610 w 1671038"/>
              <a:gd name="connsiteY13" fmla="*/ 119633 h 296793"/>
              <a:gd name="connsiteX0" fmla="*/ 20610 w 1671038"/>
              <a:gd name="connsiteY0" fmla="*/ 119633 h 316097"/>
              <a:gd name="connsiteX1" fmla="*/ 12685 w 1671038"/>
              <a:gd name="connsiteY1" fmla="*/ 288031 h 316097"/>
              <a:gd name="connsiteX2" fmla="*/ 300717 w 1671038"/>
              <a:gd name="connsiteY2" fmla="*/ 288032 h 316097"/>
              <a:gd name="connsiteX3" fmla="*/ 1668870 w 1671038"/>
              <a:gd name="connsiteY3" fmla="*/ 288032 h 316097"/>
              <a:gd name="connsiteX4" fmla="*/ 258735 w 1671038"/>
              <a:gd name="connsiteY4" fmla="*/ 217264 h 316097"/>
              <a:gd name="connsiteX5" fmla="*/ 194441 w 1671038"/>
              <a:gd name="connsiteY5" fmla="*/ 188689 h 316097"/>
              <a:gd name="connsiteX6" fmla="*/ 99191 w 1671038"/>
              <a:gd name="connsiteY6" fmla="*/ 129158 h 316097"/>
              <a:gd name="connsiteX7" fmla="*/ 89666 w 1671038"/>
              <a:gd name="connsiteY7" fmla="*/ 122014 h 316097"/>
              <a:gd name="connsiteX8" fmla="*/ 80141 w 1671038"/>
              <a:gd name="connsiteY8" fmla="*/ 107727 h 316097"/>
              <a:gd name="connsiteX9" fmla="*/ 44422 w 1671038"/>
              <a:gd name="connsiteY9" fmla="*/ 79152 h 316097"/>
              <a:gd name="connsiteX10" fmla="*/ 37279 w 1671038"/>
              <a:gd name="connsiteY10" fmla="*/ 76770 h 316097"/>
              <a:gd name="connsiteX11" fmla="*/ 12686 w 1671038"/>
              <a:gd name="connsiteY11" fmla="*/ 0 h 316097"/>
              <a:gd name="connsiteX12" fmla="*/ 20610 w 1671038"/>
              <a:gd name="connsiteY12" fmla="*/ 119633 h 316097"/>
              <a:gd name="connsiteX0" fmla="*/ 20610 w 1671038"/>
              <a:gd name="connsiteY0" fmla="*/ 119633 h 316097"/>
              <a:gd name="connsiteX1" fmla="*/ 12685 w 1671038"/>
              <a:gd name="connsiteY1" fmla="*/ 288031 h 316097"/>
              <a:gd name="connsiteX2" fmla="*/ 300717 w 1671038"/>
              <a:gd name="connsiteY2" fmla="*/ 288032 h 316097"/>
              <a:gd name="connsiteX3" fmla="*/ 1668870 w 1671038"/>
              <a:gd name="connsiteY3" fmla="*/ 288032 h 316097"/>
              <a:gd name="connsiteX4" fmla="*/ 258735 w 1671038"/>
              <a:gd name="connsiteY4" fmla="*/ 217264 h 316097"/>
              <a:gd name="connsiteX5" fmla="*/ 194441 w 1671038"/>
              <a:gd name="connsiteY5" fmla="*/ 188689 h 316097"/>
              <a:gd name="connsiteX6" fmla="*/ 99191 w 1671038"/>
              <a:gd name="connsiteY6" fmla="*/ 129158 h 316097"/>
              <a:gd name="connsiteX7" fmla="*/ 89666 w 1671038"/>
              <a:gd name="connsiteY7" fmla="*/ 122014 h 316097"/>
              <a:gd name="connsiteX8" fmla="*/ 80141 w 1671038"/>
              <a:gd name="connsiteY8" fmla="*/ 107727 h 316097"/>
              <a:gd name="connsiteX9" fmla="*/ 44422 w 1671038"/>
              <a:gd name="connsiteY9" fmla="*/ 79152 h 316097"/>
              <a:gd name="connsiteX10" fmla="*/ 37279 w 1671038"/>
              <a:gd name="connsiteY10" fmla="*/ 76770 h 316097"/>
              <a:gd name="connsiteX11" fmla="*/ 12686 w 1671038"/>
              <a:gd name="connsiteY11" fmla="*/ 0 h 316097"/>
              <a:gd name="connsiteX12" fmla="*/ 20610 w 1671038"/>
              <a:gd name="connsiteY12" fmla="*/ 119633 h 316097"/>
              <a:gd name="connsiteX0" fmla="*/ 20610 w 1668870"/>
              <a:gd name="connsiteY0" fmla="*/ 119633 h 316098"/>
              <a:gd name="connsiteX1" fmla="*/ 12685 w 1668870"/>
              <a:gd name="connsiteY1" fmla="*/ 288031 h 316098"/>
              <a:gd name="connsiteX2" fmla="*/ 1668870 w 1668870"/>
              <a:gd name="connsiteY2" fmla="*/ 288032 h 316098"/>
              <a:gd name="connsiteX3" fmla="*/ 258735 w 1668870"/>
              <a:gd name="connsiteY3" fmla="*/ 217264 h 316098"/>
              <a:gd name="connsiteX4" fmla="*/ 194441 w 1668870"/>
              <a:gd name="connsiteY4" fmla="*/ 188689 h 316098"/>
              <a:gd name="connsiteX5" fmla="*/ 99191 w 1668870"/>
              <a:gd name="connsiteY5" fmla="*/ 129158 h 316098"/>
              <a:gd name="connsiteX6" fmla="*/ 89666 w 1668870"/>
              <a:gd name="connsiteY6" fmla="*/ 122014 h 316098"/>
              <a:gd name="connsiteX7" fmla="*/ 80141 w 1668870"/>
              <a:gd name="connsiteY7" fmla="*/ 107727 h 316098"/>
              <a:gd name="connsiteX8" fmla="*/ 44422 w 1668870"/>
              <a:gd name="connsiteY8" fmla="*/ 79152 h 316098"/>
              <a:gd name="connsiteX9" fmla="*/ 37279 w 1668870"/>
              <a:gd name="connsiteY9" fmla="*/ 76770 h 316098"/>
              <a:gd name="connsiteX10" fmla="*/ 12686 w 1668870"/>
              <a:gd name="connsiteY10" fmla="*/ 0 h 316098"/>
              <a:gd name="connsiteX11" fmla="*/ 20610 w 1668870"/>
              <a:gd name="connsiteY11" fmla="*/ 119633 h 316098"/>
              <a:gd name="connsiteX0" fmla="*/ 20610 w 1668870"/>
              <a:gd name="connsiteY0" fmla="*/ 119633 h 316097"/>
              <a:gd name="connsiteX1" fmla="*/ 12685 w 1668870"/>
              <a:gd name="connsiteY1" fmla="*/ 288030 h 316097"/>
              <a:gd name="connsiteX2" fmla="*/ 1668870 w 1668870"/>
              <a:gd name="connsiteY2" fmla="*/ 288032 h 316097"/>
              <a:gd name="connsiteX3" fmla="*/ 258735 w 1668870"/>
              <a:gd name="connsiteY3" fmla="*/ 217264 h 316097"/>
              <a:gd name="connsiteX4" fmla="*/ 194441 w 1668870"/>
              <a:gd name="connsiteY4" fmla="*/ 188689 h 316097"/>
              <a:gd name="connsiteX5" fmla="*/ 99191 w 1668870"/>
              <a:gd name="connsiteY5" fmla="*/ 129158 h 316097"/>
              <a:gd name="connsiteX6" fmla="*/ 89666 w 1668870"/>
              <a:gd name="connsiteY6" fmla="*/ 122014 h 316097"/>
              <a:gd name="connsiteX7" fmla="*/ 80141 w 1668870"/>
              <a:gd name="connsiteY7" fmla="*/ 107727 h 316097"/>
              <a:gd name="connsiteX8" fmla="*/ 44422 w 1668870"/>
              <a:gd name="connsiteY8" fmla="*/ 79152 h 316097"/>
              <a:gd name="connsiteX9" fmla="*/ 37279 w 1668870"/>
              <a:gd name="connsiteY9" fmla="*/ 76770 h 316097"/>
              <a:gd name="connsiteX10" fmla="*/ 12686 w 1668870"/>
              <a:gd name="connsiteY10" fmla="*/ 0 h 316097"/>
              <a:gd name="connsiteX11" fmla="*/ 20610 w 1668870"/>
              <a:gd name="connsiteY11" fmla="*/ 119633 h 316097"/>
              <a:gd name="connsiteX0" fmla="*/ 20610 w 1668870"/>
              <a:gd name="connsiteY0" fmla="*/ 119633 h 316097"/>
              <a:gd name="connsiteX1" fmla="*/ 12685 w 1668870"/>
              <a:gd name="connsiteY1" fmla="*/ 288030 h 316097"/>
              <a:gd name="connsiteX2" fmla="*/ 1668870 w 1668870"/>
              <a:gd name="connsiteY2" fmla="*/ 288032 h 316097"/>
              <a:gd name="connsiteX3" fmla="*/ 258735 w 1668870"/>
              <a:gd name="connsiteY3" fmla="*/ 217264 h 316097"/>
              <a:gd name="connsiteX4" fmla="*/ 194441 w 1668870"/>
              <a:gd name="connsiteY4" fmla="*/ 188689 h 316097"/>
              <a:gd name="connsiteX5" fmla="*/ 99191 w 1668870"/>
              <a:gd name="connsiteY5" fmla="*/ 129158 h 316097"/>
              <a:gd name="connsiteX6" fmla="*/ 89666 w 1668870"/>
              <a:gd name="connsiteY6" fmla="*/ 122014 h 316097"/>
              <a:gd name="connsiteX7" fmla="*/ 44422 w 1668870"/>
              <a:gd name="connsiteY7" fmla="*/ 79152 h 316097"/>
              <a:gd name="connsiteX8" fmla="*/ 37279 w 1668870"/>
              <a:gd name="connsiteY8" fmla="*/ 76770 h 316097"/>
              <a:gd name="connsiteX9" fmla="*/ 12686 w 1668870"/>
              <a:gd name="connsiteY9" fmla="*/ 0 h 316097"/>
              <a:gd name="connsiteX10" fmla="*/ 20610 w 1668870"/>
              <a:gd name="connsiteY10" fmla="*/ 119633 h 316097"/>
              <a:gd name="connsiteX0" fmla="*/ 20610 w 1668870"/>
              <a:gd name="connsiteY0" fmla="*/ 119633 h 316097"/>
              <a:gd name="connsiteX1" fmla="*/ 12685 w 1668870"/>
              <a:gd name="connsiteY1" fmla="*/ 288030 h 316097"/>
              <a:gd name="connsiteX2" fmla="*/ 1668870 w 1668870"/>
              <a:gd name="connsiteY2" fmla="*/ 288032 h 316097"/>
              <a:gd name="connsiteX3" fmla="*/ 258735 w 1668870"/>
              <a:gd name="connsiteY3" fmla="*/ 217264 h 316097"/>
              <a:gd name="connsiteX4" fmla="*/ 194441 w 1668870"/>
              <a:gd name="connsiteY4" fmla="*/ 188689 h 316097"/>
              <a:gd name="connsiteX5" fmla="*/ 99191 w 1668870"/>
              <a:gd name="connsiteY5" fmla="*/ 129158 h 316097"/>
              <a:gd name="connsiteX6" fmla="*/ 44422 w 1668870"/>
              <a:gd name="connsiteY6" fmla="*/ 79152 h 316097"/>
              <a:gd name="connsiteX7" fmla="*/ 37279 w 1668870"/>
              <a:gd name="connsiteY7" fmla="*/ 76770 h 316097"/>
              <a:gd name="connsiteX8" fmla="*/ 12686 w 1668870"/>
              <a:gd name="connsiteY8" fmla="*/ 0 h 316097"/>
              <a:gd name="connsiteX9" fmla="*/ 20610 w 1668870"/>
              <a:gd name="connsiteY9" fmla="*/ 119633 h 316097"/>
              <a:gd name="connsiteX0" fmla="*/ 20610 w 1668870"/>
              <a:gd name="connsiteY0" fmla="*/ 119633 h 316097"/>
              <a:gd name="connsiteX1" fmla="*/ 12685 w 1668870"/>
              <a:gd name="connsiteY1" fmla="*/ 288030 h 316097"/>
              <a:gd name="connsiteX2" fmla="*/ 1668870 w 1668870"/>
              <a:gd name="connsiteY2" fmla="*/ 288032 h 316097"/>
              <a:gd name="connsiteX3" fmla="*/ 258735 w 1668870"/>
              <a:gd name="connsiteY3" fmla="*/ 217264 h 316097"/>
              <a:gd name="connsiteX4" fmla="*/ 194441 w 1668870"/>
              <a:gd name="connsiteY4" fmla="*/ 188689 h 316097"/>
              <a:gd name="connsiteX5" fmla="*/ 44422 w 1668870"/>
              <a:gd name="connsiteY5" fmla="*/ 79152 h 316097"/>
              <a:gd name="connsiteX6" fmla="*/ 37279 w 1668870"/>
              <a:gd name="connsiteY6" fmla="*/ 76770 h 316097"/>
              <a:gd name="connsiteX7" fmla="*/ 12686 w 1668870"/>
              <a:gd name="connsiteY7" fmla="*/ 0 h 316097"/>
              <a:gd name="connsiteX8" fmla="*/ 20610 w 1668870"/>
              <a:gd name="connsiteY8" fmla="*/ 119633 h 316097"/>
              <a:gd name="connsiteX0" fmla="*/ 20610 w 1699163"/>
              <a:gd name="connsiteY0" fmla="*/ 119633 h 316097"/>
              <a:gd name="connsiteX1" fmla="*/ 12685 w 1699163"/>
              <a:gd name="connsiteY1" fmla="*/ 288030 h 316097"/>
              <a:gd name="connsiteX2" fmla="*/ 1668870 w 1699163"/>
              <a:gd name="connsiteY2" fmla="*/ 288032 h 316097"/>
              <a:gd name="connsiteX3" fmla="*/ 194441 w 1699163"/>
              <a:gd name="connsiteY3" fmla="*/ 188689 h 316097"/>
              <a:gd name="connsiteX4" fmla="*/ 44422 w 1699163"/>
              <a:gd name="connsiteY4" fmla="*/ 79152 h 316097"/>
              <a:gd name="connsiteX5" fmla="*/ 37279 w 1699163"/>
              <a:gd name="connsiteY5" fmla="*/ 76770 h 316097"/>
              <a:gd name="connsiteX6" fmla="*/ 12686 w 1699163"/>
              <a:gd name="connsiteY6" fmla="*/ 0 h 316097"/>
              <a:gd name="connsiteX7" fmla="*/ 20610 w 1699163"/>
              <a:gd name="connsiteY7" fmla="*/ 119633 h 316097"/>
              <a:gd name="connsiteX0" fmla="*/ 20074 w 1698627"/>
              <a:gd name="connsiteY0" fmla="*/ 126380 h 322844"/>
              <a:gd name="connsiteX1" fmla="*/ 12149 w 1698627"/>
              <a:gd name="connsiteY1" fmla="*/ 294777 h 322844"/>
              <a:gd name="connsiteX2" fmla="*/ 1668334 w 1698627"/>
              <a:gd name="connsiteY2" fmla="*/ 294779 h 322844"/>
              <a:gd name="connsiteX3" fmla="*/ 193905 w 1698627"/>
              <a:gd name="connsiteY3" fmla="*/ 195436 h 322844"/>
              <a:gd name="connsiteX4" fmla="*/ 43886 w 1698627"/>
              <a:gd name="connsiteY4" fmla="*/ 85899 h 322844"/>
              <a:gd name="connsiteX5" fmla="*/ 12150 w 1698627"/>
              <a:gd name="connsiteY5" fmla="*/ 6747 h 322844"/>
              <a:gd name="connsiteX6" fmla="*/ 20074 w 1698627"/>
              <a:gd name="connsiteY6" fmla="*/ 126380 h 322844"/>
              <a:gd name="connsiteX0" fmla="*/ 276032 w 1962509"/>
              <a:gd name="connsiteY0" fmla="*/ 34813 h 350910"/>
              <a:gd name="connsiteX1" fmla="*/ 276031 w 1962509"/>
              <a:gd name="connsiteY1" fmla="*/ 322843 h 350910"/>
              <a:gd name="connsiteX2" fmla="*/ 1932216 w 1962509"/>
              <a:gd name="connsiteY2" fmla="*/ 322845 h 350910"/>
              <a:gd name="connsiteX3" fmla="*/ 457787 w 1962509"/>
              <a:gd name="connsiteY3" fmla="*/ 223502 h 350910"/>
              <a:gd name="connsiteX4" fmla="*/ 307768 w 1962509"/>
              <a:gd name="connsiteY4" fmla="*/ 113965 h 350910"/>
              <a:gd name="connsiteX5" fmla="*/ 276032 w 1962509"/>
              <a:gd name="connsiteY5" fmla="*/ 34813 h 350910"/>
              <a:gd name="connsiteX0" fmla="*/ 1 w 1686478"/>
              <a:gd name="connsiteY0" fmla="*/ 34813 h 350910"/>
              <a:gd name="connsiteX1" fmla="*/ 0 w 1686478"/>
              <a:gd name="connsiteY1" fmla="*/ 322843 h 350910"/>
              <a:gd name="connsiteX2" fmla="*/ 1656185 w 1686478"/>
              <a:gd name="connsiteY2" fmla="*/ 322845 h 350910"/>
              <a:gd name="connsiteX3" fmla="*/ 181756 w 1686478"/>
              <a:gd name="connsiteY3" fmla="*/ 223502 h 350910"/>
              <a:gd name="connsiteX4" fmla="*/ 31737 w 1686478"/>
              <a:gd name="connsiteY4" fmla="*/ 113965 h 350910"/>
              <a:gd name="connsiteX5" fmla="*/ 1 w 1686478"/>
              <a:gd name="connsiteY5" fmla="*/ 34813 h 350910"/>
              <a:gd name="connsiteX0" fmla="*/ 1 w 1686478"/>
              <a:gd name="connsiteY0" fmla="*/ 34813 h 350910"/>
              <a:gd name="connsiteX1" fmla="*/ 0 w 1686478"/>
              <a:gd name="connsiteY1" fmla="*/ 322843 h 350910"/>
              <a:gd name="connsiteX2" fmla="*/ 1656185 w 1686478"/>
              <a:gd name="connsiteY2" fmla="*/ 322845 h 350910"/>
              <a:gd name="connsiteX3" fmla="*/ 792087 w 1686478"/>
              <a:gd name="connsiteY3" fmla="*/ 250836 h 350910"/>
              <a:gd name="connsiteX4" fmla="*/ 31737 w 1686478"/>
              <a:gd name="connsiteY4" fmla="*/ 113965 h 350910"/>
              <a:gd name="connsiteX5" fmla="*/ 1 w 1686478"/>
              <a:gd name="connsiteY5" fmla="*/ 34813 h 350910"/>
              <a:gd name="connsiteX0" fmla="*/ 1 w 1686478"/>
              <a:gd name="connsiteY0" fmla="*/ 34813 h 350910"/>
              <a:gd name="connsiteX1" fmla="*/ 0 w 1686478"/>
              <a:gd name="connsiteY1" fmla="*/ 322843 h 350910"/>
              <a:gd name="connsiteX2" fmla="*/ 1656185 w 1686478"/>
              <a:gd name="connsiteY2" fmla="*/ 322845 h 350910"/>
              <a:gd name="connsiteX3" fmla="*/ 792087 w 1686478"/>
              <a:gd name="connsiteY3" fmla="*/ 250836 h 350910"/>
              <a:gd name="connsiteX4" fmla="*/ 144015 w 1686478"/>
              <a:gd name="connsiteY4" fmla="*/ 106820 h 350910"/>
              <a:gd name="connsiteX5" fmla="*/ 1 w 1686478"/>
              <a:gd name="connsiteY5" fmla="*/ 34813 h 350910"/>
              <a:gd name="connsiteX0" fmla="*/ 1 w 1686478"/>
              <a:gd name="connsiteY0" fmla="*/ 34813 h 350910"/>
              <a:gd name="connsiteX1" fmla="*/ 0 w 1686478"/>
              <a:gd name="connsiteY1" fmla="*/ 322843 h 350910"/>
              <a:gd name="connsiteX2" fmla="*/ 1656185 w 1686478"/>
              <a:gd name="connsiteY2" fmla="*/ 322845 h 350910"/>
              <a:gd name="connsiteX3" fmla="*/ 792087 w 1686478"/>
              <a:gd name="connsiteY3" fmla="*/ 250836 h 350910"/>
              <a:gd name="connsiteX4" fmla="*/ 144015 w 1686478"/>
              <a:gd name="connsiteY4" fmla="*/ 106820 h 350910"/>
              <a:gd name="connsiteX5" fmla="*/ 1 w 1686478"/>
              <a:gd name="connsiteY5" fmla="*/ 34813 h 350910"/>
              <a:gd name="connsiteX0" fmla="*/ 1 w 1686478"/>
              <a:gd name="connsiteY0" fmla="*/ 34813 h 350910"/>
              <a:gd name="connsiteX1" fmla="*/ 0 w 1686478"/>
              <a:gd name="connsiteY1" fmla="*/ 322843 h 350910"/>
              <a:gd name="connsiteX2" fmla="*/ 1656185 w 1686478"/>
              <a:gd name="connsiteY2" fmla="*/ 322845 h 350910"/>
              <a:gd name="connsiteX3" fmla="*/ 792087 w 1686478"/>
              <a:gd name="connsiteY3" fmla="*/ 250836 h 350910"/>
              <a:gd name="connsiteX4" fmla="*/ 216023 w 1686478"/>
              <a:gd name="connsiteY4" fmla="*/ 106820 h 350910"/>
              <a:gd name="connsiteX5" fmla="*/ 1 w 1686478"/>
              <a:gd name="connsiteY5" fmla="*/ 34813 h 350910"/>
              <a:gd name="connsiteX0" fmla="*/ 1 w 1686478"/>
              <a:gd name="connsiteY0" fmla="*/ 34813 h 350910"/>
              <a:gd name="connsiteX1" fmla="*/ 0 w 1686478"/>
              <a:gd name="connsiteY1" fmla="*/ 322843 h 350910"/>
              <a:gd name="connsiteX2" fmla="*/ 1656185 w 1686478"/>
              <a:gd name="connsiteY2" fmla="*/ 322845 h 350910"/>
              <a:gd name="connsiteX3" fmla="*/ 792087 w 1686478"/>
              <a:gd name="connsiteY3" fmla="*/ 250836 h 350910"/>
              <a:gd name="connsiteX4" fmla="*/ 216023 w 1686478"/>
              <a:gd name="connsiteY4" fmla="*/ 106820 h 350910"/>
              <a:gd name="connsiteX5" fmla="*/ 1 w 1686478"/>
              <a:gd name="connsiteY5" fmla="*/ 34813 h 350910"/>
              <a:gd name="connsiteX0" fmla="*/ 1 w 1686478"/>
              <a:gd name="connsiteY0" fmla="*/ 0 h 316097"/>
              <a:gd name="connsiteX1" fmla="*/ 0 w 1686478"/>
              <a:gd name="connsiteY1" fmla="*/ 288030 h 316097"/>
              <a:gd name="connsiteX2" fmla="*/ 1656185 w 1686478"/>
              <a:gd name="connsiteY2" fmla="*/ 288032 h 316097"/>
              <a:gd name="connsiteX3" fmla="*/ 792087 w 1686478"/>
              <a:gd name="connsiteY3" fmla="*/ 216023 h 316097"/>
              <a:gd name="connsiteX4" fmla="*/ 216023 w 1686478"/>
              <a:gd name="connsiteY4" fmla="*/ 72007 h 316097"/>
              <a:gd name="connsiteX5" fmla="*/ 1 w 1686478"/>
              <a:gd name="connsiteY5" fmla="*/ 0 h 316097"/>
              <a:gd name="connsiteX0" fmla="*/ 1 w 1686478"/>
              <a:gd name="connsiteY0" fmla="*/ 0 h 316097"/>
              <a:gd name="connsiteX1" fmla="*/ 0 w 1686478"/>
              <a:gd name="connsiteY1" fmla="*/ 288030 h 316097"/>
              <a:gd name="connsiteX2" fmla="*/ 1656185 w 1686478"/>
              <a:gd name="connsiteY2" fmla="*/ 288032 h 316097"/>
              <a:gd name="connsiteX3" fmla="*/ 792087 w 1686478"/>
              <a:gd name="connsiteY3" fmla="*/ 216023 h 316097"/>
              <a:gd name="connsiteX4" fmla="*/ 216023 w 1686478"/>
              <a:gd name="connsiteY4" fmla="*/ 72007 h 316097"/>
              <a:gd name="connsiteX5" fmla="*/ 1 w 1686478"/>
              <a:gd name="connsiteY5" fmla="*/ 0 h 316097"/>
              <a:gd name="connsiteX0" fmla="*/ 0 w 1686479"/>
              <a:gd name="connsiteY0" fmla="*/ 0 h 244090"/>
              <a:gd name="connsiteX1" fmla="*/ 1 w 1686479"/>
              <a:gd name="connsiteY1" fmla="*/ 216023 h 244090"/>
              <a:gd name="connsiteX2" fmla="*/ 1656186 w 1686479"/>
              <a:gd name="connsiteY2" fmla="*/ 216025 h 244090"/>
              <a:gd name="connsiteX3" fmla="*/ 792088 w 1686479"/>
              <a:gd name="connsiteY3" fmla="*/ 144016 h 244090"/>
              <a:gd name="connsiteX4" fmla="*/ 216024 w 1686479"/>
              <a:gd name="connsiteY4" fmla="*/ 0 h 244090"/>
              <a:gd name="connsiteX5" fmla="*/ 0 w 1686479"/>
              <a:gd name="connsiteY5" fmla="*/ 0 h 244090"/>
              <a:gd name="connsiteX0" fmla="*/ 0 w 1686478"/>
              <a:gd name="connsiteY0" fmla="*/ 0 h 316099"/>
              <a:gd name="connsiteX1" fmla="*/ 0 w 1686478"/>
              <a:gd name="connsiteY1" fmla="*/ 288032 h 316099"/>
              <a:gd name="connsiteX2" fmla="*/ 1656185 w 1686478"/>
              <a:gd name="connsiteY2" fmla="*/ 288034 h 316099"/>
              <a:gd name="connsiteX3" fmla="*/ 792087 w 1686478"/>
              <a:gd name="connsiteY3" fmla="*/ 216025 h 316099"/>
              <a:gd name="connsiteX4" fmla="*/ 216023 w 1686478"/>
              <a:gd name="connsiteY4" fmla="*/ 72009 h 316099"/>
              <a:gd name="connsiteX5" fmla="*/ 0 w 1686478"/>
              <a:gd name="connsiteY5" fmla="*/ 0 h 316099"/>
              <a:gd name="connsiteX0" fmla="*/ 0 w 1686478"/>
              <a:gd name="connsiteY0" fmla="*/ 0 h 316099"/>
              <a:gd name="connsiteX1" fmla="*/ 0 w 1686478"/>
              <a:gd name="connsiteY1" fmla="*/ 288032 h 316099"/>
              <a:gd name="connsiteX2" fmla="*/ 1656185 w 1686478"/>
              <a:gd name="connsiteY2" fmla="*/ 288034 h 316099"/>
              <a:gd name="connsiteX3" fmla="*/ 792087 w 1686478"/>
              <a:gd name="connsiteY3" fmla="*/ 216025 h 316099"/>
              <a:gd name="connsiteX4" fmla="*/ 288031 w 1686478"/>
              <a:gd name="connsiteY4" fmla="*/ 144017 h 316099"/>
              <a:gd name="connsiteX5" fmla="*/ 0 w 1686478"/>
              <a:gd name="connsiteY5" fmla="*/ 0 h 316099"/>
              <a:gd name="connsiteX0" fmla="*/ 0 w 1686478"/>
              <a:gd name="connsiteY0" fmla="*/ 0 h 316099"/>
              <a:gd name="connsiteX1" fmla="*/ 0 w 1686478"/>
              <a:gd name="connsiteY1" fmla="*/ 288032 h 316099"/>
              <a:gd name="connsiteX2" fmla="*/ 1656185 w 1686478"/>
              <a:gd name="connsiteY2" fmla="*/ 288034 h 316099"/>
              <a:gd name="connsiteX3" fmla="*/ 792087 w 1686478"/>
              <a:gd name="connsiteY3" fmla="*/ 216025 h 316099"/>
              <a:gd name="connsiteX4" fmla="*/ 360039 w 1686478"/>
              <a:gd name="connsiteY4" fmla="*/ 144017 h 316099"/>
              <a:gd name="connsiteX5" fmla="*/ 0 w 1686478"/>
              <a:gd name="connsiteY5" fmla="*/ 0 h 316099"/>
              <a:gd name="connsiteX0" fmla="*/ 0 w 1686478"/>
              <a:gd name="connsiteY0" fmla="*/ 0 h 316099"/>
              <a:gd name="connsiteX1" fmla="*/ 0 w 1686478"/>
              <a:gd name="connsiteY1" fmla="*/ 288032 h 316099"/>
              <a:gd name="connsiteX2" fmla="*/ 1656185 w 1686478"/>
              <a:gd name="connsiteY2" fmla="*/ 288034 h 316099"/>
              <a:gd name="connsiteX3" fmla="*/ 792087 w 1686478"/>
              <a:gd name="connsiteY3" fmla="*/ 216025 h 316099"/>
              <a:gd name="connsiteX4" fmla="*/ 456914 w 1686478"/>
              <a:gd name="connsiteY4" fmla="*/ 161325 h 316099"/>
              <a:gd name="connsiteX5" fmla="*/ 360039 w 1686478"/>
              <a:gd name="connsiteY5" fmla="*/ 144017 h 316099"/>
              <a:gd name="connsiteX6" fmla="*/ 0 w 1686478"/>
              <a:gd name="connsiteY6" fmla="*/ 0 h 316099"/>
              <a:gd name="connsiteX0" fmla="*/ 0 w 1686665"/>
              <a:gd name="connsiteY0" fmla="*/ 0 h 234819"/>
              <a:gd name="connsiteX1" fmla="*/ 187 w 1686665"/>
              <a:gd name="connsiteY1" fmla="*/ 206752 h 234819"/>
              <a:gd name="connsiteX2" fmla="*/ 1656372 w 1686665"/>
              <a:gd name="connsiteY2" fmla="*/ 206754 h 234819"/>
              <a:gd name="connsiteX3" fmla="*/ 792274 w 1686665"/>
              <a:gd name="connsiteY3" fmla="*/ 134745 h 234819"/>
              <a:gd name="connsiteX4" fmla="*/ 457101 w 1686665"/>
              <a:gd name="connsiteY4" fmla="*/ 80045 h 234819"/>
              <a:gd name="connsiteX5" fmla="*/ 360226 w 1686665"/>
              <a:gd name="connsiteY5" fmla="*/ 62737 h 234819"/>
              <a:gd name="connsiteX6" fmla="*/ 0 w 1686665"/>
              <a:gd name="connsiteY6" fmla="*/ 0 h 234819"/>
              <a:gd name="connsiteX0" fmla="*/ 0 w 1686665"/>
              <a:gd name="connsiteY0" fmla="*/ 0 h 234819"/>
              <a:gd name="connsiteX1" fmla="*/ 187 w 1686665"/>
              <a:gd name="connsiteY1" fmla="*/ 206752 h 234819"/>
              <a:gd name="connsiteX2" fmla="*/ 1656372 w 1686665"/>
              <a:gd name="connsiteY2" fmla="*/ 206754 h 234819"/>
              <a:gd name="connsiteX3" fmla="*/ 792274 w 1686665"/>
              <a:gd name="connsiteY3" fmla="*/ 134745 h 234819"/>
              <a:gd name="connsiteX4" fmla="*/ 457101 w 1686665"/>
              <a:gd name="connsiteY4" fmla="*/ 80045 h 234819"/>
              <a:gd name="connsiteX5" fmla="*/ 366666 w 1686665"/>
              <a:gd name="connsiteY5" fmla="*/ 144016 h 234819"/>
              <a:gd name="connsiteX6" fmla="*/ 0 w 1686665"/>
              <a:gd name="connsiteY6" fmla="*/ 0 h 234819"/>
              <a:gd name="connsiteX0" fmla="*/ 0 w 1686665"/>
              <a:gd name="connsiteY0" fmla="*/ 0 h 234819"/>
              <a:gd name="connsiteX1" fmla="*/ 187 w 1686665"/>
              <a:gd name="connsiteY1" fmla="*/ 206752 h 234819"/>
              <a:gd name="connsiteX2" fmla="*/ 1656372 w 1686665"/>
              <a:gd name="connsiteY2" fmla="*/ 206754 h 234819"/>
              <a:gd name="connsiteX3" fmla="*/ 733333 w 1686665"/>
              <a:gd name="connsiteY3" fmla="*/ 144016 h 234819"/>
              <a:gd name="connsiteX4" fmla="*/ 457101 w 1686665"/>
              <a:gd name="connsiteY4" fmla="*/ 80045 h 234819"/>
              <a:gd name="connsiteX5" fmla="*/ 366666 w 1686665"/>
              <a:gd name="connsiteY5" fmla="*/ 144016 h 234819"/>
              <a:gd name="connsiteX6" fmla="*/ 0 w 1686665"/>
              <a:gd name="connsiteY6" fmla="*/ 0 h 234819"/>
              <a:gd name="connsiteX0" fmla="*/ 0 w 1686665"/>
              <a:gd name="connsiteY0" fmla="*/ 0 h 234819"/>
              <a:gd name="connsiteX1" fmla="*/ 187 w 1686665"/>
              <a:gd name="connsiteY1" fmla="*/ 206752 h 234819"/>
              <a:gd name="connsiteX2" fmla="*/ 1656372 w 1686665"/>
              <a:gd name="connsiteY2" fmla="*/ 206754 h 234819"/>
              <a:gd name="connsiteX3" fmla="*/ 733333 w 1686665"/>
              <a:gd name="connsiteY3" fmla="*/ 144016 h 234819"/>
              <a:gd name="connsiteX4" fmla="*/ 440000 w 1686665"/>
              <a:gd name="connsiteY4" fmla="*/ 144016 h 234819"/>
              <a:gd name="connsiteX5" fmla="*/ 366666 w 1686665"/>
              <a:gd name="connsiteY5" fmla="*/ 144016 h 234819"/>
              <a:gd name="connsiteX6" fmla="*/ 0 w 1686665"/>
              <a:gd name="connsiteY6" fmla="*/ 0 h 234819"/>
              <a:gd name="connsiteX0" fmla="*/ 0 w 1686665"/>
              <a:gd name="connsiteY0" fmla="*/ 0 h 234819"/>
              <a:gd name="connsiteX1" fmla="*/ 187 w 1686665"/>
              <a:gd name="connsiteY1" fmla="*/ 206752 h 234819"/>
              <a:gd name="connsiteX2" fmla="*/ 1656372 w 1686665"/>
              <a:gd name="connsiteY2" fmla="*/ 206754 h 234819"/>
              <a:gd name="connsiteX3" fmla="*/ 733333 w 1686665"/>
              <a:gd name="connsiteY3" fmla="*/ 144016 h 234819"/>
              <a:gd name="connsiteX4" fmla="*/ 440000 w 1686665"/>
              <a:gd name="connsiteY4" fmla="*/ 144016 h 234819"/>
              <a:gd name="connsiteX5" fmla="*/ 366666 w 1686665"/>
              <a:gd name="connsiteY5" fmla="*/ 144016 h 234819"/>
              <a:gd name="connsiteX6" fmla="*/ 0 w 1686665"/>
              <a:gd name="connsiteY6" fmla="*/ 0 h 234819"/>
              <a:gd name="connsiteX0" fmla="*/ 0 w 1686665"/>
              <a:gd name="connsiteY0" fmla="*/ 0 h 234819"/>
              <a:gd name="connsiteX1" fmla="*/ 187 w 1686665"/>
              <a:gd name="connsiteY1" fmla="*/ 206752 h 234819"/>
              <a:gd name="connsiteX2" fmla="*/ 1656372 w 1686665"/>
              <a:gd name="connsiteY2" fmla="*/ 206754 h 234819"/>
              <a:gd name="connsiteX3" fmla="*/ 733333 w 1686665"/>
              <a:gd name="connsiteY3" fmla="*/ 144016 h 234819"/>
              <a:gd name="connsiteX4" fmla="*/ 586666 w 1686665"/>
              <a:gd name="connsiteY4" fmla="*/ 144016 h 234819"/>
              <a:gd name="connsiteX5" fmla="*/ 440000 w 1686665"/>
              <a:gd name="connsiteY5" fmla="*/ 144016 h 234819"/>
              <a:gd name="connsiteX6" fmla="*/ 366666 w 1686665"/>
              <a:gd name="connsiteY6" fmla="*/ 144016 h 234819"/>
              <a:gd name="connsiteX7" fmla="*/ 0 w 1686665"/>
              <a:gd name="connsiteY7" fmla="*/ 0 h 234819"/>
              <a:gd name="connsiteX0" fmla="*/ 0 w 1754119"/>
              <a:gd name="connsiteY0" fmla="*/ 0 h 234819"/>
              <a:gd name="connsiteX1" fmla="*/ 187 w 1754119"/>
              <a:gd name="connsiteY1" fmla="*/ 206752 h 234819"/>
              <a:gd name="connsiteX2" fmla="*/ 1656372 w 1754119"/>
              <a:gd name="connsiteY2" fmla="*/ 206754 h 234819"/>
              <a:gd name="connsiteX3" fmla="*/ 586666 w 1754119"/>
              <a:gd name="connsiteY3" fmla="*/ 144016 h 234819"/>
              <a:gd name="connsiteX4" fmla="*/ 440000 w 1754119"/>
              <a:gd name="connsiteY4" fmla="*/ 144016 h 234819"/>
              <a:gd name="connsiteX5" fmla="*/ 366666 w 1754119"/>
              <a:gd name="connsiteY5" fmla="*/ 144016 h 234819"/>
              <a:gd name="connsiteX6" fmla="*/ 0 w 1754119"/>
              <a:gd name="connsiteY6" fmla="*/ 0 h 234819"/>
              <a:gd name="connsiteX0" fmla="*/ 0 w 1754119"/>
              <a:gd name="connsiteY0" fmla="*/ 0 h 234819"/>
              <a:gd name="connsiteX1" fmla="*/ 187 w 1754119"/>
              <a:gd name="connsiteY1" fmla="*/ 206752 h 234819"/>
              <a:gd name="connsiteX2" fmla="*/ 1656372 w 1754119"/>
              <a:gd name="connsiteY2" fmla="*/ 206754 h 234819"/>
              <a:gd name="connsiteX3" fmla="*/ 586665 w 1754119"/>
              <a:gd name="connsiteY3" fmla="*/ 144016 h 234819"/>
              <a:gd name="connsiteX4" fmla="*/ 440000 w 1754119"/>
              <a:gd name="connsiteY4" fmla="*/ 144016 h 234819"/>
              <a:gd name="connsiteX5" fmla="*/ 366666 w 1754119"/>
              <a:gd name="connsiteY5" fmla="*/ 144016 h 234819"/>
              <a:gd name="connsiteX6" fmla="*/ 0 w 1754119"/>
              <a:gd name="connsiteY6" fmla="*/ 0 h 234819"/>
              <a:gd name="connsiteX0" fmla="*/ 0 w 1754119"/>
              <a:gd name="connsiteY0" fmla="*/ 0 h 234819"/>
              <a:gd name="connsiteX1" fmla="*/ 187 w 1754119"/>
              <a:gd name="connsiteY1" fmla="*/ 206752 h 234819"/>
              <a:gd name="connsiteX2" fmla="*/ 1656372 w 1754119"/>
              <a:gd name="connsiteY2" fmla="*/ 206754 h 234819"/>
              <a:gd name="connsiteX3" fmla="*/ 586665 w 1754119"/>
              <a:gd name="connsiteY3" fmla="*/ 144016 h 234819"/>
              <a:gd name="connsiteX4" fmla="*/ 440000 w 1754119"/>
              <a:gd name="connsiteY4" fmla="*/ 144016 h 234819"/>
              <a:gd name="connsiteX5" fmla="*/ 366666 w 1754119"/>
              <a:gd name="connsiteY5" fmla="*/ 144016 h 234819"/>
              <a:gd name="connsiteX6" fmla="*/ 0 w 1754119"/>
              <a:gd name="connsiteY6" fmla="*/ 0 h 234819"/>
              <a:gd name="connsiteX0" fmla="*/ 0 w 1754119"/>
              <a:gd name="connsiteY0" fmla="*/ 0 h 234819"/>
              <a:gd name="connsiteX1" fmla="*/ 187 w 1754119"/>
              <a:gd name="connsiteY1" fmla="*/ 206752 h 234819"/>
              <a:gd name="connsiteX2" fmla="*/ 1656372 w 1754119"/>
              <a:gd name="connsiteY2" fmla="*/ 206754 h 234819"/>
              <a:gd name="connsiteX3" fmla="*/ 586665 w 1754119"/>
              <a:gd name="connsiteY3" fmla="*/ 144016 h 234819"/>
              <a:gd name="connsiteX4" fmla="*/ 440000 w 1754119"/>
              <a:gd name="connsiteY4" fmla="*/ 144016 h 234819"/>
              <a:gd name="connsiteX5" fmla="*/ 366666 w 1754119"/>
              <a:gd name="connsiteY5" fmla="*/ 144016 h 234819"/>
              <a:gd name="connsiteX6" fmla="*/ 0 w 1754119"/>
              <a:gd name="connsiteY6" fmla="*/ 0 h 234819"/>
              <a:gd name="connsiteX0" fmla="*/ 0 w 1754119"/>
              <a:gd name="connsiteY0" fmla="*/ 0 h 234819"/>
              <a:gd name="connsiteX1" fmla="*/ 187 w 1754119"/>
              <a:gd name="connsiteY1" fmla="*/ 206752 h 234819"/>
              <a:gd name="connsiteX2" fmla="*/ 1656372 w 1754119"/>
              <a:gd name="connsiteY2" fmla="*/ 206754 h 234819"/>
              <a:gd name="connsiteX3" fmla="*/ 586665 w 1754119"/>
              <a:gd name="connsiteY3" fmla="*/ 144016 h 234819"/>
              <a:gd name="connsiteX4" fmla="*/ 440000 w 1754119"/>
              <a:gd name="connsiteY4" fmla="*/ 144016 h 234819"/>
              <a:gd name="connsiteX5" fmla="*/ 366666 w 1754119"/>
              <a:gd name="connsiteY5" fmla="*/ 144016 h 234819"/>
              <a:gd name="connsiteX6" fmla="*/ 0 w 1754119"/>
              <a:gd name="connsiteY6" fmla="*/ 0 h 234819"/>
              <a:gd name="connsiteX0" fmla="*/ 0 w 1754119"/>
              <a:gd name="connsiteY0" fmla="*/ 0 h 234819"/>
              <a:gd name="connsiteX1" fmla="*/ 187 w 1754119"/>
              <a:gd name="connsiteY1" fmla="*/ 206752 h 234819"/>
              <a:gd name="connsiteX2" fmla="*/ 1656372 w 1754119"/>
              <a:gd name="connsiteY2" fmla="*/ 206754 h 234819"/>
              <a:gd name="connsiteX3" fmla="*/ 586665 w 1754119"/>
              <a:gd name="connsiteY3" fmla="*/ 144016 h 234819"/>
              <a:gd name="connsiteX4" fmla="*/ 440000 w 1754119"/>
              <a:gd name="connsiteY4" fmla="*/ 144016 h 234819"/>
              <a:gd name="connsiteX5" fmla="*/ 366666 w 1754119"/>
              <a:gd name="connsiteY5" fmla="*/ 144016 h 234819"/>
              <a:gd name="connsiteX6" fmla="*/ 0 w 1754119"/>
              <a:gd name="connsiteY6" fmla="*/ 0 h 234819"/>
              <a:gd name="connsiteX0" fmla="*/ 0 w 1754119"/>
              <a:gd name="connsiteY0" fmla="*/ 0 h 234819"/>
              <a:gd name="connsiteX1" fmla="*/ 187 w 1754119"/>
              <a:gd name="connsiteY1" fmla="*/ 206752 h 234819"/>
              <a:gd name="connsiteX2" fmla="*/ 1656372 w 1754119"/>
              <a:gd name="connsiteY2" fmla="*/ 206754 h 234819"/>
              <a:gd name="connsiteX3" fmla="*/ 586665 w 1754119"/>
              <a:gd name="connsiteY3" fmla="*/ 144016 h 234819"/>
              <a:gd name="connsiteX4" fmla="*/ 440000 w 1754119"/>
              <a:gd name="connsiteY4" fmla="*/ 144016 h 234819"/>
              <a:gd name="connsiteX5" fmla="*/ 366666 w 1754119"/>
              <a:gd name="connsiteY5" fmla="*/ 144016 h 234819"/>
              <a:gd name="connsiteX6" fmla="*/ 0 w 1754119"/>
              <a:gd name="connsiteY6" fmla="*/ 0 h 234819"/>
              <a:gd name="connsiteX0" fmla="*/ 0 w 1754119"/>
              <a:gd name="connsiteY0" fmla="*/ 0 h 234819"/>
              <a:gd name="connsiteX1" fmla="*/ 187 w 1754119"/>
              <a:gd name="connsiteY1" fmla="*/ 206752 h 234819"/>
              <a:gd name="connsiteX2" fmla="*/ 1656372 w 1754119"/>
              <a:gd name="connsiteY2" fmla="*/ 206754 h 234819"/>
              <a:gd name="connsiteX3" fmla="*/ 586665 w 1754119"/>
              <a:gd name="connsiteY3" fmla="*/ 144016 h 234819"/>
              <a:gd name="connsiteX4" fmla="*/ 440000 w 1754119"/>
              <a:gd name="connsiteY4" fmla="*/ 144016 h 234819"/>
              <a:gd name="connsiteX5" fmla="*/ 366666 w 1754119"/>
              <a:gd name="connsiteY5" fmla="*/ 144016 h 234819"/>
              <a:gd name="connsiteX6" fmla="*/ 0 w 1754119"/>
              <a:gd name="connsiteY6" fmla="*/ 0 h 234819"/>
              <a:gd name="connsiteX0" fmla="*/ 0 w 1754119"/>
              <a:gd name="connsiteY0" fmla="*/ 0 h 273127"/>
              <a:gd name="connsiteX1" fmla="*/ 187 w 1754119"/>
              <a:gd name="connsiteY1" fmla="*/ 206752 h 273127"/>
              <a:gd name="connsiteX2" fmla="*/ 1656372 w 1754119"/>
              <a:gd name="connsiteY2" fmla="*/ 206754 h 273127"/>
              <a:gd name="connsiteX3" fmla="*/ 586665 w 1754119"/>
              <a:gd name="connsiteY3" fmla="*/ 216024 h 273127"/>
              <a:gd name="connsiteX4" fmla="*/ 440000 w 1754119"/>
              <a:gd name="connsiteY4" fmla="*/ 144016 h 273127"/>
              <a:gd name="connsiteX5" fmla="*/ 366666 w 1754119"/>
              <a:gd name="connsiteY5" fmla="*/ 144016 h 273127"/>
              <a:gd name="connsiteX6" fmla="*/ 0 w 1754119"/>
              <a:gd name="connsiteY6" fmla="*/ 0 h 273127"/>
              <a:gd name="connsiteX0" fmla="*/ 0 w 1754119"/>
              <a:gd name="connsiteY0" fmla="*/ 0 h 234819"/>
              <a:gd name="connsiteX1" fmla="*/ 187 w 1754119"/>
              <a:gd name="connsiteY1" fmla="*/ 206752 h 234819"/>
              <a:gd name="connsiteX2" fmla="*/ 1656372 w 1754119"/>
              <a:gd name="connsiteY2" fmla="*/ 206754 h 234819"/>
              <a:gd name="connsiteX3" fmla="*/ 586665 w 1754119"/>
              <a:gd name="connsiteY3" fmla="*/ 216024 h 234819"/>
              <a:gd name="connsiteX4" fmla="*/ 440000 w 1754119"/>
              <a:gd name="connsiteY4" fmla="*/ 144016 h 234819"/>
              <a:gd name="connsiteX5" fmla="*/ 366666 w 1754119"/>
              <a:gd name="connsiteY5" fmla="*/ 144016 h 234819"/>
              <a:gd name="connsiteX6" fmla="*/ 0 w 1754119"/>
              <a:gd name="connsiteY6" fmla="*/ 0 h 234819"/>
              <a:gd name="connsiteX0" fmla="*/ 0 w 1754119"/>
              <a:gd name="connsiteY0" fmla="*/ 0 h 234819"/>
              <a:gd name="connsiteX1" fmla="*/ 187 w 1754119"/>
              <a:gd name="connsiteY1" fmla="*/ 206752 h 234819"/>
              <a:gd name="connsiteX2" fmla="*/ 1656372 w 1754119"/>
              <a:gd name="connsiteY2" fmla="*/ 206754 h 234819"/>
              <a:gd name="connsiteX3" fmla="*/ 586665 w 1754119"/>
              <a:gd name="connsiteY3" fmla="*/ 144016 h 234819"/>
              <a:gd name="connsiteX4" fmla="*/ 440000 w 1754119"/>
              <a:gd name="connsiteY4" fmla="*/ 144016 h 234819"/>
              <a:gd name="connsiteX5" fmla="*/ 366666 w 1754119"/>
              <a:gd name="connsiteY5" fmla="*/ 144016 h 234819"/>
              <a:gd name="connsiteX6" fmla="*/ 0 w 1754119"/>
              <a:gd name="connsiteY6" fmla="*/ 0 h 234819"/>
              <a:gd name="connsiteX0" fmla="*/ 0 w 1754119"/>
              <a:gd name="connsiteY0" fmla="*/ 0 h 234819"/>
              <a:gd name="connsiteX1" fmla="*/ 187 w 1754119"/>
              <a:gd name="connsiteY1" fmla="*/ 206752 h 234819"/>
              <a:gd name="connsiteX2" fmla="*/ 1656372 w 1754119"/>
              <a:gd name="connsiteY2" fmla="*/ 206754 h 234819"/>
              <a:gd name="connsiteX3" fmla="*/ 586665 w 1754119"/>
              <a:gd name="connsiteY3" fmla="*/ 144016 h 234819"/>
              <a:gd name="connsiteX4" fmla="*/ 440000 w 1754119"/>
              <a:gd name="connsiteY4" fmla="*/ 144016 h 234819"/>
              <a:gd name="connsiteX5" fmla="*/ 366666 w 1754119"/>
              <a:gd name="connsiteY5" fmla="*/ 144016 h 234819"/>
              <a:gd name="connsiteX6" fmla="*/ 0 w 1754119"/>
              <a:gd name="connsiteY6" fmla="*/ 0 h 234819"/>
              <a:gd name="connsiteX0" fmla="*/ 0 w 1656372"/>
              <a:gd name="connsiteY0" fmla="*/ 0 h 234819"/>
              <a:gd name="connsiteX1" fmla="*/ 187 w 1656372"/>
              <a:gd name="connsiteY1" fmla="*/ 206752 h 234819"/>
              <a:gd name="connsiteX2" fmla="*/ 1656372 w 1656372"/>
              <a:gd name="connsiteY2" fmla="*/ 206754 h 234819"/>
              <a:gd name="connsiteX3" fmla="*/ 879998 w 1656372"/>
              <a:gd name="connsiteY3" fmla="*/ 144016 h 234819"/>
              <a:gd name="connsiteX4" fmla="*/ 586665 w 1656372"/>
              <a:gd name="connsiteY4" fmla="*/ 144016 h 234819"/>
              <a:gd name="connsiteX5" fmla="*/ 440000 w 1656372"/>
              <a:gd name="connsiteY5" fmla="*/ 144016 h 234819"/>
              <a:gd name="connsiteX6" fmla="*/ 366666 w 1656372"/>
              <a:gd name="connsiteY6" fmla="*/ 144016 h 234819"/>
              <a:gd name="connsiteX7" fmla="*/ 0 w 1656372"/>
              <a:gd name="connsiteY7" fmla="*/ 0 h 234819"/>
              <a:gd name="connsiteX0" fmla="*/ 0 w 1656372"/>
              <a:gd name="connsiteY0" fmla="*/ 0 h 234819"/>
              <a:gd name="connsiteX1" fmla="*/ 187 w 1656372"/>
              <a:gd name="connsiteY1" fmla="*/ 206752 h 234819"/>
              <a:gd name="connsiteX2" fmla="*/ 1656372 w 1656372"/>
              <a:gd name="connsiteY2" fmla="*/ 206754 h 234819"/>
              <a:gd name="connsiteX3" fmla="*/ 879998 w 1656372"/>
              <a:gd name="connsiteY3" fmla="*/ 144016 h 234819"/>
              <a:gd name="connsiteX4" fmla="*/ 586665 w 1656372"/>
              <a:gd name="connsiteY4" fmla="*/ 144016 h 234819"/>
              <a:gd name="connsiteX5" fmla="*/ 440000 w 1656372"/>
              <a:gd name="connsiteY5" fmla="*/ 144016 h 234819"/>
              <a:gd name="connsiteX6" fmla="*/ 366666 w 1656372"/>
              <a:gd name="connsiteY6" fmla="*/ 144016 h 234819"/>
              <a:gd name="connsiteX7" fmla="*/ 0 w 1656372"/>
              <a:gd name="connsiteY7" fmla="*/ 0 h 234819"/>
              <a:gd name="connsiteX0" fmla="*/ 0 w 1656372"/>
              <a:gd name="connsiteY0" fmla="*/ 0 h 234819"/>
              <a:gd name="connsiteX1" fmla="*/ 187 w 1656372"/>
              <a:gd name="connsiteY1" fmla="*/ 206752 h 234819"/>
              <a:gd name="connsiteX2" fmla="*/ 1656372 w 1656372"/>
              <a:gd name="connsiteY2" fmla="*/ 206754 h 234819"/>
              <a:gd name="connsiteX3" fmla="*/ 879998 w 1656372"/>
              <a:gd name="connsiteY3" fmla="*/ 144016 h 234819"/>
              <a:gd name="connsiteX4" fmla="*/ 586665 w 1656372"/>
              <a:gd name="connsiteY4" fmla="*/ 144016 h 234819"/>
              <a:gd name="connsiteX5" fmla="*/ 440000 w 1656372"/>
              <a:gd name="connsiteY5" fmla="*/ 144016 h 234819"/>
              <a:gd name="connsiteX6" fmla="*/ 366666 w 1656372"/>
              <a:gd name="connsiteY6" fmla="*/ 144016 h 234819"/>
              <a:gd name="connsiteX7" fmla="*/ 0 w 1656372"/>
              <a:gd name="connsiteY7" fmla="*/ 0 h 234819"/>
              <a:gd name="connsiteX0" fmla="*/ 0 w 1656372"/>
              <a:gd name="connsiteY0" fmla="*/ 0 h 234819"/>
              <a:gd name="connsiteX1" fmla="*/ 187 w 1656372"/>
              <a:gd name="connsiteY1" fmla="*/ 206752 h 234819"/>
              <a:gd name="connsiteX2" fmla="*/ 1656372 w 1656372"/>
              <a:gd name="connsiteY2" fmla="*/ 206754 h 234819"/>
              <a:gd name="connsiteX3" fmla="*/ 586665 w 1656372"/>
              <a:gd name="connsiteY3" fmla="*/ 144016 h 234819"/>
              <a:gd name="connsiteX4" fmla="*/ 440000 w 1656372"/>
              <a:gd name="connsiteY4" fmla="*/ 144016 h 234819"/>
              <a:gd name="connsiteX5" fmla="*/ 366666 w 1656372"/>
              <a:gd name="connsiteY5" fmla="*/ 144016 h 234819"/>
              <a:gd name="connsiteX6" fmla="*/ 0 w 1656372"/>
              <a:gd name="connsiteY6" fmla="*/ 0 h 234819"/>
              <a:gd name="connsiteX0" fmla="*/ 0 w 1656372"/>
              <a:gd name="connsiteY0" fmla="*/ 0 h 234819"/>
              <a:gd name="connsiteX1" fmla="*/ 187 w 1656372"/>
              <a:gd name="connsiteY1" fmla="*/ 206752 h 234819"/>
              <a:gd name="connsiteX2" fmla="*/ 1656372 w 1656372"/>
              <a:gd name="connsiteY2" fmla="*/ 206754 h 234819"/>
              <a:gd name="connsiteX3" fmla="*/ 733333 w 1656372"/>
              <a:gd name="connsiteY3" fmla="*/ 216024 h 234819"/>
              <a:gd name="connsiteX4" fmla="*/ 440000 w 1656372"/>
              <a:gd name="connsiteY4" fmla="*/ 144016 h 234819"/>
              <a:gd name="connsiteX5" fmla="*/ 366666 w 1656372"/>
              <a:gd name="connsiteY5" fmla="*/ 144016 h 234819"/>
              <a:gd name="connsiteX6" fmla="*/ 0 w 1656372"/>
              <a:gd name="connsiteY6" fmla="*/ 0 h 234819"/>
              <a:gd name="connsiteX0" fmla="*/ 0 w 1656372"/>
              <a:gd name="connsiteY0" fmla="*/ 0 h 234819"/>
              <a:gd name="connsiteX1" fmla="*/ 187 w 1656372"/>
              <a:gd name="connsiteY1" fmla="*/ 206752 h 234819"/>
              <a:gd name="connsiteX2" fmla="*/ 1656372 w 1656372"/>
              <a:gd name="connsiteY2" fmla="*/ 206754 h 234819"/>
              <a:gd name="connsiteX3" fmla="*/ 733333 w 1656372"/>
              <a:gd name="connsiteY3" fmla="*/ 216024 h 234819"/>
              <a:gd name="connsiteX4" fmla="*/ 440000 w 1656372"/>
              <a:gd name="connsiteY4" fmla="*/ 144016 h 234819"/>
              <a:gd name="connsiteX5" fmla="*/ 366666 w 1656372"/>
              <a:gd name="connsiteY5" fmla="*/ 144016 h 234819"/>
              <a:gd name="connsiteX6" fmla="*/ 0 w 1656372"/>
              <a:gd name="connsiteY6" fmla="*/ 0 h 234819"/>
              <a:gd name="connsiteX0" fmla="*/ 0 w 1656372"/>
              <a:gd name="connsiteY0" fmla="*/ 0 h 234819"/>
              <a:gd name="connsiteX1" fmla="*/ 187 w 1656372"/>
              <a:gd name="connsiteY1" fmla="*/ 206752 h 234819"/>
              <a:gd name="connsiteX2" fmla="*/ 1656372 w 1656372"/>
              <a:gd name="connsiteY2" fmla="*/ 206754 h 234819"/>
              <a:gd name="connsiteX3" fmla="*/ 806666 w 1656372"/>
              <a:gd name="connsiteY3" fmla="*/ 216024 h 234819"/>
              <a:gd name="connsiteX4" fmla="*/ 440000 w 1656372"/>
              <a:gd name="connsiteY4" fmla="*/ 144016 h 234819"/>
              <a:gd name="connsiteX5" fmla="*/ 366666 w 1656372"/>
              <a:gd name="connsiteY5" fmla="*/ 144016 h 234819"/>
              <a:gd name="connsiteX6" fmla="*/ 0 w 1656372"/>
              <a:gd name="connsiteY6" fmla="*/ 0 h 234819"/>
              <a:gd name="connsiteX0" fmla="*/ 0 w 1656372"/>
              <a:gd name="connsiteY0" fmla="*/ 0 h 234819"/>
              <a:gd name="connsiteX1" fmla="*/ 187 w 1656372"/>
              <a:gd name="connsiteY1" fmla="*/ 206752 h 234819"/>
              <a:gd name="connsiteX2" fmla="*/ 1656372 w 1656372"/>
              <a:gd name="connsiteY2" fmla="*/ 206754 h 234819"/>
              <a:gd name="connsiteX3" fmla="*/ 1026666 w 1656372"/>
              <a:gd name="connsiteY3" fmla="*/ 216024 h 234819"/>
              <a:gd name="connsiteX4" fmla="*/ 440000 w 1656372"/>
              <a:gd name="connsiteY4" fmla="*/ 144016 h 234819"/>
              <a:gd name="connsiteX5" fmla="*/ 366666 w 1656372"/>
              <a:gd name="connsiteY5" fmla="*/ 144016 h 234819"/>
              <a:gd name="connsiteX6" fmla="*/ 0 w 1656372"/>
              <a:gd name="connsiteY6" fmla="*/ 0 h 234819"/>
              <a:gd name="connsiteX0" fmla="*/ 0 w 1656372"/>
              <a:gd name="connsiteY0" fmla="*/ 0 h 234819"/>
              <a:gd name="connsiteX1" fmla="*/ 187 w 1656372"/>
              <a:gd name="connsiteY1" fmla="*/ 206752 h 234819"/>
              <a:gd name="connsiteX2" fmla="*/ 1656372 w 1656372"/>
              <a:gd name="connsiteY2" fmla="*/ 206754 h 234819"/>
              <a:gd name="connsiteX3" fmla="*/ 1246666 w 1656372"/>
              <a:gd name="connsiteY3" fmla="*/ 216024 h 234819"/>
              <a:gd name="connsiteX4" fmla="*/ 440000 w 1656372"/>
              <a:gd name="connsiteY4" fmla="*/ 144016 h 234819"/>
              <a:gd name="connsiteX5" fmla="*/ 366666 w 1656372"/>
              <a:gd name="connsiteY5" fmla="*/ 144016 h 234819"/>
              <a:gd name="connsiteX6" fmla="*/ 0 w 1656372"/>
              <a:gd name="connsiteY6" fmla="*/ 0 h 234819"/>
              <a:gd name="connsiteX0" fmla="*/ 0 w 1656372"/>
              <a:gd name="connsiteY0" fmla="*/ 0 h 234819"/>
              <a:gd name="connsiteX1" fmla="*/ 187 w 1656372"/>
              <a:gd name="connsiteY1" fmla="*/ 206752 h 234819"/>
              <a:gd name="connsiteX2" fmla="*/ 1656372 w 1656372"/>
              <a:gd name="connsiteY2" fmla="*/ 206754 h 234819"/>
              <a:gd name="connsiteX3" fmla="*/ 1246666 w 1656372"/>
              <a:gd name="connsiteY3" fmla="*/ 216024 h 234819"/>
              <a:gd name="connsiteX4" fmla="*/ 440000 w 1656372"/>
              <a:gd name="connsiteY4" fmla="*/ 144016 h 234819"/>
              <a:gd name="connsiteX5" fmla="*/ 366666 w 1656372"/>
              <a:gd name="connsiteY5" fmla="*/ 144016 h 234819"/>
              <a:gd name="connsiteX6" fmla="*/ 0 w 1656372"/>
              <a:gd name="connsiteY6" fmla="*/ 0 h 234819"/>
              <a:gd name="connsiteX0" fmla="*/ 0 w 1656372"/>
              <a:gd name="connsiteY0" fmla="*/ 0 h 234819"/>
              <a:gd name="connsiteX1" fmla="*/ 187 w 1656372"/>
              <a:gd name="connsiteY1" fmla="*/ 206752 h 234819"/>
              <a:gd name="connsiteX2" fmla="*/ 1656372 w 1656372"/>
              <a:gd name="connsiteY2" fmla="*/ 206754 h 234819"/>
              <a:gd name="connsiteX3" fmla="*/ 1246666 w 1656372"/>
              <a:gd name="connsiteY3" fmla="*/ 216024 h 234819"/>
              <a:gd name="connsiteX4" fmla="*/ 440000 w 1656372"/>
              <a:gd name="connsiteY4" fmla="*/ 144016 h 234819"/>
              <a:gd name="connsiteX5" fmla="*/ 366666 w 1656372"/>
              <a:gd name="connsiteY5" fmla="*/ 144016 h 234819"/>
              <a:gd name="connsiteX6" fmla="*/ 0 w 1656372"/>
              <a:gd name="connsiteY6" fmla="*/ 0 h 234819"/>
              <a:gd name="connsiteX0" fmla="*/ 202698 w 1859070"/>
              <a:gd name="connsiteY0" fmla="*/ 0 h 242318"/>
              <a:gd name="connsiteX1" fmla="*/ 202885 w 1859070"/>
              <a:gd name="connsiteY1" fmla="*/ 206752 h 242318"/>
              <a:gd name="connsiteX2" fmla="*/ 276031 w 1859070"/>
              <a:gd name="connsiteY2" fmla="*/ 216024 h 242318"/>
              <a:gd name="connsiteX3" fmla="*/ 1859070 w 1859070"/>
              <a:gd name="connsiteY3" fmla="*/ 206754 h 242318"/>
              <a:gd name="connsiteX4" fmla="*/ 1449364 w 1859070"/>
              <a:gd name="connsiteY4" fmla="*/ 216024 h 242318"/>
              <a:gd name="connsiteX5" fmla="*/ 642698 w 1859070"/>
              <a:gd name="connsiteY5" fmla="*/ 144016 h 242318"/>
              <a:gd name="connsiteX6" fmla="*/ 569364 w 1859070"/>
              <a:gd name="connsiteY6" fmla="*/ 144016 h 242318"/>
              <a:gd name="connsiteX7" fmla="*/ 202698 w 1859070"/>
              <a:gd name="connsiteY7" fmla="*/ 0 h 242318"/>
              <a:gd name="connsiteX0" fmla="*/ 202698 w 1859070"/>
              <a:gd name="connsiteY0" fmla="*/ 0 h 242318"/>
              <a:gd name="connsiteX1" fmla="*/ 202885 w 1859070"/>
              <a:gd name="connsiteY1" fmla="*/ 206752 h 242318"/>
              <a:gd name="connsiteX2" fmla="*/ 276031 w 1859070"/>
              <a:gd name="connsiteY2" fmla="*/ 216024 h 242318"/>
              <a:gd name="connsiteX3" fmla="*/ 276031 w 1859070"/>
              <a:gd name="connsiteY3" fmla="*/ 216023 h 242318"/>
              <a:gd name="connsiteX4" fmla="*/ 1859070 w 1859070"/>
              <a:gd name="connsiteY4" fmla="*/ 206754 h 242318"/>
              <a:gd name="connsiteX5" fmla="*/ 1449364 w 1859070"/>
              <a:gd name="connsiteY5" fmla="*/ 216024 h 242318"/>
              <a:gd name="connsiteX6" fmla="*/ 642698 w 1859070"/>
              <a:gd name="connsiteY6" fmla="*/ 144016 h 242318"/>
              <a:gd name="connsiteX7" fmla="*/ 569364 w 1859070"/>
              <a:gd name="connsiteY7" fmla="*/ 144016 h 242318"/>
              <a:gd name="connsiteX8" fmla="*/ 202698 w 1859070"/>
              <a:gd name="connsiteY8" fmla="*/ 0 h 242318"/>
              <a:gd name="connsiteX0" fmla="*/ 66083 w 1722455"/>
              <a:gd name="connsiteY0" fmla="*/ 0 h 225381"/>
              <a:gd name="connsiteX1" fmla="*/ 66270 w 1722455"/>
              <a:gd name="connsiteY1" fmla="*/ 206752 h 225381"/>
              <a:gd name="connsiteX2" fmla="*/ 139416 w 1722455"/>
              <a:gd name="connsiteY2" fmla="*/ 216024 h 225381"/>
              <a:gd name="connsiteX3" fmla="*/ 139416 w 1722455"/>
              <a:gd name="connsiteY3" fmla="*/ 216023 h 225381"/>
              <a:gd name="connsiteX4" fmla="*/ 1722455 w 1722455"/>
              <a:gd name="connsiteY4" fmla="*/ 206754 h 225381"/>
              <a:gd name="connsiteX5" fmla="*/ 1312749 w 1722455"/>
              <a:gd name="connsiteY5" fmla="*/ 216024 h 225381"/>
              <a:gd name="connsiteX6" fmla="*/ 506083 w 1722455"/>
              <a:gd name="connsiteY6" fmla="*/ 144016 h 225381"/>
              <a:gd name="connsiteX7" fmla="*/ 264643 w 1722455"/>
              <a:gd name="connsiteY7" fmla="*/ 117590 h 225381"/>
              <a:gd name="connsiteX8" fmla="*/ 66083 w 1722455"/>
              <a:gd name="connsiteY8" fmla="*/ 0 h 225381"/>
              <a:gd name="connsiteX0" fmla="*/ 66083 w 1722455"/>
              <a:gd name="connsiteY0" fmla="*/ 0 h 225381"/>
              <a:gd name="connsiteX1" fmla="*/ 66270 w 1722455"/>
              <a:gd name="connsiteY1" fmla="*/ 206752 h 225381"/>
              <a:gd name="connsiteX2" fmla="*/ 139416 w 1722455"/>
              <a:gd name="connsiteY2" fmla="*/ 216024 h 225381"/>
              <a:gd name="connsiteX3" fmla="*/ 139416 w 1722455"/>
              <a:gd name="connsiteY3" fmla="*/ 216023 h 225381"/>
              <a:gd name="connsiteX4" fmla="*/ 1722455 w 1722455"/>
              <a:gd name="connsiteY4" fmla="*/ 206754 h 225381"/>
              <a:gd name="connsiteX5" fmla="*/ 1312749 w 1722455"/>
              <a:gd name="connsiteY5" fmla="*/ 216024 h 225381"/>
              <a:gd name="connsiteX6" fmla="*/ 494876 w 1722455"/>
              <a:gd name="connsiteY6" fmla="*/ 161634 h 225381"/>
              <a:gd name="connsiteX7" fmla="*/ 264643 w 1722455"/>
              <a:gd name="connsiteY7" fmla="*/ 117590 h 225381"/>
              <a:gd name="connsiteX8" fmla="*/ 66083 w 1722455"/>
              <a:gd name="connsiteY8" fmla="*/ 0 h 225381"/>
              <a:gd name="connsiteX0" fmla="*/ 66083 w 1722455"/>
              <a:gd name="connsiteY0" fmla="*/ 0 h 225381"/>
              <a:gd name="connsiteX1" fmla="*/ 66270 w 1722455"/>
              <a:gd name="connsiteY1" fmla="*/ 206752 h 225381"/>
              <a:gd name="connsiteX2" fmla="*/ 139416 w 1722455"/>
              <a:gd name="connsiteY2" fmla="*/ 216024 h 225381"/>
              <a:gd name="connsiteX3" fmla="*/ 139416 w 1722455"/>
              <a:gd name="connsiteY3" fmla="*/ 216023 h 225381"/>
              <a:gd name="connsiteX4" fmla="*/ 1722455 w 1722455"/>
              <a:gd name="connsiteY4" fmla="*/ 206754 h 225381"/>
              <a:gd name="connsiteX5" fmla="*/ 1312749 w 1722455"/>
              <a:gd name="connsiteY5" fmla="*/ 216024 h 225381"/>
              <a:gd name="connsiteX6" fmla="*/ 494876 w 1722455"/>
              <a:gd name="connsiteY6" fmla="*/ 161634 h 225381"/>
              <a:gd name="connsiteX7" fmla="*/ 264643 w 1722455"/>
              <a:gd name="connsiteY7" fmla="*/ 133886 h 225381"/>
              <a:gd name="connsiteX8" fmla="*/ 66083 w 1722455"/>
              <a:gd name="connsiteY8" fmla="*/ 0 h 225381"/>
              <a:gd name="connsiteX0" fmla="*/ 66083 w 1722455"/>
              <a:gd name="connsiteY0" fmla="*/ 0 h 225381"/>
              <a:gd name="connsiteX1" fmla="*/ 66270 w 1722455"/>
              <a:gd name="connsiteY1" fmla="*/ 206752 h 225381"/>
              <a:gd name="connsiteX2" fmla="*/ 139416 w 1722455"/>
              <a:gd name="connsiteY2" fmla="*/ 216024 h 225381"/>
              <a:gd name="connsiteX3" fmla="*/ 139416 w 1722455"/>
              <a:gd name="connsiteY3" fmla="*/ 216023 h 225381"/>
              <a:gd name="connsiteX4" fmla="*/ 1722455 w 1722455"/>
              <a:gd name="connsiteY4" fmla="*/ 206754 h 225381"/>
              <a:gd name="connsiteX5" fmla="*/ 1312749 w 1722455"/>
              <a:gd name="connsiteY5" fmla="*/ 216024 h 225381"/>
              <a:gd name="connsiteX6" fmla="*/ 511067 w 1722455"/>
              <a:gd name="connsiteY6" fmla="*/ 191898 h 225381"/>
              <a:gd name="connsiteX7" fmla="*/ 264643 w 1722455"/>
              <a:gd name="connsiteY7" fmla="*/ 133886 h 225381"/>
              <a:gd name="connsiteX8" fmla="*/ 66083 w 1722455"/>
              <a:gd name="connsiteY8" fmla="*/ 0 h 225381"/>
              <a:gd name="connsiteX0" fmla="*/ 66083 w 1722455"/>
              <a:gd name="connsiteY0" fmla="*/ 0 h 225381"/>
              <a:gd name="connsiteX1" fmla="*/ 66270 w 1722455"/>
              <a:gd name="connsiteY1" fmla="*/ 206752 h 225381"/>
              <a:gd name="connsiteX2" fmla="*/ 139416 w 1722455"/>
              <a:gd name="connsiteY2" fmla="*/ 216024 h 225381"/>
              <a:gd name="connsiteX3" fmla="*/ 139416 w 1722455"/>
              <a:gd name="connsiteY3" fmla="*/ 216023 h 225381"/>
              <a:gd name="connsiteX4" fmla="*/ 1722455 w 1722455"/>
              <a:gd name="connsiteY4" fmla="*/ 206754 h 225381"/>
              <a:gd name="connsiteX5" fmla="*/ 1312749 w 1722455"/>
              <a:gd name="connsiteY5" fmla="*/ 216024 h 225381"/>
              <a:gd name="connsiteX6" fmla="*/ 511067 w 1722455"/>
              <a:gd name="connsiteY6" fmla="*/ 191898 h 225381"/>
              <a:gd name="connsiteX7" fmla="*/ 268691 w 1722455"/>
              <a:gd name="connsiteY7" fmla="*/ 131557 h 225381"/>
              <a:gd name="connsiteX8" fmla="*/ 66083 w 1722455"/>
              <a:gd name="connsiteY8" fmla="*/ 0 h 225381"/>
              <a:gd name="connsiteX0" fmla="*/ 66083 w 1609115"/>
              <a:gd name="connsiteY0" fmla="*/ 0 h 225381"/>
              <a:gd name="connsiteX1" fmla="*/ 66270 w 1609115"/>
              <a:gd name="connsiteY1" fmla="*/ 206752 h 225381"/>
              <a:gd name="connsiteX2" fmla="*/ 139416 w 1609115"/>
              <a:gd name="connsiteY2" fmla="*/ 216024 h 225381"/>
              <a:gd name="connsiteX3" fmla="*/ 139416 w 1609115"/>
              <a:gd name="connsiteY3" fmla="*/ 216023 h 225381"/>
              <a:gd name="connsiteX4" fmla="*/ 1609115 w 1609115"/>
              <a:gd name="connsiteY4" fmla="*/ 225378 h 225381"/>
              <a:gd name="connsiteX5" fmla="*/ 1312749 w 1609115"/>
              <a:gd name="connsiteY5" fmla="*/ 216024 h 225381"/>
              <a:gd name="connsiteX6" fmla="*/ 511067 w 1609115"/>
              <a:gd name="connsiteY6" fmla="*/ 191898 h 225381"/>
              <a:gd name="connsiteX7" fmla="*/ 268691 w 1609115"/>
              <a:gd name="connsiteY7" fmla="*/ 131557 h 225381"/>
              <a:gd name="connsiteX8" fmla="*/ 66083 w 1609115"/>
              <a:gd name="connsiteY8" fmla="*/ 0 h 225381"/>
              <a:gd name="connsiteX0" fmla="*/ 66083 w 1609115"/>
              <a:gd name="connsiteY0" fmla="*/ 6029 h 231410"/>
              <a:gd name="connsiteX1" fmla="*/ 66270 w 1609115"/>
              <a:gd name="connsiteY1" fmla="*/ 212781 h 231410"/>
              <a:gd name="connsiteX2" fmla="*/ 139416 w 1609115"/>
              <a:gd name="connsiteY2" fmla="*/ 222053 h 231410"/>
              <a:gd name="connsiteX3" fmla="*/ 139416 w 1609115"/>
              <a:gd name="connsiteY3" fmla="*/ 222052 h 231410"/>
              <a:gd name="connsiteX4" fmla="*/ 1609115 w 1609115"/>
              <a:gd name="connsiteY4" fmla="*/ 231407 h 231410"/>
              <a:gd name="connsiteX5" fmla="*/ 1312749 w 1609115"/>
              <a:gd name="connsiteY5" fmla="*/ 222053 h 231410"/>
              <a:gd name="connsiteX6" fmla="*/ 511067 w 1609115"/>
              <a:gd name="connsiteY6" fmla="*/ 197927 h 231410"/>
              <a:gd name="connsiteX7" fmla="*/ 268691 w 1609115"/>
              <a:gd name="connsiteY7" fmla="*/ 137586 h 231410"/>
              <a:gd name="connsiteX8" fmla="*/ 145871 w 1609115"/>
              <a:gd name="connsiteY8" fmla="*/ 64597 h 231410"/>
              <a:gd name="connsiteX9" fmla="*/ 66083 w 1609115"/>
              <a:gd name="connsiteY9" fmla="*/ 6029 h 231410"/>
              <a:gd name="connsiteX0" fmla="*/ 66083 w 1609115"/>
              <a:gd name="connsiteY0" fmla="*/ 6586 h 224982"/>
              <a:gd name="connsiteX1" fmla="*/ 66270 w 1609115"/>
              <a:gd name="connsiteY1" fmla="*/ 206353 h 224982"/>
              <a:gd name="connsiteX2" fmla="*/ 139416 w 1609115"/>
              <a:gd name="connsiteY2" fmla="*/ 215625 h 224982"/>
              <a:gd name="connsiteX3" fmla="*/ 139416 w 1609115"/>
              <a:gd name="connsiteY3" fmla="*/ 215624 h 224982"/>
              <a:gd name="connsiteX4" fmla="*/ 1609115 w 1609115"/>
              <a:gd name="connsiteY4" fmla="*/ 224979 h 224982"/>
              <a:gd name="connsiteX5" fmla="*/ 1312749 w 1609115"/>
              <a:gd name="connsiteY5" fmla="*/ 215625 h 224982"/>
              <a:gd name="connsiteX6" fmla="*/ 511067 w 1609115"/>
              <a:gd name="connsiteY6" fmla="*/ 191499 h 224982"/>
              <a:gd name="connsiteX7" fmla="*/ 268691 w 1609115"/>
              <a:gd name="connsiteY7" fmla="*/ 131158 h 224982"/>
              <a:gd name="connsiteX8" fmla="*/ 145871 w 1609115"/>
              <a:gd name="connsiteY8" fmla="*/ 58169 h 224982"/>
              <a:gd name="connsiteX9" fmla="*/ 66083 w 1609115"/>
              <a:gd name="connsiteY9" fmla="*/ 6586 h 224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09115" h="224982">
                <a:moveTo>
                  <a:pt x="66083" y="6586"/>
                </a:moveTo>
                <a:cubicBezTo>
                  <a:pt x="66145" y="75503"/>
                  <a:pt x="66208" y="137436"/>
                  <a:pt x="66270" y="206353"/>
                </a:cubicBezTo>
                <a:cubicBezTo>
                  <a:pt x="85868" y="241919"/>
                  <a:pt x="-136615" y="215625"/>
                  <a:pt x="139416" y="215625"/>
                </a:cubicBezTo>
                <a:lnTo>
                  <a:pt x="139416" y="215624"/>
                </a:lnTo>
                <a:lnTo>
                  <a:pt x="1609115" y="224979"/>
                </a:lnTo>
                <a:lnTo>
                  <a:pt x="1312749" y="215625"/>
                </a:lnTo>
                <a:cubicBezTo>
                  <a:pt x="808249" y="216903"/>
                  <a:pt x="657734" y="203500"/>
                  <a:pt x="511067" y="191499"/>
                </a:cubicBezTo>
                <a:cubicBezTo>
                  <a:pt x="364400" y="179498"/>
                  <a:pt x="327533" y="154156"/>
                  <a:pt x="268691" y="131158"/>
                </a:cubicBezTo>
                <a:cubicBezTo>
                  <a:pt x="209849" y="108160"/>
                  <a:pt x="179639" y="80095"/>
                  <a:pt x="145871" y="58169"/>
                </a:cubicBezTo>
                <a:cubicBezTo>
                  <a:pt x="112103" y="36243"/>
                  <a:pt x="81374" y="-18888"/>
                  <a:pt x="66083" y="6586"/>
                </a:cubicBezTo>
                <a:close/>
              </a:path>
            </a:pathLst>
          </a:custGeom>
          <a:solidFill>
            <a:srgbClr val="7030A0">
              <a:alpha val="51000"/>
            </a:srgbClr>
          </a:solidFill>
          <a:ln>
            <a:solidFill>
              <a:schemeClr val="accent1">
                <a:shade val="95000"/>
                <a:satMod val="105000"/>
                <a:alpha val="51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A1E8842F-8CB6-470D-AB15-F39946804741}"/>
              </a:ext>
            </a:extLst>
          </p:cNvPr>
          <p:cNvSpPr txBox="1"/>
          <p:nvPr/>
        </p:nvSpPr>
        <p:spPr>
          <a:xfrm>
            <a:off x="179512" y="234751"/>
            <a:ext cx="78756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lifetime of a light bulb is normally distributed with a mean of 2800 hours and a standard deviation of 450 hours. </a:t>
            </a:r>
          </a:p>
        </p:txBody>
      </p:sp>
      <p:sp>
        <p:nvSpPr>
          <p:cNvPr id="93" name="Rectangle 92"/>
          <p:cNvSpPr/>
          <p:nvPr/>
        </p:nvSpPr>
        <p:spPr>
          <a:xfrm>
            <a:off x="1468438" y="5381530"/>
            <a:ext cx="65993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/>
              <a:t>1950</a:t>
            </a:r>
          </a:p>
        </p:txBody>
      </p:sp>
      <p:sp>
        <p:nvSpPr>
          <p:cNvPr id="61" name="Rectangle 60">
            <a:hlinkClick r:id="rId3"/>
            <a:extLst>
              <a:ext uri="{FF2B5EF4-FFF2-40B4-BE49-F238E27FC236}">
                <a16:creationId xmlns:a16="http://schemas.microsoft.com/office/drawing/2014/main" id="{30634D20-D8D1-4A5B-8C7B-EA7E462C72BA}"/>
              </a:ext>
            </a:extLst>
          </p:cNvPr>
          <p:cNvSpPr/>
          <p:nvPr/>
        </p:nvSpPr>
        <p:spPr>
          <a:xfrm>
            <a:off x="8029520" y="62288"/>
            <a:ext cx="1005840" cy="6217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Rectangle 61">
            <a:hlinkClick r:id="rId3"/>
            <a:extLst>
              <a:ext uri="{FF2B5EF4-FFF2-40B4-BE49-F238E27FC236}">
                <a16:creationId xmlns:a16="http://schemas.microsoft.com/office/drawing/2014/main" id="{CF0CBD51-5A7F-4192-B9D3-46C1A2E61DD3}"/>
              </a:ext>
            </a:extLst>
          </p:cNvPr>
          <p:cNvSpPr/>
          <p:nvPr/>
        </p:nvSpPr>
        <p:spPr>
          <a:xfrm>
            <a:off x="827584" y="6551438"/>
            <a:ext cx="1728192" cy="1788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8F1964B-2F67-A229-2C80-B18450A9B2AF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04938" y="2346410"/>
            <a:ext cx="518102" cy="2286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65E7FDB8-74E6-D739-749A-52365562574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26016" y="2308702"/>
            <a:ext cx="521208" cy="27967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ADB9276C-B8CA-327F-F08C-C1FBCCE5D72D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55799" y="1849085"/>
            <a:ext cx="2001153" cy="4754880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500A6572-87BA-DE10-E7D9-243D9506554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01459" y="3469042"/>
            <a:ext cx="400106" cy="200053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E567AD2D-DA4B-18B0-D860-00C85014A1D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95808" y="3778788"/>
            <a:ext cx="400106" cy="200053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12377FAC-03D6-2E99-BBCA-479B81149BB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05394" y="4058002"/>
            <a:ext cx="400106" cy="200053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197B2DF8-86E6-45CD-CC50-6E15536C875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01947" y="4353145"/>
            <a:ext cx="400106" cy="200053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32980E63-DECD-8AC6-18E7-EA01B0687FB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97334" y="4628426"/>
            <a:ext cx="400106" cy="200053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D12FE4FB-DDFC-A612-439F-82E0E2513C9C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49440" y="1874520"/>
            <a:ext cx="2018257" cy="4754880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5BC09187-31EB-0D3D-D98C-447FB2C98E6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82570" y="4935308"/>
            <a:ext cx="400106" cy="200053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2702E8EC-0787-6004-8144-0685962F9F1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370141" y="2346410"/>
            <a:ext cx="521208" cy="260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335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1" grpId="0" animBg="1"/>
      <p:bldP spid="6" grpId="0"/>
      <p:bldGraphic spid="72" grpId="0">
        <p:bldAsOne/>
      </p:bldGraphic>
      <p:bldP spid="91" grpId="0" animBg="1"/>
      <p:bldP spid="49" grpId="0"/>
      <p:bldP spid="50" grpId="0" animBg="1"/>
      <p:bldP spid="57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95" grpId="0" animBg="1"/>
      <p:bldP spid="9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ectangle 60">
            <a:extLst>
              <a:ext uri="{FF2B5EF4-FFF2-40B4-BE49-F238E27FC236}">
                <a16:creationId xmlns:a16="http://schemas.microsoft.com/office/drawing/2014/main" id="{3FBDE9DF-B882-48CD-ACDE-47413A3A10A5}"/>
              </a:ext>
            </a:extLst>
          </p:cNvPr>
          <p:cNvSpPr/>
          <p:nvPr/>
        </p:nvSpPr>
        <p:spPr>
          <a:xfrm>
            <a:off x="123482" y="836712"/>
            <a:ext cx="7832894" cy="288032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182880" y="786384"/>
            <a:ext cx="89644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en-GB" dirty="0"/>
              <a:t>Find the percentage of light bulbs that have a lifetime of less than 1950 hours.</a:t>
            </a:r>
          </a:p>
          <a:p>
            <a:pPr marL="342900" indent="-342900">
              <a:buAutoNum type="alphaLcParenR"/>
            </a:pPr>
            <a:r>
              <a:rPr lang="en-GB" dirty="0"/>
              <a:t>Find the percentage of light bulbs that have a lifetime of between 2300 and 3500 hours.</a:t>
            </a:r>
          </a:p>
          <a:p>
            <a:pPr marL="342900" indent="-342900">
              <a:buAutoNum type="alphaLcParenR"/>
            </a:pPr>
            <a:r>
              <a:rPr lang="en-GB" dirty="0"/>
              <a:t>Find the percentage of light bulbs that have a lifetime of more than 3800 hours.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9512" y="1700808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Sketching the normal distribution diagram gives a clear idea of what is happening.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79512" y="0"/>
            <a:ext cx="15121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rgbClr val="002060"/>
                </a:solidFill>
              </a:rPr>
              <a:t>Example 2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60817" y="5491834"/>
            <a:ext cx="47621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solution on the calculator is 0.0294532933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4622" y="5776228"/>
            <a:ext cx="673984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So the percentage of light bulbs that have a lifetime of less than 1950 hours is </a:t>
            </a:r>
            <a:r>
              <a:rPr lang="en-GB" sz="2000" b="1" dirty="0">
                <a:solidFill>
                  <a:srgbClr val="0000FF"/>
                </a:solidFill>
              </a:rPr>
              <a:t>2.95%</a:t>
            </a:r>
          </a:p>
        </p:txBody>
      </p:sp>
      <p:graphicFrame>
        <p:nvGraphicFramePr>
          <p:cNvPr id="51" name="Chart 50"/>
          <p:cNvGraphicFramePr/>
          <p:nvPr>
            <p:extLst>
              <p:ext uri="{D42A27DB-BD31-4B8C-83A1-F6EECF244321}">
                <p14:modId xmlns:p14="http://schemas.microsoft.com/office/powerpoint/2010/main" val="1135518672"/>
              </p:ext>
            </p:extLst>
          </p:nvPr>
        </p:nvGraphicFramePr>
        <p:xfrm>
          <a:off x="123482" y="2579894"/>
          <a:ext cx="4860032" cy="2886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52" name="Group 31"/>
          <p:cNvGrpSpPr/>
          <p:nvPr/>
        </p:nvGrpSpPr>
        <p:grpSpPr>
          <a:xfrm>
            <a:off x="2211714" y="2147846"/>
            <a:ext cx="576064" cy="3096344"/>
            <a:chOff x="6372200" y="1484784"/>
            <a:chExt cx="576064" cy="3096344"/>
          </a:xfrm>
        </p:grpSpPr>
        <p:cxnSp>
          <p:nvCxnSpPr>
            <p:cNvPr id="53" name="Straight Connector 52"/>
            <p:cNvCxnSpPr/>
            <p:nvPr/>
          </p:nvCxnSpPr>
          <p:spPr>
            <a:xfrm>
              <a:off x="6649200" y="2060848"/>
              <a:ext cx="0" cy="2520280"/>
            </a:xfrm>
            <a:prstGeom prst="line">
              <a:avLst/>
            </a:prstGeom>
            <a:ln w="1905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Rectangle 53"/>
            <p:cNvSpPr/>
            <p:nvPr/>
          </p:nvSpPr>
          <p:spPr>
            <a:xfrm>
              <a:off x="6372200" y="1484784"/>
              <a:ext cx="576064" cy="63094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800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sz="2000" i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μ</a:t>
              </a:r>
              <a:endParaRPr lang="en-GB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GB" sz="15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2800</a:t>
              </a:r>
              <a:endParaRPr lang="en-GB" sz="15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55" name="Group 32"/>
          <p:cNvGrpSpPr/>
          <p:nvPr/>
        </p:nvGrpSpPr>
        <p:grpSpPr>
          <a:xfrm>
            <a:off x="1743514" y="3083950"/>
            <a:ext cx="1548000" cy="2160240"/>
            <a:chOff x="5607115" y="2420888"/>
            <a:chExt cx="2178236" cy="2160240"/>
          </a:xfrm>
        </p:grpSpPr>
        <p:cxnSp>
          <p:nvCxnSpPr>
            <p:cNvPr id="56" name="Straight Connector 55"/>
            <p:cNvCxnSpPr/>
            <p:nvPr/>
          </p:nvCxnSpPr>
          <p:spPr>
            <a:xfrm>
              <a:off x="6156176" y="2996952"/>
              <a:ext cx="0" cy="1584176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>
              <a:off x="7147077" y="2996952"/>
              <a:ext cx="0" cy="1584176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Rectangle 63"/>
            <p:cNvSpPr/>
            <p:nvPr/>
          </p:nvSpPr>
          <p:spPr>
            <a:xfrm>
              <a:off x="5607115" y="2420888"/>
              <a:ext cx="909102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800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sz="16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μ</a:t>
              </a:r>
              <a:r>
                <a:rPr lang="en-GB" sz="16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– </a:t>
              </a:r>
              <a:r>
                <a:rPr lang="el-GR" sz="16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endParaRPr lang="en-GB" sz="16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GB" sz="1500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2350</a:t>
              </a:r>
              <a:endParaRPr lang="en-GB" sz="15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6696233" y="2420888"/>
              <a:ext cx="1089118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800" i="1" dirty="0"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l-GR" sz="16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μ</a:t>
              </a:r>
              <a:r>
                <a:rPr lang="en-GB" sz="16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+ </a:t>
              </a:r>
              <a:r>
                <a:rPr lang="el-GR" sz="16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endParaRPr lang="en-GB" sz="16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GB" sz="1500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3250</a:t>
              </a:r>
              <a:endParaRPr lang="en-GB" sz="15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grpSp>
        <p:nvGrpSpPr>
          <p:cNvPr id="66" name="Group 33"/>
          <p:cNvGrpSpPr/>
          <p:nvPr/>
        </p:nvGrpSpPr>
        <p:grpSpPr>
          <a:xfrm>
            <a:off x="1419626" y="3732022"/>
            <a:ext cx="2268000" cy="1512168"/>
            <a:chOff x="5191788" y="3068960"/>
            <a:chExt cx="3209499" cy="1512168"/>
          </a:xfrm>
        </p:grpSpPr>
        <p:cxnSp>
          <p:nvCxnSpPr>
            <p:cNvPr id="67" name="Straight Connector 66"/>
            <p:cNvCxnSpPr/>
            <p:nvPr/>
          </p:nvCxnSpPr>
          <p:spPr>
            <a:xfrm>
              <a:off x="5711263" y="3638347"/>
              <a:ext cx="0" cy="942781"/>
            </a:xfrm>
            <a:prstGeom prst="line">
              <a:avLst/>
            </a:prstGeom>
            <a:ln w="19050">
              <a:solidFill>
                <a:srgbClr val="008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>
              <a:off x="7699209" y="3573016"/>
              <a:ext cx="0" cy="1008112"/>
            </a:xfrm>
            <a:prstGeom prst="line">
              <a:avLst/>
            </a:prstGeom>
            <a:ln w="19050">
              <a:solidFill>
                <a:srgbClr val="008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Rectangle 68"/>
            <p:cNvSpPr/>
            <p:nvPr/>
          </p:nvSpPr>
          <p:spPr>
            <a:xfrm>
              <a:off x="5191788" y="3068960"/>
              <a:ext cx="1002969" cy="5693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8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sz="16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μ</a:t>
              </a:r>
              <a:r>
                <a:rPr lang="en-GB" sz="16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 - </a:t>
              </a:r>
              <a:r>
                <a:rPr lang="en-GB" sz="1600" dirty="0">
                  <a:solidFill>
                    <a:srgbClr val="008000"/>
                  </a:solidFill>
                  <a:cs typeface="Times New Roman" pitchFamily="18" charset="0"/>
                </a:rPr>
                <a:t>2</a:t>
              </a:r>
              <a:r>
                <a:rPr lang="el-GR" sz="16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endParaRPr lang="en-GB" sz="1600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GB" sz="1500" dirty="0">
                  <a:solidFill>
                    <a:srgbClr val="008000"/>
                  </a:solidFill>
                </a:rPr>
                <a:t>1900</a:t>
              </a: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7197724" y="3068960"/>
              <a:ext cx="1203563" cy="5693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l-GR" sz="16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μ</a:t>
              </a:r>
              <a:r>
                <a:rPr lang="en-GB" sz="16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 + </a:t>
              </a:r>
              <a:r>
                <a:rPr lang="en-GB" sz="1600" dirty="0">
                  <a:solidFill>
                    <a:srgbClr val="008000"/>
                  </a:solidFill>
                  <a:cs typeface="Times New Roman" pitchFamily="18" charset="0"/>
                </a:rPr>
                <a:t>2</a:t>
              </a:r>
              <a:r>
                <a:rPr lang="el-GR" sz="16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endParaRPr lang="en-GB" sz="1600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GB" sz="1500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3700</a:t>
              </a:r>
              <a:endParaRPr lang="en-GB" sz="1500" dirty="0">
                <a:solidFill>
                  <a:srgbClr val="008000"/>
                </a:solidFill>
              </a:endParaRPr>
            </a:p>
          </p:txBody>
        </p:sp>
      </p:grpSp>
      <p:grpSp>
        <p:nvGrpSpPr>
          <p:cNvPr id="73" name="Group 34"/>
          <p:cNvGrpSpPr/>
          <p:nvPr/>
        </p:nvGrpSpPr>
        <p:grpSpPr>
          <a:xfrm>
            <a:off x="915569" y="4164070"/>
            <a:ext cx="3096345" cy="1080120"/>
            <a:chOff x="4375438" y="3501008"/>
            <a:chExt cx="4505368" cy="1080120"/>
          </a:xfrm>
        </p:grpSpPr>
        <p:cxnSp>
          <p:nvCxnSpPr>
            <p:cNvPr id="74" name="Straight Connector 73"/>
            <p:cNvCxnSpPr/>
            <p:nvPr/>
          </p:nvCxnSpPr>
          <p:spPr>
            <a:xfrm>
              <a:off x="5140138" y="4077072"/>
              <a:ext cx="0" cy="504056"/>
            </a:xfrm>
            <a:prstGeom prst="line">
              <a:avLst/>
            </a:prstGeom>
            <a:ln w="19050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>
              <a:off x="8188779" y="4077072"/>
              <a:ext cx="0" cy="504056"/>
            </a:xfrm>
            <a:prstGeom prst="line">
              <a:avLst/>
            </a:prstGeom>
            <a:ln w="19050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Rectangle 75"/>
            <p:cNvSpPr/>
            <p:nvPr/>
          </p:nvSpPr>
          <p:spPr>
            <a:xfrm>
              <a:off x="4375438" y="3501008"/>
              <a:ext cx="1444053" cy="5693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8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sz="1600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μ</a:t>
              </a:r>
              <a:r>
                <a:rPr lang="en-GB" sz="1600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- </a:t>
              </a:r>
              <a:r>
                <a:rPr lang="en-GB" sz="1600" dirty="0">
                  <a:solidFill>
                    <a:srgbClr val="0000FF"/>
                  </a:solidFill>
                  <a:cs typeface="Times New Roman" pitchFamily="18" charset="0"/>
                </a:rPr>
                <a:t>3</a:t>
              </a:r>
              <a:r>
                <a:rPr lang="el-GR" sz="1600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endParaRPr lang="en-GB" sz="16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GB" sz="15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1450</a:t>
              </a:r>
              <a:endParaRPr lang="en-GB" sz="1500" dirty="0">
                <a:solidFill>
                  <a:srgbClr val="0000FF"/>
                </a:solidFill>
              </a:endParaRPr>
            </a:p>
          </p:txBody>
        </p:sp>
        <p:sp>
          <p:nvSpPr>
            <p:cNvPr id="77" name="Rectangle 76"/>
            <p:cNvSpPr/>
            <p:nvPr/>
          </p:nvSpPr>
          <p:spPr>
            <a:xfrm>
              <a:off x="7572985" y="3501008"/>
              <a:ext cx="1307821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8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sz="1600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μ</a:t>
              </a:r>
              <a:r>
                <a:rPr lang="en-GB" sz="1600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+ </a:t>
              </a:r>
              <a:r>
                <a:rPr lang="en-GB" sz="1600" dirty="0">
                  <a:solidFill>
                    <a:srgbClr val="0000FF"/>
                  </a:solidFill>
                  <a:cs typeface="Times New Roman" pitchFamily="18" charset="0"/>
                </a:rPr>
                <a:t>3</a:t>
              </a:r>
              <a:r>
                <a:rPr lang="el-GR" sz="1600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endParaRPr lang="en-GB" sz="16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GB" sz="15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4150</a:t>
              </a:r>
              <a:endParaRPr lang="en-GB" sz="1500" dirty="0">
                <a:solidFill>
                  <a:srgbClr val="0000FF"/>
                </a:solidFill>
              </a:endParaRPr>
            </a:p>
          </p:txBody>
        </p:sp>
      </p:grpSp>
      <p:sp>
        <p:nvSpPr>
          <p:cNvPr id="78" name="Freeform 77"/>
          <p:cNvSpPr/>
          <p:nvPr/>
        </p:nvSpPr>
        <p:spPr>
          <a:xfrm>
            <a:off x="440089" y="2976050"/>
            <a:ext cx="3757613" cy="2098674"/>
          </a:xfrm>
          <a:custGeom>
            <a:avLst/>
            <a:gdLst>
              <a:gd name="connsiteX0" fmla="*/ 0 w 3757613"/>
              <a:gd name="connsiteY0" fmla="*/ 2082800 h 2098674"/>
              <a:gd name="connsiteX1" fmla="*/ 995363 w 3757613"/>
              <a:gd name="connsiteY1" fmla="*/ 2054225 h 2098674"/>
              <a:gd name="connsiteX2" fmla="*/ 1347788 w 3757613"/>
              <a:gd name="connsiteY2" fmla="*/ 1816100 h 2098674"/>
              <a:gd name="connsiteX3" fmla="*/ 1690688 w 3757613"/>
              <a:gd name="connsiteY3" fmla="*/ 1239837 h 2098674"/>
              <a:gd name="connsiteX4" fmla="*/ 2043113 w 3757613"/>
              <a:gd name="connsiteY4" fmla="*/ 6350 h 2098674"/>
              <a:gd name="connsiteX5" fmla="*/ 2400300 w 3757613"/>
              <a:gd name="connsiteY5" fmla="*/ 1277937 h 2098674"/>
              <a:gd name="connsiteX6" fmla="*/ 2767013 w 3757613"/>
              <a:gd name="connsiteY6" fmla="*/ 1830387 h 2098674"/>
              <a:gd name="connsiteX7" fmla="*/ 3095625 w 3757613"/>
              <a:gd name="connsiteY7" fmla="*/ 2058987 h 2098674"/>
              <a:gd name="connsiteX8" fmla="*/ 3757613 w 3757613"/>
              <a:gd name="connsiteY8" fmla="*/ 2068512 h 2098674"/>
              <a:gd name="connsiteX9" fmla="*/ 3757613 w 3757613"/>
              <a:gd name="connsiteY9" fmla="*/ 2068512 h 20986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757613" h="2098674">
                <a:moveTo>
                  <a:pt x="0" y="2082800"/>
                </a:moveTo>
                <a:lnTo>
                  <a:pt x="995363" y="2054225"/>
                </a:lnTo>
                <a:cubicBezTo>
                  <a:pt x="1219994" y="2009775"/>
                  <a:pt x="1231901" y="1951831"/>
                  <a:pt x="1347788" y="1816100"/>
                </a:cubicBezTo>
                <a:cubicBezTo>
                  <a:pt x="1463676" y="1680369"/>
                  <a:pt x="1574801" y="1541462"/>
                  <a:pt x="1690688" y="1239837"/>
                </a:cubicBezTo>
                <a:cubicBezTo>
                  <a:pt x="1806575" y="938212"/>
                  <a:pt x="1924844" y="0"/>
                  <a:pt x="2043113" y="6350"/>
                </a:cubicBezTo>
                <a:cubicBezTo>
                  <a:pt x="2161382" y="12700"/>
                  <a:pt x="2279650" y="973931"/>
                  <a:pt x="2400300" y="1277937"/>
                </a:cubicBezTo>
                <a:cubicBezTo>
                  <a:pt x="2520950" y="1581943"/>
                  <a:pt x="2651126" y="1700212"/>
                  <a:pt x="2767013" y="1830387"/>
                </a:cubicBezTo>
                <a:cubicBezTo>
                  <a:pt x="2882900" y="1960562"/>
                  <a:pt x="2930525" y="2019300"/>
                  <a:pt x="3095625" y="2058987"/>
                </a:cubicBezTo>
                <a:cubicBezTo>
                  <a:pt x="3260725" y="2098674"/>
                  <a:pt x="3757613" y="2068512"/>
                  <a:pt x="3757613" y="2068512"/>
                </a:cubicBezTo>
                <a:lnTo>
                  <a:pt x="3757613" y="2068512"/>
                </a:lnTo>
              </a:path>
            </a:pathLst>
          </a:cu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Freeform 78"/>
          <p:cNvSpPr/>
          <p:nvPr/>
        </p:nvSpPr>
        <p:spPr>
          <a:xfrm flipH="1">
            <a:off x="645044" y="4748846"/>
            <a:ext cx="1232797" cy="308536"/>
          </a:xfrm>
          <a:custGeom>
            <a:avLst/>
            <a:gdLst>
              <a:gd name="connsiteX0" fmla="*/ 7924 w 276399"/>
              <a:gd name="connsiteY0" fmla="*/ 47625 h 201643"/>
              <a:gd name="connsiteX1" fmla="*/ 17449 w 276399"/>
              <a:gd name="connsiteY1" fmla="*/ 192881 h 201643"/>
              <a:gd name="connsiteX2" fmla="*/ 43643 w 276399"/>
              <a:gd name="connsiteY2" fmla="*/ 185737 h 201643"/>
              <a:gd name="connsiteX3" fmla="*/ 107936 w 276399"/>
              <a:gd name="connsiteY3" fmla="*/ 176212 h 201643"/>
              <a:gd name="connsiteX4" fmla="*/ 262718 w 276399"/>
              <a:gd name="connsiteY4" fmla="*/ 164306 h 201643"/>
              <a:gd name="connsiteX5" fmla="*/ 274624 w 276399"/>
              <a:gd name="connsiteY5" fmla="*/ 161925 h 201643"/>
              <a:gd name="connsiteX6" fmla="*/ 272243 w 276399"/>
              <a:gd name="connsiteY6" fmla="*/ 154781 h 201643"/>
              <a:gd name="connsiteX7" fmla="*/ 246049 w 276399"/>
              <a:gd name="connsiteY7" fmla="*/ 145256 h 201643"/>
              <a:gd name="connsiteX8" fmla="*/ 181755 w 276399"/>
              <a:gd name="connsiteY8" fmla="*/ 116681 h 201643"/>
              <a:gd name="connsiteX9" fmla="*/ 86505 w 276399"/>
              <a:gd name="connsiteY9" fmla="*/ 57150 h 201643"/>
              <a:gd name="connsiteX10" fmla="*/ 76980 w 276399"/>
              <a:gd name="connsiteY10" fmla="*/ 50006 h 201643"/>
              <a:gd name="connsiteX11" fmla="*/ 67455 w 276399"/>
              <a:gd name="connsiteY11" fmla="*/ 35719 h 201643"/>
              <a:gd name="connsiteX12" fmla="*/ 31736 w 276399"/>
              <a:gd name="connsiteY12" fmla="*/ 7144 h 201643"/>
              <a:gd name="connsiteX13" fmla="*/ 24593 w 276399"/>
              <a:gd name="connsiteY13" fmla="*/ 4762 h 201643"/>
              <a:gd name="connsiteX14" fmla="*/ 12686 w 276399"/>
              <a:gd name="connsiteY14" fmla="*/ 0 h 201643"/>
              <a:gd name="connsiteX15" fmla="*/ 7924 w 276399"/>
              <a:gd name="connsiteY15" fmla="*/ 47625 h 201643"/>
              <a:gd name="connsiteX0" fmla="*/ 20610 w 289085"/>
              <a:gd name="connsiteY0" fmla="*/ 119633 h 273651"/>
              <a:gd name="connsiteX1" fmla="*/ 30135 w 289085"/>
              <a:gd name="connsiteY1" fmla="*/ 264889 h 273651"/>
              <a:gd name="connsiteX2" fmla="*/ 56329 w 289085"/>
              <a:gd name="connsiteY2" fmla="*/ 257745 h 273651"/>
              <a:gd name="connsiteX3" fmla="*/ 120622 w 289085"/>
              <a:gd name="connsiteY3" fmla="*/ 248220 h 273651"/>
              <a:gd name="connsiteX4" fmla="*/ 275404 w 289085"/>
              <a:gd name="connsiteY4" fmla="*/ 236314 h 273651"/>
              <a:gd name="connsiteX5" fmla="*/ 287310 w 289085"/>
              <a:gd name="connsiteY5" fmla="*/ 233933 h 273651"/>
              <a:gd name="connsiteX6" fmla="*/ 284929 w 289085"/>
              <a:gd name="connsiteY6" fmla="*/ 226789 h 273651"/>
              <a:gd name="connsiteX7" fmla="*/ 258735 w 289085"/>
              <a:gd name="connsiteY7" fmla="*/ 217264 h 273651"/>
              <a:gd name="connsiteX8" fmla="*/ 194441 w 289085"/>
              <a:gd name="connsiteY8" fmla="*/ 188689 h 273651"/>
              <a:gd name="connsiteX9" fmla="*/ 99191 w 289085"/>
              <a:gd name="connsiteY9" fmla="*/ 129158 h 273651"/>
              <a:gd name="connsiteX10" fmla="*/ 89666 w 289085"/>
              <a:gd name="connsiteY10" fmla="*/ 122014 h 273651"/>
              <a:gd name="connsiteX11" fmla="*/ 80141 w 289085"/>
              <a:gd name="connsiteY11" fmla="*/ 107727 h 273651"/>
              <a:gd name="connsiteX12" fmla="*/ 44422 w 289085"/>
              <a:gd name="connsiteY12" fmla="*/ 79152 h 273651"/>
              <a:gd name="connsiteX13" fmla="*/ 37279 w 289085"/>
              <a:gd name="connsiteY13" fmla="*/ 76770 h 273651"/>
              <a:gd name="connsiteX14" fmla="*/ 12686 w 289085"/>
              <a:gd name="connsiteY14" fmla="*/ 0 h 273651"/>
              <a:gd name="connsiteX15" fmla="*/ 20610 w 289085"/>
              <a:gd name="connsiteY15" fmla="*/ 119633 h 273651"/>
              <a:gd name="connsiteX0" fmla="*/ 20610 w 1671038"/>
              <a:gd name="connsiteY0" fmla="*/ 119633 h 289297"/>
              <a:gd name="connsiteX1" fmla="*/ 30135 w 1671038"/>
              <a:gd name="connsiteY1" fmla="*/ 264889 h 289297"/>
              <a:gd name="connsiteX2" fmla="*/ 56329 w 1671038"/>
              <a:gd name="connsiteY2" fmla="*/ 257745 h 289297"/>
              <a:gd name="connsiteX3" fmla="*/ 120622 w 1671038"/>
              <a:gd name="connsiteY3" fmla="*/ 248220 h 289297"/>
              <a:gd name="connsiteX4" fmla="*/ 275404 w 1671038"/>
              <a:gd name="connsiteY4" fmla="*/ 236314 h 289297"/>
              <a:gd name="connsiteX5" fmla="*/ 287310 w 1671038"/>
              <a:gd name="connsiteY5" fmla="*/ 233933 h 289297"/>
              <a:gd name="connsiteX6" fmla="*/ 1668870 w 1671038"/>
              <a:gd name="connsiteY6" fmla="*/ 288032 h 289297"/>
              <a:gd name="connsiteX7" fmla="*/ 258735 w 1671038"/>
              <a:gd name="connsiteY7" fmla="*/ 217264 h 289297"/>
              <a:gd name="connsiteX8" fmla="*/ 194441 w 1671038"/>
              <a:gd name="connsiteY8" fmla="*/ 188689 h 289297"/>
              <a:gd name="connsiteX9" fmla="*/ 99191 w 1671038"/>
              <a:gd name="connsiteY9" fmla="*/ 129158 h 289297"/>
              <a:gd name="connsiteX10" fmla="*/ 89666 w 1671038"/>
              <a:gd name="connsiteY10" fmla="*/ 122014 h 289297"/>
              <a:gd name="connsiteX11" fmla="*/ 80141 w 1671038"/>
              <a:gd name="connsiteY11" fmla="*/ 107727 h 289297"/>
              <a:gd name="connsiteX12" fmla="*/ 44422 w 1671038"/>
              <a:gd name="connsiteY12" fmla="*/ 79152 h 289297"/>
              <a:gd name="connsiteX13" fmla="*/ 37279 w 1671038"/>
              <a:gd name="connsiteY13" fmla="*/ 76770 h 289297"/>
              <a:gd name="connsiteX14" fmla="*/ 12686 w 1671038"/>
              <a:gd name="connsiteY14" fmla="*/ 0 h 289297"/>
              <a:gd name="connsiteX15" fmla="*/ 20610 w 1671038"/>
              <a:gd name="connsiteY15" fmla="*/ 119633 h 289297"/>
              <a:gd name="connsiteX0" fmla="*/ 20610 w 1671038"/>
              <a:gd name="connsiteY0" fmla="*/ 119633 h 290894"/>
              <a:gd name="connsiteX1" fmla="*/ 30135 w 1671038"/>
              <a:gd name="connsiteY1" fmla="*/ 264889 h 290894"/>
              <a:gd name="connsiteX2" fmla="*/ 56329 w 1671038"/>
              <a:gd name="connsiteY2" fmla="*/ 257745 h 290894"/>
              <a:gd name="connsiteX3" fmla="*/ 120622 w 1671038"/>
              <a:gd name="connsiteY3" fmla="*/ 248220 h 290894"/>
              <a:gd name="connsiteX4" fmla="*/ 275404 w 1671038"/>
              <a:gd name="connsiteY4" fmla="*/ 236314 h 290894"/>
              <a:gd name="connsiteX5" fmla="*/ 300717 w 1671038"/>
              <a:gd name="connsiteY5" fmla="*/ 288032 h 290894"/>
              <a:gd name="connsiteX6" fmla="*/ 1668870 w 1671038"/>
              <a:gd name="connsiteY6" fmla="*/ 288032 h 290894"/>
              <a:gd name="connsiteX7" fmla="*/ 258735 w 1671038"/>
              <a:gd name="connsiteY7" fmla="*/ 217264 h 290894"/>
              <a:gd name="connsiteX8" fmla="*/ 194441 w 1671038"/>
              <a:gd name="connsiteY8" fmla="*/ 188689 h 290894"/>
              <a:gd name="connsiteX9" fmla="*/ 99191 w 1671038"/>
              <a:gd name="connsiteY9" fmla="*/ 129158 h 290894"/>
              <a:gd name="connsiteX10" fmla="*/ 89666 w 1671038"/>
              <a:gd name="connsiteY10" fmla="*/ 122014 h 290894"/>
              <a:gd name="connsiteX11" fmla="*/ 80141 w 1671038"/>
              <a:gd name="connsiteY11" fmla="*/ 107727 h 290894"/>
              <a:gd name="connsiteX12" fmla="*/ 44422 w 1671038"/>
              <a:gd name="connsiteY12" fmla="*/ 79152 h 290894"/>
              <a:gd name="connsiteX13" fmla="*/ 37279 w 1671038"/>
              <a:gd name="connsiteY13" fmla="*/ 76770 h 290894"/>
              <a:gd name="connsiteX14" fmla="*/ 12686 w 1671038"/>
              <a:gd name="connsiteY14" fmla="*/ 0 h 290894"/>
              <a:gd name="connsiteX15" fmla="*/ 20610 w 1671038"/>
              <a:gd name="connsiteY15" fmla="*/ 119633 h 290894"/>
              <a:gd name="connsiteX0" fmla="*/ 20610 w 1671038"/>
              <a:gd name="connsiteY0" fmla="*/ 119633 h 296793"/>
              <a:gd name="connsiteX1" fmla="*/ 12685 w 1671038"/>
              <a:gd name="connsiteY1" fmla="*/ 288031 h 296793"/>
              <a:gd name="connsiteX2" fmla="*/ 56329 w 1671038"/>
              <a:gd name="connsiteY2" fmla="*/ 257745 h 296793"/>
              <a:gd name="connsiteX3" fmla="*/ 120622 w 1671038"/>
              <a:gd name="connsiteY3" fmla="*/ 248220 h 296793"/>
              <a:gd name="connsiteX4" fmla="*/ 275404 w 1671038"/>
              <a:gd name="connsiteY4" fmla="*/ 236314 h 296793"/>
              <a:gd name="connsiteX5" fmla="*/ 300717 w 1671038"/>
              <a:gd name="connsiteY5" fmla="*/ 288032 h 296793"/>
              <a:gd name="connsiteX6" fmla="*/ 1668870 w 1671038"/>
              <a:gd name="connsiteY6" fmla="*/ 288032 h 296793"/>
              <a:gd name="connsiteX7" fmla="*/ 258735 w 1671038"/>
              <a:gd name="connsiteY7" fmla="*/ 217264 h 296793"/>
              <a:gd name="connsiteX8" fmla="*/ 194441 w 1671038"/>
              <a:gd name="connsiteY8" fmla="*/ 188689 h 296793"/>
              <a:gd name="connsiteX9" fmla="*/ 99191 w 1671038"/>
              <a:gd name="connsiteY9" fmla="*/ 129158 h 296793"/>
              <a:gd name="connsiteX10" fmla="*/ 89666 w 1671038"/>
              <a:gd name="connsiteY10" fmla="*/ 122014 h 296793"/>
              <a:gd name="connsiteX11" fmla="*/ 80141 w 1671038"/>
              <a:gd name="connsiteY11" fmla="*/ 107727 h 296793"/>
              <a:gd name="connsiteX12" fmla="*/ 44422 w 1671038"/>
              <a:gd name="connsiteY12" fmla="*/ 79152 h 296793"/>
              <a:gd name="connsiteX13" fmla="*/ 37279 w 1671038"/>
              <a:gd name="connsiteY13" fmla="*/ 76770 h 296793"/>
              <a:gd name="connsiteX14" fmla="*/ 12686 w 1671038"/>
              <a:gd name="connsiteY14" fmla="*/ 0 h 296793"/>
              <a:gd name="connsiteX15" fmla="*/ 20610 w 1671038"/>
              <a:gd name="connsiteY15" fmla="*/ 119633 h 296793"/>
              <a:gd name="connsiteX0" fmla="*/ 20610 w 1671038"/>
              <a:gd name="connsiteY0" fmla="*/ 119633 h 296793"/>
              <a:gd name="connsiteX1" fmla="*/ 12685 w 1671038"/>
              <a:gd name="connsiteY1" fmla="*/ 288031 h 296793"/>
              <a:gd name="connsiteX2" fmla="*/ 56329 w 1671038"/>
              <a:gd name="connsiteY2" fmla="*/ 257745 h 296793"/>
              <a:gd name="connsiteX3" fmla="*/ 120622 w 1671038"/>
              <a:gd name="connsiteY3" fmla="*/ 248220 h 296793"/>
              <a:gd name="connsiteX4" fmla="*/ 275404 w 1671038"/>
              <a:gd name="connsiteY4" fmla="*/ 236314 h 296793"/>
              <a:gd name="connsiteX5" fmla="*/ 300717 w 1671038"/>
              <a:gd name="connsiteY5" fmla="*/ 288032 h 296793"/>
              <a:gd name="connsiteX6" fmla="*/ 1668870 w 1671038"/>
              <a:gd name="connsiteY6" fmla="*/ 288032 h 296793"/>
              <a:gd name="connsiteX7" fmla="*/ 258735 w 1671038"/>
              <a:gd name="connsiteY7" fmla="*/ 217264 h 296793"/>
              <a:gd name="connsiteX8" fmla="*/ 194441 w 1671038"/>
              <a:gd name="connsiteY8" fmla="*/ 188689 h 296793"/>
              <a:gd name="connsiteX9" fmla="*/ 99191 w 1671038"/>
              <a:gd name="connsiteY9" fmla="*/ 129158 h 296793"/>
              <a:gd name="connsiteX10" fmla="*/ 89666 w 1671038"/>
              <a:gd name="connsiteY10" fmla="*/ 122014 h 296793"/>
              <a:gd name="connsiteX11" fmla="*/ 80141 w 1671038"/>
              <a:gd name="connsiteY11" fmla="*/ 107727 h 296793"/>
              <a:gd name="connsiteX12" fmla="*/ 44422 w 1671038"/>
              <a:gd name="connsiteY12" fmla="*/ 79152 h 296793"/>
              <a:gd name="connsiteX13" fmla="*/ 37279 w 1671038"/>
              <a:gd name="connsiteY13" fmla="*/ 76770 h 296793"/>
              <a:gd name="connsiteX14" fmla="*/ 12686 w 1671038"/>
              <a:gd name="connsiteY14" fmla="*/ 0 h 296793"/>
              <a:gd name="connsiteX15" fmla="*/ 20610 w 1671038"/>
              <a:gd name="connsiteY15" fmla="*/ 119633 h 296793"/>
              <a:gd name="connsiteX0" fmla="*/ 20610 w 1671038"/>
              <a:gd name="connsiteY0" fmla="*/ 119633 h 296793"/>
              <a:gd name="connsiteX1" fmla="*/ 12685 w 1671038"/>
              <a:gd name="connsiteY1" fmla="*/ 288031 h 296793"/>
              <a:gd name="connsiteX2" fmla="*/ 56329 w 1671038"/>
              <a:gd name="connsiteY2" fmla="*/ 257745 h 296793"/>
              <a:gd name="connsiteX3" fmla="*/ 120622 w 1671038"/>
              <a:gd name="connsiteY3" fmla="*/ 248220 h 296793"/>
              <a:gd name="connsiteX4" fmla="*/ 300717 w 1671038"/>
              <a:gd name="connsiteY4" fmla="*/ 288032 h 296793"/>
              <a:gd name="connsiteX5" fmla="*/ 1668870 w 1671038"/>
              <a:gd name="connsiteY5" fmla="*/ 288032 h 296793"/>
              <a:gd name="connsiteX6" fmla="*/ 258735 w 1671038"/>
              <a:gd name="connsiteY6" fmla="*/ 217264 h 296793"/>
              <a:gd name="connsiteX7" fmla="*/ 194441 w 1671038"/>
              <a:gd name="connsiteY7" fmla="*/ 188689 h 296793"/>
              <a:gd name="connsiteX8" fmla="*/ 99191 w 1671038"/>
              <a:gd name="connsiteY8" fmla="*/ 129158 h 296793"/>
              <a:gd name="connsiteX9" fmla="*/ 89666 w 1671038"/>
              <a:gd name="connsiteY9" fmla="*/ 122014 h 296793"/>
              <a:gd name="connsiteX10" fmla="*/ 80141 w 1671038"/>
              <a:gd name="connsiteY10" fmla="*/ 107727 h 296793"/>
              <a:gd name="connsiteX11" fmla="*/ 44422 w 1671038"/>
              <a:gd name="connsiteY11" fmla="*/ 79152 h 296793"/>
              <a:gd name="connsiteX12" fmla="*/ 37279 w 1671038"/>
              <a:gd name="connsiteY12" fmla="*/ 76770 h 296793"/>
              <a:gd name="connsiteX13" fmla="*/ 12686 w 1671038"/>
              <a:gd name="connsiteY13" fmla="*/ 0 h 296793"/>
              <a:gd name="connsiteX14" fmla="*/ 20610 w 1671038"/>
              <a:gd name="connsiteY14" fmla="*/ 119633 h 296793"/>
              <a:gd name="connsiteX0" fmla="*/ 20610 w 1671038"/>
              <a:gd name="connsiteY0" fmla="*/ 119633 h 296793"/>
              <a:gd name="connsiteX1" fmla="*/ 12685 w 1671038"/>
              <a:gd name="connsiteY1" fmla="*/ 288031 h 296793"/>
              <a:gd name="connsiteX2" fmla="*/ 56329 w 1671038"/>
              <a:gd name="connsiteY2" fmla="*/ 257745 h 296793"/>
              <a:gd name="connsiteX3" fmla="*/ 300717 w 1671038"/>
              <a:gd name="connsiteY3" fmla="*/ 288032 h 296793"/>
              <a:gd name="connsiteX4" fmla="*/ 1668870 w 1671038"/>
              <a:gd name="connsiteY4" fmla="*/ 288032 h 296793"/>
              <a:gd name="connsiteX5" fmla="*/ 258735 w 1671038"/>
              <a:gd name="connsiteY5" fmla="*/ 217264 h 296793"/>
              <a:gd name="connsiteX6" fmla="*/ 194441 w 1671038"/>
              <a:gd name="connsiteY6" fmla="*/ 188689 h 296793"/>
              <a:gd name="connsiteX7" fmla="*/ 99191 w 1671038"/>
              <a:gd name="connsiteY7" fmla="*/ 129158 h 296793"/>
              <a:gd name="connsiteX8" fmla="*/ 89666 w 1671038"/>
              <a:gd name="connsiteY8" fmla="*/ 122014 h 296793"/>
              <a:gd name="connsiteX9" fmla="*/ 80141 w 1671038"/>
              <a:gd name="connsiteY9" fmla="*/ 107727 h 296793"/>
              <a:gd name="connsiteX10" fmla="*/ 44422 w 1671038"/>
              <a:gd name="connsiteY10" fmla="*/ 79152 h 296793"/>
              <a:gd name="connsiteX11" fmla="*/ 37279 w 1671038"/>
              <a:gd name="connsiteY11" fmla="*/ 76770 h 296793"/>
              <a:gd name="connsiteX12" fmla="*/ 12686 w 1671038"/>
              <a:gd name="connsiteY12" fmla="*/ 0 h 296793"/>
              <a:gd name="connsiteX13" fmla="*/ 20610 w 1671038"/>
              <a:gd name="connsiteY13" fmla="*/ 119633 h 296793"/>
              <a:gd name="connsiteX0" fmla="*/ 20610 w 1671038"/>
              <a:gd name="connsiteY0" fmla="*/ 119633 h 296793"/>
              <a:gd name="connsiteX1" fmla="*/ 12685 w 1671038"/>
              <a:gd name="connsiteY1" fmla="*/ 288031 h 296793"/>
              <a:gd name="connsiteX2" fmla="*/ 12685 w 1671038"/>
              <a:gd name="connsiteY2" fmla="*/ 216023 h 296793"/>
              <a:gd name="connsiteX3" fmla="*/ 300717 w 1671038"/>
              <a:gd name="connsiteY3" fmla="*/ 288032 h 296793"/>
              <a:gd name="connsiteX4" fmla="*/ 1668870 w 1671038"/>
              <a:gd name="connsiteY4" fmla="*/ 288032 h 296793"/>
              <a:gd name="connsiteX5" fmla="*/ 258735 w 1671038"/>
              <a:gd name="connsiteY5" fmla="*/ 217264 h 296793"/>
              <a:gd name="connsiteX6" fmla="*/ 194441 w 1671038"/>
              <a:gd name="connsiteY6" fmla="*/ 188689 h 296793"/>
              <a:gd name="connsiteX7" fmla="*/ 99191 w 1671038"/>
              <a:gd name="connsiteY7" fmla="*/ 129158 h 296793"/>
              <a:gd name="connsiteX8" fmla="*/ 89666 w 1671038"/>
              <a:gd name="connsiteY8" fmla="*/ 122014 h 296793"/>
              <a:gd name="connsiteX9" fmla="*/ 80141 w 1671038"/>
              <a:gd name="connsiteY9" fmla="*/ 107727 h 296793"/>
              <a:gd name="connsiteX10" fmla="*/ 44422 w 1671038"/>
              <a:gd name="connsiteY10" fmla="*/ 79152 h 296793"/>
              <a:gd name="connsiteX11" fmla="*/ 37279 w 1671038"/>
              <a:gd name="connsiteY11" fmla="*/ 76770 h 296793"/>
              <a:gd name="connsiteX12" fmla="*/ 12686 w 1671038"/>
              <a:gd name="connsiteY12" fmla="*/ 0 h 296793"/>
              <a:gd name="connsiteX13" fmla="*/ 20610 w 1671038"/>
              <a:gd name="connsiteY13" fmla="*/ 119633 h 296793"/>
              <a:gd name="connsiteX0" fmla="*/ 20610 w 1671038"/>
              <a:gd name="connsiteY0" fmla="*/ 119633 h 316097"/>
              <a:gd name="connsiteX1" fmla="*/ 12685 w 1671038"/>
              <a:gd name="connsiteY1" fmla="*/ 288031 h 316097"/>
              <a:gd name="connsiteX2" fmla="*/ 300717 w 1671038"/>
              <a:gd name="connsiteY2" fmla="*/ 288032 h 316097"/>
              <a:gd name="connsiteX3" fmla="*/ 1668870 w 1671038"/>
              <a:gd name="connsiteY3" fmla="*/ 288032 h 316097"/>
              <a:gd name="connsiteX4" fmla="*/ 258735 w 1671038"/>
              <a:gd name="connsiteY4" fmla="*/ 217264 h 316097"/>
              <a:gd name="connsiteX5" fmla="*/ 194441 w 1671038"/>
              <a:gd name="connsiteY5" fmla="*/ 188689 h 316097"/>
              <a:gd name="connsiteX6" fmla="*/ 99191 w 1671038"/>
              <a:gd name="connsiteY6" fmla="*/ 129158 h 316097"/>
              <a:gd name="connsiteX7" fmla="*/ 89666 w 1671038"/>
              <a:gd name="connsiteY7" fmla="*/ 122014 h 316097"/>
              <a:gd name="connsiteX8" fmla="*/ 80141 w 1671038"/>
              <a:gd name="connsiteY8" fmla="*/ 107727 h 316097"/>
              <a:gd name="connsiteX9" fmla="*/ 44422 w 1671038"/>
              <a:gd name="connsiteY9" fmla="*/ 79152 h 316097"/>
              <a:gd name="connsiteX10" fmla="*/ 37279 w 1671038"/>
              <a:gd name="connsiteY10" fmla="*/ 76770 h 316097"/>
              <a:gd name="connsiteX11" fmla="*/ 12686 w 1671038"/>
              <a:gd name="connsiteY11" fmla="*/ 0 h 316097"/>
              <a:gd name="connsiteX12" fmla="*/ 20610 w 1671038"/>
              <a:gd name="connsiteY12" fmla="*/ 119633 h 316097"/>
              <a:gd name="connsiteX0" fmla="*/ 20610 w 1671038"/>
              <a:gd name="connsiteY0" fmla="*/ 119633 h 316097"/>
              <a:gd name="connsiteX1" fmla="*/ 12685 w 1671038"/>
              <a:gd name="connsiteY1" fmla="*/ 288031 h 316097"/>
              <a:gd name="connsiteX2" fmla="*/ 300717 w 1671038"/>
              <a:gd name="connsiteY2" fmla="*/ 288032 h 316097"/>
              <a:gd name="connsiteX3" fmla="*/ 1668870 w 1671038"/>
              <a:gd name="connsiteY3" fmla="*/ 288032 h 316097"/>
              <a:gd name="connsiteX4" fmla="*/ 258735 w 1671038"/>
              <a:gd name="connsiteY4" fmla="*/ 217264 h 316097"/>
              <a:gd name="connsiteX5" fmla="*/ 194441 w 1671038"/>
              <a:gd name="connsiteY5" fmla="*/ 188689 h 316097"/>
              <a:gd name="connsiteX6" fmla="*/ 99191 w 1671038"/>
              <a:gd name="connsiteY6" fmla="*/ 129158 h 316097"/>
              <a:gd name="connsiteX7" fmla="*/ 89666 w 1671038"/>
              <a:gd name="connsiteY7" fmla="*/ 122014 h 316097"/>
              <a:gd name="connsiteX8" fmla="*/ 80141 w 1671038"/>
              <a:gd name="connsiteY8" fmla="*/ 107727 h 316097"/>
              <a:gd name="connsiteX9" fmla="*/ 44422 w 1671038"/>
              <a:gd name="connsiteY9" fmla="*/ 79152 h 316097"/>
              <a:gd name="connsiteX10" fmla="*/ 37279 w 1671038"/>
              <a:gd name="connsiteY10" fmla="*/ 76770 h 316097"/>
              <a:gd name="connsiteX11" fmla="*/ 12686 w 1671038"/>
              <a:gd name="connsiteY11" fmla="*/ 0 h 316097"/>
              <a:gd name="connsiteX12" fmla="*/ 20610 w 1671038"/>
              <a:gd name="connsiteY12" fmla="*/ 119633 h 316097"/>
              <a:gd name="connsiteX0" fmla="*/ 20610 w 1668870"/>
              <a:gd name="connsiteY0" fmla="*/ 119633 h 316098"/>
              <a:gd name="connsiteX1" fmla="*/ 12685 w 1668870"/>
              <a:gd name="connsiteY1" fmla="*/ 288031 h 316098"/>
              <a:gd name="connsiteX2" fmla="*/ 1668870 w 1668870"/>
              <a:gd name="connsiteY2" fmla="*/ 288032 h 316098"/>
              <a:gd name="connsiteX3" fmla="*/ 258735 w 1668870"/>
              <a:gd name="connsiteY3" fmla="*/ 217264 h 316098"/>
              <a:gd name="connsiteX4" fmla="*/ 194441 w 1668870"/>
              <a:gd name="connsiteY4" fmla="*/ 188689 h 316098"/>
              <a:gd name="connsiteX5" fmla="*/ 99191 w 1668870"/>
              <a:gd name="connsiteY5" fmla="*/ 129158 h 316098"/>
              <a:gd name="connsiteX6" fmla="*/ 89666 w 1668870"/>
              <a:gd name="connsiteY6" fmla="*/ 122014 h 316098"/>
              <a:gd name="connsiteX7" fmla="*/ 80141 w 1668870"/>
              <a:gd name="connsiteY7" fmla="*/ 107727 h 316098"/>
              <a:gd name="connsiteX8" fmla="*/ 44422 w 1668870"/>
              <a:gd name="connsiteY8" fmla="*/ 79152 h 316098"/>
              <a:gd name="connsiteX9" fmla="*/ 37279 w 1668870"/>
              <a:gd name="connsiteY9" fmla="*/ 76770 h 316098"/>
              <a:gd name="connsiteX10" fmla="*/ 12686 w 1668870"/>
              <a:gd name="connsiteY10" fmla="*/ 0 h 316098"/>
              <a:gd name="connsiteX11" fmla="*/ 20610 w 1668870"/>
              <a:gd name="connsiteY11" fmla="*/ 119633 h 316098"/>
              <a:gd name="connsiteX0" fmla="*/ 20610 w 1668870"/>
              <a:gd name="connsiteY0" fmla="*/ 119633 h 316097"/>
              <a:gd name="connsiteX1" fmla="*/ 12685 w 1668870"/>
              <a:gd name="connsiteY1" fmla="*/ 288030 h 316097"/>
              <a:gd name="connsiteX2" fmla="*/ 1668870 w 1668870"/>
              <a:gd name="connsiteY2" fmla="*/ 288032 h 316097"/>
              <a:gd name="connsiteX3" fmla="*/ 258735 w 1668870"/>
              <a:gd name="connsiteY3" fmla="*/ 217264 h 316097"/>
              <a:gd name="connsiteX4" fmla="*/ 194441 w 1668870"/>
              <a:gd name="connsiteY4" fmla="*/ 188689 h 316097"/>
              <a:gd name="connsiteX5" fmla="*/ 99191 w 1668870"/>
              <a:gd name="connsiteY5" fmla="*/ 129158 h 316097"/>
              <a:gd name="connsiteX6" fmla="*/ 89666 w 1668870"/>
              <a:gd name="connsiteY6" fmla="*/ 122014 h 316097"/>
              <a:gd name="connsiteX7" fmla="*/ 80141 w 1668870"/>
              <a:gd name="connsiteY7" fmla="*/ 107727 h 316097"/>
              <a:gd name="connsiteX8" fmla="*/ 44422 w 1668870"/>
              <a:gd name="connsiteY8" fmla="*/ 79152 h 316097"/>
              <a:gd name="connsiteX9" fmla="*/ 37279 w 1668870"/>
              <a:gd name="connsiteY9" fmla="*/ 76770 h 316097"/>
              <a:gd name="connsiteX10" fmla="*/ 12686 w 1668870"/>
              <a:gd name="connsiteY10" fmla="*/ 0 h 316097"/>
              <a:gd name="connsiteX11" fmla="*/ 20610 w 1668870"/>
              <a:gd name="connsiteY11" fmla="*/ 119633 h 316097"/>
              <a:gd name="connsiteX0" fmla="*/ 20610 w 1668870"/>
              <a:gd name="connsiteY0" fmla="*/ 119633 h 316097"/>
              <a:gd name="connsiteX1" fmla="*/ 12685 w 1668870"/>
              <a:gd name="connsiteY1" fmla="*/ 288030 h 316097"/>
              <a:gd name="connsiteX2" fmla="*/ 1668870 w 1668870"/>
              <a:gd name="connsiteY2" fmla="*/ 288032 h 316097"/>
              <a:gd name="connsiteX3" fmla="*/ 258735 w 1668870"/>
              <a:gd name="connsiteY3" fmla="*/ 217264 h 316097"/>
              <a:gd name="connsiteX4" fmla="*/ 194441 w 1668870"/>
              <a:gd name="connsiteY4" fmla="*/ 188689 h 316097"/>
              <a:gd name="connsiteX5" fmla="*/ 99191 w 1668870"/>
              <a:gd name="connsiteY5" fmla="*/ 129158 h 316097"/>
              <a:gd name="connsiteX6" fmla="*/ 89666 w 1668870"/>
              <a:gd name="connsiteY6" fmla="*/ 122014 h 316097"/>
              <a:gd name="connsiteX7" fmla="*/ 44422 w 1668870"/>
              <a:gd name="connsiteY7" fmla="*/ 79152 h 316097"/>
              <a:gd name="connsiteX8" fmla="*/ 37279 w 1668870"/>
              <a:gd name="connsiteY8" fmla="*/ 76770 h 316097"/>
              <a:gd name="connsiteX9" fmla="*/ 12686 w 1668870"/>
              <a:gd name="connsiteY9" fmla="*/ 0 h 316097"/>
              <a:gd name="connsiteX10" fmla="*/ 20610 w 1668870"/>
              <a:gd name="connsiteY10" fmla="*/ 119633 h 316097"/>
              <a:gd name="connsiteX0" fmla="*/ 20610 w 1668870"/>
              <a:gd name="connsiteY0" fmla="*/ 119633 h 316097"/>
              <a:gd name="connsiteX1" fmla="*/ 12685 w 1668870"/>
              <a:gd name="connsiteY1" fmla="*/ 288030 h 316097"/>
              <a:gd name="connsiteX2" fmla="*/ 1668870 w 1668870"/>
              <a:gd name="connsiteY2" fmla="*/ 288032 h 316097"/>
              <a:gd name="connsiteX3" fmla="*/ 258735 w 1668870"/>
              <a:gd name="connsiteY3" fmla="*/ 217264 h 316097"/>
              <a:gd name="connsiteX4" fmla="*/ 194441 w 1668870"/>
              <a:gd name="connsiteY4" fmla="*/ 188689 h 316097"/>
              <a:gd name="connsiteX5" fmla="*/ 99191 w 1668870"/>
              <a:gd name="connsiteY5" fmla="*/ 129158 h 316097"/>
              <a:gd name="connsiteX6" fmla="*/ 44422 w 1668870"/>
              <a:gd name="connsiteY6" fmla="*/ 79152 h 316097"/>
              <a:gd name="connsiteX7" fmla="*/ 37279 w 1668870"/>
              <a:gd name="connsiteY7" fmla="*/ 76770 h 316097"/>
              <a:gd name="connsiteX8" fmla="*/ 12686 w 1668870"/>
              <a:gd name="connsiteY8" fmla="*/ 0 h 316097"/>
              <a:gd name="connsiteX9" fmla="*/ 20610 w 1668870"/>
              <a:gd name="connsiteY9" fmla="*/ 119633 h 316097"/>
              <a:gd name="connsiteX0" fmla="*/ 20610 w 1668870"/>
              <a:gd name="connsiteY0" fmla="*/ 119633 h 316097"/>
              <a:gd name="connsiteX1" fmla="*/ 12685 w 1668870"/>
              <a:gd name="connsiteY1" fmla="*/ 288030 h 316097"/>
              <a:gd name="connsiteX2" fmla="*/ 1668870 w 1668870"/>
              <a:gd name="connsiteY2" fmla="*/ 288032 h 316097"/>
              <a:gd name="connsiteX3" fmla="*/ 258735 w 1668870"/>
              <a:gd name="connsiteY3" fmla="*/ 217264 h 316097"/>
              <a:gd name="connsiteX4" fmla="*/ 194441 w 1668870"/>
              <a:gd name="connsiteY4" fmla="*/ 188689 h 316097"/>
              <a:gd name="connsiteX5" fmla="*/ 44422 w 1668870"/>
              <a:gd name="connsiteY5" fmla="*/ 79152 h 316097"/>
              <a:gd name="connsiteX6" fmla="*/ 37279 w 1668870"/>
              <a:gd name="connsiteY6" fmla="*/ 76770 h 316097"/>
              <a:gd name="connsiteX7" fmla="*/ 12686 w 1668870"/>
              <a:gd name="connsiteY7" fmla="*/ 0 h 316097"/>
              <a:gd name="connsiteX8" fmla="*/ 20610 w 1668870"/>
              <a:gd name="connsiteY8" fmla="*/ 119633 h 316097"/>
              <a:gd name="connsiteX0" fmla="*/ 20610 w 1699163"/>
              <a:gd name="connsiteY0" fmla="*/ 119633 h 316097"/>
              <a:gd name="connsiteX1" fmla="*/ 12685 w 1699163"/>
              <a:gd name="connsiteY1" fmla="*/ 288030 h 316097"/>
              <a:gd name="connsiteX2" fmla="*/ 1668870 w 1699163"/>
              <a:gd name="connsiteY2" fmla="*/ 288032 h 316097"/>
              <a:gd name="connsiteX3" fmla="*/ 194441 w 1699163"/>
              <a:gd name="connsiteY3" fmla="*/ 188689 h 316097"/>
              <a:gd name="connsiteX4" fmla="*/ 44422 w 1699163"/>
              <a:gd name="connsiteY4" fmla="*/ 79152 h 316097"/>
              <a:gd name="connsiteX5" fmla="*/ 37279 w 1699163"/>
              <a:gd name="connsiteY5" fmla="*/ 76770 h 316097"/>
              <a:gd name="connsiteX6" fmla="*/ 12686 w 1699163"/>
              <a:gd name="connsiteY6" fmla="*/ 0 h 316097"/>
              <a:gd name="connsiteX7" fmla="*/ 20610 w 1699163"/>
              <a:gd name="connsiteY7" fmla="*/ 119633 h 316097"/>
              <a:gd name="connsiteX0" fmla="*/ 20074 w 1698627"/>
              <a:gd name="connsiteY0" fmla="*/ 126380 h 322844"/>
              <a:gd name="connsiteX1" fmla="*/ 12149 w 1698627"/>
              <a:gd name="connsiteY1" fmla="*/ 294777 h 322844"/>
              <a:gd name="connsiteX2" fmla="*/ 1668334 w 1698627"/>
              <a:gd name="connsiteY2" fmla="*/ 294779 h 322844"/>
              <a:gd name="connsiteX3" fmla="*/ 193905 w 1698627"/>
              <a:gd name="connsiteY3" fmla="*/ 195436 h 322844"/>
              <a:gd name="connsiteX4" fmla="*/ 43886 w 1698627"/>
              <a:gd name="connsiteY4" fmla="*/ 85899 h 322844"/>
              <a:gd name="connsiteX5" fmla="*/ 12150 w 1698627"/>
              <a:gd name="connsiteY5" fmla="*/ 6747 h 322844"/>
              <a:gd name="connsiteX6" fmla="*/ 20074 w 1698627"/>
              <a:gd name="connsiteY6" fmla="*/ 126380 h 322844"/>
              <a:gd name="connsiteX0" fmla="*/ 276032 w 1962509"/>
              <a:gd name="connsiteY0" fmla="*/ 34813 h 350910"/>
              <a:gd name="connsiteX1" fmla="*/ 276031 w 1962509"/>
              <a:gd name="connsiteY1" fmla="*/ 322843 h 350910"/>
              <a:gd name="connsiteX2" fmla="*/ 1932216 w 1962509"/>
              <a:gd name="connsiteY2" fmla="*/ 322845 h 350910"/>
              <a:gd name="connsiteX3" fmla="*/ 457787 w 1962509"/>
              <a:gd name="connsiteY3" fmla="*/ 223502 h 350910"/>
              <a:gd name="connsiteX4" fmla="*/ 307768 w 1962509"/>
              <a:gd name="connsiteY4" fmla="*/ 113965 h 350910"/>
              <a:gd name="connsiteX5" fmla="*/ 276032 w 1962509"/>
              <a:gd name="connsiteY5" fmla="*/ 34813 h 350910"/>
              <a:gd name="connsiteX0" fmla="*/ 1 w 1686478"/>
              <a:gd name="connsiteY0" fmla="*/ 34813 h 350910"/>
              <a:gd name="connsiteX1" fmla="*/ 0 w 1686478"/>
              <a:gd name="connsiteY1" fmla="*/ 322843 h 350910"/>
              <a:gd name="connsiteX2" fmla="*/ 1656185 w 1686478"/>
              <a:gd name="connsiteY2" fmla="*/ 322845 h 350910"/>
              <a:gd name="connsiteX3" fmla="*/ 181756 w 1686478"/>
              <a:gd name="connsiteY3" fmla="*/ 223502 h 350910"/>
              <a:gd name="connsiteX4" fmla="*/ 31737 w 1686478"/>
              <a:gd name="connsiteY4" fmla="*/ 113965 h 350910"/>
              <a:gd name="connsiteX5" fmla="*/ 1 w 1686478"/>
              <a:gd name="connsiteY5" fmla="*/ 34813 h 350910"/>
              <a:gd name="connsiteX0" fmla="*/ 1 w 1686478"/>
              <a:gd name="connsiteY0" fmla="*/ 34813 h 350910"/>
              <a:gd name="connsiteX1" fmla="*/ 0 w 1686478"/>
              <a:gd name="connsiteY1" fmla="*/ 322843 h 350910"/>
              <a:gd name="connsiteX2" fmla="*/ 1656185 w 1686478"/>
              <a:gd name="connsiteY2" fmla="*/ 322845 h 350910"/>
              <a:gd name="connsiteX3" fmla="*/ 792087 w 1686478"/>
              <a:gd name="connsiteY3" fmla="*/ 250836 h 350910"/>
              <a:gd name="connsiteX4" fmla="*/ 31737 w 1686478"/>
              <a:gd name="connsiteY4" fmla="*/ 113965 h 350910"/>
              <a:gd name="connsiteX5" fmla="*/ 1 w 1686478"/>
              <a:gd name="connsiteY5" fmla="*/ 34813 h 350910"/>
              <a:gd name="connsiteX0" fmla="*/ 1 w 1686478"/>
              <a:gd name="connsiteY0" fmla="*/ 34813 h 350910"/>
              <a:gd name="connsiteX1" fmla="*/ 0 w 1686478"/>
              <a:gd name="connsiteY1" fmla="*/ 322843 h 350910"/>
              <a:gd name="connsiteX2" fmla="*/ 1656185 w 1686478"/>
              <a:gd name="connsiteY2" fmla="*/ 322845 h 350910"/>
              <a:gd name="connsiteX3" fmla="*/ 792087 w 1686478"/>
              <a:gd name="connsiteY3" fmla="*/ 250836 h 350910"/>
              <a:gd name="connsiteX4" fmla="*/ 144015 w 1686478"/>
              <a:gd name="connsiteY4" fmla="*/ 106820 h 350910"/>
              <a:gd name="connsiteX5" fmla="*/ 1 w 1686478"/>
              <a:gd name="connsiteY5" fmla="*/ 34813 h 350910"/>
              <a:gd name="connsiteX0" fmla="*/ 1 w 1686478"/>
              <a:gd name="connsiteY0" fmla="*/ 34813 h 350910"/>
              <a:gd name="connsiteX1" fmla="*/ 0 w 1686478"/>
              <a:gd name="connsiteY1" fmla="*/ 322843 h 350910"/>
              <a:gd name="connsiteX2" fmla="*/ 1656185 w 1686478"/>
              <a:gd name="connsiteY2" fmla="*/ 322845 h 350910"/>
              <a:gd name="connsiteX3" fmla="*/ 792087 w 1686478"/>
              <a:gd name="connsiteY3" fmla="*/ 250836 h 350910"/>
              <a:gd name="connsiteX4" fmla="*/ 144015 w 1686478"/>
              <a:gd name="connsiteY4" fmla="*/ 106820 h 350910"/>
              <a:gd name="connsiteX5" fmla="*/ 1 w 1686478"/>
              <a:gd name="connsiteY5" fmla="*/ 34813 h 350910"/>
              <a:gd name="connsiteX0" fmla="*/ 1 w 1686478"/>
              <a:gd name="connsiteY0" fmla="*/ 34813 h 350910"/>
              <a:gd name="connsiteX1" fmla="*/ 0 w 1686478"/>
              <a:gd name="connsiteY1" fmla="*/ 322843 h 350910"/>
              <a:gd name="connsiteX2" fmla="*/ 1656185 w 1686478"/>
              <a:gd name="connsiteY2" fmla="*/ 322845 h 350910"/>
              <a:gd name="connsiteX3" fmla="*/ 792087 w 1686478"/>
              <a:gd name="connsiteY3" fmla="*/ 250836 h 350910"/>
              <a:gd name="connsiteX4" fmla="*/ 216023 w 1686478"/>
              <a:gd name="connsiteY4" fmla="*/ 106820 h 350910"/>
              <a:gd name="connsiteX5" fmla="*/ 1 w 1686478"/>
              <a:gd name="connsiteY5" fmla="*/ 34813 h 350910"/>
              <a:gd name="connsiteX0" fmla="*/ 1 w 1686478"/>
              <a:gd name="connsiteY0" fmla="*/ 34813 h 350910"/>
              <a:gd name="connsiteX1" fmla="*/ 0 w 1686478"/>
              <a:gd name="connsiteY1" fmla="*/ 322843 h 350910"/>
              <a:gd name="connsiteX2" fmla="*/ 1656185 w 1686478"/>
              <a:gd name="connsiteY2" fmla="*/ 322845 h 350910"/>
              <a:gd name="connsiteX3" fmla="*/ 792087 w 1686478"/>
              <a:gd name="connsiteY3" fmla="*/ 250836 h 350910"/>
              <a:gd name="connsiteX4" fmla="*/ 216023 w 1686478"/>
              <a:gd name="connsiteY4" fmla="*/ 106820 h 350910"/>
              <a:gd name="connsiteX5" fmla="*/ 1 w 1686478"/>
              <a:gd name="connsiteY5" fmla="*/ 34813 h 350910"/>
              <a:gd name="connsiteX0" fmla="*/ 1 w 1686478"/>
              <a:gd name="connsiteY0" fmla="*/ 0 h 316097"/>
              <a:gd name="connsiteX1" fmla="*/ 0 w 1686478"/>
              <a:gd name="connsiteY1" fmla="*/ 288030 h 316097"/>
              <a:gd name="connsiteX2" fmla="*/ 1656185 w 1686478"/>
              <a:gd name="connsiteY2" fmla="*/ 288032 h 316097"/>
              <a:gd name="connsiteX3" fmla="*/ 792087 w 1686478"/>
              <a:gd name="connsiteY3" fmla="*/ 216023 h 316097"/>
              <a:gd name="connsiteX4" fmla="*/ 216023 w 1686478"/>
              <a:gd name="connsiteY4" fmla="*/ 72007 h 316097"/>
              <a:gd name="connsiteX5" fmla="*/ 1 w 1686478"/>
              <a:gd name="connsiteY5" fmla="*/ 0 h 316097"/>
              <a:gd name="connsiteX0" fmla="*/ 1 w 1686478"/>
              <a:gd name="connsiteY0" fmla="*/ 0 h 316097"/>
              <a:gd name="connsiteX1" fmla="*/ 0 w 1686478"/>
              <a:gd name="connsiteY1" fmla="*/ 288030 h 316097"/>
              <a:gd name="connsiteX2" fmla="*/ 1656185 w 1686478"/>
              <a:gd name="connsiteY2" fmla="*/ 288032 h 316097"/>
              <a:gd name="connsiteX3" fmla="*/ 792087 w 1686478"/>
              <a:gd name="connsiteY3" fmla="*/ 216023 h 316097"/>
              <a:gd name="connsiteX4" fmla="*/ 216023 w 1686478"/>
              <a:gd name="connsiteY4" fmla="*/ 72007 h 316097"/>
              <a:gd name="connsiteX5" fmla="*/ 1 w 1686478"/>
              <a:gd name="connsiteY5" fmla="*/ 0 h 316097"/>
              <a:gd name="connsiteX0" fmla="*/ 0 w 1686479"/>
              <a:gd name="connsiteY0" fmla="*/ 0 h 244090"/>
              <a:gd name="connsiteX1" fmla="*/ 1 w 1686479"/>
              <a:gd name="connsiteY1" fmla="*/ 216023 h 244090"/>
              <a:gd name="connsiteX2" fmla="*/ 1656186 w 1686479"/>
              <a:gd name="connsiteY2" fmla="*/ 216025 h 244090"/>
              <a:gd name="connsiteX3" fmla="*/ 792088 w 1686479"/>
              <a:gd name="connsiteY3" fmla="*/ 144016 h 244090"/>
              <a:gd name="connsiteX4" fmla="*/ 216024 w 1686479"/>
              <a:gd name="connsiteY4" fmla="*/ 0 h 244090"/>
              <a:gd name="connsiteX5" fmla="*/ 0 w 1686479"/>
              <a:gd name="connsiteY5" fmla="*/ 0 h 244090"/>
              <a:gd name="connsiteX0" fmla="*/ 0 w 1686478"/>
              <a:gd name="connsiteY0" fmla="*/ 0 h 316099"/>
              <a:gd name="connsiteX1" fmla="*/ 0 w 1686478"/>
              <a:gd name="connsiteY1" fmla="*/ 288032 h 316099"/>
              <a:gd name="connsiteX2" fmla="*/ 1656185 w 1686478"/>
              <a:gd name="connsiteY2" fmla="*/ 288034 h 316099"/>
              <a:gd name="connsiteX3" fmla="*/ 792087 w 1686478"/>
              <a:gd name="connsiteY3" fmla="*/ 216025 h 316099"/>
              <a:gd name="connsiteX4" fmla="*/ 216023 w 1686478"/>
              <a:gd name="connsiteY4" fmla="*/ 72009 h 316099"/>
              <a:gd name="connsiteX5" fmla="*/ 0 w 1686478"/>
              <a:gd name="connsiteY5" fmla="*/ 0 h 316099"/>
              <a:gd name="connsiteX0" fmla="*/ 0 w 1686478"/>
              <a:gd name="connsiteY0" fmla="*/ 0 h 316099"/>
              <a:gd name="connsiteX1" fmla="*/ 0 w 1686478"/>
              <a:gd name="connsiteY1" fmla="*/ 288032 h 316099"/>
              <a:gd name="connsiteX2" fmla="*/ 1656185 w 1686478"/>
              <a:gd name="connsiteY2" fmla="*/ 288034 h 316099"/>
              <a:gd name="connsiteX3" fmla="*/ 792087 w 1686478"/>
              <a:gd name="connsiteY3" fmla="*/ 216025 h 316099"/>
              <a:gd name="connsiteX4" fmla="*/ 288031 w 1686478"/>
              <a:gd name="connsiteY4" fmla="*/ 144017 h 316099"/>
              <a:gd name="connsiteX5" fmla="*/ 0 w 1686478"/>
              <a:gd name="connsiteY5" fmla="*/ 0 h 316099"/>
              <a:gd name="connsiteX0" fmla="*/ 0 w 1686478"/>
              <a:gd name="connsiteY0" fmla="*/ 0 h 316099"/>
              <a:gd name="connsiteX1" fmla="*/ 0 w 1686478"/>
              <a:gd name="connsiteY1" fmla="*/ 288032 h 316099"/>
              <a:gd name="connsiteX2" fmla="*/ 1656185 w 1686478"/>
              <a:gd name="connsiteY2" fmla="*/ 288034 h 316099"/>
              <a:gd name="connsiteX3" fmla="*/ 792087 w 1686478"/>
              <a:gd name="connsiteY3" fmla="*/ 216025 h 316099"/>
              <a:gd name="connsiteX4" fmla="*/ 360039 w 1686478"/>
              <a:gd name="connsiteY4" fmla="*/ 144017 h 316099"/>
              <a:gd name="connsiteX5" fmla="*/ 0 w 1686478"/>
              <a:gd name="connsiteY5" fmla="*/ 0 h 316099"/>
              <a:gd name="connsiteX0" fmla="*/ 0 w 1686478"/>
              <a:gd name="connsiteY0" fmla="*/ 0 h 316099"/>
              <a:gd name="connsiteX1" fmla="*/ 0 w 1686478"/>
              <a:gd name="connsiteY1" fmla="*/ 288032 h 316099"/>
              <a:gd name="connsiteX2" fmla="*/ 1656185 w 1686478"/>
              <a:gd name="connsiteY2" fmla="*/ 288034 h 316099"/>
              <a:gd name="connsiteX3" fmla="*/ 792087 w 1686478"/>
              <a:gd name="connsiteY3" fmla="*/ 216025 h 316099"/>
              <a:gd name="connsiteX4" fmla="*/ 456914 w 1686478"/>
              <a:gd name="connsiteY4" fmla="*/ 161325 h 316099"/>
              <a:gd name="connsiteX5" fmla="*/ 360039 w 1686478"/>
              <a:gd name="connsiteY5" fmla="*/ 144017 h 316099"/>
              <a:gd name="connsiteX6" fmla="*/ 0 w 1686478"/>
              <a:gd name="connsiteY6" fmla="*/ 0 h 316099"/>
              <a:gd name="connsiteX0" fmla="*/ 0 w 1686665"/>
              <a:gd name="connsiteY0" fmla="*/ 0 h 234819"/>
              <a:gd name="connsiteX1" fmla="*/ 187 w 1686665"/>
              <a:gd name="connsiteY1" fmla="*/ 206752 h 234819"/>
              <a:gd name="connsiteX2" fmla="*/ 1656372 w 1686665"/>
              <a:gd name="connsiteY2" fmla="*/ 206754 h 234819"/>
              <a:gd name="connsiteX3" fmla="*/ 792274 w 1686665"/>
              <a:gd name="connsiteY3" fmla="*/ 134745 h 234819"/>
              <a:gd name="connsiteX4" fmla="*/ 457101 w 1686665"/>
              <a:gd name="connsiteY4" fmla="*/ 80045 h 234819"/>
              <a:gd name="connsiteX5" fmla="*/ 360226 w 1686665"/>
              <a:gd name="connsiteY5" fmla="*/ 62737 h 234819"/>
              <a:gd name="connsiteX6" fmla="*/ 0 w 1686665"/>
              <a:gd name="connsiteY6" fmla="*/ 0 h 234819"/>
              <a:gd name="connsiteX0" fmla="*/ 0 w 1686665"/>
              <a:gd name="connsiteY0" fmla="*/ 0 h 234819"/>
              <a:gd name="connsiteX1" fmla="*/ 187 w 1686665"/>
              <a:gd name="connsiteY1" fmla="*/ 206752 h 234819"/>
              <a:gd name="connsiteX2" fmla="*/ 1656372 w 1686665"/>
              <a:gd name="connsiteY2" fmla="*/ 206754 h 234819"/>
              <a:gd name="connsiteX3" fmla="*/ 792274 w 1686665"/>
              <a:gd name="connsiteY3" fmla="*/ 134745 h 234819"/>
              <a:gd name="connsiteX4" fmla="*/ 457101 w 1686665"/>
              <a:gd name="connsiteY4" fmla="*/ 80045 h 234819"/>
              <a:gd name="connsiteX5" fmla="*/ 366666 w 1686665"/>
              <a:gd name="connsiteY5" fmla="*/ 144016 h 234819"/>
              <a:gd name="connsiteX6" fmla="*/ 0 w 1686665"/>
              <a:gd name="connsiteY6" fmla="*/ 0 h 234819"/>
              <a:gd name="connsiteX0" fmla="*/ 0 w 1686665"/>
              <a:gd name="connsiteY0" fmla="*/ 0 h 234819"/>
              <a:gd name="connsiteX1" fmla="*/ 187 w 1686665"/>
              <a:gd name="connsiteY1" fmla="*/ 206752 h 234819"/>
              <a:gd name="connsiteX2" fmla="*/ 1656372 w 1686665"/>
              <a:gd name="connsiteY2" fmla="*/ 206754 h 234819"/>
              <a:gd name="connsiteX3" fmla="*/ 733333 w 1686665"/>
              <a:gd name="connsiteY3" fmla="*/ 144016 h 234819"/>
              <a:gd name="connsiteX4" fmla="*/ 457101 w 1686665"/>
              <a:gd name="connsiteY4" fmla="*/ 80045 h 234819"/>
              <a:gd name="connsiteX5" fmla="*/ 366666 w 1686665"/>
              <a:gd name="connsiteY5" fmla="*/ 144016 h 234819"/>
              <a:gd name="connsiteX6" fmla="*/ 0 w 1686665"/>
              <a:gd name="connsiteY6" fmla="*/ 0 h 234819"/>
              <a:gd name="connsiteX0" fmla="*/ 0 w 1686665"/>
              <a:gd name="connsiteY0" fmla="*/ 0 h 234819"/>
              <a:gd name="connsiteX1" fmla="*/ 187 w 1686665"/>
              <a:gd name="connsiteY1" fmla="*/ 206752 h 234819"/>
              <a:gd name="connsiteX2" fmla="*/ 1656372 w 1686665"/>
              <a:gd name="connsiteY2" fmla="*/ 206754 h 234819"/>
              <a:gd name="connsiteX3" fmla="*/ 733333 w 1686665"/>
              <a:gd name="connsiteY3" fmla="*/ 144016 h 234819"/>
              <a:gd name="connsiteX4" fmla="*/ 440000 w 1686665"/>
              <a:gd name="connsiteY4" fmla="*/ 144016 h 234819"/>
              <a:gd name="connsiteX5" fmla="*/ 366666 w 1686665"/>
              <a:gd name="connsiteY5" fmla="*/ 144016 h 234819"/>
              <a:gd name="connsiteX6" fmla="*/ 0 w 1686665"/>
              <a:gd name="connsiteY6" fmla="*/ 0 h 234819"/>
              <a:gd name="connsiteX0" fmla="*/ 0 w 1686665"/>
              <a:gd name="connsiteY0" fmla="*/ 0 h 234819"/>
              <a:gd name="connsiteX1" fmla="*/ 187 w 1686665"/>
              <a:gd name="connsiteY1" fmla="*/ 206752 h 234819"/>
              <a:gd name="connsiteX2" fmla="*/ 1656372 w 1686665"/>
              <a:gd name="connsiteY2" fmla="*/ 206754 h 234819"/>
              <a:gd name="connsiteX3" fmla="*/ 733333 w 1686665"/>
              <a:gd name="connsiteY3" fmla="*/ 144016 h 234819"/>
              <a:gd name="connsiteX4" fmla="*/ 440000 w 1686665"/>
              <a:gd name="connsiteY4" fmla="*/ 144016 h 234819"/>
              <a:gd name="connsiteX5" fmla="*/ 366666 w 1686665"/>
              <a:gd name="connsiteY5" fmla="*/ 144016 h 234819"/>
              <a:gd name="connsiteX6" fmla="*/ 0 w 1686665"/>
              <a:gd name="connsiteY6" fmla="*/ 0 h 234819"/>
              <a:gd name="connsiteX0" fmla="*/ 0 w 1686665"/>
              <a:gd name="connsiteY0" fmla="*/ 0 h 234819"/>
              <a:gd name="connsiteX1" fmla="*/ 187 w 1686665"/>
              <a:gd name="connsiteY1" fmla="*/ 206752 h 234819"/>
              <a:gd name="connsiteX2" fmla="*/ 1656372 w 1686665"/>
              <a:gd name="connsiteY2" fmla="*/ 206754 h 234819"/>
              <a:gd name="connsiteX3" fmla="*/ 733333 w 1686665"/>
              <a:gd name="connsiteY3" fmla="*/ 144016 h 234819"/>
              <a:gd name="connsiteX4" fmla="*/ 586666 w 1686665"/>
              <a:gd name="connsiteY4" fmla="*/ 144016 h 234819"/>
              <a:gd name="connsiteX5" fmla="*/ 440000 w 1686665"/>
              <a:gd name="connsiteY5" fmla="*/ 144016 h 234819"/>
              <a:gd name="connsiteX6" fmla="*/ 366666 w 1686665"/>
              <a:gd name="connsiteY6" fmla="*/ 144016 h 234819"/>
              <a:gd name="connsiteX7" fmla="*/ 0 w 1686665"/>
              <a:gd name="connsiteY7" fmla="*/ 0 h 234819"/>
              <a:gd name="connsiteX0" fmla="*/ 0 w 1754119"/>
              <a:gd name="connsiteY0" fmla="*/ 0 h 234819"/>
              <a:gd name="connsiteX1" fmla="*/ 187 w 1754119"/>
              <a:gd name="connsiteY1" fmla="*/ 206752 h 234819"/>
              <a:gd name="connsiteX2" fmla="*/ 1656372 w 1754119"/>
              <a:gd name="connsiteY2" fmla="*/ 206754 h 234819"/>
              <a:gd name="connsiteX3" fmla="*/ 586666 w 1754119"/>
              <a:gd name="connsiteY3" fmla="*/ 144016 h 234819"/>
              <a:gd name="connsiteX4" fmla="*/ 440000 w 1754119"/>
              <a:gd name="connsiteY4" fmla="*/ 144016 h 234819"/>
              <a:gd name="connsiteX5" fmla="*/ 366666 w 1754119"/>
              <a:gd name="connsiteY5" fmla="*/ 144016 h 234819"/>
              <a:gd name="connsiteX6" fmla="*/ 0 w 1754119"/>
              <a:gd name="connsiteY6" fmla="*/ 0 h 234819"/>
              <a:gd name="connsiteX0" fmla="*/ 0 w 1754119"/>
              <a:gd name="connsiteY0" fmla="*/ 0 h 234819"/>
              <a:gd name="connsiteX1" fmla="*/ 187 w 1754119"/>
              <a:gd name="connsiteY1" fmla="*/ 206752 h 234819"/>
              <a:gd name="connsiteX2" fmla="*/ 1656372 w 1754119"/>
              <a:gd name="connsiteY2" fmla="*/ 206754 h 234819"/>
              <a:gd name="connsiteX3" fmla="*/ 586665 w 1754119"/>
              <a:gd name="connsiteY3" fmla="*/ 144016 h 234819"/>
              <a:gd name="connsiteX4" fmla="*/ 440000 w 1754119"/>
              <a:gd name="connsiteY4" fmla="*/ 144016 h 234819"/>
              <a:gd name="connsiteX5" fmla="*/ 366666 w 1754119"/>
              <a:gd name="connsiteY5" fmla="*/ 144016 h 234819"/>
              <a:gd name="connsiteX6" fmla="*/ 0 w 1754119"/>
              <a:gd name="connsiteY6" fmla="*/ 0 h 234819"/>
              <a:gd name="connsiteX0" fmla="*/ 0 w 1754119"/>
              <a:gd name="connsiteY0" fmla="*/ 0 h 234819"/>
              <a:gd name="connsiteX1" fmla="*/ 187 w 1754119"/>
              <a:gd name="connsiteY1" fmla="*/ 206752 h 234819"/>
              <a:gd name="connsiteX2" fmla="*/ 1656372 w 1754119"/>
              <a:gd name="connsiteY2" fmla="*/ 206754 h 234819"/>
              <a:gd name="connsiteX3" fmla="*/ 586665 w 1754119"/>
              <a:gd name="connsiteY3" fmla="*/ 144016 h 234819"/>
              <a:gd name="connsiteX4" fmla="*/ 440000 w 1754119"/>
              <a:gd name="connsiteY4" fmla="*/ 144016 h 234819"/>
              <a:gd name="connsiteX5" fmla="*/ 366666 w 1754119"/>
              <a:gd name="connsiteY5" fmla="*/ 144016 h 234819"/>
              <a:gd name="connsiteX6" fmla="*/ 0 w 1754119"/>
              <a:gd name="connsiteY6" fmla="*/ 0 h 234819"/>
              <a:gd name="connsiteX0" fmla="*/ 0 w 1754119"/>
              <a:gd name="connsiteY0" fmla="*/ 0 h 234819"/>
              <a:gd name="connsiteX1" fmla="*/ 187 w 1754119"/>
              <a:gd name="connsiteY1" fmla="*/ 206752 h 234819"/>
              <a:gd name="connsiteX2" fmla="*/ 1656372 w 1754119"/>
              <a:gd name="connsiteY2" fmla="*/ 206754 h 234819"/>
              <a:gd name="connsiteX3" fmla="*/ 586665 w 1754119"/>
              <a:gd name="connsiteY3" fmla="*/ 144016 h 234819"/>
              <a:gd name="connsiteX4" fmla="*/ 440000 w 1754119"/>
              <a:gd name="connsiteY4" fmla="*/ 144016 h 234819"/>
              <a:gd name="connsiteX5" fmla="*/ 366666 w 1754119"/>
              <a:gd name="connsiteY5" fmla="*/ 144016 h 234819"/>
              <a:gd name="connsiteX6" fmla="*/ 0 w 1754119"/>
              <a:gd name="connsiteY6" fmla="*/ 0 h 234819"/>
              <a:gd name="connsiteX0" fmla="*/ 0 w 1754119"/>
              <a:gd name="connsiteY0" fmla="*/ 0 h 234819"/>
              <a:gd name="connsiteX1" fmla="*/ 187 w 1754119"/>
              <a:gd name="connsiteY1" fmla="*/ 206752 h 234819"/>
              <a:gd name="connsiteX2" fmla="*/ 1656372 w 1754119"/>
              <a:gd name="connsiteY2" fmla="*/ 206754 h 234819"/>
              <a:gd name="connsiteX3" fmla="*/ 586665 w 1754119"/>
              <a:gd name="connsiteY3" fmla="*/ 144016 h 234819"/>
              <a:gd name="connsiteX4" fmla="*/ 440000 w 1754119"/>
              <a:gd name="connsiteY4" fmla="*/ 144016 h 234819"/>
              <a:gd name="connsiteX5" fmla="*/ 366666 w 1754119"/>
              <a:gd name="connsiteY5" fmla="*/ 144016 h 234819"/>
              <a:gd name="connsiteX6" fmla="*/ 0 w 1754119"/>
              <a:gd name="connsiteY6" fmla="*/ 0 h 234819"/>
              <a:gd name="connsiteX0" fmla="*/ 0 w 1754119"/>
              <a:gd name="connsiteY0" fmla="*/ 0 h 234819"/>
              <a:gd name="connsiteX1" fmla="*/ 187 w 1754119"/>
              <a:gd name="connsiteY1" fmla="*/ 206752 h 234819"/>
              <a:gd name="connsiteX2" fmla="*/ 1656372 w 1754119"/>
              <a:gd name="connsiteY2" fmla="*/ 206754 h 234819"/>
              <a:gd name="connsiteX3" fmla="*/ 586665 w 1754119"/>
              <a:gd name="connsiteY3" fmla="*/ 144016 h 234819"/>
              <a:gd name="connsiteX4" fmla="*/ 440000 w 1754119"/>
              <a:gd name="connsiteY4" fmla="*/ 144016 h 234819"/>
              <a:gd name="connsiteX5" fmla="*/ 366666 w 1754119"/>
              <a:gd name="connsiteY5" fmla="*/ 144016 h 234819"/>
              <a:gd name="connsiteX6" fmla="*/ 0 w 1754119"/>
              <a:gd name="connsiteY6" fmla="*/ 0 h 234819"/>
              <a:gd name="connsiteX0" fmla="*/ 0 w 1754119"/>
              <a:gd name="connsiteY0" fmla="*/ 0 h 234819"/>
              <a:gd name="connsiteX1" fmla="*/ 187 w 1754119"/>
              <a:gd name="connsiteY1" fmla="*/ 206752 h 234819"/>
              <a:gd name="connsiteX2" fmla="*/ 1656372 w 1754119"/>
              <a:gd name="connsiteY2" fmla="*/ 206754 h 234819"/>
              <a:gd name="connsiteX3" fmla="*/ 586665 w 1754119"/>
              <a:gd name="connsiteY3" fmla="*/ 144016 h 234819"/>
              <a:gd name="connsiteX4" fmla="*/ 440000 w 1754119"/>
              <a:gd name="connsiteY4" fmla="*/ 144016 h 234819"/>
              <a:gd name="connsiteX5" fmla="*/ 366666 w 1754119"/>
              <a:gd name="connsiteY5" fmla="*/ 144016 h 234819"/>
              <a:gd name="connsiteX6" fmla="*/ 0 w 1754119"/>
              <a:gd name="connsiteY6" fmla="*/ 0 h 234819"/>
              <a:gd name="connsiteX0" fmla="*/ 0 w 1754119"/>
              <a:gd name="connsiteY0" fmla="*/ 0 h 234819"/>
              <a:gd name="connsiteX1" fmla="*/ 187 w 1754119"/>
              <a:gd name="connsiteY1" fmla="*/ 206752 h 234819"/>
              <a:gd name="connsiteX2" fmla="*/ 1656372 w 1754119"/>
              <a:gd name="connsiteY2" fmla="*/ 206754 h 234819"/>
              <a:gd name="connsiteX3" fmla="*/ 586665 w 1754119"/>
              <a:gd name="connsiteY3" fmla="*/ 144016 h 234819"/>
              <a:gd name="connsiteX4" fmla="*/ 440000 w 1754119"/>
              <a:gd name="connsiteY4" fmla="*/ 144016 h 234819"/>
              <a:gd name="connsiteX5" fmla="*/ 366666 w 1754119"/>
              <a:gd name="connsiteY5" fmla="*/ 144016 h 234819"/>
              <a:gd name="connsiteX6" fmla="*/ 0 w 1754119"/>
              <a:gd name="connsiteY6" fmla="*/ 0 h 234819"/>
              <a:gd name="connsiteX0" fmla="*/ 0 w 1754119"/>
              <a:gd name="connsiteY0" fmla="*/ 0 h 273127"/>
              <a:gd name="connsiteX1" fmla="*/ 187 w 1754119"/>
              <a:gd name="connsiteY1" fmla="*/ 206752 h 273127"/>
              <a:gd name="connsiteX2" fmla="*/ 1656372 w 1754119"/>
              <a:gd name="connsiteY2" fmla="*/ 206754 h 273127"/>
              <a:gd name="connsiteX3" fmla="*/ 586665 w 1754119"/>
              <a:gd name="connsiteY3" fmla="*/ 216024 h 273127"/>
              <a:gd name="connsiteX4" fmla="*/ 440000 w 1754119"/>
              <a:gd name="connsiteY4" fmla="*/ 144016 h 273127"/>
              <a:gd name="connsiteX5" fmla="*/ 366666 w 1754119"/>
              <a:gd name="connsiteY5" fmla="*/ 144016 h 273127"/>
              <a:gd name="connsiteX6" fmla="*/ 0 w 1754119"/>
              <a:gd name="connsiteY6" fmla="*/ 0 h 273127"/>
              <a:gd name="connsiteX0" fmla="*/ 0 w 1754119"/>
              <a:gd name="connsiteY0" fmla="*/ 0 h 234819"/>
              <a:gd name="connsiteX1" fmla="*/ 187 w 1754119"/>
              <a:gd name="connsiteY1" fmla="*/ 206752 h 234819"/>
              <a:gd name="connsiteX2" fmla="*/ 1656372 w 1754119"/>
              <a:gd name="connsiteY2" fmla="*/ 206754 h 234819"/>
              <a:gd name="connsiteX3" fmla="*/ 586665 w 1754119"/>
              <a:gd name="connsiteY3" fmla="*/ 216024 h 234819"/>
              <a:gd name="connsiteX4" fmla="*/ 440000 w 1754119"/>
              <a:gd name="connsiteY4" fmla="*/ 144016 h 234819"/>
              <a:gd name="connsiteX5" fmla="*/ 366666 w 1754119"/>
              <a:gd name="connsiteY5" fmla="*/ 144016 h 234819"/>
              <a:gd name="connsiteX6" fmla="*/ 0 w 1754119"/>
              <a:gd name="connsiteY6" fmla="*/ 0 h 234819"/>
              <a:gd name="connsiteX0" fmla="*/ 0 w 1754119"/>
              <a:gd name="connsiteY0" fmla="*/ 0 h 234819"/>
              <a:gd name="connsiteX1" fmla="*/ 187 w 1754119"/>
              <a:gd name="connsiteY1" fmla="*/ 206752 h 234819"/>
              <a:gd name="connsiteX2" fmla="*/ 1656372 w 1754119"/>
              <a:gd name="connsiteY2" fmla="*/ 206754 h 234819"/>
              <a:gd name="connsiteX3" fmla="*/ 586665 w 1754119"/>
              <a:gd name="connsiteY3" fmla="*/ 144016 h 234819"/>
              <a:gd name="connsiteX4" fmla="*/ 440000 w 1754119"/>
              <a:gd name="connsiteY4" fmla="*/ 144016 h 234819"/>
              <a:gd name="connsiteX5" fmla="*/ 366666 w 1754119"/>
              <a:gd name="connsiteY5" fmla="*/ 144016 h 234819"/>
              <a:gd name="connsiteX6" fmla="*/ 0 w 1754119"/>
              <a:gd name="connsiteY6" fmla="*/ 0 h 234819"/>
              <a:gd name="connsiteX0" fmla="*/ 0 w 1754119"/>
              <a:gd name="connsiteY0" fmla="*/ 0 h 234819"/>
              <a:gd name="connsiteX1" fmla="*/ 187 w 1754119"/>
              <a:gd name="connsiteY1" fmla="*/ 206752 h 234819"/>
              <a:gd name="connsiteX2" fmla="*/ 1656372 w 1754119"/>
              <a:gd name="connsiteY2" fmla="*/ 206754 h 234819"/>
              <a:gd name="connsiteX3" fmla="*/ 586665 w 1754119"/>
              <a:gd name="connsiteY3" fmla="*/ 144016 h 234819"/>
              <a:gd name="connsiteX4" fmla="*/ 440000 w 1754119"/>
              <a:gd name="connsiteY4" fmla="*/ 144016 h 234819"/>
              <a:gd name="connsiteX5" fmla="*/ 366666 w 1754119"/>
              <a:gd name="connsiteY5" fmla="*/ 144016 h 234819"/>
              <a:gd name="connsiteX6" fmla="*/ 0 w 1754119"/>
              <a:gd name="connsiteY6" fmla="*/ 0 h 234819"/>
              <a:gd name="connsiteX0" fmla="*/ 0 w 1656372"/>
              <a:gd name="connsiteY0" fmla="*/ 0 h 234819"/>
              <a:gd name="connsiteX1" fmla="*/ 187 w 1656372"/>
              <a:gd name="connsiteY1" fmla="*/ 206752 h 234819"/>
              <a:gd name="connsiteX2" fmla="*/ 1656372 w 1656372"/>
              <a:gd name="connsiteY2" fmla="*/ 206754 h 234819"/>
              <a:gd name="connsiteX3" fmla="*/ 879998 w 1656372"/>
              <a:gd name="connsiteY3" fmla="*/ 144016 h 234819"/>
              <a:gd name="connsiteX4" fmla="*/ 586665 w 1656372"/>
              <a:gd name="connsiteY4" fmla="*/ 144016 h 234819"/>
              <a:gd name="connsiteX5" fmla="*/ 440000 w 1656372"/>
              <a:gd name="connsiteY5" fmla="*/ 144016 h 234819"/>
              <a:gd name="connsiteX6" fmla="*/ 366666 w 1656372"/>
              <a:gd name="connsiteY6" fmla="*/ 144016 h 234819"/>
              <a:gd name="connsiteX7" fmla="*/ 0 w 1656372"/>
              <a:gd name="connsiteY7" fmla="*/ 0 h 234819"/>
              <a:gd name="connsiteX0" fmla="*/ 0 w 1656372"/>
              <a:gd name="connsiteY0" fmla="*/ 0 h 234819"/>
              <a:gd name="connsiteX1" fmla="*/ 187 w 1656372"/>
              <a:gd name="connsiteY1" fmla="*/ 206752 h 234819"/>
              <a:gd name="connsiteX2" fmla="*/ 1656372 w 1656372"/>
              <a:gd name="connsiteY2" fmla="*/ 206754 h 234819"/>
              <a:gd name="connsiteX3" fmla="*/ 879998 w 1656372"/>
              <a:gd name="connsiteY3" fmla="*/ 144016 h 234819"/>
              <a:gd name="connsiteX4" fmla="*/ 586665 w 1656372"/>
              <a:gd name="connsiteY4" fmla="*/ 144016 h 234819"/>
              <a:gd name="connsiteX5" fmla="*/ 440000 w 1656372"/>
              <a:gd name="connsiteY5" fmla="*/ 144016 h 234819"/>
              <a:gd name="connsiteX6" fmla="*/ 366666 w 1656372"/>
              <a:gd name="connsiteY6" fmla="*/ 144016 h 234819"/>
              <a:gd name="connsiteX7" fmla="*/ 0 w 1656372"/>
              <a:gd name="connsiteY7" fmla="*/ 0 h 234819"/>
              <a:gd name="connsiteX0" fmla="*/ 0 w 1656372"/>
              <a:gd name="connsiteY0" fmla="*/ 0 h 234819"/>
              <a:gd name="connsiteX1" fmla="*/ 187 w 1656372"/>
              <a:gd name="connsiteY1" fmla="*/ 206752 h 234819"/>
              <a:gd name="connsiteX2" fmla="*/ 1656372 w 1656372"/>
              <a:gd name="connsiteY2" fmla="*/ 206754 h 234819"/>
              <a:gd name="connsiteX3" fmla="*/ 879998 w 1656372"/>
              <a:gd name="connsiteY3" fmla="*/ 144016 h 234819"/>
              <a:gd name="connsiteX4" fmla="*/ 586665 w 1656372"/>
              <a:gd name="connsiteY4" fmla="*/ 144016 h 234819"/>
              <a:gd name="connsiteX5" fmla="*/ 440000 w 1656372"/>
              <a:gd name="connsiteY5" fmla="*/ 144016 h 234819"/>
              <a:gd name="connsiteX6" fmla="*/ 366666 w 1656372"/>
              <a:gd name="connsiteY6" fmla="*/ 144016 h 234819"/>
              <a:gd name="connsiteX7" fmla="*/ 0 w 1656372"/>
              <a:gd name="connsiteY7" fmla="*/ 0 h 234819"/>
              <a:gd name="connsiteX0" fmla="*/ 0 w 1656372"/>
              <a:gd name="connsiteY0" fmla="*/ 0 h 234819"/>
              <a:gd name="connsiteX1" fmla="*/ 187 w 1656372"/>
              <a:gd name="connsiteY1" fmla="*/ 206752 h 234819"/>
              <a:gd name="connsiteX2" fmla="*/ 1656372 w 1656372"/>
              <a:gd name="connsiteY2" fmla="*/ 206754 h 234819"/>
              <a:gd name="connsiteX3" fmla="*/ 586665 w 1656372"/>
              <a:gd name="connsiteY3" fmla="*/ 144016 h 234819"/>
              <a:gd name="connsiteX4" fmla="*/ 440000 w 1656372"/>
              <a:gd name="connsiteY4" fmla="*/ 144016 h 234819"/>
              <a:gd name="connsiteX5" fmla="*/ 366666 w 1656372"/>
              <a:gd name="connsiteY5" fmla="*/ 144016 h 234819"/>
              <a:gd name="connsiteX6" fmla="*/ 0 w 1656372"/>
              <a:gd name="connsiteY6" fmla="*/ 0 h 234819"/>
              <a:gd name="connsiteX0" fmla="*/ 0 w 1656372"/>
              <a:gd name="connsiteY0" fmla="*/ 0 h 234819"/>
              <a:gd name="connsiteX1" fmla="*/ 187 w 1656372"/>
              <a:gd name="connsiteY1" fmla="*/ 206752 h 234819"/>
              <a:gd name="connsiteX2" fmla="*/ 1656372 w 1656372"/>
              <a:gd name="connsiteY2" fmla="*/ 206754 h 234819"/>
              <a:gd name="connsiteX3" fmla="*/ 733333 w 1656372"/>
              <a:gd name="connsiteY3" fmla="*/ 216024 h 234819"/>
              <a:gd name="connsiteX4" fmla="*/ 440000 w 1656372"/>
              <a:gd name="connsiteY4" fmla="*/ 144016 h 234819"/>
              <a:gd name="connsiteX5" fmla="*/ 366666 w 1656372"/>
              <a:gd name="connsiteY5" fmla="*/ 144016 h 234819"/>
              <a:gd name="connsiteX6" fmla="*/ 0 w 1656372"/>
              <a:gd name="connsiteY6" fmla="*/ 0 h 234819"/>
              <a:gd name="connsiteX0" fmla="*/ 0 w 1656372"/>
              <a:gd name="connsiteY0" fmla="*/ 0 h 234819"/>
              <a:gd name="connsiteX1" fmla="*/ 187 w 1656372"/>
              <a:gd name="connsiteY1" fmla="*/ 206752 h 234819"/>
              <a:gd name="connsiteX2" fmla="*/ 1656372 w 1656372"/>
              <a:gd name="connsiteY2" fmla="*/ 206754 h 234819"/>
              <a:gd name="connsiteX3" fmla="*/ 733333 w 1656372"/>
              <a:gd name="connsiteY3" fmla="*/ 216024 h 234819"/>
              <a:gd name="connsiteX4" fmla="*/ 440000 w 1656372"/>
              <a:gd name="connsiteY4" fmla="*/ 144016 h 234819"/>
              <a:gd name="connsiteX5" fmla="*/ 366666 w 1656372"/>
              <a:gd name="connsiteY5" fmla="*/ 144016 h 234819"/>
              <a:gd name="connsiteX6" fmla="*/ 0 w 1656372"/>
              <a:gd name="connsiteY6" fmla="*/ 0 h 234819"/>
              <a:gd name="connsiteX0" fmla="*/ 0 w 1656372"/>
              <a:gd name="connsiteY0" fmla="*/ 0 h 234819"/>
              <a:gd name="connsiteX1" fmla="*/ 187 w 1656372"/>
              <a:gd name="connsiteY1" fmla="*/ 206752 h 234819"/>
              <a:gd name="connsiteX2" fmla="*/ 1656372 w 1656372"/>
              <a:gd name="connsiteY2" fmla="*/ 206754 h 234819"/>
              <a:gd name="connsiteX3" fmla="*/ 806666 w 1656372"/>
              <a:gd name="connsiteY3" fmla="*/ 216024 h 234819"/>
              <a:gd name="connsiteX4" fmla="*/ 440000 w 1656372"/>
              <a:gd name="connsiteY4" fmla="*/ 144016 h 234819"/>
              <a:gd name="connsiteX5" fmla="*/ 366666 w 1656372"/>
              <a:gd name="connsiteY5" fmla="*/ 144016 h 234819"/>
              <a:gd name="connsiteX6" fmla="*/ 0 w 1656372"/>
              <a:gd name="connsiteY6" fmla="*/ 0 h 234819"/>
              <a:gd name="connsiteX0" fmla="*/ 0 w 1656372"/>
              <a:gd name="connsiteY0" fmla="*/ 0 h 234819"/>
              <a:gd name="connsiteX1" fmla="*/ 187 w 1656372"/>
              <a:gd name="connsiteY1" fmla="*/ 206752 h 234819"/>
              <a:gd name="connsiteX2" fmla="*/ 1656372 w 1656372"/>
              <a:gd name="connsiteY2" fmla="*/ 206754 h 234819"/>
              <a:gd name="connsiteX3" fmla="*/ 1026666 w 1656372"/>
              <a:gd name="connsiteY3" fmla="*/ 216024 h 234819"/>
              <a:gd name="connsiteX4" fmla="*/ 440000 w 1656372"/>
              <a:gd name="connsiteY4" fmla="*/ 144016 h 234819"/>
              <a:gd name="connsiteX5" fmla="*/ 366666 w 1656372"/>
              <a:gd name="connsiteY5" fmla="*/ 144016 h 234819"/>
              <a:gd name="connsiteX6" fmla="*/ 0 w 1656372"/>
              <a:gd name="connsiteY6" fmla="*/ 0 h 234819"/>
              <a:gd name="connsiteX0" fmla="*/ 0 w 1656372"/>
              <a:gd name="connsiteY0" fmla="*/ 0 h 234819"/>
              <a:gd name="connsiteX1" fmla="*/ 187 w 1656372"/>
              <a:gd name="connsiteY1" fmla="*/ 206752 h 234819"/>
              <a:gd name="connsiteX2" fmla="*/ 1656372 w 1656372"/>
              <a:gd name="connsiteY2" fmla="*/ 206754 h 234819"/>
              <a:gd name="connsiteX3" fmla="*/ 1246666 w 1656372"/>
              <a:gd name="connsiteY3" fmla="*/ 216024 h 234819"/>
              <a:gd name="connsiteX4" fmla="*/ 440000 w 1656372"/>
              <a:gd name="connsiteY4" fmla="*/ 144016 h 234819"/>
              <a:gd name="connsiteX5" fmla="*/ 366666 w 1656372"/>
              <a:gd name="connsiteY5" fmla="*/ 144016 h 234819"/>
              <a:gd name="connsiteX6" fmla="*/ 0 w 1656372"/>
              <a:gd name="connsiteY6" fmla="*/ 0 h 234819"/>
              <a:gd name="connsiteX0" fmla="*/ 0 w 1656372"/>
              <a:gd name="connsiteY0" fmla="*/ 0 h 234819"/>
              <a:gd name="connsiteX1" fmla="*/ 187 w 1656372"/>
              <a:gd name="connsiteY1" fmla="*/ 206752 h 234819"/>
              <a:gd name="connsiteX2" fmla="*/ 1656372 w 1656372"/>
              <a:gd name="connsiteY2" fmla="*/ 206754 h 234819"/>
              <a:gd name="connsiteX3" fmla="*/ 1246666 w 1656372"/>
              <a:gd name="connsiteY3" fmla="*/ 216024 h 234819"/>
              <a:gd name="connsiteX4" fmla="*/ 440000 w 1656372"/>
              <a:gd name="connsiteY4" fmla="*/ 144016 h 234819"/>
              <a:gd name="connsiteX5" fmla="*/ 366666 w 1656372"/>
              <a:gd name="connsiteY5" fmla="*/ 144016 h 234819"/>
              <a:gd name="connsiteX6" fmla="*/ 0 w 1656372"/>
              <a:gd name="connsiteY6" fmla="*/ 0 h 234819"/>
              <a:gd name="connsiteX0" fmla="*/ 0 w 1656372"/>
              <a:gd name="connsiteY0" fmla="*/ 0 h 234819"/>
              <a:gd name="connsiteX1" fmla="*/ 187 w 1656372"/>
              <a:gd name="connsiteY1" fmla="*/ 206752 h 234819"/>
              <a:gd name="connsiteX2" fmla="*/ 1656372 w 1656372"/>
              <a:gd name="connsiteY2" fmla="*/ 206754 h 234819"/>
              <a:gd name="connsiteX3" fmla="*/ 1246666 w 1656372"/>
              <a:gd name="connsiteY3" fmla="*/ 216024 h 234819"/>
              <a:gd name="connsiteX4" fmla="*/ 440000 w 1656372"/>
              <a:gd name="connsiteY4" fmla="*/ 144016 h 234819"/>
              <a:gd name="connsiteX5" fmla="*/ 366666 w 1656372"/>
              <a:gd name="connsiteY5" fmla="*/ 144016 h 234819"/>
              <a:gd name="connsiteX6" fmla="*/ 0 w 1656372"/>
              <a:gd name="connsiteY6" fmla="*/ 0 h 234819"/>
              <a:gd name="connsiteX0" fmla="*/ 202698 w 1859070"/>
              <a:gd name="connsiteY0" fmla="*/ 0 h 242318"/>
              <a:gd name="connsiteX1" fmla="*/ 202885 w 1859070"/>
              <a:gd name="connsiteY1" fmla="*/ 206752 h 242318"/>
              <a:gd name="connsiteX2" fmla="*/ 276031 w 1859070"/>
              <a:gd name="connsiteY2" fmla="*/ 216024 h 242318"/>
              <a:gd name="connsiteX3" fmla="*/ 1859070 w 1859070"/>
              <a:gd name="connsiteY3" fmla="*/ 206754 h 242318"/>
              <a:gd name="connsiteX4" fmla="*/ 1449364 w 1859070"/>
              <a:gd name="connsiteY4" fmla="*/ 216024 h 242318"/>
              <a:gd name="connsiteX5" fmla="*/ 642698 w 1859070"/>
              <a:gd name="connsiteY5" fmla="*/ 144016 h 242318"/>
              <a:gd name="connsiteX6" fmla="*/ 569364 w 1859070"/>
              <a:gd name="connsiteY6" fmla="*/ 144016 h 242318"/>
              <a:gd name="connsiteX7" fmla="*/ 202698 w 1859070"/>
              <a:gd name="connsiteY7" fmla="*/ 0 h 242318"/>
              <a:gd name="connsiteX0" fmla="*/ 202698 w 1859070"/>
              <a:gd name="connsiteY0" fmla="*/ 0 h 242318"/>
              <a:gd name="connsiteX1" fmla="*/ 202885 w 1859070"/>
              <a:gd name="connsiteY1" fmla="*/ 206752 h 242318"/>
              <a:gd name="connsiteX2" fmla="*/ 276031 w 1859070"/>
              <a:gd name="connsiteY2" fmla="*/ 216024 h 242318"/>
              <a:gd name="connsiteX3" fmla="*/ 276031 w 1859070"/>
              <a:gd name="connsiteY3" fmla="*/ 216023 h 242318"/>
              <a:gd name="connsiteX4" fmla="*/ 1859070 w 1859070"/>
              <a:gd name="connsiteY4" fmla="*/ 206754 h 242318"/>
              <a:gd name="connsiteX5" fmla="*/ 1449364 w 1859070"/>
              <a:gd name="connsiteY5" fmla="*/ 216024 h 242318"/>
              <a:gd name="connsiteX6" fmla="*/ 642698 w 1859070"/>
              <a:gd name="connsiteY6" fmla="*/ 144016 h 242318"/>
              <a:gd name="connsiteX7" fmla="*/ 569364 w 1859070"/>
              <a:gd name="connsiteY7" fmla="*/ 144016 h 242318"/>
              <a:gd name="connsiteX8" fmla="*/ 202698 w 1859070"/>
              <a:gd name="connsiteY8" fmla="*/ 0 h 242318"/>
              <a:gd name="connsiteX0" fmla="*/ 66083 w 1722455"/>
              <a:gd name="connsiteY0" fmla="*/ 0 h 225381"/>
              <a:gd name="connsiteX1" fmla="*/ 66270 w 1722455"/>
              <a:gd name="connsiteY1" fmla="*/ 206752 h 225381"/>
              <a:gd name="connsiteX2" fmla="*/ 139416 w 1722455"/>
              <a:gd name="connsiteY2" fmla="*/ 216024 h 225381"/>
              <a:gd name="connsiteX3" fmla="*/ 139416 w 1722455"/>
              <a:gd name="connsiteY3" fmla="*/ 216023 h 225381"/>
              <a:gd name="connsiteX4" fmla="*/ 1722455 w 1722455"/>
              <a:gd name="connsiteY4" fmla="*/ 206754 h 225381"/>
              <a:gd name="connsiteX5" fmla="*/ 1312749 w 1722455"/>
              <a:gd name="connsiteY5" fmla="*/ 216024 h 225381"/>
              <a:gd name="connsiteX6" fmla="*/ 506083 w 1722455"/>
              <a:gd name="connsiteY6" fmla="*/ 144016 h 225381"/>
              <a:gd name="connsiteX7" fmla="*/ 264643 w 1722455"/>
              <a:gd name="connsiteY7" fmla="*/ 117590 h 225381"/>
              <a:gd name="connsiteX8" fmla="*/ 66083 w 1722455"/>
              <a:gd name="connsiteY8" fmla="*/ 0 h 225381"/>
              <a:gd name="connsiteX0" fmla="*/ 66083 w 1722455"/>
              <a:gd name="connsiteY0" fmla="*/ 0 h 225381"/>
              <a:gd name="connsiteX1" fmla="*/ 66270 w 1722455"/>
              <a:gd name="connsiteY1" fmla="*/ 206752 h 225381"/>
              <a:gd name="connsiteX2" fmla="*/ 139416 w 1722455"/>
              <a:gd name="connsiteY2" fmla="*/ 216024 h 225381"/>
              <a:gd name="connsiteX3" fmla="*/ 139416 w 1722455"/>
              <a:gd name="connsiteY3" fmla="*/ 216023 h 225381"/>
              <a:gd name="connsiteX4" fmla="*/ 1722455 w 1722455"/>
              <a:gd name="connsiteY4" fmla="*/ 206754 h 225381"/>
              <a:gd name="connsiteX5" fmla="*/ 1312749 w 1722455"/>
              <a:gd name="connsiteY5" fmla="*/ 216024 h 225381"/>
              <a:gd name="connsiteX6" fmla="*/ 494876 w 1722455"/>
              <a:gd name="connsiteY6" fmla="*/ 161634 h 225381"/>
              <a:gd name="connsiteX7" fmla="*/ 264643 w 1722455"/>
              <a:gd name="connsiteY7" fmla="*/ 117590 h 225381"/>
              <a:gd name="connsiteX8" fmla="*/ 66083 w 1722455"/>
              <a:gd name="connsiteY8" fmla="*/ 0 h 225381"/>
              <a:gd name="connsiteX0" fmla="*/ 66083 w 1722455"/>
              <a:gd name="connsiteY0" fmla="*/ 0 h 225381"/>
              <a:gd name="connsiteX1" fmla="*/ 66270 w 1722455"/>
              <a:gd name="connsiteY1" fmla="*/ 206752 h 225381"/>
              <a:gd name="connsiteX2" fmla="*/ 139416 w 1722455"/>
              <a:gd name="connsiteY2" fmla="*/ 216024 h 225381"/>
              <a:gd name="connsiteX3" fmla="*/ 139416 w 1722455"/>
              <a:gd name="connsiteY3" fmla="*/ 216023 h 225381"/>
              <a:gd name="connsiteX4" fmla="*/ 1722455 w 1722455"/>
              <a:gd name="connsiteY4" fmla="*/ 206754 h 225381"/>
              <a:gd name="connsiteX5" fmla="*/ 1312749 w 1722455"/>
              <a:gd name="connsiteY5" fmla="*/ 216024 h 225381"/>
              <a:gd name="connsiteX6" fmla="*/ 494876 w 1722455"/>
              <a:gd name="connsiteY6" fmla="*/ 161634 h 225381"/>
              <a:gd name="connsiteX7" fmla="*/ 264643 w 1722455"/>
              <a:gd name="connsiteY7" fmla="*/ 133886 h 225381"/>
              <a:gd name="connsiteX8" fmla="*/ 66083 w 1722455"/>
              <a:gd name="connsiteY8" fmla="*/ 0 h 225381"/>
              <a:gd name="connsiteX0" fmla="*/ 66083 w 1722455"/>
              <a:gd name="connsiteY0" fmla="*/ 0 h 225381"/>
              <a:gd name="connsiteX1" fmla="*/ 66270 w 1722455"/>
              <a:gd name="connsiteY1" fmla="*/ 206752 h 225381"/>
              <a:gd name="connsiteX2" fmla="*/ 139416 w 1722455"/>
              <a:gd name="connsiteY2" fmla="*/ 216024 h 225381"/>
              <a:gd name="connsiteX3" fmla="*/ 139416 w 1722455"/>
              <a:gd name="connsiteY3" fmla="*/ 216023 h 225381"/>
              <a:gd name="connsiteX4" fmla="*/ 1722455 w 1722455"/>
              <a:gd name="connsiteY4" fmla="*/ 206754 h 225381"/>
              <a:gd name="connsiteX5" fmla="*/ 1312749 w 1722455"/>
              <a:gd name="connsiteY5" fmla="*/ 216024 h 225381"/>
              <a:gd name="connsiteX6" fmla="*/ 511067 w 1722455"/>
              <a:gd name="connsiteY6" fmla="*/ 191898 h 225381"/>
              <a:gd name="connsiteX7" fmla="*/ 264643 w 1722455"/>
              <a:gd name="connsiteY7" fmla="*/ 133886 h 225381"/>
              <a:gd name="connsiteX8" fmla="*/ 66083 w 1722455"/>
              <a:gd name="connsiteY8" fmla="*/ 0 h 225381"/>
              <a:gd name="connsiteX0" fmla="*/ 66083 w 1722455"/>
              <a:gd name="connsiteY0" fmla="*/ 0 h 225381"/>
              <a:gd name="connsiteX1" fmla="*/ 66270 w 1722455"/>
              <a:gd name="connsiteY1" fmla="*/ 206752 h 225381"/>
              <a:gd name="connsiteX2" fmla="*/ 139416 w 1722455"/>
              <a:gd name="connsiteY2" fmla="*/ 216024 h 225381"/>
              <a:gd name="connsiteX3" fmla="*/ 139416 w 1722455"/>
              <a:gd name="connsiteY3" fmla="*/ 216023 h 225381"/>
              <a:gd name="connsiteX4" fmla="*/ 1722455 w 1722455"/>
              <a:gd name="connsiteY4" fmla="*/ 206754 h 225381"/>
              <a:gd name="connsiteX5" fmla="*/ 1312749 w 1722455"/>
              <a:gd name="connsiteY5" fmla="*/ 216024 h 225381"/>
              <a:gd name="connsiteX6" fmla="*/ 511067 w 1722455"/>
              <a:gd name="connsiteY6" fmla="*/ 191898 h 225381"/>
              <a:gd name="connsiteX7" fmla="*/ 268691 w 1722455"/>
              <a:gd name="connsiteY7" fmla="*/ 131557 h 225381"/>
              <a:gd name="connsiteX8" fmla="*/ 66083 w 1722455"/>
              <a:gd name="connsiteY8" fmla="*/ 0 h 225381"/>
              <a:gd name="connsiteX0" fmla="*/ 66083 w 1609115"/>
              <a:gd name="connsiteY0" fmla="*/ 0 h 225381"/>
              <a:gd name="connsiteX1" fmla="*/ 66270 w 1609115"/>
              <a:gd name="connsiteY1" fmla="*/ 206752 h 225381"/>
              <a:gd name="connsiteX2" fmla="*/ 139416 w 1609115"/>
              <a:gd name="connsiteY2" fmla="*/ 216024 h 225381"/>
              <a:gd name="connsiteX3" fmla="*/ 139416 w 1609115"/>
              <a:gd name="connsiteY3" fmla="*/ 216023 h 225381"/>
              <a:gd name="connsiteX4" fmla="*/ 1609115 w 1609115"/>
              <a:gd name="connsiteY4" fmla="*/ 225378 h 225381"/>
              <a:gd name="connsiteX5" fmla="*/ 1312749 w 1609115"/>
              <a:gd name="connsiteY5" fmla="*/ 216024 h 225381"/>
              <a:gd name="connsiteX6" fmla="*/ 511067 w 1609115"/>
              <a:gd name="connsiteY6" fmla="*/ 191898 h 225381"/>
              <a:gd name="connsiteX7" fmla="*/ 268691 w 1609115"/>
              <a:gd name="connsiteY7" fmla="*/ 131557 h 225381"/>
              <a:gd name="connsiteX8" fmla="*/ 66083 w 1609115"/>
              <a:gd name="connsiteY8" fmla="*/ 0 h 225381"/>
              <a:gd name="connsiteX0" fmla="*/ 66083 w 1609115"/>
              <a:gd name="connsiteY0" fmla="*/ 6029 h 231410"/>
              <a:gd name="connsiteX1" fmla="*/ 66270 w 1609115"/>
              <a:gd name="connsiteY1" fmla="*/ 212781 h 231410"/>
              <a:gd name="connsiteX2" fmla="*/ 139416 w 1609115"/>
              <a:gd name="connsiteY2" fmla="*/ 222053 h 231410"/>
              <a:gd name="connsiteX3" fmla="*/ 139416 w 1609115"/>
              <a:gd name="connsiteY3" fmla="*/ 222052 h 231410"/>
              <a:gd name="connsiteX4" fmla="*/ 1609115 w 1609115"/>
              <a:gd name="connsiteY4" fmla="*/ 231407 h 231410"/>
              <a:gd name="connsiteX5" fmla="*/ 1312749 w 1609115"/>
              <a:gd name="connsiteY5" fmla="*/ 222053 h 231410"/>
              <a:gd name="connsiteX6" fmla="*/ 511067 w 1609115"/>
              <a:gd name="connsiteY6" fmla="*/ 197927 h 231410"/>
              <a:gd name="connsiteX7" fmla="*/ 268691 w 1609115"/>
              <a:gd name="connsiteY7" fmla="*/ 137586 h 231410"/>
              <a:gd name="connsiteX8" fmla="*/ 145871 w 1609115"/>
              <a:gd name="connsiteY8" fmla="*/ 64597 h 231410"/>
              <a:gd name="connsiteX9" fmla="*/ 66083 w 1609115"/>
              <a:gd name="connsiteY9" fmla="*/ 6029 h 231410"/>
              <a:gd name="connsiteX0" fmla="*/ 66083 w 1609115"/>
              <a:gd name="connsiteY0" fmla="*/ 6586 h 224982"/>
              <a:gd name="connsiteX1" fmla="*/ 66270 w 1609115"/>
              <a:gd name="connsiteY1" fmla="*/ 206353 h 224982"/>
              <a:gd name="connsiteX2" fmla="*/ 139416 w 1609115"/>
              <a:gd name="connsiteY2" fmla="*/ 215625 h 224982"/>
              <a:gd name="connsiteX3" fmla="*/ 139416 w 1609115"/>
              <a:gd name="connsiteY3" fmla="*/ 215624 h 224982"/>
              <a:gd name="connsiteX4" fmla="*/ 1609115 w 1609115"/>
              <a:gd name="connsiteY4" fmla="*/ 224979 h 224982"/>
              <a:gd name="connsiteX5" fmla="*/ 1312749 w 1609115"/>
              <a:gd name="connsiteY5" fmla="*/ 215625 h 224982"/>
              <a:gd name="connsiteX6" fmla="*/ 511067 w 1609115"/>
              <a:gd name="connsiteY6" fmla="*/ 191499 h 224982"/>
              <a:gd name="connsiteX7" fmla="*/ 268691 w 1609115"/>
              <a:gd name="connsiteY7" fmla="*/ 131158 h 224982"/>
              <a:gd name="connsiteX8" fmla="*/ 145871 w 1609115"/>
              <a:gd name="connsiteY8" fmla="*/ 58169 h 224982"/>
              <a:gd name="connsiteX9" fmla="*/ 66083 w 1609115"/>
              <a:gd name="connsiteY9" fmla="*/ 6586 h 224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09115" h="224982">
                <a:moveTo>
                  <a:pt x="66083" y="6586"/>
                </a:moveTo>
                <a:cubicBezTo>
                  <a:pt x="66145" y="75503"/>
                  <a:pt x="66208" y="137436"/>
                  <a:pt x="66270" y="206353"/>
                </a:cubicBezTo>
                <a:cubicBezTo>
                  <a:pt x="85868" y="241919"/>
                  <a:pt x="-136615" y="215625"/>
                  <a:pt x="139416" y="215625"/>
                </a:cubicBezTo>
                <a:lnTo>
                  <a:pt x="139416" y="215624"/>
                </a:lnTo>
                <a:lnTo>
                  <a:pt x="1609115" y="224979"/>
                </a:lnTo>
                <a:lnTo>
                  <a:pt x="1312749" y="215625"/>
                </a:lnTo>
                <a:cubicBezTo>
                  <a:pt x="808249" y="216903"/>
                  <a:pt x="657734" y="203500"/>
                  <a:pt x="511067" y="191499"/>
                </a:cubicBezTo>
                <a:cubicBezTo>
                  <a:pt x="364400" y="179498"/>
                  <a:pt x="327533" y="154156"/>
                  <a:pt x="268691" y="131158"/>
                </a:cubicBezTo>
                <a:cubicBezTo>
                  <a:pt x="209849" y="108160"/>
                  <a:pt x="179639" y="80095"/>
                  <a:pt x="145871" y="58169"/>
                </a:cubicBezTo>
                <a:cubicBezTo>
                  <a:pt x="112103" y="36243"/>
                  <a:pt x="81374" y="-18888"/>
                  <a:pt x="66083" y="6586"/>
                </a:cubicBezTo>
                <a:close/>
              </a:path>
            </a:pathLst>
          </a:custGeom>
          <a:solidFill>
            <a:srgbClr val="7030A0">
              <a:alpha val="51000"/>
            </a:srgbClr>
          </a:solidFill>
          <a:ln>
            <a:solidFill>
              <a:schemeClr val="accent1">
                <a:shade val="95000"/>
                <a:satMod val="105000"/>
                <a:alpha val="51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Rectangle 79"/>
          <p:cNvSpPr/>
          <p:nvPr/>
        </p:nvSpPr>
        <p:spPr>
          <a:xfrm>
            <a:off x="1468438" y="5368461"/>
            <a:ext cx="55015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dirty="0"/>
              <a:t>1950</a:t>
            </a:r>
          </a:p>
        </p:txBody>
      </p:sp>
      <p:cxnSp>
        <p:nvCxnSpPr>
          <p:cNvPr id="81" name="Straight Arrow Connector 80"/>
          <p:cNvCxnSpPr>
            <a:cxnSpLocks/>
            <a:endCxn id="79" idx="1"/>
          </p:cNvCxnSpPr>
          <p:nvPr/>
        </p:nvCxnSpPr>
        <p:spPr>
          <a:xfrm flipV="1">
            <a:off x="1743514" y="5031835"/>
            <a:ext cx="83555" cy="349698"/>
          </a:xfrm>
          <a:prstGeom prst="straightConnector1">
            <a:avLst/>
          </a:prstGeom>
          <a:ln w="2857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7956376" y="83671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00FF"/>
                </a:solidFill>
              </a:rPr>
              <a:t>2.95% 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4827048" y="1860736"/>
            <a:ext cx="1480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Use the GDC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F975A6F0-21DD-411D-9CB3-B283DB0A0727}"/>
              </a:ext>
            </a:extLst>
          </p:cNvPr>
          <p:cNvSpPr txBox="1"/>
          <p:nvPr/>
        </p:nvSpPr>
        <p:spPr>
          <a:xfrm>
            <a:off x="179512" y="234751"/>
            <a:ext cx="78756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lifetime of a light bulb is normally distributed with a mean of 2800 hours and a standard deviation of 450 hours. 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1649401" y="6031103"/>
            <a:ext cx="51591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i="1" dirty="0"/>
              <a:t>You can see from the sketch that indeed the answer should be a little more than 2.5%, because there would be 2.5% with a lifetime of less than 1900 hours.</a:t>
            </a:r>
            <a:endParaRPr lang="en-GB" sz="1600" b="1" i="1" dirty="0">
              <a:solidFill>
                <a:srgbClr val="0000FF"/>
              </a:solidFill>
            </a:endParaRPr>
          </a:p>
        </p:txBody>
      </p:sp>
      <p:sp>
        <p:nvSpPr>
          <p:cNvPr id="59" name="Rectangle 58">
            <a:hlinkClick r:id="rId3"/>
            <a:extLst>
              <a:ext uri="{FF2B5EF4-FFF2-40B4-BE49-F238E27FC236}">
                <a16:creationId xmlns:a16="http://schemas.microsoft.com/office/drawing/2014/main" id="{2243AA3A-D731-493D-994F-2273AAF608C9}"/>
              </a:ext>
            </a:extLst>
          </p:cNvPr>
          <p:cNvSpPr/>
          <p:nvPr/>
        </p:nvSpPr>
        <p:spPr>
          <a:xfrm>
            <a:off x="8029520" y="62288"/>
            <a:ext cx="1005840" cy="6217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Rectangle 59">
            <a:hlinkClick r:id="rId3"/>
            <a:extLst>
              <a:ext uri="{FF2B5EF4-FFF2-40B4-BE49-F238E27FC236}">
                <a16:creationId xmlns:a16="http://schemas.microsoft.com/office/drawing/2014/main" id="{20BD6A00-69E4-48AD-92A4-7870D6B8DEA1}"/>
              </a:ext>
            </a:extLst>
          </p:cNvPr>
          <p:cNvSpPr/>
          <p:nvPr/>
        </p:nvSpPr>
        <p:spPr>
          <a:xfrm>
            <a:off x="827584" y="6551438"/>
            <a:ext cx="1728192" cy="1788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3F23D17-41A9-02D4-270B-2C01F9DCA8D7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49440" y="1874520"/>
            <a:ext cx="2023173" cy="475488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2FFF3252-72D1-F034-5567-66B2C6BE663A}"/>
              </a:ext>
            </a:extLst>
          </p:cNvPr>
          <p:cNvSpPr txBox="1"/>
          <p:nvPr/>
        </p:nvSpPr>
        <p:spPr>
          <a:xfrm>
            <a:off x="4720045" y="2899284"/>
            <a:ext cx="1796574" cy="369332"/>
          </a:xfrm>
          <a:prstGeom prst="rect">
            <a:avLst/>
          </a:prstGeom>
          <a:solidFill>
            <a:srgbClr val="FDE4CF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Enter the values:</a:t>
            </a:r>
            <a:endParaRPr lang="en-GB" dirty="0">
              <a:cs typeface="Times New Roman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F8F534C-7536-9D49-A73C-86625E7ACD2D}"/>
              </a:ext>
            </a:extLst>
          </p:cNvPr>
          <p:cNvSpPr txBox="1"/>
          <p:nvPr/>
        </p:nvSpPr>
        <p:spPr>
          <a:xfrm>
            <a:off x="4673649" y="3367147"/>
            <a:ext cx="1217102" cy="378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Lower:</a:t>
            </a:r>
            <a:endParaRPr lang="en-GB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E827CEE-11F2-EA40-FB04-767599DE22E3}"/>
              </a:ext>
            </a:extLst>
          </p:cNvPr>
          <p:cNvSpPr txBox="1"/>
          <p:nvPr/>
        </p:nvSpPr>
        <p:spPr>
          <a:xfrm>
            <a:off x="4651994" y="3646469"/>
            <a:ext cx="1217102" cy="378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Upper:</a:t>
            </a:r>
            <a:endParaRPr lang="en-GB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221180E-41E3-EA0C-DBB1-AC131A637279}"/>
              </a:ext>
            </a:extLst>
          </p:cNvPr>
          <p:cNvSpPr txBox="1"/>
          <p:nvPr/>
        </p:nvSpPr>
        <p:spPr>
          <a:xfrm>
            <a:off x="5086644" y="4252338"/>
            <a:ext cx="407021" cy="378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Symbol" panose="05050102010706020507" pitchFamily="18" charset="2"/>
              </a:rPr>
              <a:t></a:t>
            </a:r>
            <a:r>
              <a:rPr lang="en-US" dirty="0"/>
              <a:t>:</a:t>
            </a:r>
            <a:endParaRPr lang="en-GB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8AE29DB-EC21-DB76-BE6B-B8380DABD75F}"/>
              </a:ext>
            </a:extLst>
          </p:cNvPr>
          <p:cNvSpPr txBox="1"/>
          <p:nvPr/>
        </p:nvSpPr>
        <p:spPr>
          <a:xfrm>
            <a:off x="5063567" y="3974995"/>
            <a:ext cx="468785" cy="378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Symbol" panose="05050102010706020507" pitchFamily="18" charset="2"/>
              </a:rPr>
              <a:t></a:t>
            </a:r>
            <a:r>
              <a:rPr lang="en-US" dirty="0"/>
              <a:t>:</a:t>
            </a:r>
            <a:endParaRPr lang="en-GB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47838A5-7D19-6238-26B2-14EC4074668F}"/>
              </a:ext>
            </a:extLst>
          </p:cNvPr>
          <p:cNvSpPr txBox="1"/>
          <p:nvPr/>
        </p:nvSpPr>
        <p:spPr>
          <a:xfrm>
            <a:off x="5438804" y="3690890"/>
            <a:ext cx="917930" cy="378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ym typeface="Symbol" panose="05050102010706020507" pitchFamily="18" charset="2"/>
              </a:rPr>
              <a:t>1950</a:t>
            </a:r>
            <a:endParaRPr lang="en-GB" b="1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14AAB79-80DB-610C-8254-EF0559FF0C9B}"/>
              </a:ext>
            </a:extLst>
          </p:cNvPr>
          <p:cNvSpPr txBox="1"/>
          <p:nvPr/>
        </p:nvSpPr>
        <p:spPr>
          <a:xfrm>
            <a:off x="5475380" y="3379994"/>
            <a:ext cx="917930" cy="378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ym typeface="Symbol" panose="05050102010706020507" pitchFamily="18" charset="2"/>
              </a:rPr>
              <a:t>-10000</a:t>
            </a:r>
            <a:endParaRPr lang="en-GB" b="1" baseline="3000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F0FC670-54DE-205A-56D5-307BBB318174}"/>
              </a:ext>
            </a:extLst>
          </p:cNvPr>
          <p:cNvSpPr txBox="1"/>
          <p:nvPr/>
        </p:nvSpPr>
        <p:spPr>
          <a:xfrm>
            <a:off x="5469281" y="4262087"/>
            <a:ext cx="9179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ym typeface="Symbol" panose="05050102010706020507" pitchFamily="18" charset="2"/>
              </a:rPr>
              <a:t>450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E75E3C2-0635-01CB-B83B-B867AF38ACDC}"/>
              </a:ext>
            </a:extLst>
          </p:cNvPr>
          <p:cNvSpPr txBox="1"/>
          <p:nvPr/>
        </p:nvSpPr>
        <p:spPr>
          <a:xfrm>
            <a:off x="5422694" y="3974994"/>
            <a:ext cx="917930" cy="378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ym typeface="Symbol" panose="05050102010706020507" pitchFamily="18" charset="2"/>
              </a:rPr>
              <a:t>2800</a:t>
            </a:r>
            <a:endParaRPr lang="en-GB" b="1" dirty="0"/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D9907CD0-E88F-678D-4581-05601F8CB256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04938" y="2346410"/>
            <a:ext cx="518102" cy="228600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9CD0691B-D1DC-0DF1-6139-9C3B11FBE76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26016" y="2308702"/>
            <a:ext cx="521208" cy="27967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04B44CDB-F557-25F2-9C90-85995350F5D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01459" y="3469042"/>
            <a:ext cx="400106" cy="200053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F36A9A6C-D403-A305-D9DF-C7D6C179050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95808" y="3778788"/>
            <a:ext cx="400106" cy="200053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6163B1BD-ABC8-65A8-C952-B30CEBEB21C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05394" y="4058002"/>
            <a:ext cx="400106" cy="200053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C3E2AB41-EA86-7D6C-9781-D351745DFAF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01947" y="4353145"/>
            <a:ext cx="400106" cy="200053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6E2F2C45-C0F1-1D07-7F7E-234C0E187CD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97334" y="4628426"/>
            <a:ext cx="400106" cy="200053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EA4423E3-B389-770A-D097-C77E33D37CA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82570" y="4935308"/>
            <a:ext cx="400106" cy="200053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78BE29FB-B4C4-A3A0-CB76-BCF584D8CC5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370141" y="2346410"/>
            <a:ext cx="521208" cy="260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292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49" grpId="0"/>
      <p:bldP spid="82" grpId="0"/>
      <p:bldP spid="5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/>
          <p:cNvSpPr/>
          <p:nvPr/>
        </p:nvSpPr>
        <p:spPr>
          <a:xfrm>
            <a:off x="151496" y="1116782"/>
            <a:ext cx="8668975" cy="325213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182880" y="786384"/>
            <a:ext cx="89644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en-GB" dirty="0"/>
              <a:t>Find the percentage of light bulbs that have a lifetime of less than 1950 hours.</a:t>
            </a:r>
          </a:p>
          <a:p>
            <a:pPr marL="342900" indent="-342900">
              <a:buAutoNum type="alphaLcParenR"/>
            </a:pPr>
            <a:r>
              <a:rPr lang="en-GB" dirty="0"/>
              <a:t>Find the percentage of light bulbs that have a lifetime of between 2300 and 3500 hours.</a:t>
            </a:r>
          </a:p>
          <a:p>
            <a:pPr marL="342900" indent="-342900">
              <a:buAutoNum type="alphaLcParenR"/>
            </a:pPr>
            <a:r>
              <a:rPr lang="en-GB" dirty="0"/>
              <a:t>Find the percentage of light bulbs that have a lifetime of more than 3800 hours.</a:t>
            </a:r>
          </a:p>
        </p:txBody>
      </p:sp>
      <p:graphicFrame>
        <p:nvGraphicFramePr>
          <p:cNvPr id="34" name="Chart 33"/>
          <p:cNvGraphicFramePr/>
          <p:nvPr>
            <p:extLst>
              <p:ext uri="{D42A27DB-BD31-4B8C-83A1-F6EECF244321}">
                <p14:modId xmlns:p14="http://schemas.microsoft.com/office/powerpoint/2010/main" val="979454673"/>
              </p:ext>
            </p:extLst>
          </p:nvPr>
        </p:nvGraphicFramePr>
        <p:xfrm>
          <a:off x="128723" y="2535134"/>
          <a:ext cx="4860032" cy="2886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79512" y="1700808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Sketching in the normal distribution diagram gives a clear idea of what is happening.</a:t>
            </a:r>
          </a:p>
        </p:txBody>
      </p:sp>
      <p:grpSp>
        <p:nvGrpSpPr>
          <p:cNvPr id="2" name="Group 31"/>
          <p:cNvGrpSpPr/>
          <p:nvPr/>
        </p:nvGrpSpPr>
        <p:grpSpPr>
          <a:xfrm>
            <a:off x="2216955" y="2103086"/>
            <a:ext cx="576064" cy="3096344"/>
            <a:chOff x="6372200" y="1484784"/>
            <a:chExt cx="576064" cy="3096344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6660232" y="2060848"/>
              <a:ext cx="0" cy="2520280"/>
            </a:xfrm>
            <a:prstGeom prst="line">
              <a:avLst/>
            </a:prstGeom>
            <a:ln w="1905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4"/>
            <p:cNvSpPr/>
            <p:nvPr/>
          </p:nvSpPr>
          <p:spPr>
            <a:xfrm>
              <a:off x="6372200" y="1484784"/>
              <a:ext cx="576064" cy="63094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800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sz="2000" i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μ</a:t>
              </a:r>
              <a:endParaRPr lang="en-GB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GB" sz="15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2800</a:t>
              </a:r>
              <a:endParaRPr lang="en-GB" sz="15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" name="Group 32"/>
          <p:cNvGrpSpPr/>
          <p:nvPr/>
        </p:nvGrpSpPr>
        <p:grpSpPr>
          <a:xfrm>
            <a:off x="1748755" y="3039190"/>
            <a:ext cx="1548000" cy="2160240"/>
            <a:chOff x="5607115" y="2420888"/>
            <a:chExt cx="2178236" cy="2160240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6156176" y="2996952"/>
              <a:ext cx="0" cy="1584176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7164288" y="2996952"/>
              <a:ext cx="0" cy="1584176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 25"/>
            <p:cNvSpPr/>
            <p:nvPr/>
          </p:nvSpPr>
          <p:spPr>
            <a:xfrm>
              <a:off x="5607115" y="2420888"/>
              <a:ext cx="909102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800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sz="16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μ</a:t>
              </a:r>
              <a:r>
                <a:rPr lang="en-GB" sz="16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– </a:t>
              </a:r>
              <a:r>
                <a:rPr lang="el-GR" sz="16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endParaRPr lang="en-GB" sz="16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GB" sz="1500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2350</a:t>
              </a:r>
              <a:endParaRPr lang="en-GB" sz="15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6696233" y="2420888"/>
              <a:ext cx="1089118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800" i="1" dirty="0"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l-GR" sz="16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μ</a:t>
              </a:r>
              <a:r>
                <a:rPr lang="en-GB" sz="16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+ </a:t>
              </a:r>
              <a:r>
                <a:rPr lang="el-GR" sz="16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endParaRPr lang="en-GB" sz="16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GB" sz="1500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3250</a:t>
              </a:r>
              <a:endParaRPr lang="en-GB" sz="15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grpSp>
        <p:nvGrpSpPr>
          <p:cNvPr id="8" name="Group 33"/>
          <p:cNvGrpSpPr/>
          <p:nvPr/>
        </p:nvGrpSpPr>
        <p:grpSpPr>
          <a:xfrm>
            <a:off x="1424867" y="3687262"/>
            <a:ext cx="2268000" cy="1512168"/>
            <a:chOff x="5191788" y="3068960"/>
            <a:chExt cx="3209499" cy="1512168"/>
          </a:xfrm>
        </p:grpSpPr>
        <p:cxnSp>
          <p:nvCxnSpPr>
            <p:cNvPr id="18" name="Straight Connector 17"/>
            <p:cNvCxnSpPr>
              <a:stCxn id="28" idx="2"/>
            </p:cNvCxnSpPr>
            <p:nvPr/>
          </p:nvCxnSpPr>
          <p:spPr>
            <a:xfrm>
              <a:off x="5693271" y="3638347"/>
              <a:ext cx="0" cy="942781"/>
            </a:xfrm>
            <a:prstGeom prst="line">
              <a:avLst/>
            </a:prstGeom>
            <a:ln w="19050">
              <a:solidFill>
                <a:srgbClr val="008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7699209" y="3573016"/>
              <a:ext cx="0" cy="1008112"/>
            </a:xfrm>
            <a:prstGeom prst="line">
              <a:avLst/>
            </a:prstGeom>
            <a:ln w="19050">
              <a:solidFill>
                <a:srgbClr val="008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Rectangle 27"/>
            <p:cNvSpPr/>
            <p:nvPr/>
          </p:nvSpPr>
          <p:spPr>
            <a:xfrm>
              <a:off x="5191788" y="3068960"/>
              <a:ext cx="1002969" cy="5693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8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sz="16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μ</a:t>
              </a:r>
              <a:r>
                <a:rPr lang="en-GB" sz="16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 - </a:t>
              </a:r>
              <a:r>
                <a:rPr lang="en-GB" sz="1600" dirty="0">
                  <a:solidFill>
                    <a:srgbClr val="008000"/>
                  </a:solidFill>
                  <a:cs typeface="Times New Roman" pitchFamily="18" charset="0"/>
                </a:rPr>
                <a:t>2</a:t>
              </a:r>
              <a:r>
                <a:rPr lang="el-GR" sz="16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endParaRPr lang="en-GB" sz="1600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GB" sz="1500" dirty="0">
                  <a:solidFill>
                    <a:srgbClr val="008000"/>
                  </a:solidFill>
                </a:rPr>
                <a:t>1900</a:t>
              </a: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7197724" y="3068960"/>
              <a:ext cx="1203563" cy="5693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l-GR" sz="16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μ</a:t>
              </a:r>
              <a:r>
                <a:rPr lang="en-GB" sz="16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 + </a:t>
              </a:r>
              <a:r>
                <a:rPr lang="en-GB" sz="1600" dirty="0">
                  <a:solidFill>
                    <a:srgbClr val="008000"/>
                  </a:solidFill>
                  <a:cs typeface="Times New Roman" pitchFamily="18" charset="0"/>
                </a:rPr>
                <a:t>2</a:t>
              </a:r>
              <a:r>
                <a:rPr lang="el-GR" sz="16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endParaRPr lang="en-GB" sz="1600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GB" sz="1500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3700</a:t>
              </a:r>
              <a:endParaRPr lang="en-GB" sz="1500" dirty="0">
                <a:solidFill>
                  <a:srgbClr val="008000"/>
                </a:solidFill>
              </a:endParaRPr>
            </a:p>
          </p:txBody>
        </p:sp>
      </p:grpSp>
      <p:grpSp>
        <p:nvGrpSpPr>
          <p:cNvPr id="11" name="Group 34"/>
          <p:cNvGrpSpPr/>
          <p:nvPr/>
        </p:nvGrpSpPr>
        <p:grpSpPr>
          <a:xfrm>
            <a:off x="920810" y="4119310"/>
            <a:ext cx="3096345" cy="1080120"/>
            <a:chOff x="4375438" y="3501008"/>
            <a:chExt cx="4505368" cy="1080120"/>
          </a:xfrm>
        </p:grpSpPr>
        <p:cxnSp>
          <p:nvCxnSpPr>
            <p:cNvPr id="22" name="Straight Connector 21"/>
            <p:cNvCxnSpPr/>
            <p:nvPr/>
          </p:nvCxnSpPr>
          <p:spPr>
            <a:xfrm>
              <a:off x="5148064" y="4077072"/>
              <a:ext cx="0" cy="504056"/>
            </a:xfrm>
            <a:prstGeom prst="line">
              <a:avLst/>
            </a:prstGeom>
            <a:ln w="19050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8173065" y="4077072"/>
              <a:ext cx="0" cy="504056"/>
            </a:xfrm>
            <a:prstGeom prst="line">
              <a:avLst/>
            </a:prstGeom>
            <a:ln w="19050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Rectangle 29"/>
            <p:cNvSpPr/>
            <p:nvPr/>
          </p:nvSpPr>
          <p:spPr>
            <a:xfrm>
              <a:off x="4375438" y="3501008"/>
              <a:ext cx="1444053" cy="5693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8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sz="1600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μ</a:t>
              </a:r>
              <a:r>
                <a:rPr lang="en-GB" sz="1600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- </a:t>
              </a:r>
              <a:r>
                <a:rPr lang="en-GB" sz="1600" dirty="0">
                  <a:solidFill>
                    <a:srgbClr val="0000FF"/>
                  </a:solidFill>
                  <a:cs typeface="Times New Roman" pitchFamily="18" charset="0"/>
                </a:rPr>
                <a:t>3</a:t>
              </a:r>
              <a:r>
                <a:rPr lang="el-GR" sz="1600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endParaRPr lang="en-GB" sz="16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GB" sz="15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1450</a:t>
              </a:r>
              <a:endParaRPr lang="en-GB" sz="1500" dirty="0">
                <a:solidFill>
                  <a:srgbClr val="0000FF"/>
                </a:solidFill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7572985" y="3501008"/>
              <a:ext cx="1307821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800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sz="1600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μ</a:t>
              </a:r>
              <a:r>
                <a:rPr lang="en-GB" sz="1600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+ </a:t>
              </a:r>
              <a:r>
                <a:rPr lang="en-GB" sz="1600" dirty="0">
                  <a:solidFill>
                    <a:srgbClr val="0000FF"/>
                  </a:solidFill>
                  <a:cs typeface="Times New Roman" pitchFamily="18" charset="0"/>
                </a:rPr>
                <a:t>3</a:t>
              </a:r>
              <a:r>
                <a:rPr lang="el-GR" sz="1600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endParaRPr lang="en-GB" sz="16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GB" sz="15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4150</a:t>
              </a:r>
              <a:endParaRPr lang="en-GB" sz="1500" dirty="0">
                <a:solidFill>
                  <a:srgbClr val="0000FF"/>
                </a:solidFill>
              </a:endParaRPr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179512" y="0"/>
            <a:ext cx="15121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rgbClr val="002060"/>
                </a:solidFill>
              </a:rPr>
              <a:t>Example 2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956376" y="83671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00FF"/>
                </a:solidFill>
              </a:rPr>
              <a:t>2.95% </a:t>
            </a:r>
          </a:p>
        </p:txBody>
      </p:sp>
      <p:sp>
        <p:nvSpPr>
          <p:cNvPr id="5" name="Freeform 4"/>
          <p:cNvSpPr/>
          <p:nvPr/>
        </p:nvSpPr>
        <p:spPr>
          <a:xfrm>
            <a:off x="2093343" y="2944483"/>
            <a:ext cx="943155" cy="2070340"/>
          </a:xfrm>
          <a:custGeom>
            <a:avLst/>
            <a:gdLst>
              <a:gd name="connsiteX0" fmla="*/ 0 w 943155"/>
              <a:gd name="connsiteY0" fmla="*/ 1316966 h 2070340"/>
              <a:gd name="connsiteX1" fmla="*/ 11502 w 943155"/>
              <a:gd name="connsiteY1" fmla="*/ 2070340 h 2070340"/>
              <a:gd name="connsiteX2" fmla="*/ 943155 w 943155"/>
              <a:gd name="connsiteY2" fmla="*/ 2070340 h 2070340"/>
              <a:gd name="connsiteX3" fmla="*/ 943155 w 943155"/>
              <a:gd name="connsiteY3" fmla="*/ 1621766 h 2070340"/>
              <a:gd name="connsiteX4" fmla="*/ 891397 w 943155"/>
              <a:gd name="connsiteY4" fmla="*/ 1547004 h 2070340"/>
              <a:gd name="connsiteX5" fmla="*/ 822385 w 943155"/>
              <a:gd name="connsiteY5" fmla="*/ 1437736 h 2070340"/>
              <a:gd name="connsiteX6" fmla="*/ 770627 w 943155"/>
              <a:gd name="connsiteY6" fmla="*/ 1311215 h 2070340"/>
              <a:gd name="connsiteX7" fmla="*/ 713117 w 943155"/>
              <a:gd name="connsiteY7" fmla="*/ 1127185 h 2070340"/>
              <a:gd name="connsiteX8" fmla="*/ 649857 w 943155"/>
              <a:gd name="connsiteY8" fmla="*/ 897147 h 2070340"/>
              <a:gd name="connsiteX9" fmla="*/ 603849 w 943155"/>
              <a:gd name="connsiteY9" fmla="*/ 667109 h 2070340"/>
              <a:gd name="connsiteX10" fmla="*/ 557842 w 943155"/>
              <a:gd name="connsiteY10" fmla="*/ 465826 h 2070340"/>
              <a:gd name="connsiteX11" fmla="*/ 511834 w 943155"/>
              <a:gd name="connsiteY11" fmla="*/ 230038 h 2070340"/>
              <a:gd name="connsiteX12" fmla="*/ 483080 w 943155"/>
              <a:gd name="connsiteY12" fmla="*/ 132272 h 2070340"/>
              <a:gd name="connsiteX13" fmla="*/ 448574 w 943155"/>
              <a:gd name="connsiteY13" fmla="*/ 63260 h 2070340"/>
              <a:gd name="connsiteX14" fmla="*/ 402566 w 943155"/>
              <a:gd name="connsiteY14" fmla="*/ 0 h 2070340"/>
              <a:gd name="connsiteX15" fmla="*/ 345057 w 943155"/>
              <a:gd name="connsiteY15" fmla="*/ 17253 h 2070340"/>
              <a:gd name="connsiteX16" fmla="*/ 322053 w 943155"/>
              <a:gd name="connsiteY16" fmla="*/ 103517 h 2070340"/>
              <a:gd name="connsiteX17" fmla="*/ 258793 w 943155"/>
              <a:gd name="connsiteY17" fmla="*/ 327804 h 2070340"/>
              <a:gd name="connsiteX18" fmla="*/ 212785 w 943155"/>
              <a:gd name="connsiteY18" fmla="*/ 511834 h 2070340"/>
              <a:gd name="connsiteX19" fmla="*/ 172529 w 943155"/>
              <a:gd name="connsiteY19" fmla="*/ 678611 h 2070340"/>
              <a:gd name="connsiteX20" fmla="*/ 143774 w 943155"/>
              <a:gd name="connsiteY20" fmla="*/ 822385 h 2070340"/>
              <a:gd name="connsiteX21" fmla="*/ 109268 w 943155"/>
              <a:gd name="connsiteY21" fmla="*/ 1006415 h 2070340"/>
              <a:gd name="connsiteX22" fmla="*/ 74763 w 943155"/>
              <a:gd name="connsiteY22" fmla="*/ 1144438 h 2070340"/>
              <a:gd name="connsiteX23" fmla="*/ 0 w 943155"/>
              <a:gd name="connsiteY23" fmla="*/ 1316966 h 2070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943155" h="2070340">
                <a:moveTo>
                  <a:pt x="0" y="1316966"/>
                </a:moveTo>
                <a:lnTo>
                  <a:pt x="11502" y="2070340"/>
                </a:lnTo>
                <a:lnTo>
                  <a:pt x="943155" y="2070340"/>
                </a:lnTo>
                <a:lnTo>
                  <a:pt x="943155" y="1621766"/>
                </a:lnTo>
                <a:lnTo>
                  <a:pt x="891397" y="1547004"/>
                </a:lnTo>
                <a:lnTo>
                  <a:pt x="822385" y="1437736"/>
                </a:lnTo>
                <a:lnTo>
                  <a:pt x="770627" y="1311215"/>
                </a:lnTo>
                <a:lnTo>
                  <a:pt x="713117" y="1127185"/>
                </a:lnTo>
                <a:lnTo>
                  <a:pt x="649857" y="897147"/>
                </a:lnTo>
                <a:lnTo>
                  <a:pt x="603849" y="667109"/>
                </a:lnTo>
                <a:lnTo>
                  <a:pt x="557842" y="465826"/>
                </a:lnTo>
                <a:lnTo>
                  <a:pt x="511834" y="230038"/>
                </a:lnTo>
                <a:lnTo>
                  <a:pt x="483080" y="132272"/>
                </a:lnTo>
                <a:lnTo>
                  <a:pt x="448574" y="63260"/>
                </a:lnTo>
                <a:lnTo>
                  <a:pt x="402566" y="0"/>
                </a:lnTo>
                <a:lnTo>
                  <a:pt x="345057" y="17253"/>
                </a:lnTo>
                <a:lnTo>
                  <a:pt x="322053" y="103517"/>
                </a:lnTo>
                <a:lnTo>
                  <a:pt x="258793" y="327804"/>
                </a:lnTo>
                <a:lnTo>
                  <a:pt x="212785" y="511834"/>
                </a:lnTo>
                <a:lnTo>
                  <a:pt x="172529" y="678611"/>
                </a:lnTo>
                <a:lnTo>
                  <a:pt x="143774" y="822385"/>
                </a:lnTo>
                <a:lnTo>
                  <a:pt x="109268" y="1006415"/>
                </a:lnTo>
                <a:lnTo>
                  <a:pt x="74763" y="1144438"/>
                </a:lnTo>
                <a:lnTo>
                  <a:pt x="0" y="1316966"/>
                </a:lnTo>
                <a:close/>
              </a:path>
            </a:pathLst>
          </a:custGeom>
          <a:solidFill>
            <a:srgbClr val="FF3399">
              <a:alpha val="51000"/>
            </a:srgbClr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Freeform 35"/>
          <p:cNvSpPr/>
          <p:nvPr/>
        </p:nvSpPr>
        <p:spPr>
          <a:xfrm>
            <a:off x="445330" y="2931290"/>
            <a:ext cx="3757613" cy="2098674"/>
          </a:xfrm>
          <a:custGeom>
            <a:avLst/>
            <a:gdLst>
              <a:gd name="connsiteX0" fmla="*/ 0 w 3757613"/>
              <a:gd name="connsiteY0" fmla="*/ 2082800 h 2098674"/>
              <a:gd name="connsiteX1" fmla="*/ 995363 w 3757613"/>
              <a:gd name="connsiteY1" fmla="*/ 2054225 h 2098674"/>
              <a:gd name="connsiteX2" fmla="*/ 1347788 w 3757613"/>
              <a:gd name="connsiteY2" fmla="*/ 1816100 h 2098674"/>
              <a:gd name="connsiteX3" fmla="*/ 1690688 w 3757613"/>
              <a:gd name="connsiteY3" fmla="*/ 1239837 h 2098674"/>
              <a:gd name="connsiteX4" fmla="*/ 2043113 w 3757613"/>
              <a:gd name="connsiteY4" fmla="*/ 6350 h 2098674"/>
              <a:gd name="connsiteX5" fmla="*/ 2400300 w 3757613"/>
              <a:gd name="connsiteY5" fmla="*/ 1277937 h 2098674"/>
              <a:gd name="connsiteX6" fmla="*/ 2767013 w 3757613"/>
              <a:gd name="connsiteY6" fmla="*/ 1830387 h 2098674"/>
              <a:gd name="connsiteX7" fmla="*/ 3095625 w 3757613"/>
              <a:gd name="connsiteY7" fmla="*/ 2058987 h 2098674"/>
              <a:gd name="connsiteX8" fmla="*/ 3757613 w 3757613"/>
              <a:gd name="connsiteY8" fmla="*/ 2068512 h 2098674"/>
              <a:gd name="connsiteX9" fmla="*/ 3757613 w 3757613"/>
              <a:gd name="connsiteY9" fmla="*/ 2068512 h 20986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757613" h="2098674">
                <a:moveTo>
                  <a:pt x="0" y="2082800"/>
                </a:moveTo>
                <a:lnTo>
                  <a:pt x="995363" y="2054225"/>
                </a:lnTo>
                <a:cubicBezTo>
                  <a:pt x="1219994" y="2009775"/>
                  <a:pt x="1231901" y="1951831"/>
                  <a:pt x="1347788" y="1816100"/>
                </a:cubicBezTo>
                <a:cubicBezTo>
                  <a:pt x="1463676" y="1680369"/>
                  <a:pt x="1574801" y="1541462"/>
                  <a:pt x="1690688" y="1239837"/>
                </a:cubicBezTo>
                <a:cubicBezTo>
                  <a:pt x="1806575" y="938212"/>
                  <a:pt x="1924844" y="0"/>
                  <a:pt x="2043113" y="6350"/>
                </a:cubicBezTo>
                <a:cubicBezTo>
                  <a:pt x="2161382" y="12700"/>
                  <a:pt x="2279650" y="973931"/>
                  <a:pt x="2400300" y="1277937"/>
                </a:cubicBezTo>
                <a:cubicBezTo>
                  <a:pt x="2520950" y="1581943"/>
                  <a:pt x="2651126" y="1700212"/>
                  <a:pt x="2767013" y="1830387"/>
                </a:cubicBezTo>
                <a:cubicBezTo>
                  <a:pt x="2882900" y="1960562"/>
                  <a:pt x="2930525" y="2019300"/>
                  <a:pt x="3095625" y="2058987"/>
                </a:cubicBezTo>
                <a:cubicBezTo>
                  <a:pt x="3260725" y="2098674"/>
                  <a:pt x="3757613" y="2068512"/>
                  <a:pt x="3757613" y="2068512"/>
                </a:cubicBezTo>
                <a:lnTo>
                  <a:pt x="3757613" y="2068512"/>
                </a:lnTo>
              </a:path>
            </a:pathLst>
          </a:cu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1720686" y="5332231"/>
            <a:ext cx="55015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dirty="0"/>
              <a:t>2300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 flipV="1">
            <a:off x="1995762" y="4996516"/>
            <a:ext cx="75018" cy="348787"/>
          </a:xfrm>
          <a:prstGeom prst="straightConnector1">
            <a:avLst/>
          </a:prstGeom>
          <a:ln w="2857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2859317" y="5343246"/>
            <a:ext cx="55015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dirty="0"/>
              <a:t>3500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 flipH="1" flipV="1">
            <a:off x="3059061" y="5036878"/>
            <a:ext cx="75332" cy="319441"/>
          </a:xfrm>
          <a:prstGeom prst="straightConnector1">
            <a:avLst/>
          </a:prstGeom>
          <a:ln w="2857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4816932" y="2790277"/>
            <a:ext cx="2016224" cy="369332"/>
          </a:xfrm>
          <a:prstGeom prst="rect">
            <a:avLst/>
          </a:prstGeom>
          <a:solidFill>
            <a:srgbClr val="FDE4CF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Enter the values:</a:t>
            </a:r>
            <a:endParaRPr lang="en-GB" dirty="0">
              <a:cs typeface="Times New Roman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740815" y="3159648"/>
            <a:ext cx="1217102" cy="378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Lower:</a:t>
            </a:r>
            <a:endParaRPr lang="en-GB" dirty="0"/>
          </a:p>
        </p:txBody>
      </p:sp>
      <p:sp>
        <p:nvSpPr>
          <p:cNvPr id="53" name="TextBox 52"/>
          <p:cNvSpPr txBox="1"/>
          <p:nvPr/>
        </p:nvSpPr>
        <p:spPr>
          <a:xfrm>
            <a:off x="4719160" y="3438970"/>
            <a:ext cx="1217102" cy="378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Upper:</a:t>
            </a:r>
            <a:endParaRPr lang="en-GB" dirty="0"/>
          </a:p>
        </p:txBody>
      </p:sp>
      <p:sp>
        <p:nvSpPr>
          <p:cNvPr id="54" name="TextBox 53"/>
          <p:cNvSpPr txBox="1"/>
          <p:nvPr/>
        </p:nvSpPr>
        <p:spPr>
          <a:xfrm>
            <a:off x="5168880" y="3978551"/>
            <a:ext cx="407021" cy="378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Symbol" panose="05050102010706020507" pitchFamily="18" charset="2"/>
              </a:rPr>
              <a:t></a:t>
            </a:r>
            <a:r>
              <a:rPr lang="en-US" dirty="0"/>
              <a:t>:</a:t>
            </a:r>
            <a:endParaRPr lang="en-GB" dirty="0"/>
          </a:p>
        </p:txBody>
      </p:sp>
      <p:sp>
        <p:nvSpPr>
          <p:cNvPr id="55" name="TextBox 54"/>
          <p:cNvSpPr txBox="1"/>
          <p:nvPr/>
        </p:nvSpPr>
        <p:spPr>
          <a:xfrm>
            <a:off x="5129828" y="3717939"/>
            <a:ext cx="468785" cy="378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Symbol" panose="05050102010706020507" pitchFamily="18" charset="2"/>
              </a:rPr>
              <a:t></a:t>
            </a:r>
            <a:r>
              <a:rPr lang="en-US" dirty="0"/>
              <a:t>:</a:t>
            </a:r>
            <a:endParaRPr lang="en-GB" dirty="0"/>
          </a:p>
        </p:txBody>
      </p:sp>
      <p:sp>
        <p:nvSpPr>
          <p:cNvPr id="56" name="TextBox 55"/>
          <p:cNvSpPr txBox="1"/>
          <p:nvPr/>
        </p:nvSpPr>
        <p:spPr>
          <a:xfrm>
            <a:off x="5505970" y="3483391"/>
            <a:ext cx="917930" cy="378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ym typeface="Symbol" panose="05050102010706020507" pitchFamily="18" charset="2"/>
              </a:rPr>
              <a:t>3500</a:t>
            </a:r>
            <a:endParaRPr lang="en-GB" b="1" dirty="0"/>
          </a:p>
        </p:txBody>
      </p:sp>
      <p:sp>
        <p:nvSpPr>
          <p:cNvPr id="57" name="TextBox 56"/>
          <p:cNvSpPr txBox="1"/>
          <p:nvPr/>
        </p:nvSpPr>
        <p:spPr>
          <a:xfrm>
            <a:off x="5542546" y="3172495"/>
            <a:ext cx="917930" cy="378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ym typeface="Symbol" panose="05050102010706020507" pitchFamily="18" charset="2"/>
              </a:rPr>
              <a:t>2300</a:t>
            </a:r>
            <a:endParaRPr lang="en-GB" b="1" baseline="30000" dirty="0"/>
          </a:p>
        </p:txBody>
      </p:sp>
      <p:sp>
        <p:nvSpPr>
          <p:cNvPr id="58" name="TextBox 57"/>
          <p:cNvSpPr txBox="1"/>
          <p:nvPr/>
        </p:nvSpPr>
        <p:spPr>
          <a:xfrm>
            <a:off x="5551517" y="3988300"/>
            <a:ext cx="917930" cy="378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ym typeface="Symbol" panose="05050102010706020507" pitchFamily="18" charset="2"/>
              </a:rPr>
              <a:t>450</a:t>
            </a:r>
            <a:endParaRPr lang="en-GB" b="1" dirty="0"/>
          </a:p>
        </p:txBody>
      </p:sp>
      <p:sp>
        <p:nvSpPr>
          <p:cNvPr id="59" name="TextBox 58"/>
          <p:cNvSpPr txBox="1"/>
          <p:nvPr/>
        </p:nvSpPr>
        <p:spPr>
          <a:xfrm>
            <a:off x="5487401" y="3729877"/>
            <a:ext cx="917930" cy="378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ym typeface="Symbol" panose="05050102010706020507" pitchFamily="18" charset="2"/>
              </a:rPr>
              <a:t>2800</a:t>
            </a:r>
            <a:endParaRPr lang="en-GB" b="1" dirty="0"/>
          </a:p>
        </p:txBody>
      </p:sp>
      <p:sp>
        <p:nvSpPr>
          <p:cNvPr id="60" name="TextBox 59"/>
          <p:cNvSpPr txBox="1"/>
          <p:nvPr/>
        </p:nvSpPr>
        <p:spPr>
          <a:xfrm>
            <a:off x="4827048" y="1860736"/>
            <a:ext cx="1480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Use the GDC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36FDF1A3-AD55-418F-88C0-1EBFC692BE2B}"/>
              </a:ext>
            </a:extLst>
          </p:cNvPr>
          <p:cNvSpPr txBox="1"/>
          <p:nvPr/>
        </p:nvSpPr>
        <p:spPr>
          <a:xfrm>
            <a:off x="179512" y="234751"/>
            <a:ext cx="78756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lifetime of a light bulb is normally distributed with a mean of 2800 hours and a standard deviation of 450 hours. </a:t>
            </a:r>
          </a:p>
        </p:txBody>
      </p:sp>
      <p:sp>
        <p:nvSpPr>
          <p:cNvPr id="65" name="Rectangle 64">
            <a:hlinkClick r:id="rId3"/>
            <a:extLst>
              <a:ext uri="{FF2B5EF4-FFF2-40B4-BE49-F238E27FC236}">
                <a16:creationId xmlns:a16="http://schemas.microsoft.com/office/drawing/2014/main" id="{A864DE6F-495E-4DAB-86AA-C2E2F7E6FA0A}"/>
              </a:ext>
            </a:extLst>
          </p:cNvPr>
          <p:cNvSpPr/>
          <p:nvPr/>
        </p:nvSpPr>
        <p:spPr>
          <a:xfrm>
            <a:off x="8029520" y="62288"/>
            <a:ext cx="1005840" cy="6217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Rectangle 65">
            <a:hlinkClick r:id="rId3"/>
            <a:extLst>
              <a:ext uri="{FF2B5EF4-FFF2-40B4-BE49-F238E27FC236}">
                <a16:creationId xmlns:a16="http://schemas.microsoft.com/office/drawing/2014/main" id="{1907BAC2-56D3-4B9C-BF51-E0B9265953F2}"/>
              </a:ext>
            </a:extLst>
          </p:cNvPr>
          <p:cNvSpPr/>
          <p:nvPr/>
        </p:nvSpPr>
        <p:spPr>
          <a:xfrm>
            <a:off x="827584" y="6551438"/>
            <a:ext cx="1728192" cy="1788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9FAF0D3-BCD8-BB31-A472-F7EF0B968AA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04938" y="2346410"/>
            <a:ext cx="518102" cy="22860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211A3F09-B4AC-AD81-68A9-9F017ECC61C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26016" y="2308702"/>
            <a:ext cx="521208" cy="27967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0BBC505F-327D-EC37-3250-FB96344C1F78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49440" y="1874520"/>
            <a:ext cx="2021893" cy="4754880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A386A100-0884-AECA-A0A7-A1D707AF11E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70141" y="2346410"/>
            <a:ext cx="521208" cy="260603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96B50ECD-B1AD-1AF6-ACC1-2F34EC484EE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385689" y="3246279"/>
            <a:ext cx="400106" cy="200053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5DE928B2-9DC2-A11C-C73E-F9C8217C72F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380038" y="3556025"/>
            <a:ext cx="400106" cy="200053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440E4296-2F51-A58C-AB67-22645D82CF3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389624" y="3835239"/>
            <a:ext cx="400106" cy="200053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8DC97323-F521-673A-D340-39691AF3E17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386177" y="4130382"/>
            <a:ext cx="400106" cy="200053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D05C9917-E1F5-6EAE-D40E-29BE084753F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381564" y="4405663"/>
            <a:ext cx="400106" cy="200053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35C4A346-8759-AD6C-0901-4BEA2E89156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366800" y="4712545"/>
            <a:ext cx="400106" cy="200053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513D03EB-3B52-BC6E-268D-8817D09289A0}"/>
              </a:ext>
            </a:extLst>
          </p:cNvPr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49440" y="1874520"/>
            <a:ext cx="2011022" cy="4754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9885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 animBg="1"/>
      <p:bldP spid="38" grpId="0"/>
      <p:bldP spid="44" grpId="0"/>
      <p:bldP spid="51" grpId="0" animBg="1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4a_IBAA" id="{EA486DE6-56AA-470A-B098-B31830625E61}" vid="{F4A86DA8-54E2-49B1-9DF1-B2111BA4D8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9243829267EB340BF5D421EAC6FC51D" ma:contentTypeVersion="0" ma:contentTypeDescription="Create a new document." ma:contentTypeScope="" ma:versionID="1527a3fa544ba38c99da23a3d5038c4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9A32A4B-E5FF-4893-A0F2-7109C8B6D14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AE53E6D-171D-4B8D-841C-E552FA840498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199CEC2B-D811-4E3B-8B80-83E11AB321B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3295</TotalTime>
  <Words>2379</Words>
  <Application>Microsoft Office PowerPoint</Application>
  <PresentationFormat>On-screen Show (4:3)</PresentationFormat>
  <Paragraphs>470</Paragraphs>
  <Slides>16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Calibri</vt:lpstr>
      <vt:lpstr>Calibri Light</vt:lpstr>
      <vt:lpstr>Symbol</vt:lpstr>
      <vt:lpstr>Times New Roman</vt:lpstr>
      <vt:lpstr>Wingdings 2</vt:lpstr>
      <vt:lpstr>Theme1</vt:lpstr>
      <vt:lpstr>Normal probability calculations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Mathssupport</dc:creator>
  <cp:lastModifiedBy>Orlando Hurtado</cp:lastModifiedBy>
  <cp:revision>199</cp:revision>
  <dcterms:created xsi:type="dcterms:W3CDTF">2012-07-26T15:21:18Z</dcterms:created>
  <dcterms:modified xsi:type="dcterms:W3CDTF">2024-04-15T08:36:36Z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0x01010049243829267EB340BF5D421EAC6FC51D</vt:lpwstr>
  </property>
</Properties>
</file>