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9" r:id="rId3"/>
    <p:sldId id="299" r:id="rId4"/>
    <p:sldId id="264" r:id="rId5"/>
    <p:sldId id="262" r:id="rId6"/>
    <p:sldId id="257" r:id="rId7"/>
    <p:sldId id="263" r:id="rId8"/>
    <p:sldId id="270" r:id="rId9"/>
    <p:sldId id="269" r:id="rId10"/>
    <p:sldId id="29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161D7-5018-4C25-BB02-CFFAA58D55C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875BD-BBAE-4BC7-BCC9-B12A4AF8E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09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6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7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17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8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41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875BD-BBAE-4BC7-BCC9-B12A4AF8E31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57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9181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3285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1734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7178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82470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4665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1935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9410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2711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6343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2786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12/22/2023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836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7.png"/><Relationship Id="rId4" Type="http://schemas.openxmlformats.org/officeDocument/2006/relationships/image" Target="../media/image10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16.png"/><Relationship Id="rId18" Type="http://schemas.openxmlformats.org/officeDocument/2006/relationships/image" Target="../media/image35.png"/><Relationship Id="rId3" Type="http://schemas.openxmlformats.org/officeDocument/2006/relationships/image" Target="../media/image20.png"/><Relationship Id="rId21" Type="http://schemas.openxmlformats.org/officeDocument/2006/relationships/image" Target="../media/image31.png"/><Relationship Id="rId7" Type="http://schemas.openxmlformats.org/officeDocument/2006/relationships/image" Target="../media/image12.png"/><Relationship Id="rId12" Type="http://schemas.openxmlformats.org/officeDocument/2006/relationships/image" Target="../media/image29.png"/><Relationship Id="rId17" Type="http://schemas.openxmlformats.org/officeDocument/2006/relationships/image" Target="../media/image27.png"/><Relationship Id="rId25" Type="http://schemas.openxmlformats.org/officeDocument/2006/relationships/image" Target="../media/image36.png"/><Relationship Id="rId2" Type="http://schemas.openxmlformats.org/officeDocument/2006/relationships/image" Target="../media/image19.png"/><Relationship Id="rId16" Type="http://schemas.openxmlformats.org/officeDocument/2006/relationships/image" Target="../media/image24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15.png"/><Relationship Id="rId24" Type="http://schemas.openxmlformats.org/officeDocument/2006/relationships/image" Target="../media/image170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34.png"/><Relationship Id="rId10" Type="http://schemas.openxmlformats.org/officeDocument/2006/relationships/image" Target="../media/image14.png"/><Relationship Id="rId19" Type="http://schemas.openxmlformats.org/officeDocument/2006/relationships/image" Target="../media/image28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18.png"/><Relationship Id="rId22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90.png"/><Relationship Id="rId4" Type="http://schemas.openxmlformats.org/officeDocument/2006/relationships/image" Target="../media/image28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0.png"/><Relationship Id="rId13" Type="http://schemas.openxmlformats.org/officeDocument/2006/relationships/image" Target="../media/image400.png"/><Relationship Id="rId3" Type="http://schemas.openxmlformats.org/officeDocument/2006/relationships/image" Target="../media/image300.png"/><Relationship Id="rId7" Type="http://schemas.openxmlformats.org/officeDocument/2006/relationships/image" Target="../media/image340.png"/><Relationship Id="rId12" Type="http://schemas.openxmlformats.org/officeDocument/2006/relationships/image" Target="../media/image390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0.png"/><Relationship Id="rId11" Type="http://schemas.openxmlformats.org/officeDocument/2006/relationships/image" Target="../media/image380.png"/><Relationship Id="rId5" Type="http://schemas.openxmlformats.org/officeDocument/2006/relationships/image" Target="../media/image320.png"/><Relationship Id="rId15" Type="http://schemas.openxmlformats.org/officeDocument/2006/relationships/image" Target="../media/image42.png"/><Relationship Id="rId10" Type="http://schemas.openxmlformats.org/officeDocument/2006/relationships/image" Target="../media/image370.png"/><Relationship Id="rId4" Type="http://schemas.openxmlformats.org/officeDocument/2006/relationships/image" Target="../media/image310.png"/><Relationship Id="rId9" Type="http://schemas.openxmlformats.org/officeDocument/2006/relationships/image" Target="../media/image360.png"/><Relationship Id="rId14" Type="http://schemas.openxmlformats.org/officeDocument/2006/relationships/image" Target="../media/image4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130.png"/><Relationship Id="rId18" Type="http://schemas.openxmlformats.org/officeDocument/2006/relationships/image" Target="../media/image180.png"/><Relationship Id="rId3" Type="http://schemas.openxmlformats.org/officeDocument/2006/relationships/image" Target="../media/image37.png"/><Relationship Id="rId21" Type="http://schemas.openxmlformats.org/officeDocument/2006/relationships/hyperlink" Target="http://www.mathssupport.org/" TargetMode="External"/><Relationship Id="rId7" Type="http://schemas.openxmlformats.org/officeDocument/2006/relationships/image" Target="../media/image70.png"/><Relationship Id="rId12" Type="http://schemas.openxmlformats.org/officeDocument/2006/relationships/image" Target="../media/image120.png"/><Relationship Id="rId17" Type="http://schemas.openxmlformats.org/officeDocument/2006/relationships/image" Target="../media/image17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0.png"/><Relationship Id="rId20" Type="http://schemas.openxmlformats.org/officeDocument/2006/relationships/image" Target="../media/image2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110.png"/><Relationship Id="rId5" Type="http://schemas.openxmlformats.org/officeDocument/2006/relationships/image" Target="../media/image52.png"/><Relationship Id="rId15" Type="http://schemas.openxmlformats.org/officeDocument/2006/relationships/image" Target="../media/image150.png"/><Relationship Id="rId10" Type="http://schemas.openxmlformats.org/officeDocument/2006/relationships/image" Target="../media/image100.png"/><Relationship Id="rId19" Type="http://schemas.openxmlformats.org/officeDocument/2006/relationships/image" Target="../media/image190.png"/><Relationship Id="rId4" Type="http://schemas.openxmlformats.org/officeDocument/2006/relationships/image" Target="../media/image40.png"/><Relationship Id="rId9" Type="http://schemas.openxmlformats.org/officeDocument/2006/relationships/image" Target="../media/image90.png"/><Relationship Id="rId14" Type="http://schemas.openxmlformats.org/officeDocument/2006/relationships/image" Target="../media/image1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13" Type="http://schemas.openxmlformats.org/officeDocument/2006/relationships/image" Target="../media/image301.png"/><Relationship Id="rId18" Type="http://schemas.openxmlformats.org/officeDocument/2006/relationships/image" Target="../media/image351.png"/><Relationship Id="rId3" Type="http://schemas.openxmlformats.org/officeDocument/2006/relationships/image" Target="../media/image210.png"/><Relationship Id="rId21" Type="http://schemas.openxmlformats.org/officeDocument/2006/relationships/image" Target="../media/image45.png"/><Relationship Id="rId7" Type="http://schemas.openxmlformats.org/officeDocument/2006/relationships/image" Target="../media/image240.png"/><Relationship Id="rId12" Type="http://schemas.openxmlformats.org/officeDocument/2006/relationships/image" Target="../media/image291.png"/><Relationship Id="rId17" Type="http://schemas.openxmlformats.org/officeDocument/2006/relationships/image" Target="../media/image341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31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0.png"/><Relationship Id="rId11" Type="http://schemas.openxmlformats.org/officeDocument/2006/relationships/image" Target="../media/image281.png"/><Relationship Id="rId24" Type="http://schemas.openxmlformats.org/officeDocument/2006/relationships/hyperlink" Target="http://www.mathssupport.org/" TargetMode="External"/><Relationship Id="rId5" Type="http://schemas.openxmlformats.org/officeDocument/2006/relationships/image" Target="../media/image52.png"/><Relationship Id="rId15" Type="http://schemas.openxmlformats.org/officeDocument/2006/relationships/image" Target="../media/image321.png"/><Relationship Id="rId23" Type="http://schemas.openxmlformats.org/officeDocument/2006/relationships/image" Target="../media/image47.png"/><Relationship Id="rId10" Type="http://schemas.openxmlformats.org/officeDocument/2006/relationships/image" Target="../media/image271.png"/><Relationship Id="rId19" Type="http://schemas.openxmlformats.org/officeDocument/2006/relationships/image" Target="../media/image43.png"/><Relationship Id="rId4" Type="http://schemas.openxmlformats.org/officeDocument/2006/relationships/image" Target="../media/image220.png"/><Relationship Id="rId9" Type="http://schemas.openxmlformats.org/officeDocument/2006/relationships/image" Target="../media/image261.png"/><Relationship Id="rId14" Type="http://schemas.openxmlformats.org/officeDocument/2006/relationships/image" Target="../media/image311.png"/><Relationship Id="rId22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Differentiation, </a:t>
            </a:r>
            <a:br>
              <a:rPr lang="en-GB" dirty="0"/>
            </a:br>
            <a:r>
              <a:rPr lang="en-GB" dirty="0"/>
              <a:t>The quotient rule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4D1EDF10-4CCF-46C6-BAEF-F0A4DBB406C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A25743C5-F293-4D7B-80D4-0B04F571FF9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D0EE1-8954-4EFD-AF26-ABE6665B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8186-4BCE-4019-8DED-3E1541858DB8}" type="datetime3">
              <a:rPr lang="en-US" smtClean="0"/>
              <a:t>22 December 2023</a:t>
            </a:fld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D4B7903-24C2-480A-A0FF-D0C630BEED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Find the </a:t>
            </a:r>
            <a:r>
              <a:rPr lang="en-US"/>
              <a:t>derivative of the </a:t>
            </a:r>
            <a:r>
              <a:rPr lang="en-US" dirty="0"/>
              <a:t>quotient </a:t>
            </a:r>
            <a:r>
              <a:rPr lang="en-US"/>
              <a:t>of functions.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512" y="1124744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To find the derivative of a quotient of functions you use the quotient rule.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quotient rule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9512" y="2204864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The derivative of a quotient of functions is not equal the quotient of the derivatives of the functions.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7541" y="3301084"/>
            <a:ext cx="213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For example: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283128" y="3875497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91792" y="3927968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022875" y="388847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25197" y="456799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532932" y="3912283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34819" y="475917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3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939126" y="470560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121267" y="5210881"/>
            <a:ext cx="13190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486390" y="6085226"/>
            <a:ext cx="7896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355976" y="3749786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355976" y="4155205"/>
            <a:ext cx="700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452911" y="4197163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7342306" y="5005541"/>
            <a:ext cx="949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7342306" y="5410960"/>
            <a:ext cx="949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7439241" y="5452918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7153441" y="6085317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3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7DC8C067-BF9E-4494-9965-BB27E7A7BC1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B267ACE0-A874-4AD2-A28F-CD9557D1F90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B16A762-F867-0502-EA70-6CAE63F91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72" y="5284261"/>
            <a:ext cx="949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B5AC99D5-459A-F0C9-6D06-9016D1417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72" y="5689680"/>
            <a:ext cx="949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E5ADF66-E577-BC52-4E3E-0FF2461CC51E}"/>
              </a:ext>
            </a:extLst>
          </p:cNvPr>
          <p:cNvCxnSpPr/>
          <p:nvPr/>
        </p:nvCxnSpPr>
        <p:spPr>
          <a:xfrm>
            <a:off x="718007" y="5731638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3">
            <a:extLst>
              <a:ext uri="{FF2B5EF4-FFF2-40B4-BE49-F238E27FC236}">
                <a16:creationId xmlns:a16="http://schemas.microsoft.com/office/drawing/2014/main" id="{11C34DEC-E28B-632C-45D4-3992BFA71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106" y="5280637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3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0A88E24D-5797-907B-874A-A59ADD8E2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956" y="5686056"/>
            <a:ext cx="462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159BA34-9338-83E3-623D-137E5BBD2CA0}"/>
              </a:ext>
            </a:extLst>
          </p:cNvPr>
          <p:cNvCxnSpPr/>
          <p:nvPr/>
        </p:nvCxnSpPr>
        <p:spPr>
          <a:xfrm>
            <a:off x="1838041" y="5728014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3">
            <a:extLst>
              <a:ext uri="{FF2B5EF4-FFF2-40B4-BE49-F238E27FC236}">
                <a16:creationId xmlns:a16="http://schemas.microsoft.com/office/drawing/2014/main" id="{798B3FC9-1DDA-E0F1-52CD-41A40216D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033" y="5469345"/>
            <a:ext cx="4923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495B3C02-5BD9-F392-C9A3-877F88F4B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893" y="5455223"/>
            <a:ext cx="98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= 3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1E108DA1-86DC-B17B-CABE-DA239EB2A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58" y="3730193"/>
            <a:ext cx="499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C29EF903-8A2E-391E-AD10-CC02B6F07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6197" y="4132388"/>
            <a:ext cx="462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1801A2B-EDCA-D797-B7B5-C25068580B40}"/>
              </a:ext>
            </a:extLst>
          </p:cNvPr>
          <p:cNvCxnSpPr/>
          <p:nvPr/>
        </p:nvCxnSpPr>
        <p:spPr>
          <a:xfrm>
            <a:off x="5236282" y="4174346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3">
            <a:extLst>
              <a:ext uri="{FF2B5EF4-FFF2-40B4-BE49-F238E27FC236}">
                <a16:creationId xmlns:a16="http://schemas.microsoft.com/office/drawing/2014/main" id="{7781D0AB-AA8C-735E-270E-68E9F8582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6868" y="3952495"/>
            <a:ext cx="4923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1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6" grpId="0"/>
      <p:bldP spid="18" grpId="0"/>
      <p:bldP spid="19" grpId="0"/>
      <p:bldP spid="20" grpId="0"/>
      <p:bldP spid="22" grpId="0"/>
      <p:bldP spid="2" grpId="0"/>
      <p:bldP spid="27" grpId="0"/>
      <p:bldP spid="29" grpId="0"/>
      <p:bldP spid="30" grpId="0"/>
      <p:bldP spid="32" grpId="0"/>
      <p:bldP spid="33" grpId="0"/>
      <p:bldP spid="34" grpId="0"/>
      <p:bldP spid="35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7150A7F-D6BB-4991-9008-66327DE88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" y="629972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To find the derivative of a quotient of functions you have to use the quotient rule.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4680DA-B264-42CD-9563-586E7110D2EF}"/>
              </a:ext>
            </a:extLst>
          </p:cNvPr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quotient rule</a:t>
            </a: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C81A89FB-7004-49F7-8223-A00F38507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20" y="2352323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Let</a:t>
            </a: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911FC50C-47F2-4D56-B5A5-AD094175C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682" y="1754206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Given that</a:t>
            </a: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7FBDCC9C-C96E-4227-B1AF-9D93A04D2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75" y="1301108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You can derive the quotient rule from first principles. </a:t>
            </a: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D9CBE074-D7D5-4834-9791-E50867043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2481" y="2352323"/>
            <a:ext cx="10464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0F13BF21-EEED-40A8-A361-32E3A7527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14" y="1754206"/>
            <a:ext cx="7799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DA7F257E-4F65-4683-B00A-6A4A3A49F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324" y="1754206"/>
            <a:ext cx="7799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B1901E84-DBA8-4477-A3A6-E8F42AAAE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555" y="1773068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and</a:t>
            </a:r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3C7A671D-52D6-42E8-BCBF-789E39687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900" y="1754205"/>
            <a:ext cx="43524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Are differentiable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78DD56F-622D-47BB-9EFE-CC42496F59E3}"/>
                  </a:ext>
                </a:extLst>
              </p:cNvPr>
              <p:cNvSpPr txBox="1"/>
              <p:nvPr/>
            </p:nvSpPr>
            <p:spPr>
              <a:xfrm>
                <a:off x="5512811" y="2118983"/>
                <a:ext cx="1859292" cy="8713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num>
                        <m:den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78DD56F-622D-47BB-9EFE-CC42496F59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811" y="2118983"/>
                <a:ext cx="1859292" cy="8713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91B6826-F6A0-49FB-81AB-877BAA3C6C7E}"/>
                  </a:ext>
                </a:extLst>
              </p:cNvPr>
              <p:cNvSpPr txBox="1"/>
              <p:nvPr/>
            </p:nvSpPr>
            <p:spPr>
              <a:xfrm>
                <a:off x="4928661" y="2339127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91B6826-F6A0-49FB-81AB-877BAA3C6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661" y="2339127"/>
                <a:ext cx="887359" cy="481094"/>
              </a:xfrm>
              <a:prstGeom prst="rect">
                <a:avLst/>
              </a:prstGeom>
              <a:blipFill>
                <a:blip r:embed="rId3"/>
                <a:stretch>
                  <a:fillRect l="-482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14144C0D-5600-41A2-8C67-0C0BE64B0C05}"/>
              </a:ext>
            </a:extLst>
          </p:cNvPr>
          <p:cNvSpPr/>
          <p:nvPr/>
        </p:nvSpPr>
        <p:spPr>
          <a:xfrm>
            <a:off x="3966689" y="2323731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3DAE8B7-FABD-488E-99C6-5E0F673742A8}"/>
                  </a:ext>
                </a:extLst>
              </p:cNvPr>
              <p:cNvSpPr txBox="1"/>
              <p:nvPr/>
            </p:nvSpPr>
            <p:spPr>
              <a:xfrm>
                <a:off x="1140165" y="4799584"/>
                <a:ext cx="1202060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3DAE8B7-FABD-488E-99C6-5E0F67374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165" y="4799584"/>
                <a:ext cx="1202060" cy="481094"/>
              </a:xfrm>
              <a:prstGeom prst="rect">
                <a:avLst/>
              </a:prstGeom>
              <a:blipFill>
                <a:blip r:embed="rId4"/>
                <a:stretch>
                  <a:fillRect l="-1523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A4E3CB-B6C7-4DC4-80C1-98CC9E1490CD}"/>
                  </a:ext>
                </a:extLst>
              </p:cNvPr>
              <p:cNvSpPr txBox="1"/>
              <p:nvPr/>
            </p:nvSpPr>
            <p:spPr>
              <a:xfrm>
                <a:off x="1029175" y="5970545"/>
                <a:ext cx="1202060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A4E3CB-B6C7-4DC4-80C1-98CC9E149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175" y="5970545"/>
                <a:ext cx="1202060" cy="481094"/>
              </a:xfrm>
              <a:prstGeom prst="rect">
                <a:avLst/>
              </a:prstGeom>
              <a:blipFill>
                <a:blip r:embed="rId5"/>
                <a:stretch>
                  <a:fillRect l="-1523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3">
            <a:extLst>
              <a:ext uri="{FF2B5EF4-FFF2-40B4-BE49-F238E27FC236}">
                <a16:creationId xmlns:a16="http://schemas.microsoft.com/office/drawing/2014/main" id="{5101C79B-4730-4D9E-94AA-E266DA868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430" y="2373863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Then:</a:t>
            </a:r>
          </a:p>
        </p:txBody>
      </p:sp>
      <p:sp>
        <p:nvSpPr>
          <p:cNvPr id="37" name="Text Box 3">
            <a:extLst>
              <a:ext uri="{FF2B5EF4-FFF2-40B4-BE49-F238E27FC236}">
                <a16:creationId xmlns:a16="http://schemas.microsoft.com/office/drawing/2014/main" id="{A648B961-F184-4350-9075-3B7712000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8704" y="2118983"/>
            <a:ext cx="7789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3">
            <a:extLst>
              <a:ext uri="{FF2B5EF4-FFF2-40B4-BE49-F238E27FC236}">
                <a16:creationId xmlns:a16="http://schemas.microsoft.com/office/drawing/2014/main" id="{D18DBCAF-DF50-4818-84DE-E64D7146E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8704" y="2538078"/>
            <a:ext cx="7952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909B448-3821-4501-943E-A760353CA15B}"/>
              </a:ext>
            </a:extLst>
          </p:cNvPr>
          <p:cNvCxnSpPr/>
          <p:nvPr/>
        </p:nvCxnSpPr>
        <p:spPr>
          <a:xfrm>
            <a:off x="2298474" y="2580420"/>
            <a:ext cx="548640" cy="0"/>
          </a:xfrm>
          <a:prstGeom prst="line">
            <a:avLst/>
          </a:prstGeom>
          <a:ln w="22225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591EAE4-30CE-4180-8ADF-16526400FC8B}"/>
                  </a:ext>
                </a:extLst>
              </p:cNvPr>
              <p:cNvSpPr txBox="1"/>
              <p:nvPr/>
            </p:nvSpPr>
            <p:spPr>
              <a:xfrm>
                <a:off x="2013666" y="3286174"/>
                <a:ext cx="3350533" cy="8713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den>
                          </m:f>
                        </m:num>
                        <m:den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591EAE4-30CE-4180-8ADF-16526400F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666" y="3286174"/>
                <a:ext cx="3350533" cy="8713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ABB143C-012E-4DE7-8B86-F82A907CD7FA}"/>
                  </a:ext>
                </a:extLst>
              </p:cNvPr>
              <p:cNvSpPr txBox="1"/>
              <p:nvPr/>
            </p:nvSpPr>
            <p:spPr>
              <a:xfrm>
                <a:off x="1429516" y="3506318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ABB143C-012E-4DE7-8B86-F82A907CD7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516" y="3506318"/>
                <a:ext cx="887359" cy="481094"/>
              </a:xfrm>
              <a:prstGeom prst="rect">
                <a:avLst/>
              </a:prstGeom>
              <a:blipFill>
                <a:blip r:embed="rId7"/>
                <a:stretch>
                  <a:fillRect l="-482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D0A9474F-71AC-4C7F-B82B-FE79E6E8C812}"/>
              </a:ext>
            </a:extLst>
          </p:cNvPr>
          <p:cNvSpPr/>
          <p:nvPr/>
        </p:nvSpPr>
        <p:spPr>
          <a:xfrm>
            <a:off x="467544" y="3490922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8197751-5A32-4048-A39C-AFDDCEBEDC22}"/>
                  </a:ext>
                </a:extLst>
              </p:cNvPr>
              <p:cNvSpPr txBox="1"/>
              <p:nvPr/>
            </p:nvSpPr>
            <p:spPr>
              <a:xfrm>
                <a:off x="2018069" y="4537811"/>
                <a:ext cx="6009594" cy="8720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)−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den>
                          </m:f>
                        </m:num>
                        <m:den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8197751-5A32-4048-A39C-AFDDCEBED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069" y="4537811"/>
                <a:ext cx="6009594" cy="8720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53A4F70-63DA-48C7-AA46-5C67009318AF}"/>
                  </a:ext>
                </a:extLst>
              </p:cNvPr>
              <p:cNvSpPr txBox="1"/>
              <p:nvPr/>
            </p:nvSpPr>
            <p:spPr>
              <a:xfrm>
                <a:off x="1960493" y="5718352"/>
                <a:ext cx="286623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53A4F70-63DA-48C7-AA46-5C6700931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0493" y="5718352"/>
                <a:ext cx="2866234" cy="59727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8D72634-0B9B-4BC1-9A72-A771018E1699}"/>
                  </a:ext>
                </a:extLst>
              </p:cNvPr>
              <p:cNvSpPr txBox="1"/>
              <p:nvPr/>
            </p:nvSpPr>
            <p:spPr>
              <a:xfrm>
                <a:off x="5161905" y="5704744"/>
                <a:ext cx="2864950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8D72634-0B9B-4BC1-9A72-A771018E1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905" y="5704744"/>
                <a:ext cx="2864950" cy="59727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3">
                <a:extLst>
                  <a:ext uri="{FF2B5EF4-FFF2-40B4-BE49-F238E27FC236}">
                    <a16:creationId xmlns:a16="http://schemas.microsoft.com/office/drawing/2014/main" id="{135CAF29-3136-4B16-A71D-385C04AC04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3206" y="5809125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" name="Text Box 3">
                <a:extLst>
                  <a:ext uri="{FF2B5EF4-FFF2-40B4-BE49-F238E27FC236}">
                    <a16:creationId xmlns:a16="http://schemas.microsoft.com/office/drawing/2014/main" id="{135CAF29-3136-4B16-A71D-385C04AC0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73206" y="5809125"/>
                <a:ext cx="310910" cy="461665"/>
              </a:xfrm>
              <a:prstGeom prst="rect">
                <a:avLst/>
              </a:prstGeom>
              <a:blipFill>
                <a:blip r:embed="rId11"/>
                <a:stretch>
                  <a:fillRect r="-1960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 Box 7">
            <a:extLst>
              <a:ext uri="{FF2B5EF4-FFF2-40B4-BE49-F238E27FC236}">
                <a16:creationId xmlns:a16="http://schemas.microsoft.com/office/drawing/2014/main" id="{B585B361-7900-45A7-B4F9-0221B0B1A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18" y="2954765"/>
            <a:ext cx="56042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Subtracting fractions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8" name="Text Box 7">
            <a:extLst>
              <a:ext uri="{FF2B5EF4-FFF2-40B4-BE49-F238E27FC236}">
                <a16:creationId xmlns:a16="http://schemas.microsoft.com/office/drawing/2014/main" id="{BE6E3CF9-5BC3-47F4-9CF1-DB974E673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342" y="4121698"/>
            <a:ext cx="56042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Adding and subtracting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000" dirty="0">
                <a:solidFill>
                  <a:srgbClr val="FF6600"/>
                </a:solidFill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</a:rPr>
              <a:t>)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</a:rPr>
              <a:t>)</a:t>
            </a:r>
            <a:endParaRPr lang="en-GB" sz="20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7">
            <a:extLst>
              <a:ext uri="{FF2B5EF4-FFF2-40B4-BE49-F238E27FC236}">
                <a16:creationId xmlns:a16="http://schemas.microsoft.com/office/drawing/2014/main" id="{87246E97-43CA-4927-9352-670EDB0AE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543" y="5356192"/>
            <a:ext cx="77557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Separating the two fractions and switching the denominator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DEBF5D4-9CE4-4D4A-8E0D-33DAFEE9FC20}"/>
              </a:ext>
            </a:extLst>
          </p:cNvPr>
          <p:cNvCxnSpPr/>
          <p:nvPr/>
        </p:nvCxnSpPr>
        <p:spPr>
          <a:xfrm>
            <a:off x="1969791" y="6343465"/>
            <a:ext cx="5980613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AF80380D-A0F7-4FD6-BBA3-8F518189D293}"/>
                  </a:ext>
                </a:extLst>
              </p:cNvPr>
              <p:cNvSpPr/>
              <p:nvPr/>
            </p:nvSpPr>
            <p:spPr>
              <a:xfrm>
                <a:off x="4116216" y="6315631"/>
                <a:ext cx="17227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AF80380D-A0F7-4FD6-BBA3-8F518189D2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216" y="6315631"/>
                <a:ext cx="1722716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485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quotient rule</a:t>
            </a:r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2168DDC6-AE3A-49A8-A0E1-8F91EF64F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949" y="3949501"/>
            <a:ext cx="7755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3">
            <a:extLst>
              <a:ext uri="{FF2B5EF4-FFF2-40B4-BE49-F238E27FC236}">
                <a16:creationId xmlns:a16="http://schemas.microsoft.com/office/drawing/2014/main" id="{046AC0CA-16FB-4DB7-81AE-642AC9FD1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809" y="3965746"/>
            <a:ext cx="977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i="1" dirty="0">
                <a:solidFill>
                  <a:srgbClr val="010066"/>
                </a:solidFill>
                <a:cs typeface="Arial" panose="020B0604020202020204" pitchFamily="34" charset="0"/>
              </a:rPr>
              <a:t>′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 Box 3">
            <a:extLst>
              <a:ext uri="{FF2B5EF4-FFF2-40B4-BE49-F238E27FC236}">
                <a16:creationId xmlns:a16="http://schemas.microsoft.com/office/drawing/2014/main" id="{E4AC6C1B-B804-4D48-B19D-D991A2A57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3224" y="3992146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3BAFC375-982B-46F1-B08C-E7CB5FC94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459" y="3972874"/>
            <a:ext cx="8836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2EEAA7E-0217-4A83-8ADE-B1D27C40E08D}"/>
              </a:ext>
            </a:extLst>
          </p:cNvPr>
          <p:cNvSpPr/>
          <p:nvPr/>
        </p:nvSpPr>
        <p:spPr>
          <a:xfrm>
            <a:off x="4982508" y="4140470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55" name="Text Box 3">
            <a:extLst>
              <a:ext uri="{FF2B5EF4-FFF2-40B4-BE49-F238E27FC236}">
                <a16:creationId xmlns:a16="http://schemas.microsoft.com/office/drawing/2014/main" id="{0A76FF56-5655-408F-845B-E1B9E20E1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925" y="4878957"/>
            <a:ext cx="40435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Which is the quotient rule.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2B8C88D4-CBA4-4073-9736-30F960CBF91B}"/>
                  </a:ext>
                </a:extLst>
              </p:cNvPr>
              <p:cNvSpPr txBox="1"/>
              <p:nvPr/>
            </p:nvSpPr>
            <p:spPr>
              <a:xfrm>
                <a:off x="645160" y="2042564"/>
                <a:ext cx="1202060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2B8C88D4-CBA4-4073-9736-30F960CBF9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60" y="2042564"/>
                <a:ext cx="1202060" cy="481094"/>
              </a:xfrm>
              <a:prstGeom prst="rect">
                <a:avLst/>
              </a:prstGeom>
              <a:blipFill>
                <a:blip r:embed="rId2"/>
                <a:stretch>
                  <a:fillRect l="-1523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C664785-F46A-4688-8ADC-095E4E4E5D6A}"/>
                  </a:ext>
                </a:extLst>
              </p:cNvPr>
              <p:cNvSpPr txBox="1"/>
              <p:nvPr/>
            </p:nvSpPr>
            <p:spPr>
              <a:xfrm>
                <a:off x="5999265" y="2989005"/>
                <a:ext cx="887358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C664785-F46A-4688-8ADC-095E4E4E5D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265" y="2989005"/>
                <a:ext cx="887358" cy="481094"/>
              </a:xfrm>
              <a:prstGeom prst="rect">
                <a:avLst/>
              </a:prstGeom>
              <a:blipFill>
                <a:blip r:embed="rId3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0D2FAA9-CBD2-477B-AA4C-E7BB4BAE8533}"/>
                  </a:ext>
                </a:extLst>
              </p:cNvPr>
              <p:cNvSpPr txBox="1"/>
              <p:nvPr/>
            </p:nvSpPr>
            <p:spPr>
              <a:xfrm>
                <a:off x="3535637" y="3490749"/>
                <a:ext cx="887358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0D2FAA9-CBD2-477B-AA4C-E7BB4BAE85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637" y="3490749"/>
                <a:ext cx="887358" cy="481094"/>
              </a:xfrm>
              <a:prstGeom prst="rect">
                <a:avLst/>
              </a:prstGeom>
              <a:blipFill>
                <a:blip r:embed="rId4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4735E09-34E1-4759-BF5D-62AAFC22C72A}"/>
                  </a:ext>
                </a:extLst>
              </p:cNvPr>
              <p:cNvSpPr txBox="1"/>
              <p:nvPr/>
            </p:nvSpPr>
            <p:spPr>
              <a:xfrm>
                <a:off x="2272540" y="3013257"/>
                <a:ext cx="887358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4735E09-34E1-4759-BF5D-62AAFC22C7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540" y="3013257"/>
                <a:ext cx="887358" cy="481094"/>
              </a:xfrm>
              <a:prstGeom prst="rect">
                <a:avLst/>
              </a:prstGeom>
              <a:blipFill>
                <a:blip r:embed="rId5"/>
                <a:stretch>
                  <a:fillRect l="-482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FA25CB87-8F56-450F-B104-3E7096726E57}"/>
                  </a:ext>
                </a:extLst>
              </p:cNvPr>
              <p:cNvSpPr txBox="1"/>
              <p:nvPr/>
            </p:nvSpPr>
            <p:spPr>
              <a:xfrm>
                <a:off x="5052794" y="2989005"/>
                <a:ext cx="887358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FA25CB87-8F56-450F-B104-3E7096726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794" y="2989005"/>
                <a:ext cx="887358" cy="481094"/>
              </a:xfrm>
              <a:prstGeom prst="rect">
                <a:avLst/>
              </a:prstGeom>
              <a:blipFill>
                <a:blip r:embed="rId6"/>
                <a:stretch>
                  <a:fillRect l="-482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B6FC2EE-DB8F-4888-AA13-AC47496F050D}"/>
                  </a:ext>
                </a:extLst>
              </p:cNvPr>
              <p:cNvSpPr txBox="1"/>
              <p:nvPr/>
            </p:nvSpPr>
            <p:spPr>
              <a:xfrm>
                <a:off x="1464088" y="1704915"/>
                <a:ext cx="2405146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B6FC2EE-DB8F-4888-AA13-AC47496F0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088" y="1704915"/>
                <a:ext cx="2405146" cy="5972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ACD4272-30CE-4216-930C-EC6FBFAB1F19}"/>
                  </a:ext>
                </a:extLst>
              </p:cNvPr>
              <p:cNvSpPr txBox="1"/>
              <p:nvPr/>
            </p:nvSpPr>
            <p:spPr>
              <a:xfrm>
                <a:off x="1223514" y="3003293"/>
                <a:ext cx="887358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ACD4272-30CE-4216-930C-EC6FBFAB1F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514" y="3003293"/>
                <a:ext cx="887358" cy="481094"/>
              </a:xfrm>
              <a:prstGeom prst="rect">
                <a:avLst/>
              </a:prstGeom>
              <a:blipFill>
                <a:blip r:embed="rId8"/>
                <a:stretch>
                  <a:fillRect l="-482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3">
            <a:extLst>
              <a:ext uri="{FF2B5EF4-FFF2-40B4-BE49-F238E27FC236}">
                <a16:creationId xmlns:a16="http://schemas.microsoft.com/office/drawing/2014/main" id="{966D20EA-237C-4A3A-A782-A2D787E74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735" y="3213812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3">
                <a:extLst>
                  <a:ext uri="{FF2B5EF4-FFF2-40B4-BE49-F238E27FC236}">
                    <a16:creationId xmlns:a16="http://schemas.microsoft.com/office/drawing/2014/main" id="{AFD2050A-5195-47D8-9863-28051F64D1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18" y="3950662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Text Box 3">
                <a:extLst>
                  <a:ext uri="{FF2B5EF4-FFF2-40B4-BE49-F238E27FC236}">
                    <a16:creationId xmlns:a16="http://schemas.microsoft.com/office/drawing/2014/main" id="{AFD2050A-5195-47D8-9863-28051F64D1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62218" y="3950662"/>
                <a:ext cx="310910" cy="461665"/>
              </a:xfrm>
              <a:prstGeom prst="rect">
                <a:avLst/>
              </a:prstGeom>
              <a:blipFill>
                <a:blip r:embed="rId9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 Box 3">
            <a:extLst>
              <a:ext uri="{FF2B5EF4-FFF2-40B4-BE49-F238E27FC236}">
                <a16:creationId xmlns:a16="http://schemas.microsoft.com/office/drawing/2014/main" id="{0F0BB310-AE70-4EF8-A4D9-12F535A04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835" y="4429654"/>
            <a:ext cx="7017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 Box 3">
            <a:extLst>
              <a:ext uri="{FF2B5EF4-FFF2-40B4-BE49-F238E27FC236}">
                <a16:creationId xmlns:a16="http://schemas.microsoft.com/office/drawing/2014/main" id="{06783A5C-CC6A-4359-9E90-BFA980566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925" y="4416280"/>
            <a:ext cx="7017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53ED134-296E-4AD4-8802-331AF5478F41}"/>
              </a:ext>
            </a:extLst>
          </p:cNvPr>
          <p:cNvCxnSpPr/>
          <p:nvPr/>
        </p:nvCxnSpPr>
        <p:spPr>
          <a:xfrm>
            <a:off x="1182354" y="4443942"/>
            <a:ext cx="2771143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3">
            <a:extLst>
              <a:ext uri="{FF2B5EF4-FFF2-40B4-BE49-F238E27FC236}">
                <a16:creationId xmlns:a16="http://schemas.microsoft.com/office/drawing/2014/main" id="{757080E4-2C7E-46BA-AF8C-374ACA8D6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159" y="3872653"/>
            <a:ext cx="700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 Box 3">
            <a:extLst>
              <a:ext uri="{FF2B5EF4-FFF2-40B4-BE49-F238E27FC236}">
                <a16:creationId xmlns:a16="http://schemas.microsoft.com/office/drawing/2014/main" id="{01EBE88F-6F75-47B8-84BB-495FC3E04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6745" y="3973658"/>
            <a:ext cx="7103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 Box 3">
            <a:extLst>
              <a:ext uri="{FF2B5EF4-FFF2-40B4-BE49-F238E27FC236}">
                <a16:creationId xmlns:a16="http://schemas.microsoft.com/office/drawing/2014/main" id="{209BC528-D5A8-4B0B-8224-62C3E6FFE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6980" y="3954386"/>
            <a:ext cx="8023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 Box 3">
                <a:extLst>
                  <a:ext uri="{FF2B5EF4-FFF2-40B4-BE49-F238E27FC236}">
                    <a16:creationId xmlns:a16="http://schemas.microsoft.com/office/drawing/2014/main" id="{A9B70DC7-9878-4353-ACEB-596B8EDA0D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85739" y="3932174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1" name="Text Box 3">
                <a:extLst>
                  <a:ext uri="{FF2B5EF4-FFF2-40B4-BE49-F238E27FC236}">
                    <a16:creationId xmlns:a16="http://schemas.microsoft.com/office/drawing/2014/main" id="{A9B70DC7-9878-4353-ACEB-596B8EDA0D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85739" y="3932174"/>
                <a:ext cx="310910" cy="461665"/>
              </a:xfrm>
              <a:prstGeom prst="rect">
                <a:avLst/>
              </a:prstGeom>
              <a:blipFill>
                <a:blip r:embed="rId10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 Box 3">
            <a:extLst>
              <a:ext uri="{FF2B5EF4-FFF2-40B4-BE49-F238E27FC236}">
                <a16:creationId xmlns:a16="http://schemas.microsoft.com/office/drawing/2014/main" id="{3AF68FD7-B343-495A-B45F-ECBFA445C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356" y="4411166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[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)]</a:t>
            </a:r>
            <a:r>
              <a:rPr lang="en-GB" sz="2400" baseline="300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F1CA336-D54F-4AF7-B7B4-B46031DAD898}"/>
              </a:ext>
            </a:extLst>
          </p:cNvPr>
          <p:cNvCxnSpPr/>
          <p:nvPr/>
        </p:nvCxnSpPr>
        <p:spPr>
          <a:xfrm>
            <a:off x="6005875" y="4425454"/>
            <a:ext cx="2771143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9239B1DF-3982-4C2D-9A8F-5C00336643D3}"/>
              </a:ext>
            </a:extLst>
          </p:cNvPr>
          <p:cNvSpPr/>
          <p:nvPr/>
        </p:nvSpPr>
        <p:spPr>
          <a:xfrm>
            <a:off x="128988" y="4210746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5" name="Text Box 7">
            <a:extLst>
              <a:ext uri="{FF2B5EF4-FFF2-40B4-BE49-F238E27FC236}">
                <a16:creationId xmlns:a16="http://schemas.microsoft.com/office/drawing/2014/main" id="{A86122FE-451E-4605-8F9E-CBDD07FCA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14" y="1476114"/>
            <a:ext cx="1581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Factorising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6" name="Text Box 7">
            <a:extLst>
              <a:ext uri="{FF2B5EF4-FFF2-40B4-BE49-F238E27FC236}">
                <a16:creationId xmlns:a16="http://schemas.microsoft.com/office/drawing/2014/main" id="{F674C154-B62D-47FF-A8E6-C78768C5C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2575099"/>
            <a:ext cx="65744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Taking the limits in both numerator and denominator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8" name="Text Box 3">
            <a:extLst>
              <a:ext uri="{FF2B5EF4-FFF2-40B4-BE49-F238E27FC236}">
                <a16:creationId xmlns:a16="http://schemas.microsoft.com/office/drawing/2014/main" id="{EB81E0EF-8D93-4683-A2E1-2BC59FCC5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5408" y="3869266"/>
            <a:ext cx="7794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C90DE1B-E0AA-465C-AF95-B25AF613B23B}"/>
              </a:ext>
            </a:extLst>
          </p:cNvPr>
          <p:cNvCxnSpPr/>
          <p:nvPr/>
        </p:nvCxnSpPr>
        <p:spPr>
          <a:xfrm>
            <a:off x="1547664" y="2332660"/>
            <a:ext cx="55778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B514955-BC20-4B0C-93B3-042A1D5093BE}"/>
                  </a:ext>
                </a:extLst>
              </p:cNvPr>
              <p:cNvSpPr/>
              <p:nvPr/>
            </p:nvSpPr>
            <p:spPr>
              <a:xfrm>
                <a:off x="3742007" y="2304826"/>
                <a:ext cx="17227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B514955-BC20-4B0C-93B3-042A1D5093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007" y="2304826"/>
                <a:ext cx="1722716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866AE235-6515-4406-BFEC-095FE21C64CE}"/>
                  </a:ext>
                </a:extLst>
              </p:cNvPr>
              <p:cNvSpPr txBox="1"/>
              <p:nvPr/>
            </p:nvSpPr>
            <p:spPr>
              <a:xfrm>
                <a:off x="699355" y="875988"/>
                <a:ext cx="1202060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866AE235-6515-4406-BFEC-095FE21C6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355" y="875988"/>
                <a:ext cx="1202060" cy="481094"/>
              </a:xfrm>
              <a:prstGeom prst="rect">
                <a:avLst/>
              </a:prstGeom>
              <a:blipFill>
                <a:blip r:embed="rId12"/>
                <a:stretch>
                  <a:fillRect l="-1523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AFA12473-2C6A-41F5-99F3-A3427109B999}"/>
                  </a:ext>
                </a:extLst>
              </p:cNvPr>
              <p:cNvSpPr txBox="1"/>
              <p:nvPr/>
            </p:nvSpPr>
            <p:spPr>
              <a:xfrm>
                <a:off x="1630673" y="623795"/>
                <a:ext cx="286623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AFA12473-2C6A-41F5-99F3-A3427109B9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673" y="623795"/>
                <a:ext cx="2866234" cy="59727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A4553B6E-A81D-46C3-B52B-B8BFFA410560}"/>
                  </a:ext>
                </a:extLst>
              </p:cNvPr>
              <p:cNvSpPr txBox="1"/>
              <p:nvPr/>
            </p:nvSpPr>
            <p:spPr>
              <a:xfrm>
                <a:off x="4832085" y="610187"/>
                <a:ext cx="2864950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A4553B6E-A81D-46C3-B52B-B8BFFA410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2085" y="610187"/>
                <a:ext cx="2864950" cy="59727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 Box 3">
                <a:extLst>
                  <a:ext uri="{FF2B5EF4-FFF2-40B4-BE49-F238E27FC236}">
                    <a16:creationId xmlns:a16="http://schemas.microsoft.com/office/drawing/2014/main" id="{393E8E89-9393-4FA4-89E7-E91D03C7B6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28493" y="721307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4" name="Text Box 3">
                <a:extLst>
                  <a:ext uri="{FF2B5EF4-FFF2-40B4-BE49-F238E27FC236}">
                    <a16:creationId xmlns:a16="http://schemas.microsoft.com/office/drawing/2014/main" id="{393E8E89-9393-4FA4-89E7-E91D03C7B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8493" y="721307"/>
                <a:ext cx="310910" cy="461665"/>
              </a:xfrm>
              <a:prstGeom prst="rect">
                <a:avLst/>
              </a:prstGeom>
              <a:blipFill>
                <a:blip r:embed="rId15"/>
                <a:stretch>
                  <a:fillRect r="-1960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79D3817D-3FB6-4AC0-A139-9F28208D6801}"/>
              </a:ext>
            </a:extLst>
          </p:cNvPr>
          <p:cNvCxnSpPr/>
          <p:nvPr/>
        </p:nvCxnSpPr>
        <p:spPr>
          <a:xfrm>
            <a:off x="1639971" y="1248908"/>
            <a:ext cx="5980613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976BCC2D-C141-4F85-9671-B8CA59494286}"/>
                  </a:ext>
                </a:extLst>
              </p:cNvPr>
              <p:cNvSpPr/>
              <p:nvPr/>
            </p:nvSpPr>
            <p:spPr>
              <a:xfrm>
                <a:off x="3786396" y="1221074"/>
                <a:ext cx="17227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976BCC2D-C141-4F85-9671-B8CA594942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396" y="1221074"/>
                <a:ext cx="1722716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7487B46E-7D51-496D-B270-275251E27278}"/>
                  </a:ext>
                </a:extLst>
              </p:cNvPr>
              <p:cNvSpPr txBox="1"/>
              <p:nvPr/>
            </p:nvSpPr>
            <p:spPr>
              <a:xfrm>
                <a:off x="4175343" y="1699101"/>
                <a:ext cx="2398092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7487B46E-7D51-496D-B270-275251E272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343" y="1699101"/>
                <a:ext cx="2398092" cy="59727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 Box 3">
                <a:extLst>
                  <a:ext uri="{FF2B5EF4-FFF2-40B4-BE49-F238E27FC236}">
                    <a16:creationId xmlns:a16="http://schemas.microsoft.com/office/drawing/2014/main" id="{CFFB6EF8-2A73-4F69-BA6E-11521B5845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23861" y="1832200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8" name="Text Box 3">
                <a:extLst>
                  <a:ext uri="{FF2B5EF4-FFF2-40B4-BE49-F238E27FC236}">
                    <a16:creationId xmlns:a16="http://schemas.microsoft.com/office/drawing/2014/main" id="{CFFB6EF8-2A73-4F69-BA6E-11521B584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3861" y="1832200"/>
                <a:ext cx="310910" cy="461665"/>
              </a:xfrm>
              <a:prstGeom prst="rect">
                <a:avLst/>
              </a:prstGeom>
              <a:blipFill>
                <a:blip r:embed="rId18"/>
                <a:stretch>
                  <a:fillRect r="-1960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AE1B1CC2-EE7D-4982-891C-A8E0BDDD8728}"/>
                  </a:ext>
                </a:extLst>
              </p:cNvPr>
              <p:cNvSpPr/>
              <p:nvPr/>
            </p:nvSpPr>
            <p:spPr>
              <a:xfrm>
                <a:off x="1690944" y="2984612"/>
                <a:ext cx="7654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AE1B1CC2-EE7D-4982-891C-A8E0BDDD87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944" y="2984612"/>
                <a:ext cx="765466" cy="4001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2A66071E-DBDC-4BD0-93AF-2AF3C8CD5919}"/>
                  </a:ext>
                </a:extLst>
              </p:cNvPr>
              <p:cNvSpPr/>
              <p:nvPr/>
            </p:nvSpPr>
            <p:spPr>
              <a:xfrm>
                <a:off x="2743149" y="2863666"/>
                <a:ext cx="2043188" cy="6896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2A66071E-DBDC-4BD0-93AF-2AF3C8CD59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149" y="2863666"/>
                <a:ext cx="2043188" cy="68961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3E73A874-C3C9-4259-ABF7-5C6A8E9F4617}"/>
                  </a:ext>
                </a:extLst>
              </p:cNvPr>
              <p:cNvSpPr/>
              <p:nvPr/>
            </p:nvSpPr>
            <p:spPr>
              <a:xfrm>
                <a:off x="5433303" y="2970127"/>
                <a:ext cx="77251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3E73A874-C3C9-4259-ABF7-5C6A8E9F46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303" y="2970127"/>
                <a:ext cx="772519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66606448-92F2-4392-8D3D-A6DC5945D58C}"/>
                  </a:ext>
                </a:extLst>
              </p:cNvPr>
              <p:cNvSpPr/>
              <p:nvPr/>
            </p:nvSpPr>
            <p:spPr>
              <a:xfrm>
                <a:off x="6434339" y="2851497"/>
                <a:ext cx="2029081" cy="6896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66606448-92F2-4392-8D3D-A6DC5945D5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339" y="2851497"/>
                <a:ext cx="2029081" cy="68961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4504B1D0-2982-4745-9FA9-C7DB5F17079A}"/>
              </a:ext>
            </a:extLst>
          </p:cNvPr>
          <p:cNvCxnSpPr/>
          <p:nvPr/>
        </p:nvCxnSpPr>
        <p:spPr>
          <a:xfrm>
            <a:off x="1035645" y="3526661"/>
            <a:ext cx="78638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5048B60-A8B0-41A6-AE59-163AD92659F0}"/>
                  </a:ext>
                </a:extLst>
              </p:cNvPr>
              <p:cNvSpPr/>
              <p:nvPr/>
            </p:nvSpPr>
            <p:spPr>
              <a:xfrm>
                <a:off x="3971004" y="3488788"/>
                <a:ext cx="190225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5048B60-A8B0-41A6-AE59-163AD92659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004" y="3488788"/>
                <a:ext cx="1902252" cy="40011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 Box 3">
                <a:extLst>
                  <a:ext uri="{FF2B5EF4-FFF2-40B4-BE49-F238E27FC236}">
                    <a16:creationId xmlns:a16="http://schemas.microsoft.com/office/drawing/2014/main" id="{433B69FE-74B0-4154-A480-3819F90357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30277" y="2985618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5" name="Text Box 3">
                <a:extLst>
                  <a:ext uri="{FF2B5EF4-FFF2-40B4-BE49-F238E27FC236}">
                    <a16:creationId xmlns:a16="http://schemas.microsoft.com/office/drawing/2014/main" id="{433B69FE-74B0-4154-A480-3819F9035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0277" y="2985618"/>
                <a:ext cx="310910" cy="461665"/>
              </a:xfrm>
              <a:prstGeom prst="rect">
                <a:avLst/>
              </a:prstGeom>
              <a:blipFill>
                <a:blip r:embed="rId24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Rectangle 14">
            <a:extLst>
              <a:ext uri="{FF2B5EF4-FFF2-40B4-BE49-F238E27FC236}">
                <a16:creationId xmlns:a16="http://schemas.microsoft.com/office/drawing/2014/main" id="{709AF711-0389-4B9B-874C-41477D660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737" y="5296996"/>
            <a:ext cx="3841426" cy="14303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023A862-0D59-4B8E-981A-8064780B96B6}"/>
                  </a:ext>
                </a:extLst>
              </p:cNvPr>
              <p:cNvSpPr txBox="1"/>
              <p:nvPr/>
            </p:nvSpPr>
            <p:spPr>
              <a:xfrm>
                <a:off x="3063790" y="5289160"/>
                <a:ext cx="4234625" cy="1438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1" dirty="0" smtClean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GB" dirty="0">
                            <a:solidFill>
                              <a:srgbClr val="FF6600"/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GB" i="1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GB" dirty="0">
                            <a:solidFill>
                              <a:srgbClr val="FF6600"/>
                            </a:solidFill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then</a:t>
                </a:r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d>
                          <m:dPr>
                            <m:ctrlPr>
                              <a:rPr lang="en-GB" b="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sSup>
                          <m:sSupPr>
                            <m:ctrlPr>
                              <a:rPr lang="en-GB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GB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b="0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d>
                          <m:dPr>
                            <m:ctrlPr>
                              <a:rPr lang="en-US" b="0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sSup>
                          <m:sSupPr>
                            <m:ctrlPr>
                              <a:rPr lang="en-US" b="0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GB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 dirty="0" smtClean="0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b="0" i="1" dirty="0" smtClean="0">
                                    <a:solidFill>
                                      <a:srgbClr val="FF6600"/>
                                    </a:solidFill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GB" dirty="0">
                                    <a:solidFill>
                                      <a:srgbClr val="FF6600"/>
                                    </a:solidFill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GB" i="1" dirty="0">
                                    <a:solidFill>
                                      <a:srgbClr val="FF6600"/>
                                    </a:solidFill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GB" dirty="0">
                                    <a:solidFill>
                                      <a:srgbClr val="FF6600"/>
                                    </a:solidFill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023A862-0D59-4B8E-981A-8064780B9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790" y="5289160"/>
                <a:ext cx="4234625" cy="1438214"/>
              </a:xfrm>
              <a:prstGeom prst="rect">
                <a:avLst/>
              </a:prstGeom>
              <a:blipFill>
                <a:blip r:embed="rId25"/>
                <a:stretch>
                  <a:fillRect l="-23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 Box 7">
            <a:extLst>
              <a:ext uri="{FF2B5EF4-FFF2-40B4-BE49-F238E27FC236}">
                <a16:creationId xmlns:a16="http://schemas.microsoft.com/office/drawing/2014/main" id="{C10797B3-D617-44E4-BD70-CBE4D2197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54" y="3680729"/>
            <a:ext cx="27112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Evaluating for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h</a:t>
            </a:r>
            <a:r>
              <a:rPr lang="en-GB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 →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0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A3F2DFB-33CB-19C0-A912-C61BFE8A4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3100" y="4126881"/>
            <a:ext cx="462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92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4" grpId="0"/>
      <p:bldP spid="75" grpId="0"/>
      <p:bldP spid="76" grpId="0"/>
      <p:bldP spid="78" grpId="0"/>
      <p:bldP spid="80" grpId="0"/>
      <p:bldP spid="87" grpId="0"/>
      <p:bldP spid="88" grpId="0"/>
      <p:bldP spid="89" grpId="0"/>
      <p:bldP spid="90" grpId="0"/>
      <p:bldP spid="91" grpId="0"/>
      <p:bldP spid="92" grpId="0"/>
      <p:bldP spid="94" grpId="0"/>
      <p:bldP spid="95" grpId="0"/>
      <p:bldP spid="96" grpId="0" animBg="1"/>
      <p:bldP spid="97" grpId="0"/>
      <p:bldP spid="9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2915816" y="2358144"/>
            <a:ext cx="4080319" cy="1070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2916563" y="4828548"/>
            <a:ext cx="3120421" cy="1336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27136" y="797851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quotient rule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266525" y="1771682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and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061247" y="1757169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560857" y="1757169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791088" y="1776031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and</a:t>
            </a:r>
            <a:endParaRPr lang="en-GB" sz="2400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279433" y="1757168"/>
            <a:ext cx="43524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are differentiable functions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1545876" y="2635137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Then: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970698" y="2602117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320466" y="3448478"/>
            <a:ext cx="49111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Another way of writing this is:</a:t>
            </a: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2046161" y="3909567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3054273" y="3909568"/>
            <a:ext cx="5930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871137" y="4371232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2024915" y="4371231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3116108" y="436688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2400469" y="4381646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and</a:t>
            </a:r>
            <a:endParaRPr lang="en-GB" sz="2400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455368" y="4381646"/>
            <a:ext cx="568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are differentiable functions of </a:t>
            </a:r>
            <a:r>
              <a:rPr lang="en-GB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 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1516158" y="5319240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2916563" y="5232381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563" y="5232381"/>
                <a:ext cx="931024" cy="7936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4587056" y="4801869"/>
                <a:ext cx="107997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6" y="4801869"/>
                <a:ext cx="1079976" cy="79361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3823912" y="4828548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912" y="4828548"/>
                <a:ext cx="850746" cy="79361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51455" y="779943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974499" y="617446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3974499" y="1022865"/>
            <a:ext cx="700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4071434" y="1064823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861466" y="823426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6036984" y="823426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5598477" y="2386907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3921674" y="241471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4519347" y="2395696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3"/>
              <p:cNvSpPr txBox="1">
                <a:spLocks noChangeArrowheads="1"/>
              </p:cNvSpPr>
              <p:nvPr/>
            </p:nvSpPr>
            <p:spPr bwMode="auto">
              <a:xfrm>
                <a:off x="5200668" y="2373231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00668" y="2373231"/>
                <a:ext cx="310910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960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4839285" y="285222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[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)]</a:t>
            </a:r>
            <a:r>
              <a:rPr lang="en-GB" sz="2400" baseline="300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4020803" y="2866511"/>
            <a:ext cx="2926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6333840" y="235814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3593032" y="3715868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3583810" y="4077072"/>
            <a:ext cx="3906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3626073" y="4163245"/>
            <a:ext cx="27432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815096" y="5629188"/>
            <a:ext cx="201168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4610730" y="5568279"/>
            <a:ext cx="589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6" name="Rectangle 65">
            <a:hlinkClick r:id="rId6"/>
            <a:extLst>
              <a:ext uri="{FF2B5EF4-FFF2-40B4-BE49-F238E27FC236}">
                <a16:creationId xmlns:a16="http://schemas.microsoft.com/office/drawing/2014/main" id="{3BFD671D-B65B-4CB7-A7E3-BB8BD4FA457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hlinkClick r:id="rId6"/>
            <a:extLst>
              <a:ext uri="{FF2B5EF4-FFF2-40B4-BE49-F238E27FC236}">
                <a16:creationId xmlns:a16="http://schemas.microsoft.com/office/drawing/2014/main" id="{C486B3E3-B4EE-4791-BBC3-EAC7A6831B1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5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2" grpId="0" animBg="1"/>
      <p:bldP spid="7" grpId="0"/>
      <p:bldP spid="10" grpId="0"/>
      <p:bldP spid="11" grpId="0"/>
      <p:bldP spid="12" grpId="0"/>
      <p:bldP spid="13" grpId="0"/>
      <p:bldP spid="25" grpId="0"/>
      <p:bldP spid="40" grpId="0"/>
      <p:bldP spid="41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6" grpId="0"/>
      <p:bldP spid="57" grpId="0"/>
      <p:bldP spid="58" grpId="0"/>
      <p:bldP spid="42" grpId="0"/>
      <p:bldP spid="51" grpId="0"/>
      <p:bldP spid="52" grpId="0"/>
      <p:bldP spid="53" grpId="0"/>
      <p:bldP spid="54" grpId="0"/>
      <p:bldP spid="59" grpId="0"/>
      <p:bldP spid="60" grpId="0"/>
      <p:bldP spid="61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7544" y="1772817"/>
            <a:ext cx="5390189" cy="13569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quotient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659045" y="643676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1: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596514" y="597747"/>
            <a:ext cx="4711700" cy="1082791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83591" y="1922828"/>
            <a:ext cx="2475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Let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+ 1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111327" y="1922828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and</a:t>
            </a:r>
            <a:endParaRPr lang="en-US" sz="2400" baseline="300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730370" y="1922827"/>
            <a:ext cx="11026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55561" y="1923865"/>
                <a:ext cx="7085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+ 1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561" y="1923865"/>
                <a:ext cx="708527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3448" r="-86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706116" y="259408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So</a:t>
            </a:r>
            <a:endParaRPr lang="en-US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2617244" y="853910"/>
            <a:ext cx="26028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Find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  <a:endParaRPr lang="en-US" sz="2400" baseline="30000" dirty="0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1226278" y="259417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3687867" y="2539857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1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419614" y="5180148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475988" y="5915197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6073780" y="1853515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6054789" y="256425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6016579" y="3302215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quotient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6073779" y="4185929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6016579" y="523803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13649" y="601749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+ 1) </a:t>
            </a:r>
            <a:endParaRPr lang="en-GB" sz="2400" dirty="0"/>
          </a:p>
        </p:txBody>
      </p:sp>
      <p:sp>
        <p:nvSpPr>
          <p:cNvPr id="36" name="Rectangle 35"/>
          <p:cNvSpPr/>
          <p:nvPr/>
        </p:nvSpPr>
        <p:spPr>
          <a:xfrm>
            <a:off x="5144233" y="1022006"/>
            <a:ext cx="108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+ 1) </a:t>
            </a:r>
            <a:endParaRPr lang="en-GB" sz="24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152608" y="1076679"/>
            <a:ext cx="100584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3"/>
              <p:cNvSpPr txBox="1">
                <a:spLocks noChangeArrowheads="1"/>
              </p:cNvSpPr>
              <p:nvPr/>
            </p:nvSpPr>
            <p:spPr bwMode="auto">
              <a:xfrm>
                <a:off x="6228184" y="803862"/>
                <a:ext cx="174535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</a:rPr>
                  <a:t> </a:t>
                </a:r>
                <a:r>
                  <a:rPr lang="en-GB" sz="24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≠</a:t>
                </a:r>
                <a:r>
                  <a:rPr lang="en-GB" sz="2400" dirty="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8184" y="803862"/>
                <a:ext cx="1745358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5594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1480690" y="3369854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4148399" y="3182452"/>
            <a:ext cx="879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2431666" y="3182452"/>
            <a:ext cx="7907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3029339" y="3163433"/>
            <a:ext cx="866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 Box 3"/>
              <p:cNvSpPr txBox="1">
                <a:spLocks noChangeArrowheads="1"/>
              </p:cNvSpPr>
              <p:nvPr/>
            </p:nvSpPr>
            <p:spPr bwMode="auto">
              <a:xfrm>
                <a:off x="3710660" y="3140968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10660" y="3140968"/>
                <a:ext cx="310910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3"/>
              <p:cNvSpPr txBox="1">
                <a:spLocks noChangeArrowheads="1"/>
              </p:cNvSpPr>
              <p:nvPr/>
            </p:nvSpPr>
            <p:spPr bwMode="auto">
              <a:xfrm>
                <a:off x="3413291" y="4560788"/>
                <a:ext cx="11735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13291" y="4560788"/>
                <a:ext cx="1173508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8333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>
            <a:off x="2530796" y="3634248"/>
            <a:ext cx="2771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4702891" y="3159008"/>
            <a:ext cx="753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475988" y="4302239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3"/>
              <p:cNvSpPr txBox="1">
                <a:spLocks noChangeArrowheads="1"/>
              </p:cNvSpPr>
              <p:nvPr/>
            </p:nvSpPr>
            <p:spPr bwMode="auto">
              <a:xfrm>
                <a:off x="2715343" y="4114837"/>
                <a:ext cx="12529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5343" y="4114837"/>
                <a:ext cx="1252950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7282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4037600" y="4100596"/>
            <a:ext cx="734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4227880" y="4081577"/>
            <a:ext cx="1216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+ 1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3"/>
              <p:cNvSpPr txBox="1">
                <a:spLocks noChangeArrowheads="1"/>
              </p:cNvSpPr>
              <p:nvPr/>
            </p:nvSpPr>
            <p:spPr bwMode="auto">
              <a:xfrm>
                <a:off x="3705958" y="4073353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5958" y="4073353"/>
                <a:ext cx="310910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315896" y="3653172"/>
            <a:ext cx="11843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[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)]</a:t>
            </a:r>
            <a:r>
              <a:rPr lang="en-GB" sz="2400" baseline="300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2526094" y="4566633"/>
            <a:ext cx="2771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2377632" y="4119065"/>
            <a:ext cx="534549" cy="419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3"/>
              <p:cNvSpPr txBox="1">
                <a:spLocks noChangeArrowheads="1"/>
              </p:cNvSpPr>
              <p:nvPr/>
            </p:nvSpPr>
            <p:spPr bwMode="auto">
              <a:xfrm>
                <a:off x="3111327" y="5402555"/>
                <a:ext cx="11735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1327" y="5402555"/>
                <a:ext cx="1173508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7772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3"/>
              <p:cNvSpPr txBox="1">
                <a:spLocks noChangeArrowheads="1"/>
              </p:cNvSpPr>
              <p:nvPr/>
            </p:nvSpPr>
            <p:spPr bwMode="auto">
              <a:xfrm>
                <a:off x="2751353" y="4983381"/>
                <a:ext cx="12529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+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US" sz="2400" b="0" i="1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1353" y="4983381"/>
                <a:ext cx="1252950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 Box 3"/>
              <p:cNvSpPr txBox="1">
                <a:spLocks noChangeArrowheads="1"/>
              </p:cNvSpPr>
              <p:nvPr/>
            </p:nvSpPr>
            <p:spPr bwMode="auto">
              <a:xfrm>
                <a:off x="3931172" y="4993114"/>
                <a:ext cx="121615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x</a:t>
                </a:r>
                <a:r>
                  <a:rPr lang="en-GB" sz="2400" baseline="30000" dirty="0">
                    <a:solidFill>
                      <a:srgbClr val="010066"/>
                    </a:solidFill>
                    <a:latin typeface="Times New Roman" pitchFamily="18" charset="0"/>
                  </a:rPr>
                  <a:t>2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</a:t>
                </a:r>
                <a:r>
                  <a:rPr lang="en-GB" sz="2400" dirty="0">
                    <a:solidFill>
                      <a:srgbClr val="010066"/>
                    </a:solidFill>
                  </a:rPr>
                  <a:t>1</a:t>
                </a:r>
                <a:endParaRPr lang="en-GB" sz="2400" baseline="30000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2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31172" y="4993114"/>
                <a:ext cx="1216159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8040" t="-10526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 Box 3"/>
              <p:cNvSpPr txBox="1">
                <a:spLocks noChangeArrowheads="1"/>
              </p:cNvSpPr>
              <p:nvPr/>
            </p:nvSpPr>
            <p:spPr bwMode="auto">
              <a:xfrm>
                <a:off x="3613018" y="4986346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3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13018" y="4986346"/>
                <a:ext cx="310910" cy="461665"/>
              </a:xfrm>
              <a:prstGeom prst="rect">
                <a:avLst/>
              </a:prstGeom>
              <a:blipFill rotWithShape="0">
                <a:blip r:embed="rId12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Connector 83"/>
          <p:cNvCxnSpPr/>
          <p:nvPr/>
        </p:nvCxnSpPr>
        <p:spPr>
          <a:xfrm>
            <a:off x="2494342" y="5436126"/>
            <a:ext cx="2377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 Box 3"/>
          <p:cNvSpPr txBox="1">
            <a:spLocks noChangeArrowheads="1"/>
          </p:cNvSpPr>
          <p:nvPr/>
        </p:nvSpPr>
        <p:spPr bwMode="auto">
          <a:xfrm>
            <a:off x="2503406" y="5004461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 Box 3"/>
              <p:cNvSpPr txBox="1">
                <a:spLocks noChangeArrowheads="1"/>
              </p:cNvSpPr>
              <p:nvPr/>
            </p:nvSpPr>
            <p:spPr bwMode="auto">
              <a:xfrm>
                <a:off x="2971636" y="6209311"/>
                <a:ext cx="11735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1636" y="6209311"/>
                <a:ext cx="1173508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7772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 Box 3"/>
              <p:cNvSpPr txBox="1">
                <a:spLocks noChangeArrowheads="1"/>
              </p:cNvSpPr>
              <p:nvPr/>
            </p:nvSpPr>
            <p:spPr bwMode="auto">
              <a:xfrm>
                <a:off x="2742986" y="5809584"/>
                <a:ext cx="125295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US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2986" y="5809584"/>
                <a:ext cx="1252950" cy="453137"/>
              </a:xfrm>
              <a:prstGeom prst="rect">
                <a:avLst/>
              </a:prstGeom>
              <a:blipFill rotWithShape="0">
                <a:blip r:embed="rId14"/>
                <a:stretch>
                  <a:fillRect b="-135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 Box 3"/>
              <p:cNvSpPr txBox="1">
                <a:spLocks noChangeArrowheads="1"/>
              </p:cNvSpPr>
              <p:nvPr/>
            </p:nvSpPr>
            <p:spPr bwMode="auto">
              <a:xfrm>
                <a:off x="3730370" y="5776560"/>
                <a:ext cx="76899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1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8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0370" y="5776560"/>
                <a:ext cx="768990" cy="461665"/>
              </a:xfrm>
              <a:prstGeom prst="rect">
                <a:avLst/>
              </a:prstGeom>
              <a:blipFill rotWithShape="0">
                <a:blip r:embed="rId15"/>
                <a:stretch>
                  <a:fillRect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0" name="Straight Connector 89"/>
          <p:cNvCxnSpPr/>
          <p:nvPr/>
        </p:nvCxnSpPr>
        <p:spPr>
          <a:xfrm>
            <a:off x="2526631" y="6247958"/>
            <a:ext cx="192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3"/>
          <p:cNvSpPr txBox="1">
            <a:spLocks noChangeArrowheads="1"/>
          </p:cNvSpPr>
          <p:nvPr/>
        </p:nvSpPr>
        <p:spPr bwMode="auto">
          <a:xfrm>
            <a:off x="2679527" y="5834076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8" name="Rectangle 57">
            <a:hlinkClick r:id="rId16"/>
            <a:extLst>
              <a:ext uri="{FF2B5EF4-FFF2-40B4-BE49-F238E27FC236}">
                <a16:creationId xmlns:a16="http://schemas.microsoft.com/office/drawing/2014/main" id="{7214BBC8-95F2-4702-A453-55615C97302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hlinkClick r:id="rId16"/>
            <a:extLst>
              <a:ext uri="{FF2B5EF4-FFF2-40B4-BE49-F238E27FC236}">
                <a16:creationId xmlns:a16="http://schemas.microsoft.com/office/drawing/2014/main" id="{AC13F24E-107C-4AD2-90A6-4E8B40FE6C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56" grpId="0"/>
      <p:bldP spid="57" grpId="0"/>
      <p:bldP spid="70" grpId="0"/>
      <p:bldP spid="72" grpId="0"/>
      <p:bldP spid="74" grpId="0"/>
      <p:bldP spid="75" grpId="0"/>
      <p:bldP spid="76" grpId="0"/>
      <p:bldP spid="77" grpId="0"/>
      <p:bldP spid="78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9" grpId="0"/>
      <p:bldP spid="50" grpId="0"/>
      <p:bldP spid="51" grpId="0"/>
      <p:bldP spid="52" grpId="0"/>
      <p:bldP spid="53" grpId="0"/>
      <p:bldP spid="54" grpId="0"/>
      <p:bldP spid="65" grpId="0"/>
      <p:bldP spid="79" grpId="0"/>
      <p:bldP spid="80" grpId="0"/>
      <p:bldP spid="82" grpId="0"/>
      <p:bldP spid="83" grpId="0"/>
      <p:bldP spid="85" grpId="0"/>
      <p:bldP spid="86" grpId="0"/>
      <p:bldP spid="87" grpId="0"/>
      <p:bldP spid="88" grpId="0"/>
      <p:bldP spid="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53617" y="1439814"/>
            <a:ext cx="4515420" cy="14754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quotient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523952" y="645488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2: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460031" y="556221"/>
            <a:ext cx="6539588" cy="81597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986984" y="1561058"/>
            <a:ext cx="19097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Let</a:t>
            </a:r>
            <a:r>
              <a:rPr lang="en-GB" sz="2400" dirty="0"/>
              <a:t>	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dirty="0"/>
              <a:t> = 4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2897341" y="1561197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and</a:t>
            </a:r>
            <a:endParaRPr lang="en-US" sz="2400" baseline="30000" dirty="0"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622619" y="1561058"/>
            <a:ext cx="648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v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34564" y="1558440"/>
                <a:ext cx="88806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baseline="300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+ 1 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564" y="1558440"/>
                <a:ext cx="888064" cy="369332"/>
              </a:xfrm>
              <a:prstGeom prst="rect">
                <a:avLst/>
              </a:prstGeom>
              <a:blipFill>
                <a:blip r:embed="rId3"/>
                <a:stretch>
                  <a:fillRect l="-2759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009508" y="223231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</a:t>
            </a:r>
            <a:endParaRPr lang="en-US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31462" y="2110271"/>
                <a:ext cx="102354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462" y="2110271"/>
                <a:ext cx="1023549" cy="701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462831" y="2050641"/>
                <a:ext cx="94442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2831" y="2050641"/>
                <a:ext cx="944426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5244477" y="532426"/>
            <a:ext cx="551754" cy="419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4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5087295" y="902007"/>
            <a:ext cx="981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+ 1 </a:t>
            </a:r>
            <a:endParaRPr lang="en-GB" sz="2400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5073960" y="956680"/>
            <a:ext cx="100584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2462750" y="733377"/>
            <a:ext cx="2674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6055630" y="730145"/>
            <a:ext cx="29439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4417876" y="2211440"/>
            <a:ext cx="7227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5972661" y="339016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quotient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6073780" y="419719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6011443" y="5144639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3"/>
              <p:cNvSpPr txBox="1">
                <a:spLocks noChangeArrowheads="1"/>
              </p:cNvSpPr>
              <p:nvPr/>
            </p:nvSpPr>
            <p:spPr bwMode="auto">
              <a:xfrm>
                <a:off x="3244402" y="4480185"/>
                <a:ext cx="133154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4402" y="4480185"/>
                <a:ext cx="1331544" cy="461665"/>
              </a:xfrm>
              <a:prstGeom prst="rect">
                <a:avLst/>
              </a:prstGeom>
              <a:blipFill>
                <a:blip r:embed="rId6"/>
                <a:stretch>
                  <a:fillRect l="-6849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3"/>
              <p:cNvSpPr txBox="1">
                <a:spLocks noChangeArrowheads="1"/>
              </p:cNvSpPr>
              <p:nvPr/>
            </p:nvSpPr>
            <p:spPr bwMode="auto">
              <a:xfrm>
                <a:off x="2546454" y="4034234"/>
                <a:ext cx="12529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46454" y="4034234"/>
                <a:ext cx="1252950" cy="461665"/>
              </a:xfrm>
              <a:prstGeom prst="rect">
                <a:avLst/>
              </a:prstGeom>
              <a:blipFill>
                <a:blip r:embed="rId7"/>
                <a:stretch>
                  <a:fillRect l="-7805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3868711" y="4019993"/>
            <a:ext cx="734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4232956" y="4000395"/>
            <a:ext cx="1216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(4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3"/>
              <p:cNvSpPr txBox="1">
                <a:spLocks noChangeArrowheads="1"/>
              </p:cNvSpPr>
              <p:nvPr/>
            </p:nvSpPr>
            <p:spPr bwMode="auto">
              <a:xfrm>
                <a:off x="3537069" y="3992750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37069" y="3992750"/>
                <a:ext cx="310910" cy="461665"/>
              </a:xfrm>
              <a:prstGeom prst="rect">
                <a:avLst/>
              </a:prstGeom>
              <a:blipFill>
                <a:blip r:embed="rId8"/>
                <a:stretch>
                  <a:fillRect r="-1960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/>
          <p:nvPr/>
        </p:nvCxnSpPr>
        <p:spPr>
          <a:xfrm>
            <a:off x="2357205" y="4486030"/>
            <a:ext cx="2771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 Box 3"/>
          <p:cNvSpPr txBox="1">
            <a:spLocks noChangeArrowheads="1"/>
          </p:cNvSpPr>
          <p:nvPr/>
        </p:nvSpPr>
        <p:spPr bwMode="auto">
          <a:xfrm>
            <a:off x="2323398" y="4079992"/>
            <a:ext cx="534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4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3"/>
              <p:cNvSpPr txBox="1">
                <a:spLocks noChangeArrowheads="1"/>
              </p:cNvSpPr>
              <p:nvPr/>
            </p:nvSpPr>
            <p:spPr bwMode="auto">
              <a:xfrm>
                <a:off x="3067952" y="5351693"/>
                <a:ext cx="12877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aseline="300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sz="2400" b="0" i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7952" y="5351693"/>
                <a:ext cx="1287786" cy="461665"/>
              </a:xfrm>
              <a:prstGeom prst="rect">
                <a:avLst/>
              </a:prstGeom>
              <a:blipFill>
                <a:blip r:embed="rId9"/>
                <a:stretch>
                  <a:fillRect l="-7075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 Box 3"/>
              <p:cNvSpPr txBox="1">
                <a:spLocks noChangeArrowheads="1"/>
              </p:cNvSpPr>
              <p:nvPr/>
            </p:nvSpPr>
            <p:spPr bwMode="auto">
              <a:xfrm>
                <a:off x="2693705" y="4976146"/>
                <a:ext cx="12529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+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</a:rPr>
                        <m:t>4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3705" y="4976146"/>
                <a:ext cx="1252950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3948595" y="4913807"/>
            <a:ext cx="760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8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3"/>
              <p:cNvSpPr txBox="1">
                <a:spLocks noChangeArrowheads="1"/>
              </p:cNvSpPr>
              <p:nvPr/>
            </p:nvSpPr>
            <p:spPr bwMode="auto">
              <a:xfrm>
                <a:off x="3569643" y="4935484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69643" y="4935484"/>
                <a:ext cx="310910" cy="461665"/>
              </a:xfrm>
              <a:prstGeom prst="rect">
                <a:avLst/>
              </a:prstGeom>
              <a:blipFill>
                <a:blip r:embed="rId11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>
            <a:off x="2450967" y="5385264"/>
            <a:ext cx="2377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3"/>
          <p:cNvSpPr txBox="1">
            <a:spLocks noChangeArrowheads="1"/>
          </p:cNvSpPr>
          <p:nvPr/>
        </p:nvSpPr>
        <p:spPr bwMode="auto">
          <a:xfrm>
            <a:off x="2460031" y="4953599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4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3"/>
              <p:cNvSpPr txBox="1">
                <a:spLocks noChangeArrowheads="1"/>
              </p:cNvSpPr>
              <p:nvPr/>
            </p:nvSpPr>
            <p:spPr bwMode="auto">
              <a:xfrm>
                <a:off x="2529118" y="6100524"/>
                <a:ext cx="143662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aseline="300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29118" y="6100524"/>
                <a:ext cx="1436625" cy="461665"/>
              </a:xfrm>
              <a:prstGeom prst="rect">
                <a:avLst/>
              </a:prstGeom>
              <a:blipFill>
                <a:blip r:embed="rId12"/>
                <a:stretch>
                  <a:fillRect l="-6780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3"/>
              <p:cNvSpPr txBox="1">
                <a:spLocks noChangeArrowheads="1"/>
              </p:cNvSpPr>
              <p:nvPr/>
            </p:nvSpPr>
            <p:spPr bwMode="auto">
              <a:xfrm>
                <a:off x="2070054" y="5744382"/>
                <a:ext cx="125295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</a:rPr>
                        <m:t>4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1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70054" y="5744382"/>
                <a:ext cx="1252950" cy="45313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 Box 3"/>
              <p:cNvSpPr txBox="1">
                <a:spLocks noChangeArrowheads="1"/>
              </p:cNvSpPr>
              <p:nvPr/>
            </p:nvSpPr>
            <p:spPr bwMode="auto">
              <a:xfrm>
                <a:off x="2767769" y="5747354"/>
                <a:ext cx="9351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</a:t>
                </a:r>
                <a:r>
                  <a:rPr lang="en-GB" sz="2400" dirty="0">
                    <a:solidFill>
                      <a:srgbClr val="010066"/>
                    </a:solidFill>
                  </a:rPr>
                  <a:t>4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baseline="30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mc:Choice>
        <mc:Fallback xmlns="">
          <p:sp>
            <p:nvSpPr>
              <p:cNvPr id="82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67769" y="5747354"/>
                <a:ext cx="935150" cy="461665"/>
              </a:xfrm>
              <a:prstGeom prst="rect">
                <a:avLst/>
              </a:prstGeom>
              <a:blipFill>
                <a:blip r:embed="rId14"/>
                <a:stretch>
                  <a:fillRect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Connector 82"/>
          <p:cNvCxnSpPr/>
          <p:nvPr/>
        </p:nvCxnSpPr>
        <p:spPr>
          <a:xfrm>
            <a:off x="2454775" y="6163256"/>
            <a:ext cx="1463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6073780" y="167234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6054789" y="2383081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1418631" y="3322325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631" y="3322325"/>
                <a:ext cx="931024" cy="79361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3089124" y="2891813"/>
                <a:ext cx="107997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124" y="2891813"/>
                <a:ext cx="1079976" cy="79361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2325980" y="2918492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980" y="2918492"/>
                <a:ext cx="850746" cy="79361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Straight Connector 97"/>
          <p:cNvCxnSpPr/>
          <p:nvPr/>
        </p:nvCxnSpPr>
        <p:spPr>
          <a:xfrm>
            <a:off x="2317164" y="3719132"/>
            <a:ext cx="201168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3"/>
          <p:cNvSpPr txBox="1">
            <a:spLocks noChangeArrowheads="1"/>
          </p:cNvSpPr>
          <p:nvPr/>
        </p:nvSpPr>
        <p:spPr bwMode="auto">
          <a:xfrm>
            <a:off x="3112798" y="3658223"/>
            <a:ext cx="589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1452652" y="4057699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652" y="4057699"/>
                <a:ext cx="931024" cy="79361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1595070" y="5716892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070" y="5716892"/>
                <a:ext cx="931024" cy="79361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1584333" y="4948233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333" y="4948233"/>
                <a:ext cx="931024" cy="79361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hlinkClick r:id="rId21"/>
            <a:extLst>
              <a:ext uri="{FF2B5EF4-FFF2-40B4-BE49-F238E27FC236}">
                <a16:creationId xmlns:a16="http://schemas.microsoft.com/office/drawing/2014/main" id="{64350F8E-DE99-47CC-9E1C-CDA8116A7A5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21"/>
            <a:extLst>
              <a:ext uri="{FF2B5EF4-FFF2-40B4-BE49-F238E27FC236}">
                <a16:creationId xmlns:a16="http://schemas.microsoft.com/office/drawing/2014/main" id="{161207D1-0009-4647-9D27-158B0D07E4D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07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7" grpId="0"/>
      <p:bldP spid="12" grpId="0"/>
      <p:bldP spid="55" grpId="0"/>
      <p:bldP spid="58" grpId="0"/>
      <p:bldP spid="59" grpId="0"/>
      <p:bldP spid="60" grpId="0"/>
      <p:bldP spid="64" grpId="0"/>
      <p:bldP spid="67" grpId="0"/>
      <p:bldP spid="68" grpId="0"/>
      <p:bldP spid="69" grpId="0"/>
      <p:bldP spid="70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1" grpId="0"/>
      <p:bldP spid="82" grpId="0"/>
      <p:bldP spid="85" grpId="0"/>
      <p:bldP spid="86" grpId="0"/>
      <p:bldP spid="95" grpId="0"/>
      <p:bldP spid="96" grpId="0"/>
      <p:bldP spid="97" grpId="0"/>
      <p:bldP spid="99" grpId="0"/>
      <p:bldP spid="100" grpId="0"/>
      <p:bldP spid="101" grpId="0"/>
      <p:bldP spid="1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53617" y="1439814"/>
            <a:ext cx="4515420" cy="14754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quotient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523952" y="645488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3: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460031" y="556221"/>
            <a:ext cx="6539588" cy="81597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853617" y="1561058"/>
            <a:ext cx="23628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Let</a:t>
            </a:r>
            <a:r>
              <a:rPr lang="en-GB" sz="2400" dirty="0"/>
              <a:t>	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dirty="0"/>
              <a:t> =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i="1" dirty="0"/>
              <a:t> – 3</a:t>
            </a:r>
            <a:r>
              <a:rPr lang="en-GB" dirty="0"/>
              <a:t> </a:t>
            </a:r>
          </a:p>
          <a:p>
            <a:endParaRPr lang="en-US" sz="2400" baseline="30000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048866" y="1561058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and</a:t>
            </a:r>
            <a:endParaRPr lang="en-US" sz="2400" baseline="30000" dirty="0"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622619" y="1561058"/>
            <a:ext cx="648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v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34564" y="1558440"/>
                <a:ext cx="99065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solidFill>
                            <a:schemeClr val="tx1"/>
                          </a:solidFill>
                        </a:rPr>
                        <m:t>3</m:t>
                      </m:r>
                      <m:r>
                        <m:rPr>
                          <m:nor/>
                        </m:rPr>
                        <a:rPr lang="en-GB" i="1" dirty="0" smtClean="0">
                          <a:solidFill>
                            <a:schemeClr val="tx1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i="1" dirty="0" smtClean="0">
                          <a:solidFill>
                            <a:schemeClr val="tx1"/>
                          </a:solidFill>
                        </a:rPr>
                        <m:t> – </m:t>
                      </m:r>
                      <m:r>
                        <m:rPr>
                          <m:nor/>
                        </m:rPr>
                        <a:rPr lang="en-GB" i="1" dirty="0" smtClean="0">
                          <a:solidFill>
                            <a:schemeClr val="tx1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dirty="0" smtClean="0">
                          <a:solidFill>
                            <a:schemeClr val="tx1"/>
                          </a:solidFill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564" y="1558440"/>
                <a:ext cx="990656" cy="369332"/>
              </a:xfrm>
              <a:prstGeom prst="rect">
                <a:avLst/>
              </a:prstGeom>
              <a:blipFill>
                <a:blip r:embed="rId3"/>
                <a:stretch>
                  <a:fillRect l="-617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009508" y="223231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</a:t>
            </a:r>
            <a:endParaRPr lang="en-US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31462" y="2110271"/>
                <a:ext cx="1181927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462" y="2110271"/>
                <a:ext cx="1181927" cy="701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462831" y="2050641"/>
                <a:ext cx="94442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2831" y="2050641"/>
                <a:ext cx="944426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5138135" y="562416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i="1" dirty="0">
                <a:solidFill>
                  <a:srgbClr val="010066"/>
                </a:solidFill>
              </a:rPr>
              <a:t> – 3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5087295" y="902007"/>
            <a:ext cx="1098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3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– 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5073960" y="956680"/>
            <a:ext cx="100584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2462750" y="733377"/>
            <a:ext cx="2674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6055630" y="730145"/>
            <a:ext cx="29439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4287393" y="2239950"/>
            <a:ext cx="990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3 – 2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5972661" y="339016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quotient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6073780" y="419719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6011443" y="5144639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3"/>
              <p:cNvSpPr txBox="1">
                <a:spLocks noChangeArrowheads="1"/>
              </p:cNvSpPr>
              <p:nvPr/>
            </p:nvSpPr>
            <p:spPr bwMode="auto">
              <a:xfrm>
                <a:off x="3120475" y="4485109"/>
                <a:ext cx="163502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/>
                      <m:t>3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i="1" dirty="0"/>
                      <m:t> – 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baseline="30000" dirty="0"/>
                      <m:t>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0475" y="4485109"/>
                <a:ext cx="1635023" cy="461665"/>
              </a:xfrm>
              <a:prstGeom prst="rect">
                <a:avLst/>
              </a:prstGeom>
              <a:blipFill>
                <a:blip r:embed="rId6"/>
                <a:stretch>
                  <a:fillRect l="-5970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3"/>
              <p:cNvSpPr txBox="1">
                <a:spLocks noChangeArrowheads="1"/>
              </p:cNvSpPr>
              <p:nvPr/>
            </p:nvSpPr>
            <p:spPr bwMode="auto">
              <a:xfrm>
                <a:off x="1689898" y="4039676"/>
                <a:ext cx="140020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/>
                      <m:t>3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i="1" dirty="0"/>
                      <m:t> – 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baseline="30000" dirty="0"/>
                      <m:t>2</m:t>
                    </m:r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89898" y="4039676"/>
                <a:ext cx="1400201" cy="461665"/>
              </a:xfrm>
              <a:prstGeom prst="rect">
                <a:avLst/>
              </a:prstGeom>
              <a:blipFill>
                <a:blip r:embed="rId7"/>
                <a:stretch>
                  <a:fillRect l="-6522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4664255" y="4020815"/>
            <a:ext cx="1248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/>
              <a:t>(3 – 2</a:t>
            </a:r>
            <a:r>
              <a:rPr lang="en-GB" i="1" dirty="0"/>
              <a:t>x</a:t>
            </a:r>
            <a:r>
              <a:rPr lang="en-GB" dirty="0"/>
              <a:t>)</a:t>
            </a:r>
            <a:endParaRPr lang="en-US" baseline="30000" dirty="0"/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3692451" y="4005271"/>
            <a:ext cx="1216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i="1" dirty="0"/>
              <a:t> – 3</a:t>
            </a:r>
            <a:r>
              <a:rPr lang="en-GB" dirty="0"/>
              <a:t> 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3"/>
              <p:cNvSpPr txBox="1">
                <a:spLocks noChangeArrowheads="1"/>
              </p:cNvSpPr>
              <p:nvPr/>
            </p:nvSpPr>
            <p:spPr bwMode="auto">
              <a:xfrm>
                <a:off x="3432859" y="4012298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32859" y="4012298"/>
                <a:ext cx="310910" cy="461665"/>
              </a:xfrm>
              <a:prstGeom prst="rect">
                <a:avLst/>
              </a:prstGeom>
              <a:blipFill>
                <a:blip r:embed="rId8"/>
                <a:stretch>
                  <a:fillRect r="-1960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/>
          <p:nvPr/>
        </p:nvCxnSpPr>
        <p:spPr>
          <a:xfrm>
            <a:off x="1816699" y="4490906"/>
            <a:ext cx="3931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 Box 3"/>
          <p:cNvSpPr txBox="1">
            <a:spLocks noChangeArrowheads="1"/>
          </p:cNvSpPr>
          <p:nvPr/>
        </p:nvSpPr>
        <p:spPr bwMode="auto">
          <a:xfrm>
            <a:off x="2843885" y="4017919"/>
            <a:ext cx="734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(2</a:t>
            </a:r>
            <a:r>
              <a:rPr lang="en-GB" sz="2400" i="1" dirty="0">
                <a:solidFill>
                  <a:srgbClr val="010066"/>
                </a:solidFill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3"/>
              <p:cNvSpPr txBox="1">
                <a:spLocks noChangeArrowheads="1"/>
              </p:cNvSpPr>
              <p:nvPr/>
            </p:nvSpPr>
            <p:spPr bwMode="auto">
              <a:xfrm>
                <a:off x="3111327" y="5355035"/>
                <a:ext cx="138723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/>
                      <m:t>3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i="1" dirty="0"/>
                      <m:t> – 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baseline="30000" dirty="0"/>
                      <m:t>2</m:t>
                    </m:r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</a:t>
                </a:r>
                <a:r>
                  <a:rPr lang="en-GB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1327" y="5355035"/>
                <a:ext cx="1387231" cy="461665"/>
              </a:xfrm>
              <a:prstGeom prst="rect">
                <a:avLst/>
              </a:prstGeom>
              <a:blipFill>
                <a:blip r:embed="rId9"/>
                <a:stretch>
                  <a:fillRect l="-6579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 Box 3"/>
              <p:cNvSpPr txBox="1">
                <a:spLocks noChangeArrowheads="1"/>
              </p:cNvSpPr>
              <p:nvPr/>
            </p:nvSpPr>
            <p:spPr bwMode="auto">
              <a:xfrm>
                <a:off x="2155234" y="4966948"/>
                <a:ext cx="125295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b="0" i="0" baseline="30000" dirty="0" smtClean="0">
                          <a:solidFill>
                            <a:srgbClr val="010066"/>
                          </a:solidFill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endParaRPr lang="en-GB" baseline="30000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5234" y="4966948"/>
                <a:ext cx="1252950" cy="4531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5443987" y="4919238"/>
            <a:ext cx="760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9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3"/>
              <p:cNvSpPr txBox="1">
                <a:spLocks noChangeArrowheads="1"/>
              </p:cNvSpPr>
              <p:nvPr/>
            </p:nvSpPr>
            <p:spPr bwMode="auto">
              <a:xfrm>
                <a:off x="5142886" y="4910714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2886" y="4910714"/>
                <a:ext cx="310910" cy="461665"/>
              </a:xfrm>
              <a:prstGeom prst="rect">
                <a:avLst/>
              </a:prstGeom>
              <a:blipFill>
                <a:blip r:embed="rId11"/>
                <a:stretch>
                  <a:fillRect l="-1961" r="-33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>
            <a:off x="1910462" y="5390140"/>
            <a:ext cx="3749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3"/>
          <p:cNvSpPr txBox="1">
            <a:spLocks noChangeArrowheads="1"/>
          </p:cNvSpPr>
          <p:nvPr/>
        </p:nvSpPr>
        <p:spPr bwMode="auto">
          <a:xfrm>
            <a:off x="1919526" y="4958475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6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3"/>
              <p:cNvSpPr txBox="1">
                <a:spLocks noChangeArrowheads="1"/>
              </p:cNvSpPr>
              <p:nvPr/>
            </p:nvSpPr>
            <p:spPr bwMode="auto">
              <a:xfrm>
                <a:off x="1988613" y="6105400"/>
                <a:ext cx="143662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/>
                      <m:t>3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i="1" dirty="0"/>
                      <m:t> – 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baseline="30000" dirty="0"/>
                      <m:t>2</m:t>
                    </m:r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</a:t>
                </a:r>
                <a:r>
                  <a:rPr lang="en-GB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8613" y="6105400"/>
                <a:ext cx="1436625" cy="461665"/>
              </a:xfrm>
              <a:prstGeom prst="rect">
                <a:avLst/>
              </a:prstGeom>
              <a:blipFill>
                <a:blip r:embed="rId12"/>
                <a:stretch>
                  <a:fillRect l="-6356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Connector 82"/>
          <p:cNvCxnSpPr/>
          <p:nvPr/>
        </p:nvCxnSpPr>
        <p:spPr>
          <a:xfrm>
            <a:off x="1914270" y="6168132"/>
            <a:ext cx="1737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6073780" y="167234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6054789" y="2383081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878126" y="3327201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126" y="3327201"/>
                <a:ext cx="931024" cy="7936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2548619" y="2896689"/>
                <a:ext cx="107997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8619" y="2896689"/>
                <a:ext cx="1079976" cy="79361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1785475" y="2923368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475" y="2923368"/>
                <a:ext cx="850746" cy="79361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Straight Connector 97"/>
          <p:cNvCxnSpPr/>
          <p:nvPr/>
        </p:nvCxnSpPr>
        <p:spPr>
          <a:xfrm>
            <a:off x="1776659" y="3724008"/>
            <a:ext cx="201168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3"/>
          <p:cNvSpPr txBox="1">
            <a:spLocks noChangeArrowheads="1"/>
          </p:cNvSpPr>
          <p:nvPr/>
        </p:nvSpPr>
        <p:spPr bwMode="auto">
          <a:xfrm>
            <a:off x="2572293" y="3663099"/>
            <a:ext cx="589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912147" y="4062575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147" y="4062575"/>
                <a:ext cx="931024" cy="79361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1054565" y="5721768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565" y="5721768"/>
                <a:ext cx="931024" cy="79361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1043828" y="4953109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8" y="4953109"/>
                <a:ext cx="931024" cy="79361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3">
                <a:extLst>
                  <a:ext uri="{FF2B5EF4-FFF2-40B4-BE49-F238E27FC236}">
                    <a16:creationId xmlns:a16="http://schemas.microsoft.com/office/drawing/2014/main" id="{9B71EF32-277D-41C2-A4EA-1ED4E61FE2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24530" y="5769271"/>
                <a:ext cx="12529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6</m:t>
                      </m:r>
                      <m:r>
                        <m:rPr>
                          <m:nor/>
                        </m:rPr>
                        <a:rPr lang="en-US" sz="2400" b="0" i="1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3">
                <a:extLst>
                  <a:ext uri="{FF2B5EF4-FFF2-40B4-BE49-F238E27FC236}">
                    <a16:creationId xmlns:a16="http://schemas.microsoft.com/office/drawing/2014/main" id="{9B71EF32-277D-41C2-A4EA-1ED4E61FE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4530" y="5769271"/>
                <a:ext cx="1252950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 Box 3">
            <a:extLst>
              <a:ext uri="{FF2B5EF4-FFF2-40B4-BE49-F238E27FC236}">
                <a16:creationId xmlns:a16="http://schemas.microsoft.com/office/drawing/2014/main" id="{597CE794-48A7-47FE-9429-E1CCDAD51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8184" y="5769271"/>
            <a:ext cx="760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9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3">
                <a:extLst>
                  <a:ext uri="{FF2B5EF4-FFF2-40B4-BE49-F238E27FC236}">
                    <a16:creationId xmlns:a16="http://schemas.microsoft.com/office/drawing/2014/main" id="{CD3FE24D-E48D-40C9-B918-6A8999EA34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00468" y="5728609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3">
                <a:extLst>
                  <a:ext uri="{FF2B5EF4-FFF2-40B4-BE49-F238E27FC236}">
                    <a16:creationId xmlns:a16="http://schemas.microsoft.com/office/drawing/2014/main" id="{CD3FE24D-E48D-40C9-B918-6A8999EA3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0468" y="5728609"/>
                <a:ext cx="310910" cy="461665"/>
              </a:xfrm>
              <a:prstGeom prst="rect">
                <a:avLst/>
              </a:prstGeom>
              <a:blipFill>
                <a:blip r:embed="rId20"/>
                <a:stretch>
                  <a:fillRect l="-1961" r="-33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3">
            <a:extLst>
              <a:ext uri="{FF2B5EF4-FFF2-40B4-BE49-F238E27FC236}">
                <a16:creationId xmlns:a16="http://schemas.microsoft.com/office/drawing/2014/main" id="{935D6E70-8008-4728-8178-5580F6EAF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856" y="5746724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3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3E3D3D1B-C9A4-4757-A764-35F99EAFA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941" y="4946642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3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3">
                <a:extLst>
                  <a:ext uri="{FF2B5EF4-FFF2-40B4-BE49-F238E27FC236}">
                    <a16:creationId xmlns:a16="http://schemas.microsoft.com/office/drawing/2014/main" id="{0BE020DA-8293-483E-A128-AFC7D1202D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31862" y="4953109"/>
                <a:ext cx="88564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6</m:t>
                      </m:r>
                      <m:r>
                        <m:rPr>
                          <m:nor/>
                        </m:rPr>
                        <a:rPr lang="en-US" sz="2400" b="0" i="1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3">
                <a:extLst>
                  <a:ext uri="{FF2B5EF4-FFF2-40B4-BE49-F238E27FC236}">
                    <a16:creationId xmlns:a16="http://schemas.microsoft.com/office/drawing/2014/main" id="{0BE020DA-8293-483E-A128-AFC7D1202D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1862" y="4953109"/>
                <a:ext cx="885643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3">
                <a:extLst>
                  <a:ext uri="{FF2B5EF4-FFF2-40B4-BE49-F238E27FC236}">
                    <a16:creationId xmlns:a16="http://schemas.microsoft.com/office/drawing/2014/main" id="{048E525C-8362-4A04-BCA1-90F66D65C4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0123" y="4939007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–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Text Box 3">
                <a:extLst>
                  <a:ext uri="{FF2B5EF4-FFF2-40B4-BE49-F238E27FC236}">
                    <a16:creationId xmlns:a16="http://schemas.microsoft.com/office/drawing/2014/main" id="{048E525C-8362-4A04-BCA1-90F66D65C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0123" y="4939007"/>
                <a:ext cx="310910" cy="4616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3">
                <a:extLst>
                  <a:ext uri="{FF2B5EF4-FFF2-40B4-BE49-F238E27FC236}">
                    <a16:creationId xmlns:a16="http://schemas.microsoft.com/office/drawing/2014/main" id="{35C917D4-2ACE-4542-8137-6882C8B860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0521" y="4925225"/>
                <a:ext cx="125295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b="0" i="0" baseline="30000" dirty="0" smtClean="0">
                          <a:solidFill>
                            <a:srgbClr val="010066"/>
                          </a:solidFill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endParaRPr lang="en-GB" baseline="30000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3">
                <a:extLst>
                  <a:ext uri="{FF2B5EF4-FFF2-40B4-BE49-F238E27FC236}">
                    <a16:creationId xmlns:a16="http://schemas.microsoft.com/office/drawing/2014/main" id="{35C917D4-2ACE-4542-8137-6882C8B86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0521" y="4925225"/>
                <a:ext cx="1252950" cy="45313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8AC1833-62A6-476B-88D0-5C73FFB5B90B}"/>
              </a:ext>
            </a:extLst>
          </p:cNvPr>
          <p:cNvCxnSpPr>
            <a:cxnSpLocks/>
          </p:cNvCxnSpPr>
          <p:nvPr/>
        </p:nvCxnSpPr>
        <p:spPr>
          <a:xfrm flipV="1">
            <a:off x="2636221" y="5048045"/>
            <a:ext cx="373526" cy="296649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6BAF5B4-CFDC-413E-B758-76FBECB4D343}"/>
              </a:ext>
            </a:extLst>
          </p:cNvPr>
          <p:cNvCxnSpPr>
            <a:cxnSpLocks/>
          </p:cNvCxnSpPr>
          <p:nvPr/>
        </p:nvCxnSpPr>
        <p:spPr>
          <a:xfrm flipV="1">
            <a:off x="4017168" y="5021514"/>
            <a:ext cx="373526" cy="296649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hlinkClick r:id="rId24"/>
            <a:extLst>
              <a:ext uri="{FF2B5EF4-FFF2-40B4-BE49-F238E27FC236}">
                <a16:creationId xmlns:a16="http://schemas.microsoft.com/office/drawing/2014/main" id="{118F469A-4B38-4E89-B252-8974D8B3B0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>
            <a:hlinkClick r:id="rId24"/>
            <a:extLst>
              <a:ext uri="{FF2B5EF4-FFF2-40B4-BE49-F238E27FC236}">
                <a16:creationId xmlns:a16="http://schemas.microsoft.com/office/drawing/2014/main" id="{0F3D0300-4093-4BEC-BF06-4266CE81113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0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7" grpId="0"/>
      <p:bldP spid="12" grpId="0"/>
      <p:bldP spid="55" grpId="0"/>
      <p:bldP spid="58" grpId="0"/>
      <p:bldP spid="59" grpId="0"/>
      <p:bldP spid="60" grpId="0"/>
      <p:bldP spid="64" grpId="0"/>
      <p:bldP spid="67" grpId="0"/>
      <p:bldP spid="68" grpId="0"/>
      <p:bldP spid="69" grpId="0"/>
      <p:bldP spid="70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5" grpId="0"/>
      <p:bldP spid="86" grpId="0"/>
      <p:bldP spid="95" grpId="0"/>
      <p:bldP spid="96" grpId="0"/>
      <p:bldP spid="97" grpId="0"/>
      <p:bldP spid="99" grpId="0"/>
      <p:bldP spid="100" grpId="0"/>
      <p:bldP spid="101" grpId="0"/>
      <p:bldP spid="102" grpId="0"/>
      <p:bldP spid="49" grpId="0"/>
      <p:bldP spid="50" grpId="0"/>
      <p:bldP spid="51" grpId="0"/>
      <p:bldP spid="54" grpId="0"/>
      <p:bldP spid="56" grpId="0"/>
      <p:bldP spid="57" grpId="0"/>
      <p:bldP spid="61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01839" y="2968191"/>
            <a:ext cx="4248472" cy="1070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456721" y="3212164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084500" y="2996954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1407697" y="302476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005370" y="300574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u'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3"/>
              <p:cNvSpPr txBox="1">
                <a:spLocks noChangeArrowheads="1"/>
              </p:cNvSpPr>
              <p:nvPr/>
            </p:nvSpPr>
            <p:spPr bwMode="auto">
              <a:xfrm>
                <a:off x="2686691" y="2983278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86691" y="2983278"/>
                <a:ext cx="310910" cy="461665"/>
              </a:xfrm>
              <a:prstGeom prst="rect">
                <a:avLst/>
              </a:prstGeom>
              <a:blipFill>
                <a:blip r:embed="rId3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325308" y="346227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[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)]</a:t>
            </a:r>
            <a:r>
              <a:rPr lang="en-GB" sz="2400" baseline="300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506827" y="3476558"/>
            <a:ext cx="2771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819863" y="296819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v'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652120" y="2924944"/>
            <a:ext cx="3120421" cy="1336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652120" y="3328777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328777"/>
                <a:ext cx="931024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322613" y="2898265"/>
                <a:ext cx="107997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613" y="2898265"/>
                <a:ext cx="1079976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559469" y="2924944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469" y="2924944"/>
                <a:ext cx="850746" cy="7936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6550653" y="3725584"/>
            <a:ext cx="201168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7346287" y="3664675"/>
            <a:ext cx="589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01839" y="2226594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1226158" y="2208686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2049202" y="2046189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049202" y="2451608"/>
            <a:ext cx="700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2146137" y="2493566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2936169" y="2252169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4111687" y="2252169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5969450" y="2288427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6977562" y="2288428"/>
            <a:ext cx="5930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7516321" y="2094728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7507099" y="2455932"/>
            <a:ext cx="3906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7549362" y="2542105"/>
            <a:ext cx="27432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332733" y="811129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quotient rule</a:t>
            </a: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Summary</a:t>
            </a:r>
          </a:p>
        </p:txBody>
      </p:sp>
      <p:sp>
        <p:nvSpPr>
          <p:cNvPr id="47" name="Rectangle 46">
            <a:hlinkClick r:id="rId7"/>
            <a:extLst>
              <a:ext uri="{FF2B5EF4-FFF2-40B4-BE49-F238E27FC236}">
                <a16:creationId xmlns:a16="http://schemas.microsoft.com/office/drawing/2014/main" id="{754B325C-0F21-4993-8670-C4C163CF85C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7"/>
            <a:extLst>
              <a:ext uri="{FF2B5EF4-FFF2-40B4-BE49-F238E27FC236}">
                <a16:creationId xmlns:a16="http://schemas.microsoft.com/office/drawing/2014/main" id="{924E922A-487D-4162-B119-578BA068985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486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1327</TotalTime>
  <Words>985</Words>
  <Application>Microsoft Office PowerPoint</Application>
  <PresentationFormat>On-screen Show (4:3)</PresentationFormat>
  <Paragraphs>300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Differentiation,  The quotient rule</vt:lpstr>
      <vt:lpstr>PowerPoint Presentation</vt:lpstr>
      <vt:lpstr>PowerPoint Presentation</vt:lpstr>
      <vt:lpstr>PowerPoint Presentation</vt:lpstr>
      <vt:lpstr>PowerPoint Presentation</vt:lpstr>
      <vt:lpstr>The quotient rule</vt:lpstr>
      <vt:lpstr>The quotient rule</vt:lpstr>
      <vt:lpstr>The quotient rule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Differentiation,  The product rule</dc:title>
  <dc:creator>Mathssupport</dc:creator>
  <cp:lastModifiedBy>Orlando Hurtado</cp:lastModifiedBy>
  <cp:revision>67</cp:revision>
  <dcterms:created xsi:type="dcterms:W3CDTF">2012-12-01T13:37:37Z</dcterms:created>
  <dcterms:modified xsi:type="dcterms:W3CDTF">2023-12-22T15:26:53Z</dcterms:modified>
</cp:coreProperties>
</file>