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1" r:id="rId6"/>
    <p:sldId id="260" r:id="rId7"/>
    <p:sldId id="317" r:id="rId8"/>
    <p:sldId id="318" r:id="rId9"/>
    <p:sldId id="262" r:id="rId10"/>
    <p:sldId id="319" r:id="rId11"/>
    <p:sldId id="320" r:id="rId12"/>
    <p:sldId id="263" r:id="rId13"/>
    <p:sldId id="316" r:id="rId14"/>
    <p:sldId id="264" r:id="rId15"/>
    <p:sldId id="265" r:id="rId16"/>
    <p:sldId id="266" r:id="rId17"/>
    <p:sldId id="315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1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4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91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6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22 December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3" Type="http://schemas.openxmlformats.org/officeDocument/2006/relationships/image" Target="../media/image460.png"/><Relationship Id="rId7" Type="http://schemas.openxmlformats.org/officeDocument/2006/relationships/image" Target="../media/image50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0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80.png"/><Relationship Id="rId10" Type="http://schemas.openxmlformats.org/officeDocument/2006/relationships/image" Target="../media/image53.png"/><Relationship Id="rId4" Type="http://schemas.openxmlformats.org/officeDocument/2006/relationships/image" Target="../media/image470.png"/><Relationship Id="rId9" Type="http://schemas.openxmlformats.org/officeDocument/2006/relationships/image" Target="../media/image5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56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550.png"/><Relationship Id="rId5" Type="http://schemas.openxmlformats.org/officeDocument/2006/relationships/image" Target="../media/image40.png"/><Relationship Id="rId10" Type="http://schemas.openxmlformats.org/officeDocument/2006/relationships/image" Target="../media/image540.png"/><Relationship Id="rId4" Type="http://schemas.openxmlformats.org/officeDocument/2006/relationships/image" Target="../media/image39.png"/><Relationship Id="rId9" Type="http://schemas.openxmlformats.org/officeDocument/2006/relationships/image" Target="../media/image5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580.png"/><Relationship Id="rId7" Type="http://schemas.openxmlformats.org/officeDocument/2006/relationships/image" Target="../media/image620.png"/><Relationship Id="rId12" Type="http://schemas.openxmlformats.org/officeDocument/2006/relationships/image" Target="../media/image67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11" Type="http://schemas.openxmlformats.org/officeDocument/2006/relationships/image" Target="../media/image66.png"/><Relationship Id="rId5" Type="http://schemas.openxmlformats.org/officeDocument/2006/relationships/image" Target="../media/image600.png"/><Relationship Id="rId10" Type="http://schemas.openxmlformats.org/officeDocument/2006/relationships/image" Target="../media/image65.png"/><Relationship Id="rId4" Type="http://schemas.openxmlformats.org/officeDocument/2006/relationships/image" Target="../media/image590.png"/><Relationship Id="rId9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0.png"/><Relationship Id="rId7" Type="http://schemas.openxmlformats.org/officeDocument/2006/relationships/image" Target="../media/image69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0.png"/><Relationship Id="rId4" Type="http://schemas.openxmlformats.org/officeDocument/2006/relationships/image" Target="../media/image660.png"/><Relationship Id="rId9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8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10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>
                <a:latin typeface="+mn-lt"/>
              </a:rPr>
              <a:t>22 December 2023</a:t>
            </a:fld>
            <a:endParaRPr lang="en-US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Integrating by substitution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integrate composite functions using the method of substitution.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69C31A5-621D-4F39-B3C9-C2FE7F198B1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891C4BF-E3E1-4D65-882D-95575C2AD2D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1716554" y="1035444"/>
            <a:ext cx="3191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1716554" y="2805169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</a:t>
            </a:r>
            <a:endParaRPr lang="en-US" sz="2000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09339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093394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5631" y="1943223"/>
            <a:ext cx="3787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Recognize this as the form</a:t>
            </a:r>
            <a:endParaRPr lang="en-GB" sz="2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78348" y="4752479"/>
                <a:ext cx="21034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348" y="4752479"/>
                <a:ext cx="2103460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7188505" y="1859418"/>
                <a:ext cx="114800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8505" y="1859418"/>
                <a:ext cx="1148007" cy="45313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43286" y="2611435"/>
                <a:ext cx="259718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2611435"/>
                <a:ext cx="2597186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44039" y="1704875"/>
                <a:ext cx="25151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039" y="1704875"/>
                <a:ext cx="2515176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188505" y="2380886"/>
                <a:ext cx="143334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505" y="2380886"/>
                <a:ext cx="1433341" cy="79361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3286" y="3635575"/>
                <a:ext cx="174400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3635575"/>
                <a:ext cx="1744004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16554" y="4752479"/>
            <a:ext cx="12650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</a:t>
            </a:r>
            <a:endParaRPr lang="en-US" sz="2000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978348" y="5428206"/>
                <a:ext cx="22470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348" y="5428206"/>
                <a:ext cx="2247025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572631" y="1927749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716554" y="3935272"/>
            <a:ext cx="11544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endParaRPr lang="en-US" sz="2000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hlinkClick r:id="rId11"/>
            <a:extLst>
              <a:ext uri="{FF2B5EF4-FFF2-40B4-BE49-F238E27FC236}">
                <a16:creationId xmlns:a16="http://schemas.microsoft.com/office/drawing/2014/main" id="{81E0810A-B78E-EBE9-986A-473BACC6A48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11"/>
            <a:extLst>
              <a:ext uri="{FF2B5EF4-FFF2-40B4-BE49-F238E27FC236}">
                <a16:creationId xmlns:a16="http://schemas.microsoft.com/office/drawing/2014/main" id="{A7C1C3F8-8497-8C46-79C6-2EBB80F4894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08A16EA-C5FC-79A1-C350-963F92E4026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109063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2" grpId="0"/>
      <p:bldP spid="24" grpId="0"/>
      <p:bldP spid="34" grpId="0"/>
      <p:bldP spid="23" grpId="0"/>
      <p:bldP spid="15" grpId="0"/>
      <p:bldP spid="2" grpId="0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23907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239074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5631" y="2148640"/>
            <a:ext cx="378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Rewrite using rational exponents</a:t>
            </a:r>
            <a:endParaRPr lang="en-GB" sz="18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30178" y="1692511"/>
                <a:ext cx="246157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78" y="1692511"/>
                <a:ext cx="2461571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99811" y="4604302"/>
                <a:ext cx="1761957" cy="8295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811" y="4604302"/>
                <a:ext cx="1761957" cy="8295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7504885" y="1854197"/>
                <a:ext cx="147719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4885" y="1854197"/>
                <a:ext cx="1477199" cy="4531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278641" y="2375665"/>
                <a:ext cx="188115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41" y="2375665"/>
                <a:ext cx="1881156" cy="79361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889011" y="1922528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49632" y="3180478"/>
                <a:ext cx="1932452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632" y="3180478"/>
                <a:ext cx="1932452" cy="79361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716554" y="2805169"/>
            <a:ext cx="1274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</a:t>
            </a:r>
            <a:endParaRPr lang="en-US" sz="1800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3286" y="2611435"/>
                <a:ext cx="248151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2611435"/>
                <a:ext cx="2481513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43286" y="3635575"/>
                <a:ext cx="16750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3635575"/>
                <a:ext cx="1675009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716554" y="3935272"/>
            <a:ext cx="1056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endParaRPr lang="en-US" sz="1800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043286" y="5454842"/>
                <a:ext cx="243361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5454842"/>
                <a:ext cx="2433615" cy="78380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12"/>
            <a:extLst>
              <a:ext uri="{FF2B5EF4-FFF2-40B4-BE49-F238E27FC236}">
                <a16:creationId xmlns:a16="http://schemas.microsoft.com/office/drawing/2014/main" id="{45A86DB9-788A-51B1-D0E6-3158AB3FD8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12"/>
            <a:extLst>
              <a:ext uri="{FF2B5EF4-FFF2-40B4-BE49-F238E27FC236}">
                <a16:creationId xmlns:a16="http://schemas.microsoft.com/office/drawing/2014/main" id="{15F7267A-04E8-68AD-2E98-82267809AC5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7EE55A-53F5-FE68-98C2-114D3FFE6EB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289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16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D604AD5-2F4E-4296-B94E-F093C8A57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8604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95B0FC0-5B32-4A35-B8F9-1DEDC552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5288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20700-8130-40B1-A8E0-9520920BB1D1}"/>
              </a:ext>
            </a:extLst>
          </p:cNvPr>
          <p:cNvSpPr/>
          <p:nvPr/>
        </p:nvSpPr>
        <p:spPr>
          <a:xfrm>
            <a:off x="375676" y="529072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469EA50-D200-42DE-9DA1-7086086D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151953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FFD701E-B515-464A-8D98-20D6429F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477679"/>
            <a:ext cx="16321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1516" y="1977857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6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1516" y="1977857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505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02426179-B8A0-422E-9BF1-131E43F1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477679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/>
              <p:nvPr/>
            </p:nvSpPr>
            <p:spPr>
              <a:xfrm>
                <a:off x="4947133" y="2450904"/>
                <a:ext cx="143936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133" y="2450904"/>
                <a:ext cx="1439368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/>
              <p:nvPr/>
            </p:nvSpPr>
            <p:spPr>
              <a:xfrm>
                <a:off x="4722608" y="3240175"/>
                <a:ext cx="1290353" cy="737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08" y="3240175"/>
                <a:ext cx="1290353" cy="737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3361" y="3214911"/>
                <a:ext cx="2901329" cy="798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n-GB" i="1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baseline="30000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 1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box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3361" y="3214911"/>
                <a:ext cx="2901329" cy="7983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98B9ECA2-397F-4982-90AA-DC74E5E6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7096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/>
              <p:nvPr/>
            </p:nvSpPr>
            <p:spPr>
              <a:xfrm>
                <a:off x="3676412" y="609600"/>
                <a:ext cx="3036083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412" y="609600"/>
                <a:ext cx="3036083" cy="8296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29170FD-F138-446B-82FC-898F258670F0}"/>
              </a:ext>
            </a:extLst>
          </p:cNvPr>
          <p:cNvSpPr/>
          <p:nvPr/>
        </p:nvSpPr>
        <p:spPr>
          <a:xfrm>
            <a:off x="2254457" y="2005312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/>
              <p:nvPr/>
            </p:nvSpPr>
            <p:spPr>
              <a:xfrm>
                <a:off x="2448173" y="2466050"/>
                <a:ext cx="244425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466050"/>
                <a:ext cx="2444259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AA6E45C9-2AE5-423B-A5E8-4D80CF05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57" y="1943308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6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596" y="4108706"/>
                <a:ext cx="2901329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i="1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x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aseline="30000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 – 1</m:t>
                                      </m:r>
                                    </m:e>
                                  </m:d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3596" y="4108706"/>
                <a:ext cx="2901329" cy="915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CFEB1F69-4D53-4315-B6DA-70D33E25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8041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/>
              <p:nvPr/>
            </p:nvSpPr>
            <p:spPr>
              <a:xfrm>
                <a:off x="2476588" y="4172950"/>
                <a:ext cx="2508027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88" y="4172950"/>
                <a:ext cx="2508027" cy="8296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400" y="5096954"/>
                <a:ext cx="4808635" cy="798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3(1)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3(0)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8400" y="5096954"/>
                <a:ext cx="4808635" cy="7983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2825" y="5055927"/>
                <a:ext cx="1856375" cy="8007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2825" y="5055927"/>
                <a:ext cx="1856375" cy="800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/>
              <p:nvPr/>
            </p:nvSpPr>
            <p:spPr>
              <a:xfrm>
                <a:off x="3204533" y="5909829"/>
                <a:ext cx="1094081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255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533" y="5909829"/>
                <a:ext cx="1094081" cy="7913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231A5344-0AB3-4D78-B14E-D3B850A3D4F5}"/>
              </a:ext>
            </a:extLst>
          </p:cNvPr>
          <p:cNvSpPr/>
          <p:nvPr/>
        </p:nvSpPr>
        <p:spPr>
          <a:xfrm>
            <a:off x="424585" y="60070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EDA8EE5-6E08-42FD-9D39-CC7087158EDB}"/>
              </a:ext>
            </a:extLst>
          </p:cNvPr>
          <p:cNvSpPr txBox="1">
            <a:spLocks/>
          </p:cNvSpPr>
          <p:nvPr/>
        </p:nvSpPr>
        <p:spPr>
          <a:xfrm>
            <a:off x="597267" y="-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AEA0E3AC-17F1-4D4C-A6E1-62CEF40128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C1B20274-7EEF-46DF-8FE5-24A10A6F32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401BD553-FFC1-4F6E-AF80-A3292CB62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533" y="1458120"/>
            <a:ext cx="2165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(3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+ 1)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DEE89E8A-E953-494B-85C4-BF1BD8A40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2081887"/>
            <a:ext cx="784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D604AD5-2F4E-4296-B94E-F093C8A57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3096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95B0FC0-5B32-4A35-B8F9-1DEDC552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5288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20700-8130-40B1-A8E0-9520920BB1D1}"/>
              </a:ext>
            </a:extLst>
          </p:cNvPr>
          <p:cNvSpPr/>
          <p:nvPr/>
        </p:nvSpPr>
        <p:spPr>
          <a:xfrm>
            <a:off x="375676" y="529072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469EA50-D200-42DE-9DA1-7086086D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200438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FFD701E-B515-464A-8D98-20D6429F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625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505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02426179-B8A0-422E-9BF1-131E43F1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625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/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/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98B9ECA2-397F-4982-90AA-DC74E5E6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7096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/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29170FD-F138-446B-82FC-898F258670F0}"/>
              </a:ext>
            </a:extLst>
          </p:cNvPr>
          <p:cNvSpPr/>
          <p:nvPr/>
        </p:nvSpPr>
        <p:spPr>
          <a:xfrm>
            <a:off x="4512881" y="19778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/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AA6E45C9-2AE5-423B-A5E8-4D80CF05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081" y="19158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CFEB1F69-4D53-4315-B6DA-70D33E25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8041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/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E1E913-ED25-4F56-BB50-A2EFA24EE8BA}"/>
              </a:ext>
            </a:extLst>
          </p:cNvPr>
          <p:cNvCxnSpPr/>
          <p:nvPr/>
        </p:nvCxnSpPr>
        <p:spPr>
          <a:xfrm flipV="1">
            <a:off x="5579681" y="5179026"/>
            <a:ext cx="1143000" cy="503567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/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231A5344-0AB3-4D78-B14E-D3B850A3D4F5}"/>
              </a:ext>
            </a:extLst>
          </p:cNvPr>
          <p:cNvSpPr/>
          <p:nvPr/>
        </p:nvSpPr>
        <p:spPr>
          <a:xfrm>
            <a:off x="424585" y="60070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D253BA-C8A0-491E-8410-7DD77608960F}"/>
              </a:ext>
            </a:extLst>
          </p:cNvPr>
          <p:cNvSpPr/>
          <p:nvPr/>
        </p:nvSpPr>
        <p:spPr>
          <a:xfrm>
            <a:off x="6623636" y="12636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EDA8EE5-6E08-42FD-9D39-CC7087158EDB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AEA0E3AC-17F1-4D4C-A6E1-62CEF40128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C1B20274-7EEF-46DF-8FE5-24A10A6F32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15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0C77FF29-AB33-4A90-893B-56EA6C15B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54" y="12334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677682-6BFE-4137-B4E0-C8DEAE0CE945}"/>
              </a:ext>
            </a:extLst>
          </p:cNvPr>
          <p:cNvSpPr/>
          <p:nvPr/>
        </p:nvSpPr>
        <p:spPr>
          <a:xfrm>
            <a:off x="425302" y="512342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B48E7CE4-76FE-4FF0-A16A-F01D7F03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02" y="196353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F4A2267A-E870-418B-B7A4-F0EF6B16E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104" y="18863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10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C99FB326-51FD-4187-96CC-8B2232DFF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809" y="18863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/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2390A754-423D-4A73-A778-1E6804E62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41484"/>
            <a:ext cx="21705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/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D2536B6-8CC1-4F95-AC47-1C421A960CF2}"/>
              </a:ext>
            </a:extLst>
          </p:cNvPr>
          <p:cNvSpPr/>
          <p:nvPr/>
        </p:nvSpPr>
        <p:spPr>
          <a:xfrm>
            <a:off x="4540102" y="19016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/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68C72A8-87FF-4F67-8BB6-3804FDBCF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302" y="18396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9C2A0B3D-007B-4F1A-8D1F-2499E8DD4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24629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/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6041246-0B7D-4A28-A0C1-9E82458D1FA9}"/>
              </a:ext>
            </a:extLst>
          </p:cNvPr>
          <p:cNvSpPr/>
          <p:nvPr/>
        </p:nvSpPr>
        <p:spPr>
          <a:xfrm>
            <a:off x="411542" y="583984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3C1DC3-EDAB-4360-AE4E-23A25DF5D2F8}"/>
              </a:ext>
            </a:extLst>
          </p:cNvPr>
          <p:cNvSpPr/>
          <p:nvPr/>
        </p:nvSpPr>
        <p:spPr>
          <a:xfrm>
            <a:off x="6650857" y="11874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5415BF-C6CA-4CD4-976F-958DEE73C77A}"/>
              </a:ext>
            </a:extLst>
          </p:cNvPr>
          <p:cNvSpPr/>
          <p:nvPr/>
        </p:nvSpPr>
        <p:spPr>
          <a:xfrm>
            <a:off x="306710" y="2587246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D1414569-171A-4063-833E-3FABE0C1E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451" y="2539171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EE258580-2F74-4AD0-85B9-72E643B3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98" y="2268001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9B9E137F-3256-432E-9177-2E524CA1C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154" y="2264955"/>
            <a:ext cx="854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0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CEBCC47B-A22C-400B-A46E-AC7E537F1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8237" y="2643336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5FC8A1D1-569E-4844-82F7-C01FEEB87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093" y="2640290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48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48B62C-A723-4700-8201-28985FDAB87C}"/>
              </a:ext>
            </a:extLst>
          </p:cNvPr>
          <p:cNvSpPr/>
          <p:nvPr/>
        </p:nvSpPr>
        <p:spPr>
          <a:xfrm>
            <a:off x="4844857" y="233332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BC1EF4F-F55F-44A0-80CF-3FA10BC50663}"/>
              </a:ext>
            </a:extLst>
          </p:cNvPr>
          <p:cNvSpPr/>
          <p:nvPr/>
        </p:nvSpPr>
        <p:spPr>
          <a:xfrm>
            <a:off x="4851483" y="272457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E52418-D072-4AFB-9840-04A21260E2B1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30" name="Rectangle 29">
            <a:hlinkClick r:id="rId9"/>
            <a:extLst>
              <a:ext uri="{FF2B5EF4-FFF2-40B4-BE49-F238E27FC236}">
                <a16:creationId xmlns:a16="http://schemas.microsoft.com/office/drawing/2014/main" id="{E7997E6B-6E12-4136-90CF-59C74FB1C3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9"/>
            <a:extLst>
              <a:ext uri="{FF2B5EF4-FFF2-40B4-BE49-F238E27FC236}">
                <a16:creationId xmlns:a16="http://schemas.microsoft.com/office/drawing/2014/main" id="{133668EA-0A45-4C21-BF62-61124B02F19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9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A94DFE46-8807-42C0-A2AE-C916A3F42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1572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8D6ED77D-AB84-4813-BE5C-6C90DD924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3764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4662B6-CE7B-4D3A-9CD5-50726F7300F8}"/>
              </a:ext>
            </a:extLst>
          </p:cNvPr>
          <p:cNvSpPr/>
          <p:nvPr/>
        </p:nvSpPr>
        <p:spPr>
          <a:xfrm>
            <a:off x="442834" y="5309681"/>
            <a:ext cx="16226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DCB47979-258A-4523-8FA1-0F923AECC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198971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4E7C6C8-51AE-48E9-BE75-CC490C97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47855"/>
            <a:ext cx="135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5C0128E1-3EAF-49FF-BCAE-89AEC26D9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47855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/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/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EF773EA3-C1F3-421D-B7DD-2A33A1D58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5572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/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E40243D8-C3B3-47FF-8B83-ED43FA132823}"/>
              </a:ext>
            </a:extLst>
          </p:cNvPr>
          <p:cNvSpPr/>
          <p:nvPr/>
        </p:nvSpPr>
        <p:spPr>
          <a:xfrm>
            <a:off x="4858717" y="196169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/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0E52CA70-4B08-47BE-A357-5B8326FFB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917" y="189969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box>
                                </m:den>
                              </m:f>
                            </m:e>
                          </m:d>
                        </m:e>
                        <m:sub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8AED5385-CAFE-4D78-B86F-B33464B56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83118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/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 smtClean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6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/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0C9750C0-EB5A-4B6A-9DCF-D37644FA88F2}"/>
              </a:ext>
            </a:extLst>
          </p:cNvPr>
          <p:cNvSpPr/>
          <p:nvPr/>
        </p:nvSpPr>
        <p:spPr>
          <a:xfrm>
            <a:off x="424585" y="58546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D12AE7-7EBE-4FF2-A489-D4D60F94D586}"/>
              </a:ext>
            </a:extLst>
          </p:cNvPr>
          <p:cNvSpPr/>
          <p:nvPr/>
        </p:nvSpPr>
        <p:spPr>
          <a:xfrm>
            <a:off x="6623636" y="11112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/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3">
            <a:extLst>
              <a:ext uri="{FF2B5EF4-FFF2-40B4-BE49-F238E27FC236}">
                <a16:creationId xmlns:a16="http://schemas.microsoft.com/office/drawing/2014/main" id="{AD27C630-830A-4C8B-AAA9-99808155E1C7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4D37140E-D12C-4E18-8B83-810A6F3271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9E28626B-110B-4AEC-AE98-A79117DCB54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98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C9607B0-08FE-4D6B-8445-89B57BBD3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19" y="1272093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A3CE77-6C2F-458D-BF11-0678900ACB28}"/>
              </a:ext>
            </a:extLst>
          </p:cNvPr>
          <p:cNvSpPr/>
          <p:nvPr/>
        </p:nvSpPr>
        <p:spPr>
          <a:xfrm>
            <a:off x="292467" y="492458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395015DE-9203-4AE8-AE2C-2BA0D094E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67" y="206366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D3BC8B9-817C-4D93-93A7-23A00B52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69" y="1986463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r="-397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41ACDAF2-B66A-49CE-9825-E4E528ABB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974" y="198646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/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73F5AC5A-8FF2-469E-83C3-69EC6E06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65" y="3180092"/>
            <a:ext cx="3224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FABC07A-53D5-4E03-A106-034EF440044E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/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6BB8FC8-4CD6-40F8-9C33-532F2B8AB55D}"/>
              </a:ext>
            </a:extLst>
          </p:cNvPr>
          <p:cNvSpPr/>
          <p:nvPr/>
        </p:nvSpPr>
        <p:spPr>
          <a:xfrm>
            <a:off x="4711208" y="200257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/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2F688DD-D0D5-45F5-AF1B-EB234501D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408" y="194057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brk m:alnAt="6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308F989D-D7B7-4C8B-AFCA-528A1493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21386"/>
            <a:ext cx="31029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  <a:p>
                <a:pPr eaLnBrk="0" hangingPunct="0"/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8491DC96-DA09-4231-9537-92E46D66BBA1}"/>
              </a:ext>
            </a:extLst>
          </p:cNvPr>
          <p:cNvSpPr/>
          <p:nvPr/>
        </p:nvSpPr>
        <p:spPr>
          <a:xfrm>
            <a:off x="276688" y="567839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53F69F-EA99-431D-B952-F7032B8D0CCC}"/>
              </a:ext>
            </a:extLst>
          </p:cNvPr>
          <p:cNvSpPr/>
          <p:nvPr/>
        </p:nvSpPr>
        <p:spPr>
          <a:xfrm>
            <a:off x="6518022" y="1226017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7D2386-9516-4A43-9E35-A1C4EE269497}"/>
              </a:ext>
            </a:extLst>
          </p:cNvPr>
          <p:cNvSpPr/>
          <p:nvPr/>
        </p:nvSpPr>
        <p:spPr>
          <a:xfrm>
            <a:off x="173875" y="2625854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8A8EAD0-966B-44BA-9EA7-809EB55F3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616" y="2577779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blipFill>
                <a:blip r:embed="rId8"/>
                <a:stretch>
                  <a:fillRect l="-5298" t="-4598" b="-172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blipFill>
                <a:blip r:embed="rId9"/>
                <a:stretch>
                  <a:fillRect l="-8840" t="-9877" b="-209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blipFill>
                <a:blip r:embed="rId10"/>
                <a:stretch>
                  <a:fillRect l="-5682" t="-4651" b="-1860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</a:t>
                </a:r>
                <a:r>
                  <a:rPr lang="en-GB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blipFill>
                <a:blip r:embed="rId11"/>
                <a:stretch>
                  <a:fillRect l="-9677" b="-1648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/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  <a:blipFill>
                <a:blip r:embed="rId12"/>
                <a:stretch>
                  <a:fillRect l="-4490" t="-8451" r="-2449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/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  <a:blipFill>
                <a:blip r:embed="rId13"/>
                <a:stretch>
                  <a:fillRect l="-5164" t="-1205" r="-469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/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/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3CFA7040-66A8-4A23-9D9F-B14803C122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DE83FFFC-CA77-49F0-9583-181E1A33D84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4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7">
            <a:extLst>
              <a:ext uri="{FF2B5EF4-FFF2-40B4-BE49-F238E27FC236}">
                <a16:creationId xmlns:a16="http://schemas.microsoft.com/office/drawing/2014/main" id="{DD4D9436-7465-467B-93F9-0B3629B6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61" y="748787"/>
            <a:ext cx="79704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method of substitution comes from the chain rule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88876" y="647422"/>
                <a:ext cx="1740463" cy="697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88876" y="647422"/>
                <a:ext cx="1740463" cy="6971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7">
            <a:extLst>
              <a:ext uri="{FF2B5EF4-FFF2-40B4-BE49-F238E27FC236}">
                <a16:creationId xmlns:a16="http://schemas.microsoft.com/office/drawing/2014/main" id="{50547786-0984-4840-8B8D-737782EA9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06" y="1279981"/>
            <a:ext cx="2785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/>
              <p:nvPr/>
            </p:nvSpPr>
            <p:spPr>
              <a:xfrm>
                <a:off x="3134897" y="1047845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897" y="1047845"/>
                <a:ext cx="1960729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7">
            <a:extLst>
              <a:ext uri="{FF2B5EF4-FFF2-40B4-BE49-F238E27FC236}">
                <a16:creationId xmlns:a16="http://schemas.microsoft.com/office/drawing/2014/main" id="{30BD96A5-B03B-41C0-8CE3-3CFC124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2191" y="1301375"/>
            <a:ext cx="3469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be easy to have a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FFAF276F-83EC-4104-AAEC-F3D1AFAB3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79" y="1775640"/>
            <a:ext cx="85006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variable to the power of 7 rather than the expansion of the binomial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GB" baseline="30000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baseline="30000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4544A2A7-0EC2-41C7-AD4C-722F88E6E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94" y="2539723"/>
            <a:ext cx="4800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write the substitution equation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07A0A9-16DC-4691-8990-6DCD813B9E0D}"/>
              </a:ext>
            </a:extLst>
          </p:cNvPr>
          <p:cNvSpPr/>
          <p:nvPr/>
        </p:nvSpPr>
        <p:spPr>
          <a:xfrm>
            <a:off x="5944930" y="2481829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3DE333A3-F8E3-4EDD-BE2D-5632E0728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35" y="3063409"/>
            <a:ext cx="5637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 both sides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0734" y="2916112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0734" y="2916112"/>
                <a:ext cx="762000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6B53330-6C38-4768-B8DF-8D27EE15EA77}"/>
              </a:ext>
            </a:extLst>
          </p:cNvPr>
          <p:cNvSpPr/>
          <p:nvPr/>
        </p:nvSpPr>
        <p:spPr>
          <a:xfrm>
            <a:off x="6980458" y="3031747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6921" y="2871058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6921" y="2871058"/>
                <a:ext cx="762000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FD4A4F31-663C-4DA4-A1D9-CDEFCA17679F}"/>
              </a:ext>
            </a:extLst>
          </p:cNvPr>
          <p:cNvSpPr/>
          <p:nvPr/>
        </p:nvSpPr>
        <p:spPr>
          <a:xfrm>
            <a:off x="8296396" y="3001388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dx</a:t>
            </a:r>
            <a:endParaRPr lang="en-GB" i="1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732C1F9A-59BA-4439-81C7-E2FF75A1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49" y="3577730"/>
            <a:ext cx="8297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integral must be in terms of the new variable only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/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/>
              <p:nvPr/>
            </p:nvSpPr>
            <p:spPr>
              <a:xfrm>
                <a:off x="2839198" y="4095900"/>
                <a:ext cx="102598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198" y="4095900"/>
                <a:ext cx="1025985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/>
              <p:nvPr/>
            </p:nvSpPr>
            <p:spPr>
              <a:xfrm>
                <a:off x="4606976" y="4095899"/>
                <a:ext cx="160928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976" y="4095899"/>
                <a:ext cx="1609287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EB5A1ADD-EFA9-443F-97DB-8BDDF5667124}"/>
              </a:ext>
            </a:extLst>
          </p:cNvPr>
          <p:cNvSpPr/>
          <p:nvPr/>
        </p:nvSpPr>
        <p:spPr>
          <a:xfrm>
            <a:off x="5944930" y="506462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708D8633-17F8-4A8D-8DB5-15FAD1EDC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807" y="5807910"/>
            <a:ext cx="179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7">
            <a:extLst>
              <a:ext uri="{FF2B5EF4-FFF2-40B4-BE49-F238E27FC236}">
                <a16:creationId xmlns:a16="http://schemas.microsoft.com/office/drawing/2014/main" id="{CC5BA4D2-745A-47AB-A5B1-4B0CDAD3C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5126648"/>
            <a:ext cx="4118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the new integral for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DFA9F8A-C2D2-4EF8-B6A3-DFC8EC83CB18}"/>
              </a:ext>
            </a:extLst>
          </p:cNvPr>
          <p:cNvSpPr/>
          <p:nvPr/>
        </p:nvSpPr>
        <p:spPr>
          <a:xfrm>
            <a:off x="7237086" y="2984073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D8E5B4E-9222-4B71-9BAB-BAAA6072F7AB}"/>
              </a:ext>
            </a:extLst>
          </p:cNvPr>
          <p:cNvSpPr/>
          <p:nvPr/>
        </p:nvSpPr>
        <p:spPr>
          <a:xfrm>
            <a:off x="5997427" y="583576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9C98B0-BD4B-4274-B83B-C11F8FAE473D}"/>
              </a:ext>
            </a:extLst>
          </p:cNvPr>
          <p:cNvSpPr/>
          <p:nvPr/>
        </p:nvSpPr>
        <p:spPr>
          <a:xfrm>
            <a:off x="6651772" y="5845860"/>
            <a:ext cx="1270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ℝ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hlinkClick r:id="rId11"/>
            <a:extLst>
              <a:ext uri="{FF2B5EF4-FFF2-40B4-BE49-F238E27FC236}">
                <a16:creationId xmlns:a16="http://schemas.microsoft.com/office/drawing/2014/main" id="{D52B22B7-8FB5-4D73-9F44-6C4302B2662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hlinkClick r:id="rId11"/>
            <a:extLst>
              <a:ext uri="{FF2B5EF4-FFF2-40B4-BE49-F238E27FC236}">
                <a16:creationId xmlns:a16="http://schemas.microsoft.com/office/drawing/2014/main" id="{B8AE539A-A53F-40CD-9064-7916BF55A93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266BEE1-53FB-4BD8-B48E-5FEE02A7A05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48DDD37-4D81-4155-A101-99CB22DCAE00}"/>
                  </a:ext>
                </a:extLst>
              </p:cNvPr>
              <p:cNvSpPr txBox="1"/>
              <p:nvPr/>
            </p:nvSpPr>
            <p:spPr>
              <a:xfrm>
                <a:off x="3797921" y="4120874"/>
                <a:ext cx="777875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48DDD37-4D81-4155-A101-99CB22DCA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921" y="4120874"/>
                <a:ext cx="777875" cy="7861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4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B68F5D-D7AD-4928-95CD-A385634ADFF1}"/>
              </a:ext>
            </a:extLst>
          </p:cNvPr>
          <p:cNvSpPr/>
          <p:nvPr/>
        </p:nvSpPr>
        <p:spPr>
          <a:xfrm>
            <a:off x="2884499" y="2377018"/>
            <a:ext cx="3387004" cy="805888"/>
          </a:xfrm>
          <a:prstGeom prst="rect">
            <a:avLst/>
          </a:prstGeom>
          <a:solidFill>
            <a:srgbClr val="696464">
              <a:lumMod val="20000"/>
              <a:lumOff val="80000"/>
            </a:srgbClr>
          </a:solidFill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09B0C2A-7622-47BC-8741-65DE012AF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" y="147977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have an integral of the form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77D453F-62CE-4A0C-8F90-9586E307E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024" y="1903377"/>
            <a:ext cx="5311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apply the following theorem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872" y="3184274"/>
                <a:ext cx="8358709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theorem enables us to 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dx 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by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du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872" y="3184274"/>
                <a:ext cx="8358709" cy="624273"/>
              </a:xfrm>
              <a:prstGeom prst="rect">
                <a:avLst/>
              </a:prstGeom>
              <a:blipFill>
                <a:blip r:embed="rId2"/>
                <a:stretch>
                  <a:fillRect l="-1167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/>
              <p:nvPr/>
            </p:nvSpPr>
            <p:spPr>
              <a:xfrm>
                <a:off x="2974608" y="2467282"/>
                <a:ext cx="1522532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608" y="2467282"/>
                <a:ext cx="1522532" cy="807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/>
              <p:nvPr/>
            </p:nvSpPr>
            <p:spPr>
              <a:xfrm>
                <a:off x="5261558" y="1258499"/>
                <a:ext cx="1703993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58" y="1258499"/>
                <a:ext cx="1703993" cy="807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/>
              <p:nvPr/>
            </p:nvSpPr>
            <p:spPr>
              <a:xfrm>
                <a:off x="5818357" y="4621203"/>
                <a:ext cx="1166986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357" y="4621203"/>
                <a:ext cx="1166986" cy="807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DB4D84C6-3DDE-4E71-9A04-A00F70158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7" y="3681191"/>
            <a:ext cx="5011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examine the first example.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/>
              <p:nvPr/>
            </p:nvSpPr>
            <p:spPr>
              <a:xfrm>
                <a:off x="4841336" y="540009"/>
                <a:ext cx="325428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36" y="540009"/>
                <a:ext cx="325428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6915602B-78BF-4444-87E2-505078D3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03" y="731436"/>
            <a:ext cx="408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indefinite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AB1B2EBC-D4DB-466E-B2BE-FD4EB4BC4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01" y="4121377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4B234BC-AB0F-4F99-8EEA-10C7BC89A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15" y="4110284"/>
            <a:ext cx="1556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53808" y="4044310"/>
                <a:ext cx="161198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+ 3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3808" y="4044310"/>
                <a:ext cx="1611980" cy="624273"/>
              </a:xfrm>
              <a:prstGeom prst="rect">
                <a:avLst/>
              </a:prstGeom>
              <a:blipFill>
                <a:blip r:embed="rId7"/>
                <a:stretch>
                  <a:fillRect r="-4906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>
            <a:extLst>
              <a:ext uri="{FF2B5EF4-FFF2-40B4-BE49-F238E27FC236}">
                <a16:creationId xmlns:a16="http://schemas.microsoft.com/office/drawing/2014/main" id="{F5C7AA62-69F6-44AB-B9DC-9B2A9EBC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820" y="4110284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7D261B36-C8C2-4629-86A1-6294E7D7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1984" y="4110283"/>
            <a:ext cx="4108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in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/>
              <p:nvPr/>
            </p:nvSpPr>
            <p:spPr>
              <a:xfrm>
                <a:off x="4536339" y="4627779"/>
                <a:ext cx="1282018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39" y="4627779"/>
                <a:ext cx="1282018" cy="8073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7448" y="5261830"/>
                <a:ext cx="1740463" cy="714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7448" y="5261830"/>
                <a:ext cx="1740463" cy="7142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4750" y="5982434"/>
                <a:ext cx="2456380" cy="67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04750" y="5982434"/>
                <a:ext cx="2456380" cy="6705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/>
              <p:nvPr/>
            </p:nvSpPr>
            <p:spPr>
              <a:xfrm>
                <a:off x="4715755" y="2440797"/>
                <a:ext cx="1407501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755" y="2440797"/>
                <a:ext cx="1407501" cy="8073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>
            <a:extLst>
              <a:ext uri="{FF2B5EF4-FFF2-40B4-BE49-F238E27FC236}">
                <a16:creationId xmlns:a16="http://schemas.microsoft.com/office/drawing/2014/main" id="{312305D7-ABFC-41C0-A1BE-095E086D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4886107"/>
            <a:ext cx="2069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6D00C457-5728-4998-9441-E60C707E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466" y="5472242"/>
            <a:ext cx="1274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88CD52-823C-4E9E-86B8-36F6AB1ED527}"/>
              </a:ext>
            </a:extLst>
          </p:cNvPr>
          <p:cNvSpPr/>
          <p:nvPr/>
        </p:nvSpPr>
        <p:spPr>
          <a:xfrm>
            <a:off x="1657350" y="6084878"/>
            <a:ext cx="278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hlinkClick r:id="rId12"/>
            <a:extLst>
              <a:ext uri="{FF2B5EF4-FFF2-40B4-BE49-F238E27FC236}">
                <a16:creationId xmlns:a16="http://schemas.microsoft.com/office/drawing/2014/main" id="{57FD6042-49BF-4E5A-8C06-250672C625E2}"/>
              </a:ext>
            </a:extLst>
          </p:cNvPr>
          <p:cNvSpPr/>
          <p:nvPr/>
        </p:nvSpPr>
        <p:spPr>
          <a:xfrm>
            <a:off x="8077200" y="60960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2"/>
            <a:extLst>
              <a:ext uri="{FF2B5EF4-FFF2-40B4-BE49-F238E27FC236}">
                <a16:creationId xmlns:a16="http://schemas.microsoft.com/office/drawing/2014/main" id="{8D807277-491E-449D-BB6D-B0E6A9EBEE29}"/>
              </a:ext>
            </a:extLst>
          </p:cNvPr>
          <p:cNvSpPr/>
          <p:nvPr/>
        </p:nvSpPr>
        <p:spPr>
          <a:xfrm>
            <a:off x="800100" y="652506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8DE25326-7152-461E-93E0-97F44DF1BBD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41932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C43474D-D410-4CED-A30F-B0C2AE7F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96" y="92559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3C06E84-70E2-409A-8C55-5391C206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980" y="1795525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/>
              <p:nvPr/>
            </p:nvSpPr>
            <p:spPr>
              <a:xfrm>
                <a:off x="4599763" y="988982"/>
                <a:ext cx="1841145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763" y="988982"/>
                <a:ext cx="1841145" cy="373500"/>
              </a:xfrm>
              <a:prstGeom prst="rect">
                <a:avLst/>
              </a:prstGeom>
              <a:blipFill>
                <a:blip r:embed="rId2"/>
                <a:stretch>
                  <a:fillRect l="-2980" r="-662" b="-8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/>
              <p:nvPr/>
            </p:nvSpPr>
            <p:spPr>
              <a:xfrm>
                <a:off x="3820956" y="1523661"/>
                <a:ext cx="24914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956" y="1523661"/>
                <a:ext cx="2491451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45F7A62D-CADB-4290-95F7-02B5671DC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425" y="5103439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67B09F-CEDF-4621-9F40-33B4167814D3}"/>
              </a:ext>
            </a:extLst>
          </p:cNvPr>
          <p:cNvSpPr/>
          <p:nvPr/>
        </p:nvSpPr>
        <p:spPr>
          <a:xfrm>
            <a:off x="836552" y="6013537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D6B42C32-2270-4AC3-8F72-C5D15793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107" y="259616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069A79C-F65E-41C3-9EF9-5C109E128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909" y="2585067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+ 1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243BE71E-33EC-4225-BA75-CC77ACA4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614" y="258506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/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/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GB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aseline="30000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CA4C368B-AD08-4991-8379-9218BE30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7E9A870B-5F7F-4E54-A412-1F02CC808F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7C567643-4B8F-48CC-8744-AB9D0899B1B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DD44498-0B03-4DBD-890D-152561CA23C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8682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1960" y="9169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99882" y="1765783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97858" y="1493919"/>
                <a:ext cx="328622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1493919"/>
                <a:ext cx="3286221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99882" y="5012540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8349" y="5906498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44803" y="2355033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2343940"/>
            <a:ext cx="1574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2277966"/>
                <a:ext cx="1714572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2277966"/>
                <a:ext cx="1714572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2343940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44660" y="2923245"/>
                <a:ext cx="159261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660" y="2923245"/>
                <a:ext cx="1592615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4868" y="3768922"/>
                <a:ext cx="13944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868" y="3768922"/>
                <a:ext cx="1394484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361959" y="4534136"/>
                <a:ext cx="1740463" cy="1140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1959" y="4534136"/>
                <a:ext cx="1740463" cy="11403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3469939" y="5674448"/>
                <a:ext cx="2812014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sz="2400" baseline="30000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n-GB" sz="2400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2400" b="0" i="0" dirty="0" smtClean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9939" y="5674448"/>
                <a:ext cx="2812014" cy="7877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8265" y="31638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75576" y="902578"/>
                <a:ext cx="2820579" cy="549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d>
                        <m:d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576" y="902578"/>
                <a:ext cx="2820579" cy="5497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2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CB426ED-2EF7-466B-A2F4-6B263944C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91" y="965691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8EF16ED-9348-4254-9A83-A1C25FF4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797" y="1793201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/>
              <p:nvPr/>
            </p:nvSpPr>
            <p:spPr>
              <a:xfrm>
                <a:off x="4602685" y="1031106"/>
                <a:ext cx="1973682" cy="41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685" y="1031106"/>
                <a:ext cx="1973682" cy="419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/>
              <p:nvPr/>
            </p:nvSpPr>
            <p:spPr>
              <a:xfrm>
                <a:off x="3690773" y="152133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773" y="1521337"/>
                <a:ext cx="257269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2A6F5145-647C-4224-94EC-5E9003BD0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4215793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4A7B89-E6B3-45FC-9843-DEAB13DE7733}"/>
              </a:ext>
            </a:extLst>
          </p:cNvPr>
          <p:cNvSpPr/>
          <p:nvPr/>
        </p:nvSpPr>
        <p:spPr>
          <a:xfrm>
            <a:off x="860799" y="5260321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66E9FF9-6B3C-4110-B940-4C9DD930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2" y="255579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6768C6D-3A4B-4B9F-86D8-7D044F7B6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54" y="2544702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+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+ 1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blipFill>
                <a:blip r:embed="rId4"/>
                <a:stretch>
                  <a:fillRect r="-2473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F0722D24-C1A1-4ED5-9A1E-92ED0C23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159" y="2544702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/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>
            <a:extLst>
              <a:ext uri="{FF2B5EF4-FFF2-40B4-BE49-F238E27FC236}">
                <a16:creationId xmlns:a16="http://schemas.microsoft.com/office/drawing/2014/main" id="{2A2984BB-1419-4E29-8E92-FF2C5FBF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91D3D-FD53-4233-856F-0AF02D58D67E}"/>
              </a:ext>
            </a:extLst>
          </p:cNvPr>
          <p:cNvSpPr/>
          <p:nvPr/>
        </p:nvSpPr>
        <p:spPr>
          <a:xfrm>
            <a:off x="5477251" y="2555795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45B70D-1EBB-4A6A-847A-B67BCAF5B401}"/>
              </a:ext>
            </a:extLst>
          </p:cNvPr>
          <p:cNvSpPr/>
          <p:nvPr/>
        </p:nvSpPr>
        <p:spPr>
          <a:xfrm>
            <a:off x="6070818" y="2557686"/>
            <a:ext cx="2215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(2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+ 1)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/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/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hlinkClick r:id="rId10"/>
            <a:extLst>
              <a:ext uri="{FF2B5EF4-FFF2-40B4-BE49-F238E27FC236}">
                <a16:creationId xmlns:a16="http://schemas.microsoft.com/office/drawing/2014/main" id="{0A8F3B45-06DC-4FF1-AE3E-E570F815361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10"/>
            <a:extLst>
              <a:ext uri="{FF2B5EF4-FFF2-40B4-BE49-F238E27FC236}">
                <a16:creationId xmlns:a16="http://schemas.microsoft.com/office/drawing/2014/main" id="{99B2AD58-96BE-4E8A-A5ED-21CD521AD1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5CBC765-CF77-488C-BD7C-F7237CBE6EB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395953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8265" y="10732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56946" y="860974"/>
                <a:ext cx="15930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𝑥𝑒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 baseline="300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946" y="860974"/>
                <a:ext cx="1593065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38265" y="5199588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6830" y="5999652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17909" y="169613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1685037"/>
            <a:ext cx="1401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1619063"/>
                <a:ext cx="128496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–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1619063"/>
                <a:ext cx="1284967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6635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168503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63651" y="2263528"/>
                <a:ext cx="192539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651" y="2263528"/>
                <a:ext cx="1925399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97858" y="3149363"/>
                <a:ext cx="270721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3149363"/>
                <a:ext cx="2707216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011684" y="5811362"/>
                <a:ext cx="2357949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11684" y="5811362"/>
                <a:ext cx="2357949" cy="7838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2557619" y="4992352"/>
                <a:ext cx="2812014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7619" y="4992352"/>
                <a:ext cx="2812014" cy="7838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9957" y="2491987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6113611" y="1619063"/>
                <a:ext cx="125989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x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3611" y="1619063"/>
                <a:ext cx="1259897" cy="624273"/>
              </a:xfrm>
              <a:prstGeom prst="rect">
                <a:avLst/>
              </a:prstGeom>
              <a:blipFill rotWithShape="0">
                <a:blip r:embed="rId9"/>
                <a:stretch>
                  <a:fillRect r="-628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97858" y="4118090"/>
                <a:ext cx="190071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4118090"/>
                <a:ext cx="1900712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571475" y="1689575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CA71C688-CC21-47BE-9362-E3245FD2A5E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237386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19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8265" y="10732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99882" y="1765783"/>
            <a:ext cx="2650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Rewriting the function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97858" y="1493919"/>
                <a:ext cx="310892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1493919"/>
                <a:ext cx="3108928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3173" y="498256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8349" y="5664452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58250" y="240882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2397728"/>
            <a:ext cx="1574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2331754"/>
                <a:ext cx="1714572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2331754"/>
                <a:ext cx="1714572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23977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596855" y="3111544"/>
                <a:ext cx="13905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855" y="3111544"/>
                <a:ext cx="1390509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268823" y="4067515"/>
                <a:ext cx="13031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823" y="4067515"/>
                <a:ext cx="1303177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097858" y="4927494"/>
                <a:ext cx="265939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7858" y="4927494"/>
                <a:ext cx="2659399" cy="45313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3097858" y="5662608"/>
                <a:ext cx="4533435" cy="699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+ 2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  <a:p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7858" y="5662608"/>
                <a:ext cx="4533435" cy="69935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8265" y="3338656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50962" y="867553"/>
                <a:ext cx="182466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62" y="867553"/>
                <a:ext cx="1824667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9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31FD5FD-5B61-4CAC-B336-C84F247C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52" y="11720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5812FFF9-3494-41B9-82CF-CD401CA9B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25" y="480496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97652-EA97-49B1-A92E-17682E0F3352}"/>
              </a:ext>
            </a:extLst>
          </p:cNvPr>
          <p:cNvSpPr/>
          <p:nvPr/>
        </p:nvSpPr>
        <p:spPr>
          <a:xfrm>
            <a:off x="531752" y="5715060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EC1C3EF1-FFAA-4C95-AE31-FF19418FA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2099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1517E9A-FB70-43FF-908F-F06D299D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02" y="1824897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2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34CA2C4A-05B8-40EA-9BF7-37F60F767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307" y="182489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/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/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>
            <a:extLst>
              <a:ext uri="{FF2B5EF4-FFF2-40B4-BE49-F238E27FC236}">
                <a16:creationId xmlns:a16="http://schemas.microsoft.com/office/drawing/2014/main" id="{3E6B3CF5-4A0C-4940-AA73-C1ED3F4FF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94" y="2930468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/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19D311AA-1C3A-471A-8467-5AC177EC1641}"/>
              </a:ext>
            </a:extLst>
          </p:cNvPr>
          <p:cNvSpPr/>
          <p:nvPr/>
        </p:nvSpPr>
        <p:spPr>
          <a:xfrm>
            <a:off x="4419600" y="184022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Notice that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not exact derivative of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but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it </a:t>
                </a:r>
                <a:endPara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blipFill>
                <a:blip r:embed="rId8"/>
                <a:stretch>
                  <a:fillRect l="-987" t="-8571" b="-1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/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1C0C0D1D-B48A-4B9D-91CE-D13F0C31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778222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dx</a:t>
                </a:r>
                <a:endParaRPr lang="en-US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blipFill>
                <a:blip r:embed="rId10"/>
                <a:stretch>
                  <a:fillRect r="-3191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3800D986-0882-40A4-A57F-8A6DA52B0957}"/>
              </a:ext>
            </a:extLst>
          </p:cNvPr>
          <p:cNvSpPr/>
          <p:nvPr/>
        </p:nvSpPr>
        <p:spPr>
          <a:xfrm>
            <a:off x="6400800" y="1809224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hlinkClick r:id="rId11"/>
            <a:extLst>
              <a:ext uri="{FF2B5EF4-FFF2-40B4-BE49-F238E27FC236}">
                <a16:creationId xmlns:a16="http://schemas.microsoft.com/office/drawing/2014/main" id="{499BF891-970D-4A59-BDC8-EA24ED0D3D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1"/>
            <a:extLst>
              <a:ext uri="{FF2B5EF4-FFF2-40B4-BE49-F238E27FC236}">
                <a16:creationId xmlns:a16="http://schemas.microsoft.com/office/drawing/2014/main" id="{21BC78BB-3555-4D73-BED0-1180ACECC9D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812F1914-2C5C-4D7F-AAD5-873FF14CF65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24387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330</TotalTime>
  <Words>1029</Words>
  <Application>Microsoft Office PowerPoint</Application>
  <PresentationFormat>On-screen Show (4:3)</PresentationFormat>
  <Paragraphs>325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Integrating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15</cp:revision>
  <dcterms:created xsi:type="dcterms:W3CDTF">2020-07-03T11:18:49Z</dcterms:created>
  <dcterms:modified xsi:type="dcterms:W3CDTF">2023-12-22T18:23:00Z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