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5" r:id="rId3"/>
    <p:sldId id="266" r:id="rId4"/>
    <p:sldId id="304" r:id="rId5"/>
    <p:sldId id="302" r:id="rId6"/>
    <p:sldId id="303" r:id="rId7"/>
    <p:sldId id="316" r:id="rId8"/>
    <p:sldId id="317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D11B-571C-4EDD-9A2E-0EBB821E2CF1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CC3-4C80-44C3-9F91-2715CFF5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2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C08230-6646-4EC7-9E8C-1F754DAF4118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69164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38364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4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4586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31009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6570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50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9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686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064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02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661182" y="3200400"/>
            <a:ext cx="7849771" cy="1600200"/>
          </a:xfrm>
        </p:spPr>
        <p:txBody>
          <a:bodyPr>
            <a:normAutofit lnSpcReduction="10000"/>
          </a:bodyPr>
          <a:lstStyle/>
          <a:p>
            <a:pPr marL="633413" indent="-633413" algn="l">
              <a:tabLst>
                <a:tab pos="2406650" algn="l"/>
              </a:tabLst>
            </a:pPr>
            <a:r>
              <a:rPr lang="en-US" dirty="0">
                <a:latin typeface="Comic Sans MS" panose="030F0702030302020204" pitchFamily="66" charset="0"/>
              </a:rPr>
              <a:t>LO: Know and use properties of logarithms to change between exponential and logarithmic forms.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Properties of logarithms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DEDDC17D-966C-45E4-8879-986CD402740D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2FFAA81-2E86-46A6-8E95-D8BC3EF6925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67CF7-AC74-4741-AEE7-CD0354BF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008-078A-4ABE-BBD8-429C2610108D}" type="datetime4">
              <a:rPr lang="en-GB" smtClean="0"/>
              <a:t>09 September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49459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10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21098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10</a:t>
            </a:r>
            <a:r>
              <a:rPr lang="en-GB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5849" y="2981796"/>
            <a:ext cx="8424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logarithms base 10 is not necessary to write the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9983" y="5521925"/>
            <a:ext cx="1944763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10</a:t>
            </a:r>
            <a:r>
              <a:rPr lang="en-GB" sz="2400" dirty="0">
                <a:latin typeface="Comic Sans MS" panose="030F0702030302020204" pitchFamily="66" charset="0"/>
              </a:rPr>
              <a:t>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3532" y="3504294"/>
            <a:ext cx="6575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This expression can be written simply as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09464" y="5496126"/>
            <a:ext cx="268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be written as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404041" y="4073681"/>
            <a:ext cx="213231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94381" y="5496126"/>
            <a:ext cx="1726755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8751DA25-6713-4452-B2AC-C2ABD621C42A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185A00BE-4361-448A-8371-7C75BA36448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55600" y="780983"/>
            <a:ext cx="787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Our decimal number system is based on </a:t>
            </a:r>
            <a:r>
              <a:rPr lang="en-GB" altLang="en-US" b="1" dirty="0">
                <a:solidFill>
                  <a:srgbClr val="FF6600"/>
                </a:solidFill>
              </a:rPr>
              <a:t>powers of ten</a:t>
            </a:r>
            <a:r>
              <a:rPr lang="en-GB" altLang="en-US" dirty="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55600" y="1256701"/>
            <a:ext cx="7838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can write powers of ten using </a:t>
            </a:r>
            <a:r>
              <a:rPr lang="en-GB" altLang="en-US" b="1" dirty="0">
                <a:solidFill>
                  <a:srgbClr val="FF6600"/>
                </a:solidFill>
              </a:rPr>
              <a:t>logarithmic notation</a:t>
            </a:r>
            <a:r>
              <a:rPr lang="en-GB" altLang="en-US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11944" y="390165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95201" y="3921142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0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020284" y="1737643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100 000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099078" y="1757135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5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020284" y="2178016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10 000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099077" y="2175174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011944" y="2619713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1 000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099077" y="2637483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031650" y="305114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110444" y="306110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285217" y="1736884"/>
            <a:ext cx="2380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100 000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3044800" y="349283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110444" y="350183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1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000578" y="4290494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0.1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087711" y="4308264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-1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20284" y="4721922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0.01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099078" y="4731888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033434" y="5163619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0.001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099078" y="5172618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-3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293600" y="2171313"/>
            <a:ext cx="219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10 000 = 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301983" y="2618678"/>
            <a:ext cx="1914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1000 = 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291026" y="3055093"/>
            <a:ext cx="1726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= 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4292600" y="3473319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=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301984" y="3840686"/>
            <a:ext cx="1351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 = 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291026" y="4290494"/>
            <a:ext cx="1694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0.1 = -1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4301985" y="4700203"/>
            <a:ext cx="1931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0.01 = -2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4301986" y="5163618"/>
            <a:ext cx="2119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0.001 = -3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57200" y="5571577"/>
            <a:ext cx="8193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What about other numbers? For example, what is log 125.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459012" y="6072011"/>
            <a:ext cx="7524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know is a number between log 100 and log 1000. </a:t>
            </a:r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7B122335-DA81-4454-8828-29EF9AA06AB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D35E07B2-7DB2-46BB-86A1-F430E0F5FD58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0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/>
      <p:bldP spid="12" grpId="0"/>
      <p:bldP spid="14" grpId="0"/>
      <p:bldP spid="17" grpId="0"/>
      <p:bldP spid="19" grpId="0"/>
      <p:bldP spid="22" grpId="0"/>
      <p:bldP spid="24" grpId="0"/>
      <p:bldP spid="27" grpId="0"/>
      <p:bldP spid="29" grpId="0"/>
      <p:bldP spid="32" grpId="0"/>
      <p:bldP spid="34" grpId="0"/>
      <p:bldP spid="36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Logarithms in base 10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logarithm base 10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hlinkClick r:id="rId4" action="ppaction://hlinksldjump"/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5532" y="2731264"/>
            <a:ext cx="1328079" cy="2971800"/>
          </a:xfrm>
          <a:prstGeom prst="rect">
            <a:avLst/>
          </a:prstGeom>
        </p:spPr>
      </p:pic>
      <p:sp>
        <p:nvSpPr>
          <p:cNvPr id="13" name="Text Box 4">
            <a:hlinkClick r:id="rId4" action="ppaction://hlinksldjump"/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087" y="2146560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CFBC19-AD52-013D-FE61-F835FB4D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058" y="1097280"/>
            <a:ext cx="1984048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C7A74192-FF79-42C0-95A0-A5A024EC2B6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4E74FEF2-4593-41E2-90C2-4A371D23FFC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254BB53C-23FE-4811-A891-DCADA5100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Click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84536D72-1E17-438A-814D-C96BF491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99B39D25-164B-4291-92F9-6B74A50A6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49" y="240894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95FFF74-6A37-44E7-B472-594DA020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0CD4FE63-4C92-4635-8B99-EC68E1E27725}"/>
              </a:ext>
            </a:extLst>
          </p:cNvPr>
          <p:cNvSpPr/>
          <p:nvPr/>
        </p:nvSpPr>
        <p:spPr>
          <a:xfrm>
            <a:off x="6593521" y="4642738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4">
            <a:extLst>
              <a:ext uri="{FF2B5EF4-FFF2-40B4-BE49-F238E27FC236}">
                <a16:creationId xmlns:a16="http://schemas.microsoft.com/office/drawing/2014/main" id="{2B7CDA61-508E-4A1A-8959-6604C2D296E8}"/>
              </a:ext>
            </a:extLst>
          </p:cNvPr>
          <p:cNvSpPr/>
          <p:nvPr/>
        </p:nvSpPr>
        <p:spPr>
          <a:xfrm>
            <a:off x="6977378" y="5228702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8C514C1E-C20E-419B-BEDA-E975D70C6A87}"/>
              </a:ext>
            </a:extLst>
          </p:cNvPr>
          <p:cNvSpPr/>
          <p:nvPr/>
        </p:nvSpPr>
        <p:spPr>
          <a:xfrm>
            <a:off x="7345278" y="5215390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16">
            <a:extLst>
              <a:ext uri="{FF2B5EF4-FFF2-40B4-BE49-F238E27FC236}">
                <a16:creationId xmlns:a16="http://schemas.microsoft.com/office/drawing/2014/main" id="{1AA27D11-32ED-459B-ADC0-AD13163F2FD4}"/>
              </a:ext>
            </a:extLst>
          </p:cNvPr>
          <p:cNvSpPr/>
          <p:nvPr/>
        </p:nvSpPr>
        <p:spPr>
          <a:xfrm>
            <a:off x="7345278" y="4937043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17">
            <a:extLst>
              <a:ext uri="{FF2B5EF4-FFF2-40B4-BE49-F238E27FC236}">
                <a16:creationId xmlns:a16="http://schemas.microsoft.com/office/drawing/2014/main" id="{38018983-95EB-42D7-930E-F220534736EE}"/>
              </a:ext>
            </a:extLst>
          </p:cNvPr>
          <p:cNvSpPr/>
          <p:nvPr/>
        </p:nvSpPr>
        <p:spPr>
          <a:xfrm>
            <a:off x="8068234" y="5526029"/>
            <a:ext cx="286603" cy="1828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id="{37E6FDAE-4FE8-4671-9A6D-E38A42313F6B}"/>
              </a:ext>
            </a:extLst>
          </p:cNvPr>
          <p:cNvSpPr/>
          <p:nvPr/>
        </p:nvSpPr>
        <p:spPr>
          <a:xfrm>
            <a:off x="7698564" y="4354679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D996EA7B-1F51-497F-9236-C1CD2120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255" y="2408946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3E4B665-F1EA-E93E-86A9-00E1CB729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8413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CCBA1CF3-1D8C-0F53-8AE0-0592FEF4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376105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9A9DAC-F9F1-C807-F952-39616885C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240" y="1097280"/>
            <a:ext cx="2014606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E223EC3-D1CF-4B05-B579-6BCB861859A0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136E86E-865F-4B7E-A80E-F51A92986D5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772AAD4D-C5CA-4416-8980-6CB684EE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1228F600-CA5C-470C-8C61-B52AF416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Click</a:t>
            </a: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AEED01A8-D40F-46E2-9F03-D5A85745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D92A86F5-2CF1-4E99-AB0D-10E517923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142" y="240894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997EAD4F-6B93-4529-BA97-DD3618AC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3893268F-D63B-4FE6-936D-1F816ACB2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948" y="240894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64CCFA3-7C1D-184C-C55C-C068BDF60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8413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F3D7647-EF64-A030-5CE9-50A89B387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1: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17C984B-1126-4015-03A9-6A41657A7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691" y="4635222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125 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C2D2C34-29D3-D7DD-3D54-940A16CD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86" y="4635222"/>
            <a:ext cx="1523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= 2.0969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62913623-3E22-0F04-73A6-2BBBAA6E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613" y="462518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4dp</a:t>
            </a:r>
          </a:p>
        </p:txBody>
      </p:sp>
    </p:spTree>
    <p:extLst>
      <p:ext uri="{BB962C8B-B14F-4D97-AF65-F5344CB8AC3E}">
        <p14:creationId xmlns:p14="http://schemas.microsoft.com/office/powerpoint/2010/main" val="7048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E8969E-141A-09CF-5C94-3F25E9B3E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058" y="1097280"/>
            <a:ext cx="1984048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C7A74192-FF79-42C0-95A0-A5A024EC2B6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4E74FEF2-4593-41E2-90C2-4A371D23FFC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254BB53C-23FE-4811-A891-DCADA5100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Click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84536D72-1E17-438A-814D-C96BF491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99B39D25-164B-4291-92F9-6B74A50A6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49" y="2408947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0.85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95FFF74-6A37-44E7-B472-594DA020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0CD4FE63-4C92-4635-8B99-EC68E1E27725}"/>
              </a:ext>
            </a:extLst>
          </p:cNvPr>
          <p:cNvSpPr/>
          <p:nvPr/>
        </p:nvSpPr>
        <p:spPr>
          <a:xfrm>
            <a:off x="6595672" y="4659619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4">
            <a:extLst>
              <a:ext uri="{FF2B5EF4-FFF2-40B4-BE49-F238E27FC236}">
                <a16:creationId xmlns:a16="http://schemas.microsoft.com/office/drawing/2014/main" id="{2B7CDA61-508E-4A1A-8959-6604C2D296E8}"/>
              </a:ext>
            </a:extLst>
          </p:cNvPr>
          <p:cNvSpPr/>
          <p:nvPr/>
        </p:nvSpPr>
        <p:spPr>
          <a:xfrm>
            <a:off x="6969970" y="5531866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8C514C1E-C20E-419B-BEDA-E975D70C6A87}"/>
              </a:ext>
            </a:extLst>
          </p:cNvPr>
          <p:cNvSpPr/>
          <p:nvPr/>
        </p:nvSpPr>
        <p:spPr>
          <a:xfrm>
            <a:off x="7360026" y="4659620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16">
            <a:extLst>
              <a:ext uri="{FF2B5EF4-FFF2-40B4-BE49-F238E27FC236}">
                <a16:creationId xmlns:a16="http://schemas.microsoft.com/office/drawing/2014/main" id="{1AA27D11-32ED-459B-ADC0-AD13163F2FD4}"/>
              </a:ext>
            </a:extLst>
          </p:cNvPr>
          <p:cNvSpPr/>
          <p:nvPr/>
        </p:nvSpPr>
        <p:spPr>
          <a:xfrm>
            <a:off x="7360026" y="4966277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17">
            <a:extLst>
              <a:ext uri="{FF2B5EF4-FFF2-40B4-BE49-F238E27FC236}">
                <a16:creationId xmlns:a16="http://schemas.microsoft.com/office/drawing/2014/main" id="{38018983-95EB-42D7-930E-F220534736EE}"/>
              </a:ext>
            </a:extLst>
          </p:cNvPr>
          <p:cNvSpPr/>
          <p:nvPr/>
        </p:nvSpPr>
        <p:spPr>
          <a:xfrm>
            <a:off x="8073989" y="5540055"/>
            <a:ext cx="286603" cy="1828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id="{37E6FDAE-4FE8-4671-9A6D-E38A42313F6B}"/>
              </a:ext>
            </a:extLst>
          </p:cNvPr>
          <p:cNvSpPr/>
          <p:nvPr/>
        </p:nvSpPr>
        <p:spPr>
          <a:xfrm>
            <a:off x="7683816" y="436916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D996EA7B-1F51-497F-9236-C1CD2120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247" y="2408946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628D000E-4F93-FB48-14A6-7D8DA0B9D5BB}"/>
              </a:ext>
            </a:extLst>
          </p:cNvPr>
          <p:cNvSpPr/>
          <p:nvPr/>
        </p:nvSpPr>
        <p:spPr>
          <a:xfrm>
            <a:off x="7349964" y="5551634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EB8632A-A924-43DA-1335-FA5EF5F05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2: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51C05AE-5D21-8228-E0DA-BC954A05D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99" y="1513611"/>
            <a:ext cx="51580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0.85. </a:t>
            </a:r>
          </a:p>
        </p:txBody>
      </p:sp>
    </p:spTree>
    <p:extLst>
      <p:ext uri="{BB962C8B-B14F-4D97-AF65-F5344CB8AC3E}">
        <p14:creationId xmlns:p14="http://schemas.microsoft.com/office/powerpoint/2010/main" val="167939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utoUpdateAnimBg="0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E7B0C5F-0C50-6589-2DB6-E89F3D92E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988" y="1097280"/>
            <a:ext cx="2002590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E223EC3-D1CF-4B05-B579-6BCB861859A0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136E86E-865F-4B7E-A80E-F51A92986D5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2">
            <a:extLst>
              <a:ext uri="{FF2B5EF4-FFF2-40B4-BE49-F238E27FC236}">
                <a16:creationId xmlns:a16="http://schemas.microsoft.com/office/drawing/2014/main" id="{A50023AD-1C0E-CEE2-7756-26CDCED1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46EEE5BF-AF4C-EFD2-111C-557556BC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Click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2E479EB1-6E41-901A-7D97-7537C2ED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27B37BFA-E290-95B0-E2A1-35C95238D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49" y="2408947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0.85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1F1C64A3-3C2D-60EB-1CC6-AD3ED16A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DA339B78-0A6A-4140-2607-529907E57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247" y="2408946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8D3E7FF0-A714-577E-4C76-1C27A952B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2: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42CF2740-1270-CC6E-0197-623978A6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99" y="1513611"/>
            <a:ext cx="51580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0.85. 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F7C879E4-FDCD-6532-CD59-6329318C4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691" y="4635222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125 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93046DC0-AC1E-4BB8-E2A5-B68B207CD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86" y="4635222"/>
            <a:ext cx="1645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= –0.0706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C7A7899E-EDB1-1F6B-A790-384C249FD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174" y="463522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4dp</a:t>
            </a:r>
          </a:p>
        </p:txBody>
      </p:sp>
    </p:spTree>
    <p:extLst>
      <p:ext uri="{BB962C8B-B14F-4D97-AF65-F5344CB8AC3E}">
        <p14:creationId xmlns:p14="http://schemas.microsoft.com/office/powerpoint/2010/main" val="208993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1800</TotalTime>
  <Words>364</Words>
  <Application>Microsoft Office PowerPoint</Application>
  <PresentationFormat>On-screen Show (4:3)</PresentationFormat>
  <Paragraphs>100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 2</vt:lpstr>
      <vt:lpstr>Theme1</vt:lpstr>
      <vt:lpstr>Properties of logarithms</vt:lpstr>
      <vt:lpstr>PowerPoint Presentation</vt:lpstr>
      <vt:lpstr>PowerPoint Presentation</vt:lpstr>
      <vt:lpstr>Using a GDC for Logarithms in base 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logarithms</dc:title>
  <dc:creator>Mathssupport</dc:creator>
  <cp:lastModifiedBy>Orlando Hurtado</cp:lastModifiedBy>
  <cp:revision>37</cp:revision>
  <dcterms:created xsi:type="dcterms:W3CDTF">2017-06-03T06:57:47Z</dcterms:created>
  <dcterms:modified xsi:type="dcterms:W3CDTF">2023-09-09T09:18:40Z</dcterms:modified>
</cp:coreProperties>
</file>