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4"/>
  </p:notesMasterIdLst>
  <p:sldIdLst>
    <p:sldId id="256" r:id="rId2"/>
    <p:sldId id="322" r:id="rId3"/>
    <p:sldId id="323" r:id="rId4"/>
    <p:sldId id="324" r:id="rId5"/>
    <p:sldId id="325" r:id="rId6"/>
    <p:sldId id="330" r:id="rId7"/>
    <p:sldId id="326" r:id="rId8"/>
    <p:sldId id="328" r:id="rId9"/>
    <p:sldId id="329" r:id="rId10"/>
    <p:sldId id="331" r:id="rId11"/>
    <p:sldId id="327" r:id="rId12"/>
    <p:sldId id="298" r:id="rId1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5" d="100"/>
          <a:sy n="65" d="100"/>
        </p:scale>
        <p:origin x="147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7729D8-E1C4-437A-AC5B-A7D1D5068624}" type="datetimeFigureOut">
              <a:rPr lang="en-GB" smtClean="0"/>
              <a:t>18/08/2023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4D69E6-C5E6-4CCA-8D3D-5403830AB0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67031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12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031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l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  <a:endParaRPr kumimoji="0" lang="en-US" dirty="0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6210300" y="243379"/>
            <a:ext cx="2476500" cy="476250"/>
          </a:xfrm>
        </p:spPr>
        <p:txBody>
          <a:bodyPr/>
          <a:lstStyle>
            <a:lvl1pPr>
              <a:defRPr sz="2000"/>
            </a:lvl1pPr>
          </a:lstStyle>
          <a:p>
            <a:fld id="{B0BF32B0-9950-4424-A775-4414177238B2}" type="datetimeFigureOut">
              <a:rPr lang="en-GB" smtClean="0"/>
              <a:t>18/08/2023</a:t>
            </a:fld>
            <a:endParaRPr lang="en-GB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E5E987AF-83CC-4F7F-A47D-0AC024D787F0}" type="slidenum">
              <a:rPr lang="en-GB" smtClean="0"/>
              <a:t>‹#›</a:t>
            </a:fld>
            <a:endParaRPr lang="en-GB"/>
          </a:p>
        </p:txBody>
      </p:sp>
      <p:sp>
        <p:nvSpPr>
          <p:cNvPr id="7" name="6 Rectángulo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pic>
        <p:nvPicPr>
          <p:cNvPr id="15" name="Picture 14" descr="A close up of a cage&#10;&#10;Description automatically generated">
            <a:extLst>
              <a:ext uri="{FF2B5EF4-FFF2-40B4-BE49-F238E27FC236}">
                <a16:creationId xmlns:a16="http://schemas.microsoft.com/office/drawing/2014/main" id="{8DB13122-E156-4F56-B01E-886703548E0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5062" y="6116497"/>
            <a:ext cx="1003623" cy="644806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381E29B0-30D1-4948-A8C7-EDC20D5B8B65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260619991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F32B0-9950-4424-A775-4414177238B2}" type="datetimeFigureOut">
              <a:rPr lang="en-GB" smtClean="0"/>
              <a:t>18/08/2023</a:t>
            </a:fld>
            <a:endParaRPr lang="en-GB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987AF-83CC-4F7F-A47D-0AC024D787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90359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F32B0-9950-4424-A775-4414177238B2}" type="datetimeFigureOut">
              <a:rPr lang="en-GB" smtClean="0"/>
              <a:t>18/08/2023</a:t>
            </a:fld>
            <a:endParaRPr lang="en-GB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987AF-83CC-4F7F-A47D-0AC024D787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45077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F32B0-9950-4424-A775-4414177238B2}" type="datetimeFigureOut">
              <a:rPr lang="en-GB" smtClean="0"/>
              <a:t>18/08/2023</a:t>
            </a:fld>
            <a:endParaRPr lang="en-GB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987AF-83CC-4F7F-A47D-0AC024D787F0}" type="slidenum">
              <a:rPr lang="en-GB" smtClean="0"/>
              <a:t>‹#›</a:t>
            </a:fld>
            <a:endParaRPr lang="en-GB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B5AE6F4-D447-4198-AB9D-8450669138EB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2456038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9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5465332" y="6201849"/>
            <a:ext cx="2476500" cy="476250"/>
          </a:xfrm>
        </p:spPr>
        <p:txBody>
          <a:bodyPr/>
          <a:lstStyle/>
          <a:p>
            <a:fld id="{B0BF32B0-9950-4424-A775-4414177238B2}" type="datetimeFigureOut">
              <a:rPr lang="en-GB" smtClean="0"/>
              <a:t>18/08/2023</a:t>
            </a:fld>
            <a:endParaRPr lang="en-GB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GB"/>
          </a:p>
        </p:txBody>
      </p:sp>
      <p:sp>
        <p:nvSpPr>
          <p:cNvPr id="7" name="6 Rectángulo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E5E987AF-83CC-4F7F-A47D-0AC024D787F0}" type="slidenum">
              <a:rPr lang="en-GB" smtClean="0"/>
              <a:t>‹#›</a:t>
            </a:fld>
            <a:endParaRPr lang="en-GB"/>
          </a:p>
        </p:txBody>
      </p:sp>
      <p:pic>
        <p:nvPicPr>
          <p:cNvPr id="13" name="Picture 12" descr="A close up of a cage&#10;&#10;Description automatically generated">
            <a:extLst>
              <a:ext uri="{FF2B5EF4-FFF2-40B4-BE49-F238E27FC236}">
                <a16:creationId xmlns:a16="http://schemas.microsoft.com/office/drawing/2014/main" id="{AD73ABF7-01E0-40C9-AF32-E6F00652779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64177" y="6114973"/>
            <a:ext cx="1003623" cy="644806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F119D081-AE8D-41C7-90E9-AD0A0DFB1489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101358212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F32B0-9950-4424-A775-4414177238B2}" type="datetimeFigureOut">
              <a:rPr lang="en-GB" smtClean="0"/>
              <a:t>18/08/2023</a:t>
            </a:fld>
            <a:endParaRPr lang="en-GB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987AF-83CC-4F7F-A47D-0AC024D787F0}" type="slidenum">
              <a:rPr lang="en-GB" smtClean="0"/>
              <a:t>‹#›</a:t>
            </a:fld>
            <a:endParaRPr lang="en-GB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C94A031-9F30-44BA-A1B1-4B67D3D312BF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2411002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F32B0-9950-4424-A775-4414177238B2}" type="datetimeFigureOut">
              <a:rPr lang="en-GB" smtClean="0"/>
              <a:t>18/08/2023</a:t>
            </a:fld>
            <a:endParaRPr lang="en-GB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987AF-83CC-4F7F-A47D-0AC024D787F0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10 Marcador de contenido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41991230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F32B0-9950-4424-A775-4414177238B2}" type="datetimeFigureOut">
              <a:rPr lang="en-GB" smtClean="0"/>
              <a:t>18/08/2023</a:t>
            </a:fld>
            <a:endParaRPr lang="en-GB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987AF-83CC-4F7F-A47D-0AC024D787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69995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F32B0-9950-4424-A775-4414177238B2}" type="datetimeFigureOut">
              <a:rPr lang="en-GB" smtClean="0"/>
              <a:t>18/08/2023</a:t>
            </a:fld>
            <a:endParaRPr lang="en-GB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987AF-83CC-4F7F-A47D-0AC024D787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44686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8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F32B0-9950-4424-A775-4414177238B2}" type="datetimeFigureOut">
              <a:rPr lang="en-GB" smtClean="0"/>
              <a:t>18/08/2023</a:t>
            </a:fld>
            <a:endParaRPr lang="en-GB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987AF-83CC-4F7F-A47D-0AC024D787F0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3C17ECA-20B4-4577-A86F-8A0DAADAFDE5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42255903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F32B0-9950-4424-A775-4414177238B2}" type="datetimeFigureOut">
              <a:rPr lang="en-GB" smtClean="0"/>
              <a:t>18/08/2023</a:t>
            </a:fld>
            <a:endParaRPr lang="en-GB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GB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E5E987AF-83CC-4F7F-A47D-0AC024D787F0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10 Rectángulo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Rectángulo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3072214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7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s-ES" dirty="0"/>
              <a:t>Haga clic para modificar el estilo de texto del patrón</a:t>
            </a:r>
          </a:p>
          <a:p>
            <a:pPr lvl="1" eaLnBrk="1" latinLnBrk="0" hangingPunct="1"/>
            <a:r>
              <a:rPr kumimoji="0" lang="es-ES" dirty="0"/>
              <a:t>Segundo nivel</a:t>
            </a:r>
          </a:p>
          <a:p>
            <a:pPr lvl="2" eaLnBrk="1" latinLnBrk="0" hangingPunct="1"/>
            <a:r>
              <a:rPr kumimoji="0" lang="es-ES" dirty="0"/>
              <a:t>Tercer nivel</a:t>
            </a:r>
          </a:p>
          <a:p>
            <a:pPr lvl="3" eaLnBrk="1" latinLnBrk="0" hangingPunct="1"/>
            <a:r>
              <a:rPr kumimoji="0" lang="es-ES" dirty="0"/>
              <a:t>Cuarto nivel</a:t>
            </a:r>
          </a:p>
          <a:p>
            <a:pPr lvl="4" eaLnBrk="1" latinLnBrk="0" hangingPunct="1"/>
            <a:r>
              <a:rPr kumimoji="0" lang="es-ES" dirty="0"/>
              <a:t>Quinto nivel</a:t>
            </a:r>
            <a:endParaRPr kumimoji="0" lang="en-US" dirty="0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0BF32B0-9950-4424-A775-4414177238B2}" type="datetimeFigureOut">
              <a:rPr lang="en-GB" smtClean="0"/>
              <a:t>18/08/2023</a:t>
            </a:fld>
            <a:endParaRPr lang="en-GB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E5E987AF-83CC-4F7F-A47D-0AC024D787F0}" type="slidenum">
              <a:rPr lang="en-GB" smtClean="0"/>
              <a:t>‹#›</a:t>
            </a:fld>
            <a:endParaRPr lang="en-GB"/>
          </a:p>
        </p:txBody>
      </p:sp>
      <p:pic>
        <p:nvPicPr>
          <p:cNvPr id="10" name="Picture 9" descr="A close up of a cage&#10;&#10;Description automatically generated">
            <a:extLst>
              <a:ext uri="{FF2B5EF4-FFF2-40B4-BE49-F238E27FC236}">
                <a16:creationId xmlns:a16="http://schemas.microsoft.com/office/drawing/2014/main" id="{3947B0CA-B858-4459-ACB0-3F8573129FFC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52975" y="76200"/>
            <a:ext cx="1003623" cy="644806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72BF179C-024A-4D64-BCFA-43374F974387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323274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hyperlink" Target="https://www.mathssupport.org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mathssupport.org/" TargetMode="External"/><Relationship Id="rId4" Type="http://schemas.openxmlformats.org/officeDocument/2006/relationships/hyperlink" Target="mailto:info@mathssupport.org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761120" cy="1600200"/>
          </a:xfrm>
        </p:spPr>
        <p:txBody>
          <a:bodyPr/>
          <a:lstStyle/>
          <a:p>
            <a:pPr marL="630238" indent="-630238"/>
            <a:r>
              <a:rPr lang="en-US" cap="none" dirty="0">
                <a:latin typeface="Comic Sans MS" panose="030F0702030302020204" pitchFamily="66" charset="0"/>
              </a:rPr>
              <a:t>LO:</a:t>
            </a:r>
            <a:r>
              <a:rPr lang="en-GB" dirty="0"/>
              <a:t> To correctly use the rules to perform operations.</a:t>
            </a:r>
            <a:endParaRPr lang="en-GB" sz="2400" dirty="0">
              <a:solidFill>
                <a:srgbClr val="01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Use of four operations and brackets</a:t>
            </a:r>
          </a:p>
        </p:txBody>
      </p:sp>
      <p:sp>
        <p:nvSpPr>
          <p:cNvPr id="4" name="Rectangle 3">
            <a:hlinkClick r:id="rId2"/>
            <a:extLst>
              <a:ext uri="{FF2B5EF4-FFF2-40B4-BE49-F238E27FC236}">
                <a16:creationId xmlns:a16="http://schemas.microsoft.com/office/drawing/2014/main" id="{ED265947-BA93-47AF-B274-0DBC868C1B33}"/>
              </a:ext>
            </a:extLst>
          </p:cNvPr>
          <p:cNvSpPr/>
          <p:nvPr/>
        </p:nvSpPr>
        <p:spPr>
          <a:xfrm>
            <a:off x="8056520" y="6142894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>
            <a:hlinkClick r:id="rId2"/>
            <a:extLst>
              <a:ext uri="{FF2B5EF4-FFF2-40B4-BE49-F238E27FC236}">
                <a16:creationId xmlns:a16="http://schemas.microsoft.com/office/drawing/2014/main" id="{85A69732-7306-483C-A790-9A12B572230D}"/>
              </a:ext>
            </a:extLst>
          </p:cNvPr>
          <p:cNvSpPr/>
          <p:nvPr/>
        </p:nvSpPr>
        <p:spPr>
          <a:xfrm>
            <a:off x="828236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563BDE7-859F-49D1-A4B6-76083505DE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6CD45-CBD0-4E6B-9373-63D32322FE63}" type="datetime4">
              <a:rPr lang="en-GB" smtClean="0">
                <a:latin typeface="Calibri" panose="020F0502020204030204" pitchFamily="34" charset="0"/>
                <a:cs typeface="Calibri" panose="020F0502020204030204" pitchFamily="34" charset="0"/>
              </a:rPr>
              <a:t>18 August 2023</a:t>
            </a:fld>
            <a:endParaRPr lang="en-GB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69181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Rectangle 36">
            <a:hlinkClick r:id="rId2"/>
            <a:extLst>
              <a:ext uri="{FF2B5EF4-FFF2-40B4-BE49-F238E27FC236}">
                <a16:creationId xmlns:a16="http://schemas.microsoft.com/office/drawing/2014/main" id="{47D19E1C-4140-4AC6-A78D-EFA4DE2BBF95}"/>
              </a:ext>
            </a:extLst>
          </p:cNvPr>
          <p:cNvSpPr/>
          <p:nvPr/>
        </p:nvSpPr>
        <p:spPr>
          <a:xfrm>
            <a:off x="8042453" y="9378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Rectangle 37">
            <a:hlinkClick r:id="rId2"/>
            <a:extLst>
              <a:ext uri="{FF2B5EF4-FFF2-40B4-BE49-F238E27FC236}">
                <a16:creationId xmlns:a16="http://schemas.microsoft.com/office/drawing/2014/main" id="{9CB5DA68-DD11-45AF-928B-10C1038B8083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0E30B572-5468-495E-9476-9036B7BDDA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6800" y="1844824"/>
            <a:ext cx="5638800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>
            <a:spAutoFit/>
          </a:bodyPr>
          <a:lstStyle/>
          <a:p>
            <a:r>
              <a:rPr lang="en-GB" sz="44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   24 </a:t>
            </a:r>
            <a:r>
              <a:rPr lang="en-GB" sz="44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  <a:sym typeface="Symbol" pitchFamily="18" charset="2"/>
              </a:rPr>
              <a:t></a:t>
            </a:r>
            <a:r>
              <a:rPr lang="en-GB" sz="44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 6 -</a:t>
            </a:r>
            <a:r>
              <a:rPr lang="en-GB" sz="44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  <a:sym typeface="Symbol" pitchFamily="18" charset="2"/>
              </a:rPr>
              <a:t> 2 </a:t>
            </a:r>
            <a:r>
              <a:rPr lang="en-GB" sz="44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  <a:sym typeface="Symbol" pitchFamily="18" charset="2"/>
              </a:rPr>
              <a:t>=</a:t>
            </a:r>
            <a:r>
              <a:rPr lang="en-GB" sz="44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  <a:sym typeface="Symbol" pitchFamily="18" charset="2"/>
              </a:rPr>
              <a:t> 6</a:t>
            </a:r>
          </a:p>
        </p:txBody>
      </p:sp>
      <p:sp>
        <p:nvSpPr>
          <p:cNvPr id="5" name="Text Box 8">
            <a:extLst>
              <a:ext uri="{FF2B5EF4-FFF2-40B4-BE49-F238E27FC236}">
                <a16:creationId xmlns:a16="http://schemas.microsoft.com/office/drawing/2014/main" id="{FFE32B13-91D0-4CBB-8B60-1534026042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7699" y="1418663"/>
            <a:ext cx="826860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Put brackets to make the calculation true</a:t>
            </a: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C69ACB82-4A5B-4315-9E94-5A6879B203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41648" y="2603758"/>
            <a:ext cx="56388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>
            <a:spAutoFit/>
          </a:bodyPr>
          <a:lstStyle/>
          <a:p>
            <a:r>
              <a:rPr lang="en-GB" sz="44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   24 </a:t>
            </a:r>
            <a:r>
              <a:rPr lang="en-GB" sz="4800" b="1" dirty="0">
                <a:solidFill>
                  <a:srgbClr val="FF66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  <a:sym typeface="Symbol" pitchFamily="18" charset="2"/>
              </a:rPr>
              <a:t></a:t>
            </a:r>
            <a:r>
              <a:rPr lang="en-GB" sz="44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 6 </a:t>
            </a:r>
            <a:r>
              <a:rPr lang="en-GB" sz="4400" dirty="0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-</a:t>
            </a:r>
            <a:r>
              <a:rPr lang="en-GB" sz="44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  <a:sym typeface="Symbol" pitchFamily="18" charset="2"/>
              </a:rPr>
              <a:t> 2 </a:t>
            </a: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D384CC6E-1995-4DCC-ADD8-93C045BFE9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61592" y="3434755"/>
            <a:ext cx="5638800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>
            <a:spAutoFit/>
          </a:bodyPr>
          <a:lstStyle/>
          <a:p>
            <a:r>
              <a:rPr lang="en-GB" sz="44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   4 </a:t>
            </a:r>
            <a:r>
              <a:rPr lang="en-GB" sz="4400" dirty="0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  <a:sym typeface="Symbol" pitchFamily="18" charset="2"/>
              </a:rPr>
              <a:t>-</a:t>
            </a:r>
            <a:r>
              <a:rPr lang="en-GB" sz="44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 </a:t>
            </a:r>
            <a:r>
              <a:rPr lang="en-GB" sz="44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  <a:sym typeface="Symbol" pitchFamily="18" charset="2"/>
              </a:rPr>
              <a:t>2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668D55E5-7083-478E-9EB6-5E0D946A68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36867" y="4271503"/>
            <a:ext cx="5638800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>
            <a:spAutoFit/>
          </a:bodyPr>
          <a:lstStyle/>
          <a:p>
            <a:r>
              <a:rPr lang="en-GB" sz="44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   24 </a:t>
            </a:r>
            <a:r>
              <a:rPr lang="en-GB" sz="44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  <a:sym typeface="Symbol" pitchFamily="18" charset="2"/>
              </a:rPr>
              <a:t></a:t>
            </a:r>
            <a:r>
              <a:rPr lang="en-GB" sz="44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 6 -</a:t>
            </a:r>
            <a:r>
              <a:rPr lang="en-GB" sz="44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  <a:sym typeface="Symbol" pitchFamily="18" charset="2"/>
              </a:rPr>
              <a:t> 2 </a:t>
            </a:r>
            <a:r>
              <a:rPr lang="en-GB" sz="44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  <a:sym typeface="Symbol" pitchFamily="18" charset="2"/>
              </a:rPr>
              <a:t>=</a:t>
            </a:r>
            <a:r>
              <a:rPr lang="en-GB" sz="44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  <a:sym typeface="Symbol" pitchFamily="18" charset="2"/>
              </a:rPr>
              <a:t> 6</a:t>
            </a:r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9F13E22A-0E90-4EDC-B4FD-D5B06C4242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25926" y="4196777"/>
            <a:ext cx="2420144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b">
            <a:spAutoFit/>
          </a:bodyPr>
          <a:lstStyle/>
          <a:p>
            <a:r>
              <a:rPr lang="en-GB" sz="4800" b="1" dirty="0">
                <a:solidFill>
                  <a:srgbClr val="66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  <a:sym typeface="Symbol" pitchFamily="18" charset="2"/>
              </a:rPr>
              <a:t>(</a:t>
            </a:r>
            <a:r>
              <a:rPr lang="en-GB" sz="4800" b="1" dirty="0">
                <a:solidFill>
                  <a:srgbClr val="FF66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  <a:sym typeface="Symbol" pitchFamily="18" charset="2"/>
              </a:rPr>
              <a:t>  </a:t>
            </a:r>
            <a:r>
              <a:rPr lang="en-GB" sz="4800" b="1" dirty="0">
                <a:solidFill>
                  <a:srgbClr val="66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  <a:sym typeface="Symbol" pitchFamily="18" charset="2"/>
              </a:rPr>
              <a:t>    )</a:t>
            </a:r>
          </a:p>
        </p:txBody>
      </p:sp>
      <p:sp>
        <p:nvSpPr>
          <p:cNvPr id="10" name="Rectangle 3">
            <a:extLst>
              <a:ext uri="{FF2B5EF4-FFF2-40B4-BE49-F238E27FC236}">
                <a16:creationId xmlns:a16="http://schemas.microsoft.com/office/drawing/2014/main" id="{83860124-6C87-4859-AD69-A772BD2901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17576" y="5205015"/>
            <a:ext cx="5638800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>
            <a:spAutoFit/>
          </a:bodyPr>
          <a:lstStyle/>
          <a:p>
            <a:r>
              <a:rPr lang="en-GB" sz="44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 24 </a:t>
            </a:r>
            <a:r>
              <a:rPr lang="en-GB" sz="44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  <a:sym typeface="Symbol" pitchFamily="18" charset="2"/>
              </a:rPr>
              <a:t></a:t>
            </a:r>
            <a:r>
              <a:rPr lang="en-GB" sz="4400" b="1" dirty="0">
                <a:solidFill>
                  <a:srgbClr val="FF66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  <a:sym typeface="Symbol" pitchFamily="18" charset="2"/>
              </a:rPr>
              <a:t> </a:t>
            </a:r>
            <a:r>
              <a:rPr lang="en-GB" sz="44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  <a:sym typeface="Symbol" pitchFamily="18" charset="2"/>
              </a:rPr>
              <a:t>4 </a:t>
            </a:r>
            <a:r>
              <a:rPr lang="en-GB" sz="44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  <a:sym typeface="Symbol" pitchFamily="18" charset="2"/>
              </a:rPr>
              <a:t>=</a:t>
            </a:r>
            <a:r>
              <a:rPr lang="en-GB" sz="44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  <a:sym typeface="Symbol" pitchFamily="18" charset="2"/>
              </a:rPr>
              <a:t> 6</a:t>
            </a:r>
          </a:p>
        </p:txBody>
      </p:sp>
      <p:sp>
        <p:nvSpPr>
          <p:cNvPr id="11" name="Rectangle 3">
            <a:extLst>
              <a:ext uri="{FF2B5EF4-FFF2-40B4-BE49-F238E27FC236}">
                <a16:creationId xmlns:a16="http://schemas.microsoft.com/office/drawing/2014/main" id="{5E9FA6C3-F747-4C03-BF81-6150D031F9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90206" y="3367448"/>
            <a:ext cx="2744738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b">
            <a:spAutoFit/>
          </a:bodyPr>
          <a:lstStyle/>
          <a:p>
            <a:r>
              <a:rPr lang="en-GB" sz="44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  <a:sym typeface="Symbol" pitchFamily="18" charset="2"/>
              </a:rPr>
              <a:t> 6</a:t>
            </a:r>
          </a:p>
        </p:txBody>
      </p:sp>
      <p:sp>
        <p:nvSpPr>
          <p:cNvPr id="12" name="Rectangle 3">
            <a:extLst>
              <a:ext uri="{FF2B5EF4-FFF2-40B4-BE49-F238E27FC236}">
                <a16:creationId xmlns:a16="http://schemas.microsoft.com/office/drawing/2014/main" id="{2917CD77-123C-4E4E-A819-2D19ED87A4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55742" y="2662088"/>
            <a:ext cx="2786980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b">
            <a:spAutoFit/>
          </a:bodyPr>
          <a:lstStyle/>
          <a:p>
            <a:r>
              <a:rPr lang="en-GB" sz="44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  <a:sym typeface="Symbol" pitchFamily="18" charset="2"/>
              </a:rPr>
              <a:t> 6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A39DE40-0848-4385-A545-D00D46ADCE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94453" y="696351"/>
            <a:ext cx="4038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>
            <a:spAutoFit/>
          </a:bodyPr>
          <a:lstStyle/>
          <a:p>
            <a:r>
              <a:rPr lang="en-GB" sz="5400" b="1" dirty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rgbClr val="66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B</a:t>
            </a:r>
            <a:r>
              <a:rPr lang="en-GB" sz="5400" b="1" dirty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O</a:t>
            </a:r>
            <a:r>
              <a:rPr lang="en-GB" sz="5400" b="1" dirty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rgbClr val="FF66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DM</a:t>
            </a:r>
            <a:r>
              <a:rPr lang="en-GB" sz="5400" b="1" dirty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AS</a:t>
            </a:r>
          </a:p>
        </p:txBody>
      </p:sp>
      <p:sp>
        <p:nvSpPr>
          <p:cNvPr id="14" name="Rectangle 2">
            <a:extLst>
              <a:ext uri="{FF2B5EF4-FFF2-40B4-BE49-F238E27FC236}">
                <a16:creationId xmlns:a16="http://schemas.microsoft.com/office/drawing/2014/main" id="{A6FD0A71-9EA8-4EBF-8025-0F1202F64DF2}"/>
              </a:ext>
            </a:extLst>
          </p:cNvPr>
          <p:cNvSpPr txBox="1">
            <a:spLocks noChangeArrowheads="1"/>
          </p:cNvSpPr>
          <p:nvPr/>
        </p:nvSpPr>
        <p:spPr>
          <a:xfrm>
            <a:off x="955853" y="239151"/>
            <a:ext cx="7772400" cy="762000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GB" dirty="0"/>
              <a:t>Example 8</a:t>
            </a:r>
          </a:p>
        </p:txBody>
      </p:sp>
    </p:spTree>
    <p:extLst>
      <p:ext uri="{BB962C8B-B14F-4D97-AF65-F5344CB8AC3E}">
        <p14:creationId xmlns:p14="http://schemas.microsoft.com/office/powerpoint/2010/main" val="6302935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75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utoUpdateAnimBg="0"/>
      <p:bldP spid="5" grpId="0"/>
      <p:bldP spid="6" grpId="0" autoUpdateAnimBg="0"/>
      <p:bldP spid="7" grpId="0" autoUpdateAnimBg="0"/>
      <p:bldP spid="8" grpId="0" autoUpdateAnimBg="0"/>
      <p:bldP spid="9" grpId="0" autoUpdateAnimBg="0"/>
      <p:bldP spid="10" grpId="0" autoUpdateAnimBg="0"/>
      <p:bldP spid="11" grpId="0" autoUpdateAnimBg="0"/>
      <p:bldP spid="12" grpId="0" autoUpdateAnimBg="0"/>
      <p:bldP spid="13" grpId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Rectangle 36">
            <a:hlinkClick r:id="rId2"/>
            <a:extLst>
              <a:ext uri="{FF2B5EF4-FFF2-40B4-BE49-F238E27FC236}">
                <a16:creationId xmlns:a16="http://schemas.microsoft.com/office/drawing/2014/main" id="{47D19E1C-4140-4AC6-A78D-EFA4DE2BBF95}"/>
              </a:ext>
            </a:extLst>
          </p:cNvPr>
          <p:cNvSpPr/>
          <p:nvPr/>
        </p:nvSpPr>
        <p:spPr>
          <a:xfrm>
            <a:off x="8042453" y="9378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Rectangle 37">
            <a:hlinkClick r:id="rId2"/>
            <a:extLst>
              <a:ext uri="{FF2B5EF4-FFF2-40B4-BE49-F238E27FC236}">
                <a16:creationId xmlns:a16="http://schemas.microsoft.com/office/drawing/2014/main" id="{9CB5DA68-DD11-45AF-928B-10C1038B8083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9B088FF4-C404-4F3B-98C6-A4AE978D3359}"/>
              </a:ext>
            </a:extLst>
          </p:cNvPr>
          <p:cNvSpPr txBox="1">
            <a:spLocks noChangeArrowheads="1"/>
          </p:cNvSpPr>
          <p:nvPr/>
        </p:nvSpPr>
        <p:spPr>
          <a:xfrm>
            <a:off x="1151118" y="220935"/>
            <a:ext cx="7772400" cy="762000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GB" dirty="0"/>
              <a:t>Example 9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246069C-AA80-4C56-902B-4A9A398C9F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-69260" y="2440358"/>
            <a:ext cx="4475567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b">
            <a:spAutoFit/>
          </a:bodyPr>
          <a:lstStyle/>
          <a:p>
            <a:r>
              <a:rPr lang="en-GB" sz="44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   16    (      7)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FDC56BD-31A3-4329-B0E1-59A156F5CB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89718" y="678135"/>
            <a:ext cx="4038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>
            <a:spAutoFit/>
          </a:bodyPr>
          <a:lstStyle/>
          <a:p>
            <a:r>
              <a:rPr lang="en-GB" sz="5400" b="1" dirty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rgbClr val="66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B</a:t>
            </a:r>
            <a:r>
              <a:rPr lang="en-GB" sz="5400" b="1" dirty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O</a:t>
            </a:r>
            <a:r>
              <a:rPr lang="en-GB" sz="5400" b="1" dirty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rgbClr val="FF66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DM</a:t>
            </a:r>
            <a:r>
              <a:rPr lang="en-GB" sz="5400" b="1" dirty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AS</a:t>
            </a:r>
          </a:p>
        </p:txBody>
      </p:sp>
      <p:sp>
        <p:nvSpPr>
          <p:cNvPr id="7" name="Text Box 8">
            <a:extLst>
              <a:ext uri="{FF2B5EF4-FFF2-40B4-BE49-F238E27FC236}">
                <a16:creationId xmlns:a16="http://schemas.microsoft.com/office/drawing/2014/main" id="{995190A1-8EE6-4D5E-BC41-8BF1F9CF5F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5371" y="893226"/>
            <a:ext cx="516615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 start by solving the numerator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824E8191-333F-41D1-A20C-3E51E79E45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11863" y="3112019"/>
            <a:ext cx="798428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b">
            <a:spAutoFit/>
          </a:bodyPr>
          <a:lstStyle/>
          <a:p>
            <a:r>
              <a:rPr lang="en-GB" sz="44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(6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9E520E6-7201-4CDE-81BC-77C9A137A0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0011" y="1668427"/>
            <a:ext cx="798512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b">
            <a:spAutoFit/>
          </a:bodyPr>
          <a:lstStyle/>
          <a:p>
            <a:r>
              <a:rPr lang="en-US" sz="5400" b="1" dirty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A</a:t>
            </a:r>
            <a:endParaRPr lang="en-GB" sz="5400" b="1" dirty="0">
              <a:ln>
                <a:solidFill>
                  <a:schemeClr val="bg1">
                    <a:lumMod val="50000"/>
                  </a:schemeClr>
                </a:solidFill>
              </a:ln>
              <a:solidFill>
                <a:srgbClr val="FFFF6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j-lt"/>
            </a:endParaRPr>
          </a:p>
        </p:txBody>
      </p:sp>
      <p:sp>
        <p:nvSpPr>
          <p:cNvPr id="10" name="Rectangle 13">
            <a:extLst>
              <a:ext uri="{FF2B5EF4-FFF2-40B4-BE49-F238E27FC236}">
                <a16:creationId xmlns:a16="http://schemas.microsoft.com/office/drawing/2014/main" id="{7E0D8B83-2C89-4BAC-B5B0-ABF55C52C7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78114" y="1748632"/>
            <a:ext cx="10000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b">
            <a:spAutoFit/>
          </a:bodyPr>
          <a:lstStyle/>
          <a:p>
            <a:r>
              <a:rPr lang="en-GB" sz="5400" b="1" dirty="0">
                <a:ln>
                  <a:solidFill>
                    <a:prstClr val="white">
                      <a:lumMod val="50000"/>
                    </a:prstClr>
                  </a:solidFill>
                </a:ln>
                <a:solidFill>
                  <a:srgbClr val="66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/>
              </a:rPr>
              <a:t>B</a:t>
            </a:r>
            <a:endParaRPr lang="en-GB" sz="5400" b="1" dirty="0">
              <a:ln>
                <a:solidFill>
                  <a:schemeClr val="bg1">
                    <a:lumMod val="50000"/>
                  </a:schemeClr>
                </a:solidFill>
              </a:ln>
              <a:solidFill>
                <a:srgbClr val="FF99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j-lt"/>
            </a:endParaRPr>
          </a:p>
        </p:txBody>
      </p:sp>
      <p:sp>
        <p:nvSpPr>
          <p:cNvPr id="11" name="Rectangle 6">
            <a:extLst>
              <a:ext uri="{FF2B5EF4-FFF2-40B4-BE49-F238E27FC236}">
                <a16:creationId xmlns:a16="http://schemas.microsoft.com/office/drawing/2014/main" id="{AE25D30C-639A-488B-82CC-059E425341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05516" y="3730061"/>
            <a:ext cx="11524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b">
            <a:spAutoFit/>
          </a:bodyPr>
          <a:lstStyle/>
          <a:p>
            <a:r>
              <a:rPr lang="en-GB" sz="5400" b="1" dirty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rgbClr val="FF66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D</a:t>
            </a:r>
            <a:endParaRPr lang="en-GB" sz="5400" b="1" dirty="0">
              <a:ln>
                <a:solidFill>
                  <a:schemeClr val="bg1">
                    <a:lumMod val="50000"/>
                  </a:schemeClr>
                </a:solidFill>
              </a:ln>
              <a:solidFill>
                <a:srgbClr val="FFFF6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j-lt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0C2BC19-326E-445F-920C-56BE726D60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57399" y="2454014"/>
            <a:ext cx="553008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b">
            <a:spAutoFit/>
          </a:bodyPr>
          <a:lstStyle/>
          <a:p>
            <a:r>
              <a:rPr lang="en-GB" sz="4400" dirty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+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2C69212-6478-41EF-9F31-7FB41B21F3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33776" y="2442017"/>
            <a:ext cx="553008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b">
            <a:spAutoFit/>
          </a:bodyPr>
          <a:lstStyle/>
          <a:p>
            <a:r>
              <a:rPr lang="en-GB" sz="4400" b="1" dirty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–</a:t>
            </a:r>
            <a:r>
              <a:rPr lang="en-GB" sz="44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 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6B4D7C79-485A-45EE-8256-30CBE0747E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3672" y="2430735"/>
            <a:ext cx="938077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b">
            <a:spAutoFit/>
          </a:bodyPr>
          <a:lstStyle/>
          <a:p>
            <a:r>
              <a:rPr lang="en-GB" sz="4400" dirty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5</a:t>
            </a:r>
            <a:r>
              <a:rPr lang="en-GB" sz="44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 </a:t>
            </a:r>
          </a:p>
        </p:txBody>
      </p:sp>
      <p:sp>
        <p:nvSpPr>
          <p:cNvPr id="15" name="Rectangle 3">
            <a:extLst>
              <a:ext uri="{FF2B5EF4-FFF2-40B4-BE49-F238E27FC236}">
                <a16:creationId xmlns:a16="http://schemas.microsoft.com/office/drawing/2014/main" id="{9A6EF648-1903-49E0-8BE0-409A06A79C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94475" y="3096929"/>
            <a:ext cx="1370038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b">
            <a:spAutoFit/>
          </a:bodyPr>
          <a:lstStyle/>
          <a:p>
            <a:r>
              <a:rPr lang="en-GB" sz="44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+ 3)</a:t>
            </a:r>
          </a:p>
        </p:txBody>
      </p:sp>
      <p:sp>
        <p:nvSpPr>
          <p:cNvPr id="16" name="Rectangle 3">
            <a:extLst>
              <a:ext uri="{FF2B5EF4-FFF2-40B4-BE49-F238E27FC236}">
                <a16:creationId xmlns:a16="http://schemas.microsoft.com/office/drawing/2014/main" id="{1CAE789E-5A6A-4F1D-B94D-146E1F5ED1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5651" y="3128975"/>
            <a:ext cx="997977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b">
            <a:spAutoFit/>
          </a:bodyPr>
          <a:lstStyle/>
          <a:p>
            <a:r>
              <a:rPr lang="en-GB" sz="44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18 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E0BFDB0B-293D-45DE-A7ED-78822FE07B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29153" y="2473652"/>
            <a:ext cx="553008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b">
            <a:spAutoFit/>
          </a:bodyPr>
          <a:lstStyle/>
          <a:p>
            <a:r>
              <a:rPr lang="en-GB" sz="4400" dirty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+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A9C92B01-B338-49D1-85D3-6677A17629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51445" y="2388297"/>
            <a:ext cx="1369236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b">
            <a:spAutoFit/>
          </a:bodyPr>
          <a:lstStyle/>
          <a:p>
            <a:r>
              <a:rPr lang="en-GB" sz="4400" b="1" dirty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(</a:t>
            </a:r>
            <a:r>
              <a:rPr lang="en-GB" sz="4400" b="1" dirty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rgbClr val="66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–2</a:t>
            </a:r>
            <a:r>
              <a:rPr lang="en-GB" sz="4400" b="1" dirty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)</a:t>
            </a:r>
            <a:r>
              <a:rPr lang="en-GB" sz="44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 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9D39F4A4-E56E-4575-8BBF-B3BAE1974F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06773" y="3078474"/>
            <a:ext cx="553008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b">
            <a:spAutoFit/>
          </a:bodyPr>
          <a:lstStyle/>
          <a:p>
            <a:r>
              <a:rPr lang="en-GB" sz="4400" b="1" dirty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÷</a:t>
            </a:r>
          </a:p>
        </p:txBody>
      </p:sp>
      <p:sp>
        <p:nvSpPr>
          <p:cNvPr id="20" name="Rectangle 3">
            <a:extLst>
              <a:ext uri="{FF2B5EF4-FFF2-40B4-BE49-F238E27FC236}">
                <a16:creationId xmlns:a16="http://schemas.microsoft.com/office/drawing/2014/main" id="{CBAE6A59-6933-4A50-ACAE-96ECF39B85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16115" y="4823103"/>
            <a:ext cx="684337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b">
            <a:spAutoFit/>
          </a:bodyPr>
          <a:lstStyle/>
          <a:p>
            <a:r>
              <a:rPr lang="en-GB" sz="44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2</a:t>
            </a:r>
          </a:p>
        </p:txBody>
      </p:sp>
      <p:sp>
        <p:nvSpPr>
          <p:cNvPr id="21" name="Rectangle 3">
            <a:extLst>
              <a:ext uri="{FF2B5EF4-FFF2-40B4-BE49-F238E27FC236}">
                <a16:creationId xmlns:a16="http://schemas.microsoft.com/office/drawing/2014/main" id="{BE8F4481-0369-4E13-9D1A-A05F1B3B51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59433" y="4244537"/>
            <a:ext cx="1360774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b">
            <a:spAutoFit/>
          </a:bodyPr>
          <a:lstStyle/>
          <a:p>
            <a:r>
              <a:rPr lang="en-GB" sz="44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14 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797A2ECE-2FA7-4FF4-828C-669AF4C6BA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28719" y="3130593"/>
            <a:ext cx="553008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b">
            <a:spAutoFit/>
          </a:bodyPr>
          <a:lstStyle/>
          <a:p>
            <a:r>
              <a:rPr lang="en-GB" sz="4400" b="1" dirty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÷</a:t>
            </a:r>
          </a:p>
        </p:txBody>
      </p:sp>
      <p:sp>
        <p:nvSpPr>
          <p:cNvPr id="23" name="Rectangle 3">
            <a:extLst>
              <a:ext uri="{FF2B5EF4-FFF2-40B4-BE49-F238E27FC236}">
                <a16:creationId xmlns:a16="http://schemas.microsoft.com/office/drawing/2014/main" id="{FBCFB5E7-663C-46C3-8886-240A59BA15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21871" y="5783759"/>
            <a:ext cx="1838348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b">
            <a:spAutoFit/>
          </a:bodyPr>
          <a:lstStyle/>
          <a:p>
            <a:r>
              <a:rPr lang="en-GB" sz="44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 = 7 </a:t>
            </a:r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E4F47ECB-6E9B-44D1-ADBE-007696C817E4}"/>
              </a:ext>
            </a:extLst>
          </p:cNvPr>
          <p:cNvCxnSpPr/>
          <p:nvPr/>
        </p:nvCxnSpPr>
        <p:spPr>
          <a:xfrm>
            <a:off x="581557" y="3189266"/>
            <a:ext cx="3446137" cy="0"/>
          </a:xfrm>
          <a:prstGeom prst="line">
            <a:avLst/>
          </a:prstGeom>
          <a:ln w="508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ctangle 3">
            <a:extLst>
              <a:ext uri="{FF2B5EF4-FFF2-40B4-BE49-F238E27FC236}">
                <a16:creationId xmlns:a16="http://schemas.microsoft.com/office/drawing/2014/main" id="{980D6A8C-9587-4B84-90C3-0A1D650E7E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65342" y="2497530"/>
            <a:ext cx="1292969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b">
            <a:spAutoFit/>
          </a:bodyPr>
          <a:lstStyle/>
          <a:p>
            <a:r>
              <a:rPr lang="en-GB" sz="44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16 </a:t>
            </a:r>
          </a:p>
        </p:txBody>
      </p:sp>
      <p:sp>
        <p:nvSpPr>
          <p:cNvPr id="26" name="Rectangle 13">
            <a:extLst>
              <a:ext uri="{FF2B5EF4-FFF2-40B4-BE49-F238E27FC236}">
                <a16:creationId xmlns:a16="http://schemas.microsoft.com/office/drawing/2014/main" id="{681783E6-1A93-4F03-9205-417912D914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41856" y="3712773"/>
            <a:ext cx="10000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b">
            <a:spAutoFit/>
          </a:bodyPr>
          <a:lstStyle/>
          <a:p>
            <a:r>
              <a:rPr lang="en-GB" sz="5400" b="1" dirty="0">
                <a:ln>
                  <a:solidFill>
                    <a:prstClr val="white">
                      <a:lumMod val="50000"/>
                    </a:prstClr>
                  </a:solidFill>
                </a:ln>
                <a:solidFill>
                  <a:srgbClr val="66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/>
              </a:rPr>
              <a:t>B</a:t>
            </a:r>
            <a:endParaRPr lang="en-GB" sz="5400" b="1" dirty="0">
              <a:ln>
                <a:solidFill>
                  <a:schemeClr val="bg1">
                    <a:lumMod val="50000"/>
                  </a:schemeClr>
                </a:solidFill>
              </a:ln>
              <a:solidFill>
                <a:srgbClr val="FF99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j-lt"/>
            </a:endParaRPr>
          </a:p>
        </p:txBody>
      </p:sp>
      <p:sp>
        <p:nvSpPr>
          <p:cNvPr id="27" name="Rectangle 3">
            <a:extLst>
              <a:ext uri="{FF2B5EF4-FFF2-40B4-BE49-F238E27FC236}">
                <a16:creationId xmlns:a16="http://schemas.microsoft.com/office/drawing/2014/main" id="{3D88B5AB-4E17-445A-B6C7-DE7C9AB3A1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19266" y="3138563"/>
            <a:ext cx="997977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b">
            <a:spAutoFit/>
          </a:bodyPr>
          <a:lstStyle/>
          <a:p>
            <a:r>
              <a:rPr lang="en-GB" sz="44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18 </a:t>
            </a:r>
          </a:p>
        </p:txBody>
      </p:sp>
      <p:sp>
        <p:nvSpPr>
          <p:cNvPr id="28" name="Rectangle 3">
            <a:extLst>
              <a:ext uri="{FF2B5EF4-FFF2-40B4-BE49-F238E27FC236}">
                <a16:creationId xmlns:a16="http://schemas.microsoft.com/office/drawing/2014/main" id="{D67FBD5D-8BC0-4C49-B964-8B8606D089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14032" y="3108579"/>
            <a:ext cx="678533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b">
            <a:spAutoFit/>
          </a:bodyPr>
          <a:lstStyle/>
          <a:p>
            <a:r>
              <a:rPr lang="en-GB" sz="4400" dirty="0">
                <a:solidFill>
                  <a:srgbClr val="66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9</a:t>
            </a:r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168EA2A3-FEA4-4DDD-9830-832780105E72}"/>
              </a:ext>
            </a:extLst>
          </p:cNvPr>
          <p:cNvCxnSpPr/>
          <p:nvPr/>
        </p:nvCxnSpPr>
        <p:spPr>
          <a:xfrm>
            <a:off x="5546583" y="3192719"/>
            <a:ext cx="2651760" cy="0"/>
          </a:xfrm>
          <a:prstGeom prst="line">
            <a:avLst/>
          </a:prstGeom>
          <a:ln w="508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Rectangle 3">
            <a:extLst>
              <a:ext uri="{FF2B5EF4-FFF2-40B4-BE49-F238E27FC236}">
                <a16:creationId xmlns:a16="http://schemas.microsoft.com/office/drawing/2014/main" id="{F63A9B68-8383-41EC-9F54-362A283419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65183" y="2838579"/>
            <a:ext cx="872073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b">
            <a:spAutoFit/>
          </a:bodyPr>
          <a:lstStyle/>
          <a:p>
            <a:r>
              <a:rPr lang="en-GB" sz="44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 =</a:t>
            </a:r>
          </a:p>
        </p:txBody>
      </p: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7AAEFE12-074D-4879-AFE6-D83792FAB529}"/>
              </a:ext>
            </a:extLst>
          </p:cNvPr>
          <p:cNvCxnSpPr/>
          <p:nvPr/>
        </p:nvCxnSpPr>
        <p:spPr>
          <a:xfrm>
            <a:off x="5413098" y="4907504"/>
            <a:ext cx="731520" cy="0"/>
          </a:xfrm>
          <a:prstGeom prst="line">
            <a:avLst/>
          </a:prstGeom>
          <a:ln w="508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ectangle 3">
            <a:extLst>
              <a:ext uri="{FF2B5EF4-FFF2-40B4-BE49-F238E27FC236}">
                <a16:creationId xmlns:a16="http://schemas.microsoft.com/office/drawing/2014/main" id="{D2040F72-3993-46DE-87BC-45925CE8B8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18512" y="4522783"/>
            <a:ext cx="872073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b">
            <a:spAutoFit/>
          </a:bodyPr>
          <a:lstStyle/>
          <a:p>
            <a:r>
              <a:rPr lang="en-GB" sz="44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 =</a:t>
            </a:r>
          </a:p>
        </p:txBody>
      </p:sp>
      <p:sp>
        <p:nvSpPr>
          <p:cNvPr id="33" name="Text Box 8">
            <a:extLst>
              <a:ext uri="{FF2B5EF4-FFF2-40B4-BE49-F238E27FC236}">
                <a16:creationId xmlns:a16="http://schemas.microsoft.com/office/drawing/2014/main" id="{F487D76E-02AF-433A-8B12-DA09198172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5371" y="1341944"/>
            <a:ext cx="447556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operation we will do first?</a:t>
            </a:r>
          </a:p>
        </p:txBody>
      </p:sp>
      <p:sp>
        <p:nvSpPr>
          <p:cNvPr id="34" name="Text Box 8">
            <a:extLst>
              <a:ext uri="{FF2B5EF4-FFF2-40B4-BE49-F238E27FC236}">
                <a16:creationId xmlns:a16="http://schemas.microsoft.com/office/drawing/2014/main" id="{66F71417-B6FD-4665-82AE-4B497DC8C1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5601" y="4587033"/>
            <a:ext cx="447556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Now we solve the denominator</a:t>
            </a:r>
          </a:p>
        </p:txBody>
      </p:sp>
      <p:sp>
        <p:nvSpPr>
          <p:cNvPr id="35" name="Text Box 8">
            <a:extLst>
              <a:ext uri="{FF2B5EF4-FFF2-40B4-BE49-F238E27FC236}">
                <a16:creationId xmlns:a16="http://schemas.microsoft.com/office/drawing/2014/main" id="{3CEE78E4-2113-49DB-9108-6DB65EB7C3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6816" y="5037271"/>
            <a:ext cx="447556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operation we will do first?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39400673-8A73-4C20-807A-74C139BA22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97182" y="2444163"/>
            <a:ext cx="1962223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b">
            <a:spAutoFit/>
          </a:bodyPr>
          <a:lstStyle/>
          <a:p>
            <a:r>
              <a:rPr lang="en-GB" sz="4400" b="1" dirty="0">
                <a:solidFill>
                  <a:srgbClr val="66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  <a:sym typeface="Symbol" pitchFamily="18" charset="2"/>
              </a:rPr>
              <a:t>5 – 7)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E1BB2CF4-FFBC-460E-9D8C-823923E9592B}"/>
              </a:ext>
            </a:extLst>
          </p:cNvPr>
          <p:cNvSpPr txBox="1"/>
          <p:nvPr/>
        </p:nvSpPr>
        <p:spPr>
          <a:xfrm>
            <a:off x="1995896" y="2436824"/>
            <a:ext cx="843389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4400" b="1" dirty="0">
                <a:solidFill>
                  <a:srgbClr val="66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  <a:sym typeface="Symbol" pitchFamily="18" charset="2"/>
              </a:rPr>
              <a:t>(</a:t>
            </a:r>
            <a:endParaRPr lang="en-GB" sz="4400" dirty="0"/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367C9B7E-9F91-4736-B734-F953E3B3CA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09379" y="3102934"/>
            <a:ext cx="2742441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b">
            <a:spAutoFit/>
          </a:bodyPr>
          <a:lstStyle/>
          <a:p>
            <a:r>
              <a:rPr lang="en-GB" sz="4400" b="1" dirty="0">
                <a:solidFill>
                  <a:srgbClr val="66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  <a:sym typeface="Symbol" pitchFamily="18" charset="2"/>
              </a:rPr>
              <a:t>(6 + 3)</a:t>
            </a:r>
          </a:p>
        </p:txBody>
      </p:sp>
    </p:spTree>
    <p:extLst>
      <p:ext uri="{BB962C8B-B14F-4D97-AF65-F5344CB8AC3E}">
        <p14:creationId xmlns:p14="http://schemas.microsoft.com/office/powerpoint/2010/main" val="8761350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75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44" dur="75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5" presetClass="emph" presetSubtype="0" repeatCount="indefinite" fill="hold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 calcmode="discrete" valueType="str">
                                      <p:cBhvr>
                                        <p:cTn id="56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95" dur="75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35" presetClass="emph" presetSubtype="0" repeatCount="indefinite" fill="hold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 calcmode="discrete" valueType="str">
                                      <p:cBhvr>
                                        <p:cTn id="107" dur="1000" fill="hold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utoUpdateAnimBg="0"/>
      <p:bldP spid="6" grpId="0" autoUpdateAnimBg="0"/>
      <p:bldP spid="7" grpId="0"/>
      <p:bldP spid="8" grpId="0" autoUpdateAnimBg="0"/>
      <p:bldP spid="9" grpId="0" autoUpdateAnimBg="0"/>
      <p:bldP spid="10" grpId="0" build="allAtOnce"/>
      <p:bldP spid="11" grpId="0" autoUpdateAnimBg="0"/>
      <p:bldP spid="12" grpId="0" autoUpdateAnimBg="0"/>
      <p:bldP spid="13" grpId="0" autoUpdateAnimBg="0"/>
      <p:bldP spid="14" grpId="0" autoUpdateAnimBg="0"/>
      <p:bldP spid="15" grpId="0" autoUpdateAnimBg="0"/>
      <p:bldP spid="16" grpId="0" autoUpdateAnimBg="0"/>
      <p:bldP spid="17" grpId="0" autoUpdateAnimBg="0"/>
      <p:bldP spid="18" grpId="0" autoUpdateAnimBg="0"/>
      <p:bldP spid="19" grpId="0" autoUpdateAnimBg="0"/>
      <p:bldP spid="20" grpId="0" autoUpdateAnimBg="0"/>
      <p:bldP spid="21" grpId="0" autoUpdateAnimBg="0"/>
      <p:bldP spid="22" grpId="0"/>
      <p:bldP spid="23" grpId="0" autoUpdateAnimBg="0"/>
      <p:bldP spid="25" grpId="0" autoUpdateAnimBg="0"/>
      <p:bldP spid="26" grpId="0" build="allAtOnce"/>
      <p:bldP spid="27" grpId="0" autoUpdateAnimBg="0"/>
      <p:bldP spid="28" grpId="0" autoUpdateAnimBg="0"/>
      <p:bldP spid="30" grpId="0" autoUpdateAnimBg="0"/>
      <p:bldP spid="32" grpId="0" autoUpdateAnimBg="0"/>
      <p:bldP spid="33" grpId="0"/>
      <p:bldP spid="34" grpId="0"/>
      <p:bldP spid="35" grpId="0"/>
      <p:bldP spid="36" grpId="0" autoUpdateAnimBg="0"/>
      <p:bldP spid="39" grpId="0"/>
      <p:bldP spid="40" grpId="0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lose up of a cage&#10;&#10;Description automatically generated">
            <a:hlinkClick r:id="rId2"/>
            <a:extLst>
              <a:ext uri="{FF2B5EF4-FFF2-40B4-BE49-F238E27FC236}">
                <a16:creationId xmlns:a16="http://schemas.microsoft.com/office/drawing/2014/main" id="{F1229F4D-42CD-45F9-A346-0BEB3F4D814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3998" y="771142"/>
            <a:ext cx="5381625" cy="345757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834A3044-064E-4F4F-9A40-DCB022A1AF45}"/>
              </a:ext>
            </a:extLst>
          </p:cNvPr>
          <p:cNvSpPr txBox="1"/>
          <p:nvPr/>
        </p:nvSpPr>
        <p:spPr>
          <a:xfrm>
            <a:off x="1523998" y="208773"/>
            <a:ext cx="53816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Thank you for using resources from</a:t>
            </a:r>
            <a:endParaRPr lang="en-GB" sz="28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3C7B91D-FA43-4DDC-AF24-F0D95F8771D8}"/>
              </a:ext>
            </a:extLst>
          </p:cNvPr>
          <p:cNvSpPr txBox="1"/>
          <p:nvPr/>
        </p:nvSpPr>
        <p:spPr>
          <a:xfrm>
            <a:off x="1921438" y="4793919"/>
            <a:ext cx="45867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hlinkClick r:id="rId2"/>
              </a:rPr>
              <a:t>https://www.mathssupport.org</a:t>
            </a:r>
            <a:r>
              <a:rPr lang="en-US" sz="2800" dirty="0"/>
              <a:t> </a:t>
            </a:r>
            <a:endParaRPr lang="en-GB" sz="28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F331B16-2188-481D-902D-B24DB2D19006}"/>
              </a:ext>
            </a:extLst>
          </p:cNvPr>
          <p:cNvSpPr txBox="1"/>
          <p:nvPr/>
        </p:nvSpPr>
        <p:spPr>
          <a:xfrm>
            <a:off x="819994" y="5365941"/>
            <a:ext cx="67896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If you have a special request, drop us an email</a:t>
            </a:r>
            <a:endParaRPr lang="en-GB" sz="28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7DDA8DB-4973-4CCB-A3BF-CDF0FC0B875C}"/>
              </a:ext>
            </a:extLst>
          </p:cNvPr>
          <p:cNvSpPr txBox="1"/>
          <p:nvPr/>
        </p:nvSpPr>
        <p:spPr>
          <a:xfrm>
            <a:off x="2415509" y="5886355"/>
            <a:ext cx="359860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hlinkClick r:id="rId4"/>
              </a:rPr>
              <a:t>info@mathssupport.org</a:t>
            </a:r>
            <a:r>
              <a:rPr lang="en-US" sz="2800" dirty="0"/>
              <a:t> </a:t>
            </a:r>
            <a:endParaRPr lang="en-GB" sz="2800" dirty="0"/>
          </a:p>
        </p:txBody>
      </p:sp>
      <p:sp>
        <p:nvSpPr>
          <p:cNvPr id="11" name="Rectangle 10">
            <a:hlinkClick r:id="rId5"/>
            <a:extLst>
              <a:ext uri="{FF2B5EF4-FFF2-40B4-BE49-F238E27FC236}">
                <a16:creationId xmlns:a16="http://schemas.microsoft.com/office/drawing/2014/main" id="{385B5B7E-21DC-4261-B654-DEFEDE6D8129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>
            <a:hlinkClick r:id="rId5"/>
            <a:extLst>
              <a:ext uri="{FF2B5EF4-FFF2-40B4-BE49-F238E27FC236}">
                <a16:creationId xmlns:a16="http://schemas.microsoft.com/office/drawing/2014/main" id="{F35685D4-CF87-4E82-8D62-66EF53CDEA76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E8983EF-CE04-4600-8A87-8640EEF47371}"/>
              </a:ext>
            </a:extLst>
          </p:cNvPr>
          <p:cNvSpPr txBox="1"/>
          <p:nvPr/>
        </p:nvSpPr>
        <p:spPr>
          <a:xfrm>
            <a:off x="1523999" y="4300891"/>
            <a:ext cx="53816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For more resources visit our website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7089489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Rectangle 36">
            <a:hlinkClick r:id="rId2"/>
            <a:extLst>
              <a:ext uri="{FF2B5EF4-FFF2-40B4-BE49-F238E27FC236}">
                <a16:creationId xmlns:a16="http://schemas.microsoft.com/office/drawing/2014/main" id="{47D19E1C-4140-4AC6-A78D-EFA4DE2BBF95}"/>
              </a:ext>
            </a:extLst>
          </p:cNvPr>
          <p:cNvSpPr/>
          <p:nvPr/>
        </p:nvSpPr>
        <p:spPr>
          <a:xfrm>
            <a:off x="8042453" y="9378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Rectangle 37">
            <a:hlinkClick r:id="rId2"/>
            <a:extLst>
              <a:ext uri="{FF2B5EF4-FFF2-40B4-BE49-F238E27FC236}">
                <a16:creationId xmlns:a16="http://schemas.microsoft.com/office/drawing/2014/main" id="{9CB5DA68-DD11-45AF-928B-10C1038B8083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Rectangle 2">
            <a:extLst>
              <a:ext uri="{FF2B5EF4-FFF2-40B4-BE49-F238E27FC236}">
                <a16:creationId xmlns:a16="http://schemas.microsoft.com/office/drawing/2014/main" id="{8395662F-F54F-478D-85C9-232E81BEE44B}"/>
              </a:ext>
            </a:extLst>
          </p:cNvPr>
          <p:cNvSpPr txBox="1">
            <a:spLocks noChangeArrowheads="1"/>
          </p:cNvSpPr>
          <p:nvPr/>
        </p:nvSpPr>
        <p:spPr>
          <a:xfrm>
            <a:off x="4890763" y="5283279"/>
            <a:ext cx="1051626" cy="1311275"/>
          </a:xfrm>
          <a:prstGeom prst="rect">
            <a:avLst/>
          </a:prstGeom>
        </p:spPr>
        <p:txBody>
          <a:bodyPr bIns="91440" anchor="b" anchorCtr="0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200" kern="1200">
                <a:solidFill>
                  <a:srgbClr val="5B009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GB" sz="8000" kern="0" dirty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O</a:t>
            </a:r>
            <a:endParaRPr lang="en-GB" sz="8000" kern="0" dirty="0">
              <a:ln>
                <a:solidFill>
                  <a:schemeClr val="bg1">
                    <a:lumMod val="50000"/>
                  </a:schemeClr>
                </a:solidFill>
              </a:ln>
              <a:solidFill>
                <a:srgbClr val="FFFF66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0" name="Text Box 5">
            <a:extLst>
              <a:ext uri="{FF2B5EF4-FFF2-40B4-BE49-F238E27FC236}">
                <a16:creationId xmlns:a16="http://schemas.microsoft.com/office/drawing/2014/main" id="{5616CBC6-CD6D-46BB-94D0-E5D467DC33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83953" y="1371421"/>
            <a:ext cx="27432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b="1" dirty="0">
                <a:ln>
                  <a:solidFill>
                    <a:srgbClr val="00B050"/>
                  </a:solidFill>
                </a:ln>
                <a:solidFill>
                  <a:srgbClr val="66FF33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ooper Black" panose="0208090404030B020404" pitchFamily="18" charset="0"/>
              </a:rPr>
              <a:t>BRACKETS</a:t>
            </a:r>
          </a:p>
        </p:txBody>
      </p:sp>
      <p:sp>
        <p:nvSpPr>
          <p:cNvPr id="31" name="Text Box 6">
            <a:extLst>
              <a:ext uri="{FF2B5EF4-FFF2-40B4-BE49-F238E27FC236}">
                <a16:creationId xmlns:a16="http://schemas.microsoft.com/office/drawing/2014/main" id="{A13C0EE1-88E1-4CCE-AD78-60E3743E71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62230" y="2248017"/>
            <a:ext cx="27432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b="1" dirty="0">
                <a:ln>
                  <a:solidFill>
                    <a:srgbClr val="FF0000"/>
                  </a:solidFill>
                </a:ln>
                <a:solidFill>
                  <a:srgbClr val="FF99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ooper Black" panose="0208090404030B020404" pitchFamily="18" charset="0"/>
              </a:rPr>
              <a:t>ORDER</a:t>
            </a:r>
          </a:p>
        </p:txBody>
      </p:sp>
      <p:sp>
        <p:nvSpPr>
          <p:cNvPr id="32" name="Text Box 7">
            <a:extLst>
              <a:ext uri="{FF2B5EF4-FFF2-40B4-BE49-F238E27FC236}">
                <a16:creationId xmlns:a16="http://schemas.microsoft.com/office/drawing/2014/main" id="{80DFBB43-B2F2-4D9A-B3D0-9BFB6B5F47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92487" y="2824733"/>
            <a:ext cx="4403077" cy="9694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b="1" dirty="0">
                <a:ln>
                  <a:solidFill>
                    <a:srgbClr val="F226B8"/>
                  </a:solidFill>
                </a:ln>
                <a:solidFill>
                  <a:srgbClr val="FF66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ooper Black" panose="0208090404030B020404" pitchFamily="18" charset="0"/>
              </a:rPr>
              <a:t>DIVIDE or MULTIPLY</a:t>
            </a:r>
          </a:p>
          <a:p>
            <a:pPr>
              <a:spcBef>
                <a:spcPct val="50000"/>
              </a:spcBef>
            </a:pPr>
            <a:r>
              <a:rPr lang="en-GB" sz="2200" b="1" dirty="0">
                <a:ln>
                  <a:solidFill>
                    <a:srgbClr val="F226B8"/>
                  </a:solidFill>
                </a:ln>
                <a:solidFill>
                  <a:srgbClr val="FF66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ooper Black" panose="0208090404030B020404" pitchFamily="18" charset="0"/>
              </a:rPr>
              <a:t>in the order that they come</a:t>
            </a:r>
          </a:p>
        </p:txBody>
      </p:sp>
      <p:sp>
        <p:nvSpPr>
          <p:cNvPr id="33" name="Text Box 8">
            <a:extLst>
              <a:ext uri="{FF2B5EF4-FFF2-40B4-BE49-F238E27FC236}">
                <a16:creationId xmlns:a16="http://schemas.microsoft.com/office/drawing/2014/main" id="{416E17CC-4720-43BF-AC21-4D8AC6F196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8294" y="3860577"/>
            <a:ext cx="4344760" cy="9694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dirty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rgbClr val="FFFF66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ooper Black" panose="0208090404030B020404" pitchFamily="18" charset="0"/>
              </a:rPr>
              <a:t>ADD or SUBTRACT </a:t>
            </a:r>
          </a:p>
          <a:p>
            <a:pPr>
              <a:spcBef>
                <a:spcPct val="50000"/>
              </a:spcBef>
            </a:pPr>
            <a:r>
              <a:rPr lang="en-GB" sz="2200" dirty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rgbClr val="FFFF66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ooper Black" panose="0208090404030B020404" pitchFamily="18" charset="0"/>
              </a:rPr>
              <a:t>in the order that they come</a:t>
            </a:r>
          </a:p>
        </p:txBody>
      </p:sp>
      <p:sp>
        <p:nvSpPr>
          <p:cNvPr id="35" name="AutoShape 10">
            <a:extLst>
              <a:ext uri="{FF2B5EF4-FFF2-40B4-BE49-F238E27FC236}">
                <a16:creationId xmlns:a16="http://schemas.microsoft.com/office/drawing/2014/main" id="{4CC0B1CB-5F06-4A54-8255-8AE45FD0DE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4062" y="1225267"/>
            <a:ext cx="594360" cy="594360"/>
          </a:xfrm>
          <a:prstGeom prst="flowChartConnector">
            <a:avLst/>
          </a:prstGeom>
          <a:solidFill>
            <a:srgbClr val="FF66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dirty="0">
                <a:solidFill>
                  <a:schemeClr val="bg2"/>
                </a:solidFill>
              </a:rPr>
              <a:t>1</a:t>
            </a:r>
          </a:p>
        </p:txBody>
      </p:sp>
      <p:sp>
        <p:nvSpPr>
          <p:cNvPr id="39" name="AutoShape 12">
            <a:extLst>
              <a:ext uri="{FF2B5EF4-FFF2-40B4-BE49-F238E27FC236}">
                <a16:creationId xmlns:a16="http://schemas.microsoft.com/office/drawing/2014/main" id="{F2D04FA4-663F-48D0-8649-9B8218CE28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4752" y="2116098"/>
            <a:ext cx="594360" cy="594360"/>
          </a:xfrm>
          <a:prstGeom prst="flowChartConnector">
            <a:avLst/>
          </a:prstGeom>
          <a:solidFill>
            <a:srgbClr val="FF66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>
                <a:solidFill>
                  <a:schemeClr val="bg2"/>
                </a:solidFill>
              </a:rPr>
              <a:t>2</a:t>
            </a:r>
          </a:p>
        </p:txBody>
      </p:sp>
      <p:sp>
        <p:nvSpPr>
          <p:cNvPr id="41" name="AutoShape 14">
            <a:extLst>
              <a:ext uri="{FF2B5EF4-FFF2-40B4-BE49-F238E27FC236}">
                <a16:creationId xmlns:a16="http://schemas.microsoft.com/office/drawing/2014/main" id="{BC8C0DDE-BDE2-409A-97D8-B8F446E2A3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5630" y="2870726"/>
            <a:ext cx="594360" cy="594360"/>
          </a:xfrm>
          <a:prstGeom prst="flowChartConnector">
            <a:avLst/>
          </a:prstGeom>
          <a:solidFill>
            <a:srgbClr val="FF66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>
                <a:solidFill>
                  <a:schemeClr val="bg2"/>
                </a:solidFill>
              </a:rPr>
              <a:t>3</a:t>
            </a:r>
          </a:p>
        </p:txBody>
      </p:sp>
      <p:sp>
        <p:nvSpPr>
          <p:cNvPr id="43" name="AutoShape 16">
            <a:extLst>
              <a:ext uri="{FF2B5EF4-FFF2-40B4-BE49-F238E27FC236}">
                <a16:creationId xmlns:a16="http://schemas.microsoft.com/office/drawing/2014/main" id="{E7EAB0D9-404A-44DD-B537-3A2422B301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5630" y="3992168"/>
            <a:ext cx="594360" cy="594360"/>
          </a:xfrm>
          <a:prstGeom prst="flowChartConnector">
            <a:avLst/>
          </a:prstGeom>
          <a:solidFill>
            <a:srgbClr val="FF66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dirty="0">
                <a:solidFill>
                  <a:schemeClr val="bg2"/>
                </a:solidFill>
              </a:rPr>
              <a:t>4</a:t>
            </a:r>
          </a:p>
        </p:txBody>
      </p:sp>
      <p:sp>
        <p:nvSpPr>
          <p:cNvPr id="44" name="Line 17">
            <a:extLst>
              <a:ext uri="{FF2B5EF4-FFF2-40B4-BE49-F238E27FC236}">
                <a16:creationId xmlns:a16="http://schemas.microsoft.com/office/drawing/2014/main" id="{19BE5254-C59F-43D9-BC2E-28C545BB4FD6}"/>
              </a:ext>
            </a:extLst>
          </p:cNvPr>
          <p:cNvSpPr>
            <a:spLocks noChangeShapeType="1"/>
          </p:cNvSpPr>
          <p:nvPr/>
        </p:nvSpPr>
        <p:spPr bwMode="auto">
          <a:xfrm>
            <a:off x="7771314" y="4220768"/>
            <a:ext cx="265351" cy="1102472"/>
          </a:xfrm>
          <a:prstGeom prst="line">
            <a:avLst/>
          </a:prstGeom>
          <a:noFill/>
          <a:ln w="63500">
            <a:solidFill>
              <a:srgbClr val="00FFFF"/>
            </a:solidFill>
            <a:prstDash val="sysDot"/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es-SV"/>
          </a:p>
        </p:txBody>
      </p:sp>
      <p:sp>
        <p:nvSpPr>
          <p:cNvPr id="45" name="Line 18">
            <a:extLst>
              <a:ext uri="{FF2B5EF4-FFF2-40B4-BE49-F238E27FC236}">
                <a16:creationId xmlns:a16="http://schemas.microsoft.com/office/drawing/2014/main" id="{0F818C39-D21A-45DC-8AC3-B215F5FD8BF2}"/>
              </a:ext>
            </a:extLst>
          </p:cNvPr>
          <p:cNvSpPr>
            <a:spLocks noChangeShapeType="1"/>
          </p:cNvSpPr>
          <p:nvPr/>
        </p:nvSpPr>
        <p:spPr bwMode="auto">
          <a:xfrm>
            <a:off x="6304620" y="3245588"/>
            <a:ext cx="59881" cy="2185309"/>
          </a:xfrm>
          <a:prstGeom prst="line">
            <a:avLst/>
          </a:prstGeom>
          <a:noFill/>
          <a:ln w="63500">
            <a:solidFill>
              <a:srgbClr val="00FFFF"/>
            </a:solidFill>
            <a:prstDash val="sysDot"/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es-SV"/>
          </a:p>
        </p:txBody>
      </p:sp>
      <p:sp>
        <p:nvSpPr>
          <p:cNvPr id="46" name="Line 19">
            <a:extLst>
              <a:ext uri="{FF2B5EF4-FFF2-40B4-BE49-F238E27FC236}">
                <a16:creationId xmlns:a16="http://schemas.microsoft.com/office/drawing/2014/main" id="{8752BF88-77B3-4CD1-9284-53089F3E1636}"/>
              </a:ext>
            </a:extLst>
          </p:cNvPr>
          <p:cNvSpPr>
            <a:spLocks noChangeShapeType="1"/>
          </p:cNvSpPr>
          <p:nvPr/>
        </p:nvSpPr>
        <p:spPr bwMode="auto">
          <a:xfrm>
            <a:off x="5267222" y="2642125"/>
            <a:ext cx="51080" cy="2788773"/>
          </a:xfrm>
          <a:prstGeom prst="line">
            <a:avLst/>
          </a:prstGeom>
          <a:noFill/>
          <a:ln w="63500">
            <a:solidFill>
              <a:srgbClr val="00FFFF"/>
            </a:solidFill>
            <a:prstDash val="sysDot"/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es-SV"/>
          </a:p>
        </p:txBody>
      </p:sp>
      <p:sp>
        <p:nvSpPr>
          <p:cNvPr id="47" name="Line 20">
            <a:extLst>
              <a:ext uri="{FF2B5EF4-FFF2-40B4-BE49-F238E27FC236}">
                <a16:creationId xmlns:a16="http://schemas.microsoft.com/office/drawing/2014/main" id="{A686E50B-CE44-40D7-95B7-481BD4DAAB6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463732" y="1833086"/>
            <a:ext cx="576775" cy="3597813"/>
          </a:xfrm>
          <a:prstGeom prst="line">
            <a:avLst/>
          </a:prstGeom>
          <a:noFill/>
          <a:ln w="63500">
            <a:solidFill>
              <a:srgbClr val="00FFFF"/>
            </a:solidFill>
            <a:prstDash val="sysDot"/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es-SV"/>
          </a:p>
        </p:txBody>
      </p:sp>
      <p:sp>
        <p:nvSpPr>
          <p:cNvPr id="48" name="Rectangle 2">
            <a:extLst>
              <a:ext uri="{FF2B5EF4-FFF2-40B4-BE49-F238E27FC236}">
                <a16:creationId xmlns:a16="http://schemas.microsoft.com/office/drawing/2014/main" id="{92EAA185-0992-431E-9BD4-221A22E7EE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73246" y="5261058"/>
            <a:ext cx="976593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0" b="0" i="0" u="none" strike="noStrike" kern="0" cap="none" spc="0" normalizeH="0" baseline="0" noProof="0" dirty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rgbClr val="66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B</a:t>
            </a:r>
            <a:endParaRPr kumimoji="0" lang="en-GB" sz="8000" b="0" i="0" u="none" strike="noStrike" kern="0" cap="none" spc="0" normalizeH="0" baseline="0" noProof="0" dirty="0">
              <a:ln>
                <a:solidFill>
                  <a:schemeClr val="bg1">
                    <a:lumMod val="50000"/>
                  </a:schemeClr>
                </a:solidFill>
              </a:ln>
              <a:solidFill>
                <a:srgbClr val="FFFF66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9" name="Text Box 6">
            <a:extLst>
              <a:ext uri="{FF2B5EF4-FFF2-40B4-BE49-F238E27FC236}">
                <a16:creationId xmlns:a16="http://schemas.microsoft.com/office/drawing/2014/main" id="{41416B4C-9FE8-40DB-A9C3-DDCDC5B867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99896" y="2233932"/>
            <a:ext cx="332688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b="1" dirty="0">
                <a:ln>
                  <a:solidFill>
                    <a:srgbClr val="FF0000"/>
                  </a:solidFill>
                </a:ln>
                <a:solidFill>
                  <a:srgbClr val="FF99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ooper Black" panose="0208090404030B020404" pitchFamily="18" charset="0"/>
              </a:rPr>
              <a:t>EXPONENTS</a:t>
            </a:r>
          </a:p>
        </p:txBody>
      </p:sp>
      <p:sp>
        <p:nvSpPr>
          <p:cNvPr id="50" name="Rectangle 2">
            <a:extLst>
              <a:ext uri="{FF2B5EF4-FFF2-40B4-BE49-F238E27FC236}">
                <a16:creationId xmlns:a16="http://schemas.microsoft.com/office/drawing/2014/main" id="{4D7A1C3D-DE3F-4DDF-956E-55891BB2FA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45290" y="5245004"/>
            <a:ext cx="888043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sz="8000" kern="0" noProof="0" dirty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rPr>
              <a:t>I</a:t>
            </a:r>
            <a:endParaRPr kumimoji="0" lang="en-GB" sz="8000" b="0" i="0" u="none" strike="noStrike" kern="0" cap="none" spc="0" normalizeH="0" baseline="0" noProof="0" dirty="0">
              <a:ln>
                <a:solidFill>
                  <a:schemeClr val="bg1">
                    <a:lumMod val="50000"/>
                  </a:schemeClr>
                </a:solidFill>
              </a:ln>
              <a:solidFill>
                <a:srgbClr val="FFFF66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1" name="Text Box 6">
            <a:extLst>
              <a:ext uri="{FF2B5EF4-FFF2-40B4-BE49-F238E27FC236}">
                <a16:creationId xmlns:a16="http://schemas.microsoft.com/office/drawing/2014/main" id="{1E181E9D-DBBC-487B-9516-8B85FAC367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75189" y="2219215"/>
            <a:ext cx="332688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b="1" dirty="0">
                <a:ln>
                  <a:solidFill>
                    <a:srgbClr val="FF0000"/>
                  </a:solidFill>
                </a:ln>
                <a:solidFill>
                  <a:srgbClr val="FF99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ooper Black" panose="0208090404030B020404" pitchFamily="18" charset="0"/>
              </a:rPr>
              <a:t>INDICES</a:t>
            </a:r>
          </a:p>
        </p:txBody>
      </p:sp>
      <p:sp>
        <p:nvSpPr>
          <p:cNvPr id="52" name="Rectangle 2">
            <a:extLst>
              <a:ext uri="{FF2B5EF4-FFF2-40B4-BE49-F238E27FC236}">
                <a16:creationId xmlns:a16="http://schemas.microsoft.com/office/drawing/2014/main" id="{BA7F2A72-37A4-4291-AA87-7CDC026229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28706" y="5247071"/>
            <a:ext cx="1295899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0" b="0" i="0" u="none" strike="noStrike" kern="0" cap="none" spc="0" normalizeH="0" baseline="0" noProof="0" dirty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rgbClr val="FF66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M</a:t>
            </a:r>
            <a:endParaRPr kumimoji="0" lang="en-GB" sz="8000" b="0" i="0" u="none" strike="noStrike" kern="0" cap="none" spc="0" normalizeH="0" baseline="0" noProof="0" dirty="0">
              <a:ln>
                <a:solidFill>
                  <a:schemeClr val="bg1">
                    <a:lumMod val="50000"/>
                  </a:schemeClr>
                </a:solidFill>
              </a:ln>
              <a:solidFill>
                <a:srgbClr val="FFFF66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3" name="Rectangle 2">
            <a:extLst>
              <a:ext uri="{FF2B5EF4-FFF2-40B4-BE49-F238E27FC236}">
                <a16:creationId xmlns:a16="http://schemas.microsoft.com/office/drawing/2014/main" id="{91D0F952-0CDA-4793-A3E4-B04B173041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32377" y="5246318"/>
            <a:ext cx="1042652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0" b="0" i="0" u="none" strike="noStrike" kern="0" cap="none" spc="0" normalizeH="0" baseline="0" noProof="0" dirty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A</a:t>
            </a:r>
          </a:p>
        </p:txBody>
      </p:sp>
      <p:sp>
        <p:nvSpPr>
          <p:cNvPr id="54" name="Rectangle 2">
            <a:extLst>
              <a:ext uri="{FF2B5EF4-FFF2-40B4-BE49-F238E27FC236}">
                <a16:creationId xmlns:a16="http://schemas.microsoft.com/office/drawing/2014/main" id="{3B058FCB-95E6-4366-83CD-2E8F7955FB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75624" y="5261058"/>
            <a:ext cx="1042436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0" b="0" i="0" u="none" strike="noStrike" kern="0" cap="none" spc="0" normalizeH="0" baseline="0" noProof="0" dirty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S</a:t>
            </a:r>
          </a:p>
        </p:txBody>
      </p:sp>
      <p:sp>
        <p:nvSpPr>
          <p:cNvPr id="55" name="Rectangle 2">
            <a:extLst>
              <a:ext uri="{FF2B5EF4-FFF2-40B4-BE49-F238E27FC236}">
                <a16:creationId xmlns:a16="http://schemas.microsoft.com/office/drawing/2014/main" id="{D33F539F-4A96-42AF-96C2-B664C87607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45573" y="5245004"/>
            <a:ext cx="865888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0" b="0" i="0" u="none" strike="noStrike" kern="0" cap="none" spc="0" normalizeH="0" baseline="0" noProof="0" dirty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E</a:t>
            </a:r>
            <a:endParaRPr kumimoji="0" lang="en-GB" sz="8000" b="0" i="0" u="none" strike="noStrike" kern="0" cap="none" spc="0" normalizeH="0" baseline="0" noProof="0" dirty="0">
              <a:ln>
                <a:solidFill>
                  <a:schemeClr val="bg1">
                    <a:lumMod val="50000"/>
                  </a:schemeClr>
                </a:solidFill>
              </a:ln>
              <a:solidFill>
                <a:srgbClr val="FFFF66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6" name="Rectangle 2">
            <a:extLst>
              <a:ext uri="{FF2B5EF4-FFF2-40B4-BE49-F238E27FC236}">
                <a16:creationId xmlns:a16="http://schemas.microsoft.com/office/drawing/2014/main" id="{51C875E8-C152-44BB-B081-1A35DA9B76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23548" y="5276506"/>
            <a:ext cx="1128081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0" b="0" i="0" u="none" strike="noStrike" kern="0" cap="none" spc="0" normalizeH="0" baseline="0" noProof="0" dirty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rgbClr val="FF66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D</a:t>
            </a:r>
            <a:endParaRPr kumimoji="0" lang="en-GB" sz="8000" b="0" i="0" u="none" strike="noStrike" kern="0" cap="none" spc="0" normalizeH="0" baseline="0" noProof="0" dirty="0">
              <a:ln>
                <a:solidFill>
                  <a:schemeClr val="bg1">
                    <a:lumMod val="50000"/>
                  </a:schemeClr>
                </a:solidFill>
              </a:ln>
              <a:solidFill>
                <a:srgbClr val="FFFF66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A9B55B69-8357-4F10-B77A-4BAAC306956E}"/>
              </a:ext>
            </a:extLst>
          </p:cNvPr>
          <p:cNvSpPr txBox="1"/>
          <p:nvPr/>
        </p:nvSpPr>
        <p:spPr>
          <a:xfrm>
            <a:off x="290770" y="75443"/>
            <a:ext cx="77458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In Mathematics, the order in which the calculations are carried out is also important</a:t>
            </a:r>
            <a:endParaRPr lang="en-GB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F930AD93-A000-4B1B-8284-A5DBD8637E85}"/>
              </a:ext>
            </a:extLst>
          </p:cNvPr>
          <p:cNvSpPr txBox="1"/>
          <p:nvPr/>
        </p:nvSpPr>
        <p:spPr>
          <a:xfrm>
            <a:off x="312948" y="4861575"/>
            <a:ext cx="7772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You can remember the order of operations by recalling:</a:t>
            </a:r>
            <a:endParaRPr lang="en-GB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CABEE047-7E72-4DD4-8BAF-3655BF684CCD}"/>
              </a:ext>
            </a:extLst>
          </p:cNvPr>
          <p:cNvSpPr txBox="1"/>
          <p:nvPr/>
        </p:nvSpPr>
        <p:spPr>
          <a:xfrm>
            <a:off x="693804" y="1352716"/>
            <a:ext cx="43482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Perform the operations between</a:t>
            </a:r>
            <a:endParaRPr lang="en-GB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B7B313C9-265A-409F-867D-1538A0088F94}"/>
              </a:ext>
            </a:extLst>
          </p:cNvPr>
          <p:cNvSpPr txBox="1"/>
          <p:nvPr/>
        </p:nvSpPr>
        <p:spPr>
          <a:xfrm>
            <a:off x="749112" y="2193148"/>
            <a:ext cx="43482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Calculate anything involving</a:t>
            </a:r>
            <a:endParaRPr lang="en-GB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E700F143-4B0C-4248-9870-67B51B717265}"/>
              </a:ext>
            </a:extLst>
          </p:cNvPr>
          <p:cNvSpPr txBox="1"/>
          <p:nvPr/>
        </p:nvSpPr>
        <p:spPr>
          <a:xfrm>
            <a:off x="771784" y="2937074"/>
            <a:ext cx="43482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Starting from the left</a:t>
            </a:r>
            <a:endParaRPr lang="en-GB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63E02DAB-12D6-4618-A7E3-55B429D1FDF3}"/>
              </a:ext>
            </a:extLst>
          </p:cNvPr>
          <p:cNvSpPr txBox="1"/>
          <p:nvPr/>
        </p:nvSpPr>
        <p:spPr>
          <a:xfrm>
            <a:off x="800100" y="4062469"/>
            <a:ext cx="43482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Starting again from the left</a:t>
            </a:r>
            <a:endParaRPr lang="en-GB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1F6F77C1-D376-4113-A654-DBCF8E02CB1C}"/>
              </a:ext>
            </a:extLst>
          </p:cNvPr>
          <p:cNvSpPr txBox="1"/>
          <p:nvPr/>
        </p:nvSpPr>
        <p:spPr>
          <a:xfrm>
            <a:off x="211128" y="794282"/>
            <a:ext cx="7772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To do it correctly we follow these rules:</a:t>
            </a:r>
            <a:endParaRPr lang="en-GB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52561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500"/>
                            </p:stCondLst>
                            <p:childTnLst>
                              <p:par>
                                <p:cTn id="69" presetID="16" presetClass="entr" presetSubtype="26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1" dur="75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6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500"/>
                            </p:stCondLst>
                            <p:childTnLst>
                              <p:par>
                                <p:cTn id="78" presetID="16" presetClass="entr" presetSubtype="26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80" dur="75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85" dur="25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250"/>
                            </p:stCondLst>
                            <p:childTnLst>
                              <p:par>
                                <p:cTn id="87" presetID="16" presetClass="entr" presetSubtype="26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89" dur="75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92" dur="75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9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500"/>
                            </p:stCondLst>
                            <p:childTnLst>
                              <p:par>
                                <p:cTn id="99" presetID="16" presetClass="entr" presetSubtype="26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01" dur="75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04" dur="75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16" presetClass="entr" presetSubtype="26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14" dur="75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7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1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  <p:bldP spid="30" grpId="0" autoUpdateAnimBg="0"/>
      <p:bldP spid="31" grpId="0" autoUpdateAnimBg="0"/>
      <p:bldP spid="32" grpId="0" autoUpdateAnimBg="0"/>
      <p:bldP spid="33" grpId="0" autoUpdateAnimBg="0"/>
      <p:bldP spid="35" grpId="0" animBg="1" autoUpdateAnimBg="0"/>
      <p:bldP spid="39" grpId="0" animBg="1" autoUpdateAnimBg="0"/>
      <p:bldP spid="41" grpId="0" animBg="1" autoUpdateAnimBg="0"/>
      <p:bldP spid="43" grpId="0" animBg="1" autoUpdateAnimBg="0"/>
      <p:bldP spid="44" grpId="0" animBg="1"/>
      <p:bldP spid="45" grpId="0" animBg="1"/>
      <p:bldP spid="46" grpId="0" animBg="1"/>
      <p:bldP spid="47" grpId="0" animBg="1"/>
      <p:bldP spid="48" grpId="0" autoUpdateAnimBg="0"/>
      <p:bldP spid="49" grpId="0" autoUpdateAnimBg="0"/>
      <p:bldP spid="49" grpId="1"/>
      <p:bldP spid="50" grpId="0" autoUpdateAnimBg="0"/>
      <p:bldP spid="50" grpId="1"/>
      <p:bldP spid="51" grpId="0" autoUpdateAnimBg="0"/>
      <p:bldP spid="51" grpId="1"/>
      <p:bldP spid="52" grpId="0" autoUpdateAnimBg="0"/>
      <p:bldP spid="53" grpId="0" autoUpdateAnimBg="0"/>
      <p:bldP spid="54" grpId="0" autoUpdateAnimBg="0"/>
      <p:bldP spid="55" grpId="0" autoUpdateAnimBg="0"/>
      <p:bldP spid="55" grpId="1"/>
      <p:bldP spid="56" grpId="0" autoUpdateAnimBg="0"/>
      <p:bldP spid="58" grpId="0"/>
      <p:bldP spid="59" grpId="0"/>
      <p:bldP spid="60" grpId="0"/>
      <p:bldP spid="61" grpId="0"/>
      <p:bldP spid="62" grpId="0"/>
      <p:bldP spid="6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Rectangle 36">
            <a:hlinkClick r:id="rId2"/>
            <a:extLst>
              <a:ext uri="{FF2B5EF4-FFF2-40B4-BE49-F238E27FC236}">
                <a16:creationId xmlns:a16="http://schemas.microsoft.com/office/drawing/2014/main" id="{47D19E1C-4140-4AC6-A78D-EFA4DE2BBF95}"/>
              </a:ext>
            </a:extLst>
          </p:cNvPr>
          <p:cNvSpPr/>
          <p:nvPr/>
        </p:nvSpPr>
        <p:spPr>
          <a:xfrm>
            <a:off x="8042453" y="9378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Rectangle 37">
            <a:hlinkClick r:id="rId2"/>
            <a:extLst>
              <a:ext uri="{FF2B5EF4-FFF2-40B4-BE49-F238E27FC236}">
                <a16:creationId xmlns:a16="http://schemas.microsoft.com/office/drawing/2014/main" id="{9CB5DA68-DD11-45AF-928B-10C1038B8083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50D2BFFB-93ED-4E7F-A158-DE22307F052C}"/>
              </a:ext>
            </a:extLst>
          </p:cNvPr>
          <p:cNvSpPr txBox="1">
            <a:spLocks noChangeArrowheads="1"/>
          </p:cNvSpPr>
          <p:nvPr/>
        </p:nvSpPr>
        <p:spPr>
          <a:xfrm>
            <a:off x="800100" y="105506"/>
            <a:ext cx="7772400" cy="762000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GB"/>
              <a:t>Example 1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BD1411A-0053-4D67-B05A-ADDB77647D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63746" y="2604654"/>
            <a:ext cx="4616882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b">
            <a:spAutoFit/>
          </a:bodyPr>
          <a:lstStyle/>
          <a:p>
            <a:r>
              <a:rPr lang="en-GB" sz="44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   23    10   </a:t>
            </a:r>
            <a:r>
              <a:rPr lang="en-GB" sz="44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  <a:sym typeface="Symbol" pitchFamily="18" charset="2"/>
              </a:rPr>
              <a:t>2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5537CC1-1842-420B-97F5-A1804D413D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05300" y="553198"/>
            <a:ext cx="4038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>
            <a:spAutoFit/>
          </a:bodyPr>
          <a:lstStyle/>
          <a:p>
            <a:r>
              <a:rPr lang="en-GB" sz="5400" b="1" dirty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rgbClr val="66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B</a:t>
            </a:r>
            <a:r>
              <a:rPr lang="en-GB" sz="5400" b="1" dirty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O</a:t>
            </a:r>
            <a:r>
              <a:rPr lang="en-GB" sz="5400" b="1" dirty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rgbClr val="FF66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DM</a:t>
            </a:r>
            <a:r>
              <a:rPr lang="en-GB" sz="5400" b="1" dirty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AS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B773774-E4AD-4D4F-8E4B-287FEFACF3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75916" y="3777842"/>
            <a:ext cx="1737976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48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= </a:t>
            </a:r>
            <a:r>
              <a:rPr lang="en-GB" sz="44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23 </a:t>
            </a:r>
            <a:endParaRPr lang="en-GB" sz="4400" dirty="0">
              <a:solidFill>
                <a:srgbClr val="FFFF6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Black" pitchFamily="34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C690A671-1EC6-45CC-93F8-51D34A43F2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46589" y="1880901"/>
            <a:ext cx="10668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b">
            <a:spAutoFit/>
          </a:bodyPr>
          <a:lstStyle/>
          <a:p>
            <a:r>
              <a:rPr lang="en-GB" sz="5400" b="1" dirty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rgbClr val="FF66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D</a:t>
            </a:r>
            <a:endParaRPr lang="en-GB" sz="5400" b="1" dirty="0">
              <a:ln>
                <a:solidFill>
                  <a:schemeClr val="bg1">
                    <a:lumMod val="50000"/>
                  </a:schemeClr>
                </a:solidFill>
              </a:ln>
              <a:solidFill>
                <a:srgbClr val="FFFF6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j-lt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C1E9484-010C-42D0-BE0B-E888599E52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19600" y="3827860"/>
            <a:ext cx="561372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4400" b="1" dirty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rgbClr val="FF66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5</a:t>
            </a:r>
            <a:endParaRPr lang="en-GB" sz="4400" dirty="0">
              <a:ln>
                <a:solidFill>
                  <a:schemeClr val="bg1">
                    <a:lumMod val="50000"/>
                  </a:schemeClr>
                </a:solidFill>
              </a:ln>
              <a:solidFill>
                <a:srgbClr val="FF66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Black" pitchFamily="34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94BF577-8F0C-4085-AD87-568F27892F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73001" y="1883748"/>
            <a:ext cx="91440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b">
            <a:spAutoFit/>
          </a:bodyPr>
          <a:lstStyle/>
          <a:p>
            <a:r>
              <a:rPr lang="en-GB" sz="5400" b="1" dirty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S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D7D45C05-B522-4EB9-80A3-8BC44ECD51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75916" y="5006605"/>
            <a:ext cx="1550424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48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= </a:t>
            </a:r>
            <a:r>
              <a:rPr lang="en-GB" sz="4400" b="1" dirty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18</a:t>
            </a:r>
            <a:endParaRPr lang="en-GB" sz="4400" dirty="0">
              <a:ln>
                <a:solidFill>
                  <a:schemeClr val="bg1">
                    <a:lumMod val="50000"/>
                  </a:schemeClr>
                </a:solidFill>
              </a:ln>
              <a:solidFill>
                <a:srgbClr val="FFFF6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Black" pitchFamily="34" charset="0"/>
            </a:endParaRPr>
          </a:p>
        </p:txBody>
      </p:sp>
      <p:sp>
        <p:nvSpPr>
          <p:cNvPr id="12" name="Text Box 8">
            <a:extLst>
              <a:ext uri="{FF2B5EF4-FFF2-40B4-BE49-F238E27FC236}">
                <a16:creationId xmlns:a16="http://schemas.microsoft.com/office/drawing/2014/main" id="{B81F27AE-497A-438A-8FA3-274FA6ABE6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0100" y="1539073"/>
            <a:ext cx="7239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Circle the operation that you do first</a:t>
            </a: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EA55D0A2-4F5E-44AD-BAAB-DCEBDD379F84}"/>
              </a:ext>
            </a:extLst>
          </p:cNvPr>
          <p:cNvSpPr/>
          <p:nvPr/>
        </p:nvSpPr>
        <p:spPr bwMode="auto">
          <a:xfrm>
            <a:off x="5126887" y="2772289"/>
            <a:ext cx="432000" cy="432000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3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4" name="Right Brace 13">
            <a:extLst>
              <a:ext uri="{FF2B5EF4-FFF2-40B4-BE49-F238E27FC236}">
                <a16:creationId xmlns:a16="http://schemas.microsoft.com/office/drawing/2014/main" id="{B58CF289-E1BF-4CD2-A752-14F29F800430}"/>
              </a:ext>
            </a:extLst>
          </p:cNvPr>
          <p:cNvSpPr/>
          <p:nvPr/>
        </p:nvSpPr>
        <p:spPr>
          <a:xfrm rot="5400000">
            <a:off x="5128846" y="2705748"/>
            <a:ext cx="191072" cy="1578013"/>
          </a:xfrm>
          <a:prstGeom prst="rightBrac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67665E3D-B728-4625-95D9-AD2E09A8B338}"/>
              </a:ext>
            </a:extLst>
          </p:cNvPr>
          <p:cNvSpPr/>
          <p:nvPr/>
        </p:nvSpPr>
        <p:spPr>
          <a:xfrm>
            <a:off x="3712557" y="2567573"/>
            <a:ext cx="466794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44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–</a:t>
            </a:r>
            <a:endParaRPr lang="en-GB" sz="4400" dirty="0">
              <a:solidFill>
                <a:schemeClr val="tx2"/>
              </a:solidFill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729EE8C5-6A34-4096-855E-CB70F778004C}"/>
              </a:ext>
            </a:extLst>
          </p:cNvPr>
          <p:cNvSpPr/>
          <p:nvPr/>
        </p:nvSpPr>
        <p:spPr>
          <a:xfrm>
            <a:off x="5064256" y="2531272"/>
            <a:ext cx="494046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44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anose="02020603050405020304" pitchFamily="18" charset="0"/>
                <a:sym typeface="Symbol" panose="05050102010706020507" pitchFamily="18" charset="2"/>
              </a:rPr>
              <a:t></a:t>
            </a:r>
            <a:endParaRPr lang="en-GB" sz="4400" b="1" dirty="0">
              <a:solidFill>
                <a:schemeClr val="tx2"/>
              </a:solidFill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FDEA28AF-71ED-47C4-887C-C00A4CAE13CD}"/>
              </a:ext>
            </a:extLst>
          </p:cNvPr>
          <p:cNvSpPr/>
          <p:nvPr/>
        </p:nvSpPr>
        <p:spPr>
          <a:xfrm>
            <a:off x="5068233" y="2531272"/>
            <a:ext cx="494046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4400" b="1" dirty="0">
                <a:ln>
                  <a:solidFill>
                    <a:schemeClr val="tx2"/>
                  </a:solidFill>
                </a:ln>
                <a:solidFill>
                  <a:srgbClr val="FF66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  <a:sym typeface="Symbol" panose="05050102010706020507" pitchFamily="18" charset="2"/>
              </a:rPr>
              <a:t></a:t>
            </a:r>
            <a:endParaRPr lang="en-GB" sz="4400" dirty="0">
              <a:ln>
                <a:solidFill>
                  <a:schemeClr val="tx2"/>
                </a:solidFill>
              </a:ln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0F699D95-9FF9-4277-B043-28290128C661}"/>
              </a:ext>
            </a:extLst>
          </p:cNvPr>
          <p:cNvSpPr/>
          <p:nvPr/>
        </p:nvSpPr>
        <p:spPr>
          <a:xfrm>
            <a:off x="3945954" y="3789769"/>
            <a:ext cx="466794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44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–</a:t>
            </a:r>
            <a:endParaRPr lang="en-GB" sz="4400" dirty="0">
              <a:solidFill>
                <a:schemeClr val="tx2"/>
              </a:solidFill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DDEF0252-481B-4175-AF51-646416C05127}"/>
              </a:ext>
            </a:extLst>
          </p:cNvPr>
          <p:cNvSpPr/>
          <p:nvPr/>
        </p:nvSpPr>
        <p:spPr>
          <a:xfrm>
            <a:off x="3945954" y="3828372"/>
            <a:ext cx="466794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4400" dirty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–</a:t>
            </a:r>
            <a:endParaRPr lang="en-GB" sz="4400" dirty="0">
              <a:ln>
                <a:solidFill>
                  <a:schemeClr val="bg1">
                    <a:lumMod val="50000"/>
                  </a:schemeClr>
                </a:solidFill>
              </a:ln>
            </a:endParaRPr>
          </a:p>
        </p:txBody>
      </p:sp>
    </p:spTree>
    <p:extLst>
      <p:ext uri="{BB962C8B-B14F-4D97-AF65-F5344CB8AC3E}">
        <p14:creationId xmlns:p14="http://schemas.microsoft.com/office/powerpoint/2010/main" val="13803223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75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6" dur="75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1" dur="75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autoUpdateAnimBg="0"/>
      <p:bldP spid="7" grpId="0"/>
      <p:bldP spid="8" grpId="0" autoUpdateAnimBg="0"/>
      <p:bldP spid="9" grpId="0" autoUpdateAnimBg="0"/>
      <p:bldP spid="10" grpId="0" autoUpdateAnimBg="0"/>
      <p:bldP spid="11" grpId="0" autoUpdateAnimBg="0"/>
      <p:bldP spid="12" grpId="0" autoUpdateAnimBg="0"/>
      <p:bldP spid="13" grpId="0" animBg="1"/>
      <p:bldP spid="14" grpId="0" animBg="1"/>
      <p:bldP spid="15" grpId="0"/>
      <p:bldP spid="16" grpId="0"/>
      <p:bldP spid="16" grpId="1"/>
      <p:bldP spid="17" grpId="0"/>
      <p:bldP spid="18" grpId="0"/>
      <p:bldP spid="18" grpId="1"/>
      <p:bldP spid="1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Rectangle 36">
            <a:hlinkClick r:id="rId2"/>
            <a:extLst>
              <a:ext uri="{FF2B5EF4-FFF2-40B4-BE49-F238E27FC236}">
                <a16:creationId xmlns:a16="http://schemas.microsoft.com/office/drawing/2014/main" id="{47D19E1C-4140-4AC6-A78D-EFA4DE2BBF95}"/>
              </a:ext>
            </a:extLst>
          </p:cNvPr>
          <p:cNvSpPr/>
          <p:nvPr/>
        </p:nvSpPr>
        <p:spPr>
          <a:xfrm>
            <a:off x="8042453" y="9378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Rectangle 37">
            <a:hlinkClick r:id="rId2"/>
            <a:extLst>
              <a:ext uri="{FF2B5EF4-FFF2-40B4-BE49-F238E27FC236}">
                <a16:creationId xmlns:a16="http://schemas.microsoft.com/office/drawing/2014/main" id="{9CB5DA68-DD11-45AF-928B-10C1038B8083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16BCD16C-7624-4436-AE9D-70AA3797F135}"/>
              </a:ext>
            </a:extLst>
          </p:cNvPr>
          <p:cNvSpPr txBox="1">
            <a:spLocks noChangeArrowheads="1"/>
          </p:cNvSpPr>
          <p:nvPr/>
        </p:nvSpPr>
        <p:spPr>
          <a:xfrm>
            <a:off x="644769" y="309489"/>
            <a:ext cx="7772400" cy="76200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eaLnBrk="1" fontAlgn="auto" latinLnBrk="0" hangingPunct="1">
              <a:spcAft>
                <a:spcPts val="0"/>
              </a:spcAft>
              <a:buNone/>
              <a:defRPr kumimoji="0" sz="4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/>
              <a:t>Example 2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7B2711D-84DF-4857-A5B4-0888F7E319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38469" y="2696647"/>
            <a:ext cx="4190999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b">
            <a:spAutoFit/>
          </a:bodyPr>
          <a:lstStyle/>
          <a:p>
            <a:r>
              <a:rPr lang="en-GB" sz="44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   2</a:t>
            </a:r>
            <a:r>
              <a:rPr lang="en-GB" sz="4400" dirty="0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   </a:t>
            </a:r>
            <a:r>
              <a:rPr lang="en-GB" sz="44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3   </a:t>
            </a:r>
            <a:r>
              <a:rPr lang="en-GB" sz="48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  <a:sym typeface="Symbol" pitchFamily="18" charset="2"/>
              </a:rPr>
              <a:t>4   2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35BBA34-50C6-468C-84FF-D7A4764CC0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83369" y="766689"/>
            <a:ext cx="35052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b">
            <a:spAutoFit/>
          </a:bodyPr>
          <a:lstStyle/>
          <a:p>
            <a:r>
              <a:rPr lang="en-GB" sz="5400" b="1" dirty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rgbClr val="66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B</a:t>
            </a:r>
            <a:r>
              <a:rPr lang="en-GB" sz="5400" b="1" dirty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O</a:t>
            </a:r>
            <a:r>
              <a:rPr lang="en-GB" sz="5400" b="1" dirty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rgbClr val="FF66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DM</a:t>
            </a:r>
            <a:r>
              <a:rPr lang="en-GB" sz="5400" b="1" dirty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AS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A6AAEF4-1884-475E-8D9E-D8818B104D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63310" y="3568385"/>
            <a:ext cx="1173719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48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= </a:t>
            </a:r>
            <a:r>
              <a:rPr lang="en-GB" sz="44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2</a:t>
            </a:r>
            <a:endParaRPr lang="en-GB" sz="4400" dirty="0">
              <a:solidFill>
                <a:srgbClr val="FFFF6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Black" pitchFamily="34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96CA5AC-AA6E-4F83-8F5D-03879D6EA8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63151" y="1973503"/>
            <a:ext cx="83393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b">
            <a:spAutoFit/>
          </a:bodyPr>
          <a:lstStyle/>
          <a:p>
            <a:r>
              <a:rPr lang="en-GB" sz="5400" b="1" dirty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rgbClr val="FF66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D</a:t>
            </a:r>
            <a:endParaRPr lang="en-GB" sz="5400" b="1" dirty="0">
              <a:ln>
                <a:solidFill>
                  <a:schemeClr val="bg1">
                    <a:lumMod val="50000"/>
                  </a:schemeClr>
                </a:solidFill>
              </a:ln>
              <a:solidFill>
                <a:srgbClr val="FFFF6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205AC04-7B10-4B04-B419-BB55DE107A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25247" y="3568385"/>
            <a:ext cx="59503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48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3</a:t>
            </a:r>
            <a:endParaRPr lang="en-GB" sz="4800" b="1" dirty="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Black" pitchFamily="34" charset="0"/>
              <a:sym typeface="Symbol" pitchFamily="18" charset="2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4C7EFEC-78C6-48EB-A8A8-B846A49244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32394" y="1929896"/>
            <a:ext cx="810424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b">
            <a:spAutoFit/>
          </a:bodyPr>
          <a:lstStyle/>
          <a:p>
            <a:r>
              <a:rPr lang="en-GB" sz="5400" b="1" dirty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A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40DA60C-8341-4BE1-B248-ACCA2DC9E8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63309" y="4551796"/>
            <a:ext cx="1173719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48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= </a:t>
            </a:r>
            <a:r>
              <a:rPr lang="en-GB" sz="44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2</a:t>
            </a:r>
            <a:endParaRPr lang="en-GB" sz="4400" dirty="0">
              <a:solidFill>
                <a:srgbClr val="FF66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Black" pitchFamily="34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9F7633B-22C6-4821-BF95-73EDE9CEF6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63309" y="5429973"/>
            <a:ext cx="1163638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48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= </a:t>
            </a:r>
            <a:r>
              <a:rPr lang="en-GB" sz="4400" dirty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8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E673EFF-6775-4C5D-8368-C382A101CA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75593" y="1966339"/>
            <a:ext cx="838201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b">
            <a:spAutoFit/>
          </a:bodyPr>
          <a:lstStyle/>
          <a:p>
            <a:r>
              <a:rPr lang="en-GB" sz="5400" b="1" dirty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rgbClr val="FF66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M</a:t>
            </a:r>
            <a:endParaRPr lang="en-GB" sz="5400" b="1" dirty="0">
              <a:ln>
                <a:solidFill>
                  <a:schemeClr val="bg1">
                    <a:lumMod val="50000"/>
                  </a:schemeClr>
                </a:solidFill>
              </a:ln>
              <a:solidFill>
                <a:srgbClr val="FFFF6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j-lt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00AFA26E-8E53-4AF1-B6F2-508D72D3D0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77173" y="3580906"/>
            <a:ext cx="59503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4800" b="1" dirty="0">
                <a:solidFill>
                  <a:srgbClr val="FF66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  <a:sym typeface="Symbol" pitchFamily="18" charset="2"/>
              </a:rPr>
              <a:t>2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1461600F-12BC-4945-83A6-533079130D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71362" y="4576689"/>
            <a:ext cx="557213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4400" dirty="0">
                <a:solidFill>
                  <a:srgbClr val="FF66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6</a:t>
            </a:r>
          </a:p>
        </p:txBody>
      </p:sp>
      <p:sp>
        <p:nvSpPr>
          <p:cNvPr id="16" name="Text Box 8">
            <a:extLst>
              <a:ext uri="{FF2B5EF4-FFF2-40B4-BE49-F238E27FC236}">
                <a16:creationId xmlns:a16="http://schemas.microsoft.com/office/drawing/2014/main" id="{A8A81C14-4B24-47BA-91A7-8362D99EEE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4770" y="1593235"/>
            <a:ext cx="5486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Circle the operation that you do first</a:t>
            </a: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DA3EC595-C04C-46DA-86A8-66C4B0A69C2F}"/>
              </a:ext>
            </a:extLst>
          </p:cNvPr>
          <p:cNvSpPr/>
          <p:nvPr/>
        </p:nvSpPr>
        <p:spPr bwMode="auto">
          <a:xfrm>
            <a:off x="3863868" y="2892157"/>
            <a:ext cx="432000" cy="432000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3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E3B3D155-E246-491F-99BF-1B75B7CF9B94}"/>
              </a:ext>
            </a:extLst>
          </p:cNvPr>
          <p:cNvSpPr/>
          <p:nvPr/>
        </p:nvSpPr>
        <p:spPr bwMode="auto">
          <a:xfrm>
            <a:off x="4860086" y="2887903"/>
            <a:ext cx="432000" cy="432000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3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A7AEA0AF-1587-4278-AFA3-A27EDC1601D7}"/>
              </a:ext>
            </a:extLst>
          </p:cNvPr>
          <p:cNvSpPr/>
          <p:nvPr/>
        </p:nvSpPr>
        <p:spPr bwMode="auto">
          <a:xfrm>
            <a:off x="3933969" y="3767883"/>
            <a:ext cx="432000" cy="432000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3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49CF71D0-0184-4DB8-8DE9-930B117A7429}"/>
              </a:ext>
            </a:extLst>
          </p:cNvPr>
          <p:cNvSpPr/>
          <p:nvPr/>
        </p:nvSpPr>
        <p:spPr>
          <a:xfrm>
            <a:off x="2859325" y="2738905"/>
            <a:ext cx="556563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44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+</a:t>
            </a:r>
            <a:endParaRPr lang="en-GB" sz="4400" dirty="0">
              <a:solidFill>
                <a:schemeClr val="tx2"/>
              </a:solidFill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E9904A6F-2916-4046-BDD6-19CEE1BAAD57}"/>
              </a:ext>
            </a:extLst>
          </p:cNvPr>
          <p:cNvSpPr/>
          <p:nvPr/>
        </p:nvSpPr>
        <p:spPr>
          <a:xfrm>
            <a:off x="2888626" y="3593728"/>
            <a:ext cx="556563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44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+</a:t>
            </a:r>
            <a:endParaRPr lang="en-GB" sz="4400" dirty="0">
              <a:solidFill>
                <a:schemeClr val="tx2"/>
              </a:solidFill>
            </a:endParaRPr>
          </a:p>
        </p:txBody>
      </p:sp>
      <p:sp>
        <p:nvSpPr>
          <p:cNvPr id="22" name="Right Brace 21">
            <a:extLst>
              <a:ext uri="{FF2B5EF4-FFF2-40B4-BE49-F238E27FC236}">
                <a16:creationId xmlns:a16="http://schemas.microsoft.com/office/drawing/2014/main" id="{35E9A117-5781-487F-89FE-C608B2F7328F}"/>
              </a:ext>
            </a:extLst>
          </p:cNvPr>
          <p:cNvSpPr/>
          <p:nvPr/>
        </p:nvSpPr>
        <p:spPr>
          <a:xfrm rot="5400000">
            <a:off x="4960289" y="2744734"/>
            <a:ext cx="213882" cy="1383021"/>
          </a:xfrm>
          <a:prstGeom prst="rightBrac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BC45590F-1932-40A2-80A5-565F4D298D7B}"/>
              </a:ext>
            </a:extLst>
          </p:cNvPr>
          <p:cNvSpPr/>
          <p:nvPr/>
        </p:nvSpPr>
        <p:spPr>
          <a:xfrm>
            <a:off x="3902946" y="3510048"/>
            <a:ext cx="494046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4400" b="1" dirty="0">
                <a:ln>
                  <a:solidFill>
                    <a:schemeClr val="tx2"/>
                  </a:solidFill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  <a:sym typeface="Symbol" pitchFamily="18" charset="2"/>
              </a:rPr>
              <a:t></a:t>
            </a:r>
            <a:endParaRPr lang="en-GB" sz="4400" dirty="0">
              <a:ln>
                <a:solidFill>
                  <a:schemeClr val="tx2"/>
                </a:solidFill>
              </a:ln>
              <a:solidFill>
                <a:schemeClr val="tx2"/>
              </a:solidFill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F761F9AC-8B90-4CA5-8BE4-AF144EDCC82A}"/>
              </a:ext>
            </a:extLst>
          </p:cNvPr>
          <p:cNvSpPr/>
          <p:nvPr/>
        </p:nvSpPr>
        <p:spPr>
          <a:xfrm>
            <a:off x="3902945" y="3513395"/>
            <a:ext cx="494046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4400" b="1" dirty="0">
                <a:ln>
                  <a:solidFill>
                    <a:schemeClr val="tx2"/>
                  </a:solidFill>
                </a:ln>
                <a:solidFill>
                  <a:srgbClr val="FF66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  <a:sym typeface="Symbol" pitchFamily="18" charset="2"/>
              </a:rPr>
              <a:t></a:t>
            </a:r>
            <a:endParaRPr lang="en-GB" sz="4400" dirty="0">
              <a:ln>
                <a:solidFill>
                  <a:schemeClr val="tx2"/>
                </a:solidFill>
              </a:ln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5ED5AC9D-6992-4F00-B6AB-39350048A1A0}"/>
              </a:ext>
            </a:extLst>
          </p:cNvPr>
          <p:cNvSpPr/>
          <p:nvPr/>
        </p:nvSpPr>
        <p:spPr>
          <a:xfrm>
            <a:off x="3019030" y="4582573"/>
            <a:ext cx="556563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44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+</a:t>
            </a:r>
            <a:endParaRPr lang="en-GB" sz="4400" dirty="0">
              <a:solidFill>
                <a:schemeClr val="tx2"/>
              </a:solidFill>
            </a:endParaRPr>
          </a:p>
        </p:txBody>
      </p:sp>
      <p:sp>
        <p:nvSpPr>
          <p:cNvPr id="26" name="Right Brace 25">
            <a:extLst>
              <a:ext uri="{FF2B5EF4-FFF2-40B4-BE49-F238E27FC236}">
                <a16:creationId xmlns:a16="http://schemas.microsoft.com/office/drawing/2014/main" id="{067E084E-787F-417B-9D3B-49E5A4BE08AE}"/>
              </a:ext>
            </a:extLst>
          </p:cNvPr>
          <p:cNvSpPr/>
          <p:nvPr/>
        </p:nvSpPr>
        <p:spPr>
          <a:xfrm rot="5400000">
            <a:off x="4228358" y="3543868"/>
            <a:ext cx="199868" cy="1714085"/>
          </a:xfrm>
          <a:prstGeom prst="rightBrac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BA3F4400-8EFB-42D3-801C-1610BCF56662}"/>
              </a:ext>
            </a:extLst>
          </p:cNvPr>
          <p:cNvSpPr/>
          <p:nvPr/>
        </p:nvSpPr>
        <p:spPr>
          <a:xfrm>
            <a:off x="3016145" y="4584523"/>
            <a:ext cx="556563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4400" dirty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+</a:t>
            </a:r>
            <a:endParaRPr lang="en-GB" sz="4400" dirty="0">
              <a:ln>
                <a:solidFill>
                  <a:schemeClr val="bg1">
                    <a:lumMod val="50000"/>
                  </a:schemeClr>
                </a:solidFill>
              </a:ln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CAE8503C-4A0F-413D-8866-B8BF2B067601}"/>
              </a:ext>
            </a:extLst>
          </p:cNvPr>
          <p:cNvSpPr/>
          <p:nvPr/>
        </p:nvSpPr>
        <p:spPr>
          <a:xfrm>
            <a:off x="4799727" y="2658927"/>
            <a:ext cx="494046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44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  <a:sym typeface="Symbol" pitchFamily="18" charset="2"/>
              </a:rPr>
              <a:t></a:t>
            </a:r>
            <a:endParaRPr lang="en-GB" sz="4400" dirty="0">
              <a:solidFill>
                <a:schemeClr val="tx2"/>
              </a:solidFill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21AD8471-30EF-4425-90F1-B33FFECD7F9D}"/>
              </a:ext>
            </a:extLst>
          </p:cNvPr>
          <p:cNvSpPr/>
          <p:nvPr/>
        </p:nvSpPr>
        <p:spPr>
          <a:xfrm>
            <a:off x="3801821" y="2647583"/>
            <a:ext cx="494046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44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  <a:sym typeface="Symbol" pitchFamily="18" charset="2"/>
              </a:rPr>
              <a:t></a:t>
            </a:r>
            <a:endParaRPr lang="en-GB" sz="4400" dirty="0">
              <a:solidFill>
                <a:schemeClr val="tx2"/>
              </a:solidFill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BBCC782A-425B-447E-ADA5-1D9CD8210DD9}"/>
              </a:ext>
            </a:extLst>
          </p:cNvPr>
          <p:cNvSpPr/>
          <p:nvPr/>
        </p:nvSpPr>
        <p:spPr>
          <a:xfrm>
            <a:off x="4799727" y="2658927"/>
            <a:ext cx="494046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4400" b="1" dirty="0">
                <a:solidFill>
                  <a:srgbClr val="FF66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  <a:sym typeface="Symbol" pitchFamily="18" charset="2"/>
              </a:rPr>
              <a:t></a:t>
            </a:r>
            <a:endParaRPr lang="en-GB" sz="4400" dirty="0"/>
          </a:p>
        </p:txBody>
      </p:sp>
    </p:spTree>
    <p:extLst>
      <p:ext uri="{BB962C8B-B14F-4D97-AF65-F5344CB8AC3E}">
        <p14:creationId xmlns:p14="http://schemas.microsoft.com/office/powerpoint/2010/main" val="3812702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75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6" dur="75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1" dur="75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6" dur="75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utoUpdateAnimBg="0"/>
      <p:bldP spid="6" grpId="0" autoUpdateAnimBg="0"/>
      <p:bldP spid="7" grpId="0" autoUpdateAnimBg="0"/>
      <p:bldP spid="8" grpId="0" autoUpdateAnimBg="0"/>
      <p:bldP spid="9" grpId="0" autoUpdateAnimBg="0"/>
      <p:bldP spid="10" grpId="0" autoUpdateAnimBg="0"/>
      <p:bldP spid="11" grpId="0" autoUpdateAnimBg="0"/>
      <p:bldP spid="12" grpId="0" autoUpdateAnimBg="0"/>
      <p:bldP spid="13" grpId="0" autoUpdateAnimBg="0"/>
      <p:bldP spid="14" grpId="0" autoUpdateAnimBg="0"/>
      <p:bldP spid="15" grpId="0" autoUpdateAnimBg="0"/>
      <p:bldP spid="16" grpId="0" autoUpdateAnimBg="0"/>
      <p:bldP spid="17" grpId="0" animBg="1"/>
      <p:bldP spid="18" grpId="0" animBg="1"/>
      <p:bldP spid="19" grpId="0" animBg="1"/>
      <p:bldP spid="20" grpId="0"/>
      <p:bldP spid="21" grpId="0"/>
      <p:bldP spid="22" grpId="0" animBg="1"/>
      <p:bldP spid="23" grpId="0"/>
      <p:bldP spid="23" grpId="1"/>
      <p:bldP spid="24" grpId="0"/>
      <p:bldP spid="25" grpId="0"/>
      <p:bldP spid="25" grpId="1"/>
      <p:bldP spid="26" grpId="0" animBg="1"/>
      <p:bldP spid="27" grpId="0"/>
      <p:bldP spid="28" grpId="0"/>
      <p:bldP spid="28" grpId="1"/>
      <p:bldP spid="29" grpId="0"/>
      <p:bldP spid="3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Rectangle 36">
            <a:hlinkClick r:id="rId2"/>
            <a:extLst>
              <a:ext uri="{FF2B5EF4-FFF2-40B4-BE49-F238E27FC236}">
                <a16:creationId xmlns:a16="http://schemas.microsoft.com/office/drawing/2014/main" id="{47D19E1C-4140-4AC6-A78D-EFA4DE2BBF95}"/>
              </a:ext>
            </a:extLst>
          </p:cNvPr>
          <p:cNvSpPr/>
          <p:nvPr/>
        </p:nvSpPr>
        <p:spPr>
          <a:xfrm>
            <a:off x="8042453" y="9378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Rectangle 37">
            <a:hlinkClick r:id="rId2"/>
            <a:extLst>
              <a:ext uri="{FF2B5EF4-FFF2-40B4-BE49-F238E27FC236}">
                <a16:creationId xmlns:a16="http://schemas.microsoft.com/office/drawing/2014/main" id="{9CB5DA68-DD11-45AF-928B-10C1038B8083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0CA999E1-2E8E-4527-B485-DBA710F099DB}"/>
              </a:ext>
            </a:extLst>
          </p:cNvPr>
          <p:cNvSpPr txBox="1">
            <a:spLocks noChangeArrowheads="1"/>
          </p:cNvSpPr>
          <p:nvPr/>
        </p:nvSpPr>
        <p:spPr>
          <a:xfrm>
            <a:off x="800100" y="154902"/>
            <a:ext cx="7772400" cy="76200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eaLnBrk="1" fontAlgn="auto" latinLnBrk="0" hangingPunct="1">
              <a:spcAft>
                <a:spcPts val="0"/>
              </a:spcAft>
              <a:buNone/>
              <a:defRPr kumimoji="0" sz="4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/>
              <a:t>Example 3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CAA9820-055B-453C-A80E-DC66C17E46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60500" y="2387158"/>
            <a:ext cx="4190999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b">
            <a:spAutoFit/>
          </a:bodyPr>
          <a:lstStyle/>
          <a:p>
            <a:r>
              <a:rPr lang="en-GB" sz="44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   2</a:t>
            </a:r>
            <a:r>
              <a:rPr lang="en-GB" sz="4400" dirty="0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   </a:t>
            </a:r>
            <a:r>
              <a:rPr lang="en-GB" sz="44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3   </a:t>
            </a:r>
            <a:r>
              <a:rPr lang="en-GB" sz="48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  <a:sym typeface="Symbol" pitchFamily="18" charset="2"/>
              </a:rPr>
              <a:t>4   2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5917B38-8601-4E51-9C1A-7B05AA1C67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05400" y="457200"/>
            <a:ext cx="35052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b">
            <a:spAutoFit/>
          </a:bodyPr>
          <a:lstStyle/>
          <a:p>
            <a:r>
              <a:rPr lang="en-GB" sz="5400" b="1" dirty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rgbClr val="66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B</a:t>
            </a:r>
            <a:r>
              <a:rPr lang="en-GB" sz="5400" b="1" dirty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O</a:t>
            </a:r>
            <a:r>
              <a:rPr lang="en-GB" sz="5400" b="1" dirty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rgbClr val="FF66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DM</a:t>
            </a:r>
            <a:r>
              <a:rPr lang="en-GB" sz="5400" b="1" dirty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AS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443529D-A9A6-4B41-AAED-4F295A2E48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85341" y="3258896"/>
            <a:ext cx="1173719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48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= </a:t>
            </a:r>
            <a:r>
              <a:rPr lang="en-GB" sz="44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2</a:t>
            </a:r>
            <a:endParaRPr lang="en-GB" sz="4400" dirty="0">
              <a:solidFill>
                <a:srgbClr val="FFFF6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Black" pitchFamily="34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1025B76D-1934-437A-9736-A74648CFED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85182" y="1664014"/>
            <a:ext cx="83393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b">
            <a:spAutoFit/>
          </a:bodyPr>
          <a:lstStyle/>
          <a:p>
            <a:r>
              <a:rPr lang="en-GB" sz="5400" b="1" dirty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rgbClr val="FF66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D</a:t>
            </a:r>
            <a:endParaRPr lang="en-GB" sz="5400" b="1" dirty="0">
              <a:ln>
                <a:solidFill>
                  <a:schemeClr val="bg1">
                    <a:lumMod val="50000"/>
                  </a:schemeClr>
                </a:solidFill>
              </a:ln>
              <a:solidFill>
                <a:srgbClr val="FFFF6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00786E27-0771-446C-9B2E-0101DD2487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53297" y="3258896"/>
            <a:ext cx="1005403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4800" b="1" dirty="0">
                <a:solidFill>
                  <a:srgbClr val="FF66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12</a:t>
            </a:r>
            <a:endParaRPr lang="en-GB" sz="4800" b="1" dirty="0">
              <a:solidFill>
                <a:srgbClr val="FF66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Black" pitchFamily="34" charset="0"/>
              <a:sym typeface="Symbol" pitchFamily="18" charset="2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0D63F77-5D00-444C-9B0C-4AF09F97F2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54425" y="1620407"/>
            <a:ext cx="810424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b">
            <a:spAutoFit/>
          </a:bodyPr>
          <a:lstStyle/>
          <a:p>
            <a:r>
              <a:rPr lang="en-GB" sz="5400" b="1" dirty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A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6977B6C7-2698-476A-931E-3C62B4CA5B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85340" y="4242307"/>
            <a:ext cx="1173719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48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= </a:t>
            </a:r>
            <a:r>
              <a:rPr lang="en-GB" sz="44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2</a:t>
            </a:r>
            <a:endParaRPr lang="en-GB" sz="4400" dirty="0">
              <a:solidFill>
                <a:srgbClr val="FF66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Black" pitchFamily="34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B6986A5-CFC7-4118-915E-FE4E2D5C9C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85340" y="5120484"/>
            <a:ext cx="1163638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48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= </a:t>
            </a:r>
            <a:r>
              <a:rPr lang="en-GB" sz="4400" dirty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8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9FD1D5C1-68C6-4FB4-904D-6BC65E1865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97624" y="1656850"/>
            <a:ext cx="838201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b">
            <a:spAutoFit/>
          </a:bodyPr>
          <a:lstStyle/>
          <a:p>
            <a:r>
              <a:rPr lang="en-GB" sz="5400" b="1" dirty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rgbClr val="FF66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M</a:t>
            </a:r>
            <a:endParaRPr lang="en-GB" sz="5400" b="1" dirty="0">
              <a:ln>
                <a:solidFill>
                  <a:schemeClr val="bg1">
                    <a:lumMod val="50000"/>
                  </a:schemeClr>
                </a:solidFill>
              </a:ln>
              <a:solidFill>
                <a:srgbClr val="FFFF6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j-lt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C45DCBF8-C35C-4BE8-AD0F-1E419DB6DC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37299" y="3268419"/>
            <a:ext cx="59503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48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  <a:sym typeface="Symbol" pitchFamily="18" charset="2"/>
              </a:rPr>
              <a:t>2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8F59156-A3E7-44C5-B0B4-8C2F4736A9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93393" y="4267200"/>
            <a:ext cx="557213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4400" dirty="0">
                <a:solidFill>
                  <a:srgbClr val="FF66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6</a:t>
            </a:r>
          </a:p>
        </p:txBody>
      </p:sp>
      <p:sp>
        <p:nvSpPr>
          <p:cNvPr id="16" name="Text Box 8">
            <a:extLst>
              <a:ext uri="{FF2B5EF4-FFF2-40B4-BE49-F238E27FC236}">
                <a16:creationId xmlns:a16="http://schemas.microsoft.com/office/drawing/2014/main" id="{09103D84-BA5E-4537-813D-99EE5044D3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1" y="1283746"/>
            <a:ext cx="5486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Circle the operation that you do first</a:t>
            </a: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DB68F4FC-244E-45D4-AA7F-CEB765595A26}"/>
              </a:ext>
            </a:extLst>
          </p:cNvPr>
          <p:cNvSpPr/>
          <p:nvPr/>
        </p:nvSpPr>
        <p:spPr bwMode="auto">
          <a:xfrm>
            <a:off x="4285899" y="2582668"/>
            <a:ext cx="432000" cy="432000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3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5A4B483E-D0BF-48CE-9D1A-77F85BE329FE}"/>
              </a:ext>
            </a:extLst>
          </p:cNvPr>
          <p:cNvSpPr/>
          <p:nvPr/>
        </p:nvSpPr>
        <p:spPr bwMode="auto">
          <a:xfrm>
            <a:off x="5282117" y="2578414"/>
            <a:ext cx="432000" cy="432000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3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B7FD305A-3315-4BB2-8900-108FEE35105B}"/>
              </a:ext>
            </a:extLst>
          </p:cNvPr>
          <p:cNvSpPr/>
          <p:nvPr/>
        </p:nvSpPr>
        <p:spPr bwMode="auto">
          <a:xfrm>
            <a:off x="4812498" y="3465024"/>
            <a:ext cx="432000" cy="432000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3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B312CEC6-740E-444D-8369-84275D5ACFAC}"/>
              </a:ext>
            </a:extLst>
          </p:cNvPr>
          <p:cNvSpPr/>
          <p:nvPr/>
        </p:nvSpPr>
        <p:spPr>
          <a:xfrm>
            <a:off x="3281356" y="2429416"/>
            <a:ext cx="556563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44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+</a:t>
            </a:r>
            <a:endParaRPr lang="en-GB" sz="4400" dirty="0">
              <a:solidFill>
                <a:schemeClr val="tx2"/>
              </a:solidFill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953974B2-D8DD-414E-8863-0DC11CC7A34D}"/>
              </a:ext>
            </a:extLst>
          </p:cNvPr>
          <p:cNvSpPr/>
          <p:nvPr/>
        </p:nvSpPr>
        <p:spPr>
          <a:xfrm>
            <a:off x="3310657" y="3284239"/>
            <a:ext cx="556563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44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+</a:t>
            </a:r>
            <a:endParaRPr lang="en-GB" sz="4400" dirty="0">
              <a:solidFill>
                <a:schemeClr val="tx2"/>
              </a:solidFill>
            </a:endParaRPr>
          </a:p>
        </p:txBody>
      </p:sp>
      <p:sp>
        <p:nvSpPr>
          <p:cNvPr id="22" name="Right Brace 21">
            <a:extLst>
              <a:ext uri="{FF2B5EF4-FFF2-40B4-BE49-F238E27FC236}">
                <a16:creationId xmlns:a16="http://schemas.microsoft.com/office/drawing/2014/main" id="{33D56246-E0D9-4848-8F36-5E9B766B5BD0}"/>
              </a:ext>
            </a:extLst>
          </p:cNvPr>
          <p:cNvSpPr/>
          <p:nvPr/>
        </p:nvSpPr>
        <p:spPr>
          <a:xfrm rot="5400000">
            <a:off x="4410684" y="2461876"/>
            <a:ext cx="213882" cy="1383021"/>
          </a:xfrm>
          <a:prstGeom prst="rightBrac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219082CF-F3DF-42BB-844B-A8D609206CB5}"/>
              </a:ext>
            </a:extLst>
          </p:cNvPr>
          <p:cNvSpPr/>
          <p:nvPr/>
        </p:nvSpPr>
        <p:spPr>
          <a:xfrm>
            <a:off x="4790135" y="3235620"/>
            <a:ext cx="494046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4400" b="1" dirty="0">
                <a:ln>
                  <a:solidFill>
                    <a:schemeClr val="tx2"/>
                  </a:solidFill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  <a:sym typeface="Symbol" panose="05050102010706020507" pitchFamily="18" charset="2"/>
              </a:rPr>
              <a:t></a:t>
            </a:r>
            <a:endParaRPr lang="en-GB" sz="4400" dirty="0">
              <a:ln>
                <a:solidFill>
                  <a:schemeClr val="tx2"/>
                </a:solidFill>
              </a:ln>
              <a:solidFill>
                <a:schemeClr val="tx2"/>
              </a:solidFill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C4D8E3B7-E93E-46C8-9D5D-B181BFBAE652}"/>
              </a:ext>
            </a:extLst>
          </p:cNvPr>
          <p:cNvSpPr/>
          <p:nvPr/>
        </p:nvSpPr>
        <p:spPr>
          <a:xfrm>
            <a:off x="4786895" y="3251987"/>
            <a:ext cx="494046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4400" b="1" dirty="0">
                <a:ln>
                  <a:solidFill>
                    <a:schemeClr val="tx2"/>
                  </a:solidFill>
                </a:ln>
                <a:solidFill>
                  <a:srgbClr val="FF66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  <a:sym typeface="Symbol" panose="05050102010706020507" pitchFamily="18" charset="2"/>
              </a:rPr>
              <a:t></a:t>
            </a:r>
            <a:endParaRPr lang="en-GB" sz="4400" dirty="0">
              <a:ln>
                <a:solidFill>
                  <a:schemeClr val="tx2"/>
                </a:solidFill>
              </a:ln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349B5F2B-E6F1-4425-9422-1C2905782FA7}"/>
              </a:ext>
            </a:extLst>
          </p:cNvPr>
          <p:cNvSpPr/>
          <p:nvPr/>
        </p:nvSpPr>
        <p:spPr>
          <a:xfrm>
            <a:off x="3441061" y="4273084"/>
            <a:ext cx="556563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44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+</a:t>
            </a:r>
            <a:endParaRPr lang="en-GB" sz="4400" dirty="0">
              <a:solidFill>
                <a:schemeClr val="tx2"/>
              </a:solidFill>
            </a:endParaRPr>
          </a:p>
        </p:txBody>
      </p:sp>
      <p:sp>
        <p:nvSpPr>
          <p:cNvPr id="26" name="Right Brace 25">
            <a:extLst>
              <a:ext uri="{FF2B5EF4-FFF2-40B4-BE49-F238E27FC236}">
                <a16:creationId xmlns:a16="http://schemas.microsoft.com/office/drawing/2014/main" id="{B19795E9-F612-401D-A674-7D6F7A78FE17}"/>
              </a:ext>
            </a:extLst>
          </p:cNvPr>
          <p:cNvSpPr/>
          <p:nvPr/>
        </p:nvSpPr>
        <p:spPr>
          <a:xfrm rot="5400000">
            <a:off x="4650389" y="3234379"/>
            <a:ext cx="199868" cy="1714085"/>
          </a:xfrm>
          <a:prstGeom prst="rightBrac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0B61E323-8A11-41F3-B98C-478D2704C9A9}"/>
              </a:ext>
            </a:extLst>
          </p:cNvPr>
          <p:cNvSpPr/>
          <p:nvPr/>
        </p:nvSpPr>
        <p:spPr>
          <a:xfrm>
            <a:off x="3438176" y="4275034"/>
            <a:ext cx="556563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4400" dirty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+</a:t>
            </a:r>
            <a:endParaRPr lang="en-GB" sz="4400" dirty="0">
              <a:ln>
                <a:solidFill>
                  <a:schemeClr val="bg1">
                    <a:lumMod val="50000"/>
                  </a:schemeClr>
                </a:solidFill>
              </a:ln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5A748931-5761-4ED0-BA5B-8EAACB320FB6}"/>
              </a:ext>
            </a:extLst>
          </p:cNvPr>
          <p:cNvSpPr/>
          <p:nvPr/>
        </p:nvSpPr>
        <p:spPr>
          <a:xfrm>
            <a:off x="5221758" y="2349438"/>
            <a:ext cx="494046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44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  <a:sym typeface="Symbol" pitchFamily="18" charset="2"/>
              </a:rPr>
              <a:t></a:t>
            </a:r>
            <a:endParaRPr lang="en-GB" sz="4400" dirty="0">
              <a:solidFill>
                <a:schemeClr val="tx2"/>
              </a:solidFill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D3A1C8F7-DE9E-4D32-9B2F-1022A42533AB}"/>
              </a:ext>
            </a:extLst>
          </p:cNvPr>
          <p:cNvSpPr/>
          <p:nvPr/>
        </p:nvSpPr>
        <p:spPr>
          <a:xfrm>
            <a:off x="4223852" y="2338094"/>
            <a:ext cx="494046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44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  <a:sym typeface="Symbol" pitchFamily="18" charset="2"/>
              </a:rPr>
              <a:t></a:t>
            </a:r>
            <a:endParaRPr lang="en-GB" sz="4400" dirty="0">
              <a:solidFill>
                <a:schemeClr val="tx2"/>
              </a:solidFill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9F143DB9-4E2B-40A2-B5AE-620B32CC9374}"/>
              </a:ext>
            </a:extLst>
          </p:cNvPr>
          <p:cNvSpPr/>
          <p:nvPr/>
        </p:nvSpPr>
        <p:spPr>
          <a:xfrm>
            <a:off x="4230163" y="2323646"/>
            <a:ext cx="494046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4400" b="1" dirty="0">
                <a:solidFill>
                  <a:srgbClr val="FF66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  <a:sym typeface="Symbol" panose="05050102010706020507" pitchFamily="18" charset="2"/>
              </a:rPr>
              <a:t></a:t>
            </a:r>
            <a:endParaRPr lang="en-GB" sz="4400" dirty="0"/>
          </a:p>
        </p:txBody>
      </p:sp>
    </p:spTree>
    <p:extLst>
      <p:ext uri="{BB962C8B-B14F-4D97-AF65-F5344CB8AC3E}">
        <p14:creationId xmlns:p14="http://schemas.microsoft.com/office/powerpoint/2010/main" val="5336645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75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6" dur="75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1" dur="75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6" dur="75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utoUpdateAnimBg="0"/>
      <p:bldP spid="6" grpId="0" autoUpdateAnimBg="0"/>
      <p:bldP spid="7" grpId="0" autoUpdateAnimBg="0"/>
      <p:bldP spid="8" grpId="0" autoUpdateAnimBg="0"/>
      <p:bldP spid="9" grpId="0" autoUpdateAnimBg="0"/>
      <p:bldP spid="10" grpId="0" autoUpdateAnimBg="0"/>
      <p:bldP spid="11" grpId="0" autoUpdateAnimBg="0"/>
      <p:bldP spid="12" grpId="0" autoUpdateAnimBg="0"/>
      <p:bldP spid="13" grpId="0" autoUpdateAnimBg="0"/>
      <p:bldP spid="14" grpId="0" autoUpdateAnimBg="0"/>
      <p:bldP spid="15" grpId="0" autoUpdateAnimBg="0"/>
      <p:bldP spid="16" grpId="0" autoUpdateAnimBg="0"/>
      <p:bldP spid="17" grpId="0" animBg="1"/>
      <p:bldP spid="18" grpId="0" animBg="1"/>
      <p:bldP spid="19" grpId="0" animBg="1"/>
      <p:bldP spid="20" grpId="0"/>
      <p:bldP spid="21" grpId="0"/>
      <p:bldP spid="22" grpId="0" animBg="1"/>
      <p:bldP spid="23" grpId="0"/>
      <p:bldP spid="23" grpId="1"/>
      <p:bldP spid="24" grpId="0"/>
      <p:bldP spid="25" grpId="0"/>
      <p:bldP spid="25" grpId="1"/>
      <p:bldP spid="26" grpId="0" animBg="1"/>
      <p:bldP spid="27" grpId="0"/>
      <p:bldP spid="28" grpId="0"/>
      <p:bldP spid="29" grpId="0"/>
      <p:bldP spid="29" grpId="1"/>
      <p:bldP spid="3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E7B2711D-84DF-4857-A5B4-0888F7E319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38469" y="2696647"/>
            <a:ext cx="4190999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b">
            <a:spAutoFit/>
          </a:bodyPr>
          <a:lstStyle/>
          <a:p>
            <a:r>
              <a:rPr lang="en-GB" sz="44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   3</a:t>
            </a:r>
            <a:r>
              <a:rPr lang="en-GB" sz="4400" dirty="0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   </a:t>
            </a:r>
            <a:r>
              <a:rPr lang="en-GB" sz="44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8   </a:t>
            </a:r>
            <a:r>
              <a:rPr lang="en-GB" sz="48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  <a:sym typeface="Symbol" pitchFamily="18" charset="2"/>
              </a:rPr>
              <a:t>6   5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21AD8471-30EF-4425-90F1-B33FFECD7F9D}"/>
              </a:ext>
            </a:extLst>
          </p:cNvPr>
          <p:cNvSpPr/>
          <p:nvPr/>
        </p:nvSpPr>
        <p:spPr>
          <a:xfrm>
            <a:off x="3830635" y="2718961"/>
            <a:ext cx="466794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44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–</a:t>
            </a:r>
            <a:endParaRPr lang="en-GB" sz="4400" dirty="0">
              <a:solidFill>
                <a:schemeClr val="tx2"/>
              </a:solidFill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CAE8503C-4A0F-413D-8866-B8BF2B067601}"/>
              </a:ext>
            </a:extLst>
          </p:cNvPr>
          <p:cNvSpPr/>
          <p:nvPr/>
        </p:nvSpPr>
        <p:spPr>
          <a:xfrm>
            <a:off x="4799727" y="2658927"/>
            <a:ext cx="494046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44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  <a:sym typeface="Symbol" panose="05050102010706020507" pitchFamily="18" charset="2"/>
              </a:rPr>
              <a:t></a:t>
            </a:r>
            <a:endParaRPr lang="en-GB" sz="4400" dirty="0">
              <a:solidFill>
                <a:schemeClr val="tx2"/>
              </a:solidFill>
            </a:endParaRPr>
          </a:p>
        </p:txBody>
      </p:sp>
      <p:sp>
        <p:nvSpPr>
          <p:cNvPr id="37" name="Rectangle 36">
            <a:hlinkClick r:id="rId2"/>
            <a:extLst>
              <a:ext uri="{FF2B5EF4-FFF2-40B4-BE49-F238E27FC236}">
                <a16:creationId xmlns:a16="http://schemas.microsoft.com/office/drawing/2014/main" id="{47D19E1C-4140-4AC6-A78D-EFA4DE2BBF95}"/>
              </a:ext>
            </a:extLst>
          </p:cNvPr>
          <p:cNvSpPr/>
          <p:nvPr/>
        </p:nvSpPr>
        <p:spPr>
          <a:xfrm>
            <a:off x="8042453" y="9378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Rectangle 37">
            <a:hlinkClick r:id="rId2"/>
            <a:extLst>
              <a:ext uri="{FF2B5EF4-FFF2-40B4-BE49-F238E27FC236}">
                <a16:creationId xmlns:a16="http://schemas.microsoft.com/office/drawing/2014/main" id="{9CB5DA68-DD11-45AF-928B-10C1038B8083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16BCD16C-7624-4436-AE9D-70AA3797F135}"/>
              </a:ext>
            </a:extLst>
          </p:cNvPr>
          <p:cNvSpPr txBox="1">
            <a:spLocks noChangeArrowheads="1"/>
          </p:cNvSpPr>
          <p:nvPr/>
        </p:nvSpPr>
        <p:spPr>
          <a:xfrm>
            <a:off x="644769" y="309489"/>
            <a:ext cx="7772400" cy="76200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eaLnBrk="1" fontAlgn="auto" latinLnBrk="0" hangingPunct="1">
              <a:spcAft>
                <a:spcPts val="0"/>
              </a:spcAft>
              <a:buNone/>
              <a:defRPr kumimoji="0" sz="4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/>
              <a:t>Example 4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35BBA34-50C6-468C-84FF-D7A4764CC0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83369" y="766689"/>
            <a:ext cx="35052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b">
            <a:spAutoFit/>
          </a:bodyPr>
          <a:lstStyle/>
          <a:p>
            <a:r>
              <a:rPr lang="en-GB" sz="5400" b="1" dirty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rgbClr val="66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B</a:t>
            </a:r>
            <a:r>
              <a:rPr lang="en-GB" sz="5400" b="1" dirty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O</a:t>
            </a:r>
            <a:r>
              <a:rPr lang="en-GB" sz="5400" b="1" dirty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rgbClr val="FF66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DM</a:t>
            </a:r>
            <a:r>
              <a:rPr lang="en-GB" sz="5400" b="1" dirty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AS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A6AAEF4-1884-475E-8D9E-D8818B104D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13925" y="3568385"/>
            <a:ext cx="1550424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48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= </a:t>
            </a:r>
            <a:r>
              <a:rPr lang="en-GB" sz="44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24</a:t>
            </a:r>
            <a:endParaRPr lang="en-GB" sz="4400" dirty="0">
              <a:solidFill>
                <a:srgbClr val="FFFF6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Black" pitchFamily="34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96CA5AC-AA6E-4F83-8F5D-03879D6EA8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63151" y="1973503"/>
            <a:ext cx="83393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b">
            <a:spAutoFit/>
          </a:bodyPr>
          <a:lstStyle/>
          <a:p>
            <a:r>
              <a:rPr lang="en-GB" sz="5400" b="1" dirty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rgbClr val="FF66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M</a:t>
            </a:r>
            <a:endParaRPr lang="en-GB" sz="5400" b="1" dirty="0">
              <a:ln>
                <a:solidFill>
                  <a:schemeClr val="bg1">
                    <a:lumMod val="50000"/>
                  </a:schemeClr>
                </a:solidFill>
              </a:ln>
              <a:solidFill>
                <a:srgbClr val="FFFF6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205AC04-7B10-4B04-B419-BB55DE107A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71302" y="3569340"/>
            <a:ext cx="1005403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48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30</a:t>
            </a:r>
            <a:endParaRPr lang="en-GB" sz="4800" b="1" dirty="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Black" pitchFamily="34" charset="0"/>
              <a:sym typeface="Symbol" pitchFamily="18" charset="2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4C7EFEC-78C6-48EB-A8A8-B846A49244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19866" y="2000078"/>
            <a:ext cx="810424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b">
            <a:spAutoFit/>
          </a:bodyPr>
          <a:lstStyle/>
          <a:p>
            <a:r>
              <a:rPr lang="en-GB" sz="5400" b="1" dirty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S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40DA60C-8341-4BE1-B248-ACCA2DC9E8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33186" y="4612938"/>
            <a:ext cx="168668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48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= </a:t>
            </a:r>
            <a:r>
              <a:rPr lang="en-GB" sz="4800" b="1" dirty="0">
                <a:ln>
                  <a:solidFill>
                    <a:schemeClr val="tx2"/>
                  </a:solidFill>
                </a:ln>
                <a:solidFill>
                  <a:srgbClr val="FF66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  <a:sym typeface="Symbol" pitchFamily="18" charset="2"/>
              </a:rPr>
              <a:t>–</a:t>
            </a:r>
            <a:r>
              <a:rPr lang="en-GB" sz="48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</a:rPr>
              <a:t> </a:t>
            </a:r>
            <a:r>
              <a:rPr lang="en-GB" sz="4400" dirty="0">
                <a:solidFill>
                  <a:srgbClr val="FF66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6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E673EFF-6775-4C5D-8368-C382A101CA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89119" y="2004543"/>
            <a:ext cx="838201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b">
            <a:spAutoFit/>
          </a:bodyPr>
          <a:lstStyle/>
          <a:p>
            <a:r>
              <a:rPr lang="en-GB" sz="5400" b="1" dirty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rgbClr val="FF66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M</a:t>
            </a:r>
            <a:endParaRPr lang="en-GB" sz="5400" b="1" dirty="0">
              <a:ln>
                <a:solidFill>
                  <a:schemeClr val="bg1">
                    <a:lumMod val="50000"/>
                  </a:schemeClr>
                </a:solidFill>
              </a:ln>
              <a:solidFill>
                <a:srgbClr val="FFFF6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j-lt"/>
            </a:endParaRPr>
          </a:p>
        </p:txBody>
      </p:sp>
      <p:sp>
        <p:nvSpPr>
          <p:cNvPr id="16" name="Text Box 8">
            <a:extLst>
              <a:ext uri="{FF2B5EF4-FFF2-40B4-BE49-F238E27FC236}">
                <a16:creationId xmlns:a16="http://schemas.microsoft.com/office/drawing/2014/main" id="{A8A81C14-4B24-47BA-91A7-8362D99EEE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4770" y="1593235"/>
            <a:ext cx="5486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Circle the operation that you do first</a:t>
            </a: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DA3EC595-C04C-46DA-86A8-66C4B0A69C2F}"/>
              </a:ext>
            </a:extLst>
          </p:cNvPr>
          <p:cNvSpPr/>
          <p:nvPr/>
        </p:nvSpPr>
        <p:spPr bwMode="auto">
          <a:xfrm>
            <a:off x="2948227" y="2932832"/>
            <a:ext cx="432000" cy="432000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3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E3B3D155-E246-491F-99BF-1B75B7CF9B94}"/>
              </a:ext>
            </a:extLst>
          </p:cNvPr>
          <p:cNvSpPr/>
          <p:nvPr/>
        </p:nvSpPr>
        <p:spPr bwMode="auto">
          <a:xfrm>
            <a:off x="4871782" y="2895124"/>
            <a:ext cx="432000" cy="432000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3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A7AEA0AF-1587-4278-AFA3-A27EDC1601D7}"/>
              </a:ext>
            </a:extLst>
          </p:cNvPr>
          <p:cNvSpPr/>
          <p:nvPr/>
        </p:nvSpPr>
        <p:spPr bwMode="auto">
          <a:xfrm>
            <a:off x="3799729" y="3794477"/>
            <a:ext cx="432000" cy="432000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3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49CF71D0-0184-4DB8-8DE9-930B117A7429}"/>
              </a:ext>
            </a:extLst>
          </p:cNvPr>
          <p:cNvSpPr/>
          <p:nvPr/>
        </p:nvSpPr>
        <p:spPr>
          <a:xfrm>
            <a:off x="2886181" y="2668047"/>
            <a:ext cx="494046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44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  <a:sym typeface="Symbol" pitchFamily="18" charset="2"/>
              </a:rPr>
              <a:t></a:t>
            </a:r>
            <a:endParaRPr lang="en-GB" sz="4400" dirty="0">
              <a:solidFill>
                <a:schemeClr val="tx2"/>
              </a:solidFill>
            </a:endParaRPr>
          </a:p>
        </p:txBody>
      </p:sp>
      <p:sp>
        <p:nvSpPr>
          <p:cNvPr id="22" name="Right Brace 21">
            <a:extLst>
              <a:ext uri="{FF2B5EF4-FFF2-40B4-BE49-F238E27FC236}">
                <a16:creationId xmlns:a16="http://schemas.microsoft.com/office/drawing/2014/main" id="{35E9A117-5781-487F-89FE-C608B2F7328F}"/>
              </a:ext>
            </a:extLst>
          </p:cNvPr>
          <p:cNvSpPr/>
          <p:nvPr/>
        </p:nvSpPr>
        <p:spPr>
          <a:xfrm rot="5400000">
            <a:off x="4960289" y="2744734"/>
            <a:ext cx="213882" cy="1383021"/>
          </a:xfrm>
          <a:prstGeom prst="rightBrac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BC45590F-1932-40A2-80A5-565F4D298D7B}"/>
              </a:ext>
            </a:extLst>
          </p:cNvPr>
          <p:cNvSpPr/>
          <p:nvPr/>
        </p:nvSpPr>
        <p:spPr>
          <a:xfrm>
            <a:off x="3767125" y="3564359"/>
            <a:ext cx="466794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4400" b="1" dirty="0">
                <a:ln>
                  <a:solidFill>
                    <a:schemeClr val="tx2"/>
                  </a:solidFill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  <a:sym typeface="Symbol" pitchFamily="18" charset="2"/>
              </a:rPr>
              <a:t>–</a:t>
            </a:r>
            <a:endParaRPr lang="en-GB" sz="4400" dirty="0">
              <a:ln>
                <a:solidFill>
                  <a:schemeClr val="tx2"/>
                </a:solidFill>
              </a:ln>
              <a:solidFill>
                <a:schemeClr val="tx2"/>
              </a:solidFill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F761F9AC-8B90-4CA5-8BE4-AF144EDCC82A}"/>
              </a:ext>
            </a:extLst>
          </p:cNvPr>
          <p:cNvSpPr/>
          <p:nvPr/>
        </p:nvSpPr>
        <p:spPr>
          <a:xfrm>
            <a:off x="3764935" y="3574449"/>
            <a:ext cx="466794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4400" b="1" dirty="0">
                <a:ln>
                  <a:solidFill>
                    <a:schemeClr val="tx2"/>
                  </a:solidFill>
                </a:ln>
                <a:solidFill>
                  <a:srgbClr val="FF66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  <a:sym typeface="Symbol" pitchFamily="18" charset="2"/>
              </a:rPr>
              <a:t>–</a:t>
            </a:r>
            <a:endParaRPr lang="en-GB" sz="4400" dirty="0">
              <a:ln>
                <a:solidFill>
                  <a:schemeClr val="tx2"/>
                </a:solidFill>
              </a:ln>
            </a:endParaRPr>
          </a:p>
        </p:txBody>
      </p:sp>
      <p:sp>
        <p:nvSpPr>
          <p:cNvPr id="26" name="Right Brace 25">
            <a:extLst>
              <a:ext uri="{FF2B5EF4-FFF2-40B4-BE49-F238E27FC236}">
                <a16:creationId xmlns:a16="http://schemas.microsoft.com/office/drawing/2014/main" id="{067E084E-787F-417B-9D3B-49E5A4BE08AE}"/>
              </a:ext>
            </a:extLst>
          </p:cNvPr>
          <p:cNvSpPr/>
          <p:nvPr/>
        </p:nvSpPr>
        <p:spPr>
          <a:xfrm rot="5400000">
            <a:off x="3854297" y="3135799"/>
            <a:ext cx="165860" cy="2496216"/>
          </a:xfrm>
          <a:prstGeom prst="rightBrac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BBCC782A-425B-447E-ADA5-1D9CD8210DD9}"/>
              </a:ext>
            </a:extLst>
          </p:cNvPr>
          <p:cNvSpPr/>
          <p:nvPr/>
        </p:nvSpPr>
        <p:spPr>
          <a:xfrm>
            <a:off x="4819745" y="2648822"/>
            <a:ext cx="494046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4400" b="1" dirty="0">
                <a:solidFill>
                  <a:srgbClr val="FF66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  <a:sym typeface="Symbol" panose="05050102010706020507" pitchFamily="18" charset="2"/>
              </a:rPr>
              <a:t></a:t>
            </a:r>
            <a:endParaRPr lang="en-GB" sz="4400" dirty="0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CDE51546-16F2-43C0-B47A-95E7BE6705A0}"/>
              </a:ext>
            </a:extLst>
          </p:cNvPr>
          <p:cNvSpPr/>
          <p:nvPr/>
        </p:nvSpPr>
        <p:spPr>
          <a:xfrm>
            <a:off x="2886181" y="2666803"/>
            <a:ext cx="494046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4400" b="1" dirty="0">
                <a:solidFill>
                  <a:srgbClr val="FF66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  <a:sym typeface="Symbol" panose="05050102010706020507" pitchFamily="18" charset="2"/>
              </a:rPr>
              <a:t></a:t>
            </a:r>
            <a:endParaRPr lang="en-GB" sz="4400" dirty="0"/>
          </a:p>
        </p:txBody>
      </p:sp>
      <p:sp>
        <p:nvSpPr>
          <p:cNvPr id="32" name="Right Brace 31">
            <a:extLst>
              <a:ext uri="{FF2B5EF4-FFF2-40B4-BE49-F238E27FC236}">
                <a16:creationId xmlns:a16="http://schemas.microsoft.com/office/drawing/2014/main" id="{1AAE6AC7-ABFD-4E34-881A-B5B4A970FBC2}"/>
              </a:ext>
            </a:extLst>
          </p:cNvPr>
          <p:cNvSpPr/>
          <p:nvPr/>
        </p:nvSpPr>
        <p:spPr>
          <a:xfrm rot="5400000">
            <a:off x="3001277" y="2783895"/>
            <a:ext cx="213882" cy="1383021"/>
          </a:xfrm>
          <a:prstGeom prst="rightBrac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95065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75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6" dur="75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1" dur="75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6" dur="75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utoUpdateAnimBg="0"/>
      <p:bldP spid="29" grpId="0"/>
      <p:bldP spid="28" grpId="0"/>
      <p:bldP spid="28" grpId="1"/>
      <p:bldP spid="6" grpId="0" autoUpdateAnimBg="0"/>
      <p:bldP spid="7" grpId="0" autoUpdateAnimBg="0"/>
      <p:bldP spid="8" grpId="0" autoUpdateAnimBg="0"/>
      <p:bldP spid="9" grpId="0" autoUpdateAnimBg="0"/>
      <p:bldP spid="10" grpId="0" autoUpdateAnimBg="0"/>
      <p:bldP spid="11" grpId="0" autoUpdateAnimBg="0"/>
      <p:bldP spid="13" grpId="0" autoUpdateAnimBg="0"/>
      <p:bldP spid="16" grpId="0" autoUpdateAnimBg="0"/>
      <p:bldP spid="17" grpId="0" animBg="1"/>
      <p:bldP spid="18" grpId="0" animBg="1"/>
      <p:bldP spid="19" grpId="0" animBg="1"/>
      <p:bldP spid="20" grpId="0"/>
      <p:bldP spid="20" grpId="1"/>
      <p:bldP spid="22" grpId="0" animBg="1"/>
      <p:bldP spid="23" grpId="0"/>
      <p:bldP spid="23" grpId="1"/>
      <p:bldP spid="24" grpId="0"/>
      <p:bldP spid="26" grpId="0" animBg="1"/>
      <p:bldP spid="30" grpId="0"/>
      <p:bldP spid="31" grpId="0"/>
      <p:bldP spid="3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Rectangle 36">
            <a:hlinkClick r:id="rId2"/>
            <a:extLst>
              <a:ext uri="{FF2B5EF4-FFF2-40B4-BE49-F238E27FC236}">
                <a16:creationId xmlns:a16="http://schemas.microsoft.com/office/drawing/2014/main" id="{47D19E1C-4140-4AC6-A78D-EFA4DE2BBF95}"/>
              </a:ext>
            </a:extLst>
          </p:cNvPr>
          <p:cNvSpPr/>
          <p:nvPr/>
        </p:nvSpPr>
        <p:spPr>
          <a:xfrm>
            <a:off x="8042453" y="9378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Rectangle 37">
            <a:hlinkClick r:id="rId2"/>
            <a:extLst>
              <a:ext uri="{FF2B5EF4-FFF2-40B4-BE49-F238E27FC236}">
                <a16:creationId xmlns:a16="http://schemas.microsoft.com/office/drawing/2014/main" id="{9CB5DA68-DD11-45AF-928B-10C1038B8083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4715CDC6-4E08-4114-9F58-8383A9EA3B46}"/>
              </a:ext>
            </a:extLst>
          </p:cNvPr>
          <p:cNvSpPr txBox="1">
            <a:spLocks noChangeArrowheads="1"/>
          </p:cNvSpPr>
          <p:nvPr/>
        </p:nvSpPr>
        <p:spPr>
          <a:xfrm>
            <a:off x="955853" y="239151"/>
            <a:ext cx="7772400" cy="762000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GB" dirty="0"/>
              <a:t>Example 5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A7C8E02-8200-4ACC-A79A-7CEFC7B0F1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955853" y="2676807"/>
            <a:ext cx="2971800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b">
            <a:spAutoFit/>
          </a:bodyPr>
          <a:lstStyle/>
          <a:p>
            <a:r>
              <a:rPr lang="en-GB" sz="44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   2 </a:t>
            </a:r>
            <a:r>
              <a:rPr lang="en-GB" sz="4800" b="1" dirty="0">
                <a:solidFill>
                  <a:srgbClr val="FF66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  <a:sym typeface="Symbol" pitchFamily="18" charset="2"/>
              </a:rPr>
              <a:t> </a:t>
            </a:r>
            <a:r>
              <a:rPr lang="en-GB" sz="44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  3 </a:t>
            </a:r>
            <a:r>
              <a:rPr lang="en-GB" sz="4400" dirty="0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 </a:t>
            </a:r>
            <a:r>
              <a:rPr lang="en-GB" sz="44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 </a:t>
            </a:r>
            <a:endParaRPr lang="en-GB" sz="4800" b="1" dirty="0">
              <a:solidFill>
                <a:srgbClr val="66FF33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Black" pitchFamily="34" charset="0"/>
              <a:sym typeface="Symbol" pitchFamily="18" charset="2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E0F906A-F793-4B27-8414-B9292EA819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94453" y="696351"/>
            <a:ext cx="4038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>
            <a:spAutoFit/>
          </a:bodyPr>
          <a:lstStyle/>
          <a:p>
            <a:r>
              <a:rPr lang="en-GB" sz="5400" b="1" dirty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rgbClr val="66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B</a:t>
            </a:r>
            <a:r>
              <a:rPr lang="en-GB" sz="5400" b="1" dirty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O</a:t>
            </a:r>
            <a:r>
              <a:rPr lang="en-GB" sz="5400" b="1" dirty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rgbClr val="FF66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DM</a:t>
            </a:r>
            <a:r>
              <a:rPr lang="en-GB" sz="5400" b="1" dirty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AS</a:t>
            </a:r>
          </a:p>
        </p:txBody>
      </p:sp>
      <p:sp>
        <p:nvSpPr>
          <p:cNvPr id="7" name="Rectangle 8">
            <a:extLst>
              <a:ext uri="{FF2B5EF4-FFF2-40B4-BE49-F238E27FC236}">
                <a16:creationId xmlns:a16="http://schemas.microsoft.com/office/drawing/2014/main" id="{C88049B0-2183-4B46-96C2-1633B5151E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55192" y="1862090"/>
            <a:ext cx="8382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b">
            <a:spAutoFit/>
          </a:bodyPr>
          <a:lstStyle/>
          <a:p>
            <a:r>
              <a:rPr lang="en-GB" sz="5400" b="1" dirty="0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S</a:t>
            </a:r>
          </a:p>
        </p:txBody>
      </p:sp>
      <p:sp>
        <p:nvSpPr>
          <p:cNvPr id="8" name="Rectangle 13">
            <a:extLst>
              <a:ext uri="{FF2B5EF4-FFF2-40B4-BE49-F238E27FC236}">
                <a16:creationId xmlns:a16="http://schemas.microsoft.com/office/drawing/2014/main" id="{EA5ADB3D-32D8-4113-B7E5-24E1AE3393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5032" y="1852733"/>
            <a:ext cx="743019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b">
            <a:spAutoFit/>
          </a:bodyPr>
          <a:lstStyle/>
          <a:p>
            <a:r>
              <a:rPr lang="en-GB" sz="5400" b="1" dirty="0">
                <a:solidFill>
                  <a:srgbClr val="66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B</a:t>
            </a:r>
            <a:endParaRPr lang="en-GB" sz="5400" b="1" dirty="0">
              <a:solidFill>
                <a:srgbClr val="FFFF6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j-lt"/>
            </a:endParaRPr>
          </a:p>
        </p:txBody>
      </p:sp>
      <p:sp>
        <p:nvSpPr>
          <p:cNvPr id="9" name="Rectangle 14">
            <a:extLst>
              <a:ext uri="{FF2B5EF4-FFF2-40B4-BE49-F238E27FC236}">
                <a16:creationId xmlns:a16="http://schemas.microsoft.com/office/drawing/2014/main" id="{37FDA2D7-74E6-4E28-AABE-EBDEE0A71D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5492" y="3570045"/>
            <a:ext cx="1730322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b">
            <a:spAutoFit/>
          </a:bodyPr>
          <a:lstStyle/>
          <a:p>
            <a:r>
              <a:rPr lang="en-GB" sz="44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   = 2  </a:t>
            </a:r>
            <a:endParaRPr lang="en-GB" sz="4800" b="1" dirty="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Black" pitchFamily="34" charset="0"/>
              <a:sym typeface="Symbol" pitchFamily="18" charset="2"/>
            </a:endParaRPr>
          </a:p>
        </p:txBody>
      </p:sp>
      <p:sp>
        <p:nvSpPr>
          <p:cNvPr id="10" name="Rectangle 15">
            <a:extLst>
              <a:ext uri="{FF2B5EF4-FFF2-40B4-BE49-F238E27FC236}">
                <a16:creationId xmlns:a16="http://schemas.microsoft.com/office/drawing/2014/main" id="{C54AEE0A-58A7-4C29-9FD1-1208D748C2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2241" y="4513791"/>
            <a:ext cx="1723280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b">
            <a:spAutoFit/>
          </a:bodyPr>
          <a:lstStyle/>
          <a:p>
            <a:r>
              <a:rPr lang="en-GB" sz="44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=   </a:t>
            </a:r>
            <a:r>
              <a:rPr lang="en-GB" sz="4400" dirty="0">
                <a:solidFill>
                  <a:srgbClr val="FF66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6</a:t>
            </a:r>
            <a:endParaRPr lang="en-GB" sz="4400" b="1" dirty="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Black" pitchFamily="34" charset="0"/>
              <a:sym typeface="Symbol" pitchFamily="18" charset="2"/>
            </a:endParaRPr>
          </a:p>
        </p:txBody>
      </p:sp>
      <p:sp>
        <p:nvSpPr>
          <p:cNvPr id="11" name="Rectangle 16">
            <a:extLst>
              <a:ext uri="{FF2B5EF4-FFF2-40B4-BE49-F238E27FC236}">
                <a16:creationId xmlns:a16="http://schemas.microsoft.com/office/drawing/2014/main" id="{07C9B85A-F3F5-4FDA-A2AF-05B2A75CAD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60653" y="5420751"/>
            <a:ext cx="5638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>
            <a:spAutoFit/>
          </a:bodyPr>
          <a:lstStyle/>
          <a:p>
            <a:r>
              <a:rPr lang="en-GB" sz="44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= </a:t>
            </a:r>
            <a:r>
              <a:rPr lang="en-GB" sz="4400" dirty="0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0</a:t>
            </a:r>
            <a:endParaRPr lang="en-GB" sz="4800" b="1" dirty="0">
              <a:solidFill>
                <a:srgbClr val="FFFF6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Black" pitchFamily="34" charset="0"/>
              <a:sym typeface="Symbol" pitchFamily="18" charset="2"/>
            </a:endParaRPr>
          </a:p>
        </p:txBody>
      </p:sp>
      <p:sp>
        <p:nvSpPr>
          <p:cNvPr id="12" name="Rectangle 17">
            <a:extLst>
              <a:ext uri="{FF2B5EF4-FFF2-40B4-BE49-F238E27FC236}">
                <a16:creationId xmlns:a16="http://schemas.microsoft.com/office/drawing/2014/main" id="{1385CDB9-7A7C-46C8-A398-300C9168FC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00927" y="3539910"/>
            <a:ext cx="744105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b">
            <a:spAutoFit/>
          </a:bodyPr>
          <a:lstStyle/>
          <a:p>
            <a:r>
              <a:rPr lang="en-GB" sz="4800" b="1" dirty="0">
                <a:solidFill>
                  <a:srgbClr val="66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  <a:sym typeface="Symbol" pitchFamily="18" charset="2"/>
              </a:rPr>
              <a:t>6</a:t>
            </a:r>
          </a:p>
        </p:txBody>
      </p:sp>
      <p:sp>
        <p:nvSpPr>
          <p:cNvPr id="13" name="Rectangle 19">
            <a:extLst>
              <a:ext uri="{FF2B5EF4-FFF2-40B4-BE49-F238E27FC236}">
                <a16:creationId xmlns:a16="http://schemas.microsoft.com/office/drawing/2014/main" id="{2E7B12B9-C3E4-48F1-A8B0-B85F38B14F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26361" y="4516211"/>
            <a:ext cx="74410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b">
            <a:spAutoFit/>
          </a:bodyPr>
          <a:lstStyle/>
          <a:p>
            <a:r>
              <a:rPr lang="en-GB" sz="4400" dirty="0">
                <a:solidFill>
                  <a:srgbClr val="66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6</a:t>
            </a:r>
          </a:p>
        </p:txBody>
      </p:sp>
      <p:sp>
        <p:nvSpPr>
          <p:cNvPr id="14" name="Text Box 8">
            <a:extLst>
              <a:ext uri="{FF2B5EF4-FFF2-40B4-BE49-F238E27FC236}">
                <a16:creationId xmlns:a16="http://schemas.microsoft.com/office/drawing/2014/main" id="{AA089886-6D39-4DA0-8EBD-775BD0BD6F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55854" y="1376376"/>
            <a:ext cx="59436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Circle the operation that you do first</a:t>
            </a:r>
          </a:p>
        </p:txBody>
      </p:sp>
      <p:sp>
        <p:nvSpPr>
          <p:cNvPr id="15" name="Rectangle 6">
            <a:extLst>
              <a:ext uri="{FF2B5EF4-FFF2-40B4-BE49-F238E27FC236}">
                <a16:creationId xmlns:a16="http://schemas.microsoft.com/office/drawing/2014/main" id="{E6E7F93E-7F40-4B6A-AD3F-4AE682C295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14412" y="1848626"/>
            <a:ext cx="990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b">
            <a:spAutoFit/>
          </a:bodyPr>
          <a:lstStyle/>
          <a:p>
            <a:r>
              <a:rPr lang="en-GB" sz="5400" b="1" dirty="0">
                <a:solidFill>
                  <a:srgbClr val="FF66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M</a:t>
            </a:r>
            <a:endParaRPr lang="en-GB" sz="5400" b="1" dirty="0">
              <a:solidFill>
                <a:srgbClr val="FFFF6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j-lt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A81C4D11-459A-40D3-9ED6-D8F4FD60ED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98414" y="2649787"/>
            <a:ext cx="2740527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b">
            <a:spAutoFit/>
          </a:bodyPr>
          <a:lstStyle/>
          <a:p>
            <a:r>
              <a:rPr lang="en-GB" sz="48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  <a:sym typeface="Symbol" pitchFamily="18" charset="2"/>
              </a:rPr>
              <a:t>( 4 + 2)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08ADBAFB-2797-4EB9-AFA8-A571773F9F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11903" y="2639681"/>
            <a:ext cx="2740527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b">
            <a:spAutoFit/>
          </a:bodyPr>
          <a:lstStyle/>
          <a:p>
            <a:r>
              <a:rPr lang="en-GB" sz="4800" b="1" dirty="0">
                <a:solidFill>
                  <a:srgbClr val="66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  <a:sym typeface="Symbol" pitchFamily="18" charset="2"/>
              </a:rPr>
              <a:t>(</a:t>
            </a:r>
            <a:r>
              <a:rPr lang="en-GB" sz="4800" b="1" dirty="0">
                <a:solidFill>
                  <a:srgbClr val="FF66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  <a:sym typeface="Symbol" pitchFamily="18" charset="2"/>
              </a:rPr>
              <a:t> </a:t>
            </a:r>
            <a:r>
              <a:rPr lang="en-GB" sz="4800" b="1" dirty="0">
                <a:solidFill>
                  <a:srgbClr val="66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  <a:sym typeface="Symbol" pitchFamily="18" charset="2"/>
              </a:rPr>
              <a:t>4 + 2)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7AA51286-25EE-4E27-91BC-54C1FA132F6E}"/>
              </a:ext>
            </a:extLst>
          </p:cNvPr>
          <p:cNvSpPr/>
          <p:nvPr/>
        </p:nvSpPr>
        <p:spPr>
          <a:xfrm>
            <a:off x="3298280" y="2669722"/>
            <a:ext cx="466794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4400" dirty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–</a:t>
            </a:r>
            <a:endParaRPr lang="en-GB" sz="4400" dirty="0">
              <a:ln>
                <a:solidFill>
                  <a:schemeClr val="bg1">
                    <a:lumMod val="50000"/>
                  </a:schemeClr>
                </a:solidFill>
              </a:ln>
              <a:solidFill>
                <a:schemeClr val="tx2"/>
              </a:solidFill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FD731FDB-C490-4A43-B5C9-DAA86E4B444A}"/>
              </a:ext>
            </a:extLst>
          </p:cNvPr>
          <p:cNvSpPr/>
          <p:nvPr/>
        </p:nvSpPr>
        <p:spPr>
          <a:xfrm>
            <a:off x="2086855" y="2652758"/>
            <a:ext cx="494046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4400" b="1" dirty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  <a:sym typeface="Symbol" pitchFamily="18" charset="2"/>
              </a:rPr>
              <a:t></a:t>
            </a:r>
            <a:endParaRPr lang="en-GB" sz="4400" dirty="0">
              <a:ln>
                <a:solidFill>
                  <a:schemeClr val="bg1">
                    <a:lumMod val="50000"/>
                  </a:schemeClr>
                </a:solidFill>
              </a:ln>
              <a:solidFill>
                <a:schemeClr val="tx2"/>
              </a:solidFill>
            </a:endParaRPr>
          </a:p>
        </p:txBody>
      </p:sp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id="{36FF81E1-1DB4-4235-A922-11438FBFA421}"/>
              </a:ext>
            </a:extLst>
          </p:cNvPr>
          <p:cNvSpPr/>
          <p:nvPr/>
        </p:nvSpPr>
        <p:spPr>
          <a:xfrm>
            <a:off x="3765074" y="2676807"/>
            <a:ext cx="2362200" cy="836489"/>
          </a:xfrm>
          <a:prstGeom prst="roundRect">
            <a:avLst>
              <a:gd name="adj" fmla="val 50000"/>
            </a:avLst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C688EFFC-0ED4-4D16-8E1E-074E7A5F9096}"/>
              </a:ext>
            </a:extLst>
          </p:cNvPr>
          <p:cNvSpPr/>
          <p:nvPr/>
        </p:nvSpPr>
        <p:spPr>
          <a:xfrm>
            <a:off x="3298280" y="3532440"/>
            <a:ext cx="466794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4400" dirty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–</a:t>
            </a:r>
            <a:endParaRPr lang="en-GB" sz="4400" dirty="0">
              <a:ln>
                <a:solidFill>
                  <a:schemeClr val="bg1">
                    <a:lumMod val="50000"/>
                  </a:schemeClr>
                </a:solidFill>
              </a:ln>
              <a:solidFill>
                <a:schemeClr val="tx2"/>
              </a:solidFill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57DB10AB-8732-4875-AA0D-525C0BEFAE98}"/>
              </a:ext>
            </a:extLst>
          </p:cNvPr>
          <p:cNvSpPr/>
          <p:nvPr/>
        </p:nvSpPr>
        <p:spPr>
          <a:xfrm>
            <a:off x="2097517" y="3507805"/>
            <a:ext cx="494046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4400" b="1" dirty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  <a:sym typeface="Symbol" pitchFamily="18" charset="2"/>
              </a:rPr>
              <a:t></a:t>
            </a:r>
            <a:endParaRPr lang="en-GB" sz="4400" dirty="0">
              <a:ln>
                <a:solidFill>
                  <a:schemeClr val="bg1">
                    <a:lumMod val="50000"/>
                  </a:schemeClr>
                </a:solidFill>
              </a:ln>
              <a:solidFill>
                <a:schemeClr val="tx2"/>
              </a:solidFill>
            </a:endParaRPr>
          </a:p>
        </p:txBody>
      </p:sp>
      <p:sp>
        <p:nvSpPr>
          <p:cNvPr id="23" name="Rectangle 14">
            <a:extLst>
              <a:ext uri="{FF2B5EF4-FFF2-40B4-BE49-F238E27FC236}">
                <a16:creationId xmlns:a16="http://schemas.microsoft.com/office/drawing/2014/main" id="{6DC92CF7-EAE9-4680-8154-A52658052A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65521" y="3548796"/>
            <a:ext cx="649351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b">
            <a:spAutoFit/>
          </a:bodyPr>
          <a:lstStyle/>
          <a:p>
            <a:r>
              <a:rPr lang="en-GB" sz="44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3  </a:t>
            </a:r>
            <a:endParaRPr lang="en-GB" sz="4800" b="1" dirty="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Black" pitchFamily="34" charset="0"/>
              <a:sym typeface="Symbol" pitchFamily="18" charset="2"/>
            </a:endParaRPr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64C43C4D-630B-461F-8CA9-29D309E5DFF2}"/>
              </a:ext>
            </a:extLst>
          </p:cNvPr>
          <p:cNvSpPr/>
          <p:nvPr/>
        </p:nvSpPr>
        <p:spPr bwMode="auto">
          <a:xfrm>
            <a:off x="2156494" y="3733311"/>
            <a:ext cx="432000" cy="432000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3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C436A0E2-9B9F-4909-B325-88A5F050B681}"/>
              </a:ext>
            </a:extLst>
          </p:cNvPr>
          <p:cNvSpPr/>
          <p:nvPr/>
        </p:nvSpPr>
        <p:spPr>
          <a:xfrm>
            <a:off x="2089485" y="3514687"/>
            <a:ext cx="494046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4400" b="1" dirty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rgbClr val="FF66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  <a:sym typeface="Symbol" pitchFamily="18" charset="2"/>
              </a:rPr>
              <a:t></a:t>
            </a:r>
            <a:endParaRPr lang="en-GB" sz="4400" dirty="0">
              <a:ln>
                <a:solidFill>
                  <a:schemeClr val="bg1">
                    <a:lumMod val="50000"/>
                  </a:schemeClr>
                </a:solidFill>
              </a:ln>
            </a:endParaRPr>
          </a:p>
        </p:txBody>
      </p:sp>
      <p:sp>
        <p:nvSpPr>
          <p:cNvPr id="26" name="Right Brace 25">
            <a:extLst>
              <a:ext uri="{FF2B5EF4-FFF2-40B4-BE49-F238E27FC236}">
                <a16:creationId xmlns:a16="http://schemas.microsoft.com/office/drawing/2014/main" id="{C71799CD-A36B-4309-962C-6EDBB75C672E}"/>
              </a:ext>
            </a:extLst>
          </p:cNvPr>
          <p:cNvSpPr/>
          <p:nvPr/>
        </p:nvSpPr>
        <p:spPr>
          <a:xfrm rot="5400000">
            <a:off x="2272593" y="3547536"/>
            <a:ext cx="179753" cy="1585444"/>
          </a:xfrm>
          <a:prstGeom prst="rightBrac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C681425F-C401-48D7-B83C-02ED89546473}"/>
              </a:ext>
            </a:extLst>
          </p:cNvPr>
          <p:cNvSpPr/>
          <p:nvPr/>
        </p:nvSpPr>
        <p:spPr>
          <a:xfrm>
            <a:off x="2689746" y="4455756"/>
            <a:ext cx="466794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4400" dirty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–</a:t>
            </a:r>
            <a:endParaRPr lang="en-GB" sz="4400" dirty="0">
              <a:ln>
                <a:solidFill>
                  <a:schemeClr val="bg1">
                    <a:lumMod val="50000"/>
                  </a:schemeClr>
                </a:solidFill>
              </a:ln>
              <a:solidFill>
                <a:schemeClr val="tx2"/>
              </a:solidFill>
            </a:endParaRPr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F4E65494-AA7F-47B9-8274-30506E0FF7DE}"/>
              </a:ext>
            </a:extLst>
          </p:cNvPr>
          <p:cNvSpPr/>
          <p:nvPr/>
        </p:nvSpPr>
        <p:spPr bwMode="auto">
          <a:xfrm>
            <a:off x="2720401" y="4683951"/>
            <a:ext cx="432000" cy="432000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3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2583DE61-161A-4A7A-9C47-E41FCD1CB4C2}"/>
              </a:ext>
            </a:extLst>
          </p:cNvPr>
          <p:cNvSpPr/>
          <p:nvPr/>
        </p:nvSpPr>
        <p:spPr>
          <a:xfrm>
            <a:off x="2713971" y="4475235"/>
            <a:ext cx="466794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4400" dirty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–</a:t>
            </a:r>
            <a:endParaRPr lang="en-GB" sz="4400" dirty="0">
              <a:ln>
                <a:solidFill>
                  <a:schemeClr val="bg1">
                    <a:lumMod val="50000"/>
                  </a:schemeClr>
                </a:solidFill>
              </a:ln>
            </a:endParaRPr>
          </a:p>
        </p:txBody>
      </p:sp>
    </p:spTree>
    <p:extLst>
      <p:ext uri="{BB962C8B-B14F-4D97-AF65-F5344CB8AC3E}">
        <p14:creationId xmlns:p14="http://schemas.microsoft.com/office/powerpoint/2010/main" val="32579503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75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6" dur="75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1" dur="75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6" dur="75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utoUpdateAnimBg="0"/>
      <p:bldP spid="6" grpId="0" autoUpdateAnimBg="0"/>
      <p:bldP spid="7" grpId="0" autoUpdateAnimBg="0"/>
      <p:bldP spid="8" grpId="0" autoUpdateAnimBg="0"/>
      <p:bldP spid="9" grpId="0" autoUpdateAnimBg="0"/>
      <p:bldP spid="10" grpId="0" autoUpdateAnimBg="0"/>
      <p:bldP spid="11" grpId="0" autoUpdateAnimBg="0"/>
      <p:bldP spid="12" grpId="0" autoUpdateAnimBg="0"/>
      <p:bldP spid="13" grpId="0" autoUpdateAnimBg="0"/>
      <p:bldP spid="14" grpId="0"/>
      <p:bldP spid="15" grpId="0" autoUpdateAnimBg="0"/>
      <p:bldP spid="16" grpId="0" autoUpdateAnimBg="0"/>
      <p:bldP spid="16" grpId="1"/>
      <p:bldP spid="17" grpId="0" autoUpdateAnimBg="0"/>
      <p:bldP spid="18" grpId="0"/>
      <p:bldP spid="19" grpId="0"/>
      <p:bldP spid="20" grpId="0" animBg="1"/>
      <p:bldP spid="21" grpId="0"/>
      <p:bldP spid="22" grpId="0"/>
      <p:bldP spid="22" grpId="1"/>
      <p:bldP spid="23" grpId="0" autoUpdateAnimBg="0"/>
      <p:bldP spid="24" grpId="0" animBg="1"/>
      <p:bldP spid="25" grpId="0"/>
      <p:bldP spid="26" grpId="0" animBg="1"/>
      <p:bldP spid="27" grpId="0"/>
      <p:bldP spid="27" grpId="1"/>
      <p:bldP spid="28" grpId="0" animBg="1"/>
      <p:bldP spid="2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Rectangle 36">
            <a:hlinkClick r:id="rId2"/>
            <a:extLst>
              <a:ext uri="{FF2B5EF4-FFF2-40B4-BE49-F238E27FC236}">
                <a16:creationId xmlns:a16="http://schemas.microsoft.com/office/drawing/2014/main" id="{47D19E1C-4140-4AC6-A78D-EFA4DE2BBF95}"/>
              </a:ext>
            </a:extLst>
          </p:cNvPr>
          <p:cNvSpPr/>
          <p:nvPr/>
        </p:nvSpPr>
        <p:spPr>
          <a:xfrm>
            <a:off x="8042453" y="9378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Rectangle 37">
            <a:hlinkClick r:id="rId2"/>
            <a:extLst>
              <a:ext uri="{FF2B5EF4-FFF2-40B4-BE49-F238E27FC236}">
                <a16:creationId xmlns:a16="http://schemas.microsoft.com/office/drawing/2014/main" id="{9CB5DA68-DD11-45AF-928B-10C1038B8083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Rectangle 2">
            <a:extLst>
              <a:ext uri="{FF2B5EF4-FFF2-40B4-BE49-F238E27FC236}">
                <a16:creationId xmlns:a16="http://schemas.microsoft.com/office/drawing/2014/main" id="{F0B045A9-8FE2-4423-937D-7C9D9CC18EAA}"/>
              </a:ext>
            </a:extLst>
          </p:cNvPr>
          <p:cNvSpPr txBox="1">
            <a:spLocks noChangeArrowheads="1"/>
          </p:cNvSpPr>
          <p:nvPr/>
        </p:nvSpPr>
        <p:spPr>
          <a:xfrm>
            <a:off x="955853" y="239151"/>
            <a:ext cx="7772400" cy="762000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GB" dirty="0"/>
              <a:t>Example 6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F1A1C846-2A13-484A-8D81-E95DB17B0D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94453" y="696351"/>
            <a:ext cx="4038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>
            <a:spAutoFit/>
          </a:bodyPr>
          <a:lstStyle/>
          <a:p>
            <a:r>
              <a:rPr lang="en-GB" sz="5400" b="1" dirty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rgbClr val="66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B</a:t>
            </a:r>
            <a:r>
              <a:rPr lang="en-GB" sz="5400" b="1" dirty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O</a:t>
            </a:r>
            <a:r>
              <a:rPr lang="en-GB" sz="5400" b="1" dirty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rgbClr val="FF66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DM</a:t>
            </a:r>
            <a:r>
              <a:rPr lang="en-GB" sz="5400" b="1" dirty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AS</a:t>
            </a:r>
          </a:p>
        </p:txBody>
      </p:sp>
      <p:sp>
        <p:nvSpPr>
          <p:cNvPr id="32" name="Text Box 8">
            <a:extLst>
              <a:ext uri="{FF2B5EF4-FFF2-40B4-BE49-F238E27FC236}">
                <a16:creationId xmlns:a16="http://schemas.microsoft.com/office/drawing/2014/main" id="{DA9B5B20-A2F0-47B7-BEB8-E2B78B6992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55854" y="1376376"/>
            <a:ext cx="59436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operation we will do first?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FF4727FB-2D69-4E4E-8A21-ED970E71FE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81804" y="2440358"/>
            <a:ext cx="6202774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b">
            <a:spAutoFit/>
          </a:bodyPr>
          <a:lstStyle/>
          <a:p>
            <a:r>
              <a:rPr lang="en-GB" sz="44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   [12    (      3)] – 4</a:t>
            </a:r>
            <a:r>
              <a:rPr lang="en-GB" sz="4400" baseline="300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2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5A26B0B3-D731-4E26-9C58-01A637093E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74894" y="2454014"/>
            <a:ext cx="553008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b">
            <a:spAutoFit/>
          </a:bodyPr>
          <a:lstStyle/>
          <a:p>
            <a:r>
              <a:rPr lang="en-GB" sz="4400" dirty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+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8AB09D64-DE33-4E22-B6AE-4955A22B38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44448" y="2449926"/>
            <a:ext cx="553008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b">
            <a:spAutoFit/>
          </a:bodyPr>
          <a:lstStyle/>
          <a:p>
            <a:r>
              <a:rPr lang="en-GB" sz="4400" b="1" dirty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  <a:sym typeface="Symbol" panose="05050102010706020507" pitchFamily="18" charset="2"/>
              </a:rPr>
              <a:t></a:t>
            </a:r>
            <a:r>
              <a:rPr lang="en-GB" sz="44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 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F8C837D6-2E7D-4E1E-B8DA-87EE9BA727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70700" y="2440453"/>
            <a:ext cx="938077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b">
            <a:spAutoFit/>
          </a:bodyPr>
          <a:lstStyle/>
          <a:p>
            <a:r>
              <a:rPr lang="en-GB" sz="4400" dirty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9</a:t>
            </a:r>
            <a:r>
              <a:rPr lang="en-GB" sz="44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 </a:t>
            </a: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FE73AAEF-9661-45D3-81B2-9C5B09CCD4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70700" y="2440453"/>
            <a:ext cx="1962223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b">
            <a:spAutoFit/>
          </a:bodyPr>
          <a:lstStyle/>
          <a:p>
            <a:r>
              <a:rPr lang="en-GB" sz="4400" b="1" dirty="0">
                <a:solidFill>
                  <a:srgbClr val="66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  <a:sym typeface="Symbol" pitchFamily="18" charset="2"/>
              </a:rPr>
              <a:t>9  3)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36152DAF-27BD-41B6-B56A-9EB00B37FF39}"/>
              </a:ext>
            </a:extLst>
          </p:cNvPr>
          <p:cNvSpPr txBox="1"/>
          <p:nvPr/>
        </p:nvSpPr>
        <p:spPr>
          <a:xfrm>
            <a:off x="2090262" y="2460407"/>
            <a:ext cx="843389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4400" b="1" dirty="0">
                <a:solidFill>
                  <a:srgbClr val="66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  <a:sym typeface="Symbol" pitchFamily="18" charset="2"/>
              </a:rPr>
              <a:t>(</a:t>
            </a:r>
            <a:endParaRPr lang="en-GB" sz="4400" dirty="0"/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8F3A2685-4D23-4C63-B12F-CCCEE149AA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74894" y="1623686"/>
            <a:ext cx="798512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b">
            <a:spAutoFit/>
          </a:bodyPr>
          <a:lstStyle/>
          <a:p>
            <a:r>
              <a:rPr lang="en-US" sz="5400" b="1" dirty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A</a:t>
            </a:r>
            <a:endParaRPr lang="en-GB" sz="5400" b="1" dirty="0">
              <a:ln>
                <a:solidFill>
                  <a:schemeClr val="bg1">
                    <a:lumMod val="50000"/>
                  </a:schemeClr>
                </a:solidFill>
              </a:ln>
              <a:solidFill>
                <a:srgbClr val="FFFF6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j-lt"/>
            </a:endParaRPr>
          </a:p>
        </p:txBody>
      </p:sp>
      <p:sp>
        <p:nvSpPr>
          <p:cNvPr id="43" name="Rectangle 13">
            <a:extLst>
              <a:ext uri="{FF2B5EF4-FFF2-40B4-BE49-F238E27FC236}">
                <a16:creationId xmlns:a16="http://schemas.microsoft.com/office/drawing/2014/main" id="{6C199F20-BD0C-4E08-A471-85CFD94D62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82997" y="1703891"/>
            <a:ext cx="10000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b">
            <a:spAutoFit/>
          </a:bodyPr>
          <a:lstStyle/>
          <a:p>
            <a:r>
              <a:rPr lang="en-GB" sz="5400" b="1" dirty="0">
                <a:ln>
                  <a:solidFill>
                    <a:prstClr val="white">
                      <a:lumMod val="50000"/>
                    </a:prstClr>
                  </a:solidFill>
                </a:ln>
                <a:solidFill>
                  <a:srgbClr val="66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/>
              </a:rPr>
              <a:t>B</a:t>
            </a:r>
            <a:endParaRPr lang="en-GB" sz="5400" b="1" dirty="0">
              <a:ln>
                <a:solidFill>
                  <a:schemeClr val="bg1">
                    <a:lumMod val="50000"/>
                  </a:schemeClr>
                </a:solidFill>
              </a:ln>
              <a:solidFill>
                <a:srgbClr val="FF99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j-lt"/>
            </a:endParaRP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E8BC256C-4EB7-48DD-A8B1-11085D1B40CF}"/>
              </a:ext>
            </a:extLst>
          </p:cNvPr>
          <p:cNvSpPr txBox="1"/>
          <p:nvPr/>
        </p:nvSpPr>
        <p:spPr>
          <a:xfrm>
            <a:off x="4989539" y="1659324"/>
            <a:ext cx="824423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5400" b="1" dirty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O</a:t>
            </a:r>
            <a:endParaRPr lang="en-GB" sz="5400" dirty="0"/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3388B5CB-82FD-40B1-8372-2FE7885408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11549" y="1630334"/>
            <a:ext cx="798512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b">
            <a:spAutoFit/>
          </a:bodyPr>
          <a:lstStyle/>
          <a:p>
            <a:r>
              <a:rPr lang="en-US" sz="5400" b="1" dirty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S</a:t>
            </a:r>
            <a:endParaRPr lang="en-GB" sz="5400" b="1" dirty="0">
              <a:ln>
                <a:solidFill>
                  <a:schemeClr val="bg1">
                    <a:lumMod val="50000"/>
                  </a:schemeClr>
                </a:solidFill>
              </a:ln>
              <a:solidFill>
                <a:srgbClr val="FFFF6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j-lt"/>
            </a:endParaRPr>
          </a:p>
        </p:txBody>
      </p:sp>
      <p:sp>
        <p:nvSpPr>
          <p:cNvPr id="46" name="Rectangle 13">
            <a:extLst>
              <a:ext uri="{FF2B5EF4-FFF2-40B4-BE49-F238E27FC236}">
                <a16:creationId xmlns:a16="http://schemas.microsoft.com/office/drawing/2014/main" id="{B3D50C57-7F6C-4A80-B4A4-E905473DE3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5899" y="1659324"/>
            <a:ext cx="10000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b">
            <a:spAutoFit/>
          </a:bodyPr>
          <a:lstStyle/>
          <a:p>
            <a:r>
              <a:rPr lang="en-GB" sz="5400" b="1" dirty="0">
                <a:ln>
                  <a:solidFill>
                    <a:prstClr val="white">
                      <a:lumMod val="50000"/>
                    </a:prstClr>
                  </a:solidFill>
                </a:ln>
                <a:solidFill>
                  <a:srgbClr val="66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/>
              </a:rPr>
              <a:t>B</a:t>
            </a:r>
            <a:endParaRPr lang="en-GB" sz="5400" b="1" dirty="0">
              <a:ln>
                <a:solidFill>
                  <a:schemeClr val="bg1">
                    <a:lumMod val="50000"/>
                  </a:schemeClr>
                </a:solidFill>
              </a:ln>
              <a:solidFill>
                <a:srgbClr val="FF99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j-lt"/>
            </a:endParaRPr>
          </a:p>
        </p:txBody>
      </p:sp>
      <p:sp>
        <p:nvSpPr>
          <p:cNvPr id="47" name="Text Box 8">
            <a:extLst>
              <a:ext uri="{FF2B5EF4-FFF2-40B4-BE49-F238E27FC236}">
                <a16:creationId xmlns:a16="http://schemas.microsoft.com/office/drawing/2014/main" id="{AC80E6AA-8677-4687-AD2E-D93E6A512A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33797" y="1908367"/>
            <a:ext cx="341020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000" dirty="0">
                <a:solidFill>
                  <a:srgbClr val="7030A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There are two brackets</a:t>
            </a:r>
          </a:p>
        </p:txBody>
      </p:sp>
      <p:sp>
        <p:nvSpPr>
          <p:cNvPr id="48" name="Text Box 8">
            <a:extLst>
              <a:ext uri="{FF2B5EF4-FFF2-40B4-BE49-F238E27FC236}">
                <a16:creationId xmlns:a16="http://schemas.microsoft.com/office/drawing/2014/main" id="{3806B468-9FDA-44D6-92D3-1179A1A857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07188" y="2642912"/>
            <a:ext cx="353681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000" dirty="0">
                <a:solidFill>
                  <a:srgbClr val="7030A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We start with the inner brackets</a:t>
            </a:r>
          </a:p>
        </p:txBody>
      </p:sp>
      <p:sp>
        <p:nvSpPr>
          <p:cNvPr id="49" name="Rectangle: Rounded Corners 48">
            <a:extLst>
              <a:ext uri="{FF2B5EF4-FFF2-40B4-BE49-F238E27FC236}">
                <a16:creationId xmlns:a16="http://schemas.microsoft.com/office/drawing/2014/main" id="{648A933C-E423-4E2A-8AA6-DFFE55DA99D5}"/>
              </a:ext>
            </a:extLst>
          </p:cNvPr>
          <p:cNvSpPr/>
          <p:nvPr/>
        </p:nvSpPr>
        <p:spPr>
          <a:xfrm>
            <a:off x="2740655" y="1746165"/>
            <a:ext cx="938077" cy="836489"/>
          </a:xfrm>
          <a:prstGeom prst="roundRect">
            <a:avLst>
              <a:gd name="adj" fmla="val 50000"/>
            </a:avLst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B0DC3752-66B3-4176-A1D4-EB3C18F04C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6069" y="3475983"/>
            <a:ext cx="1631833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b">
            <a:spAutoFit/>
          </a:bodyPr>
          <a:lstStyle/>
          <a:p>
            <a:r>
              <a:rPr lang="en-GB" sz="44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[12</a:t>
            </a:r>
            <a:endParaRPr lang="en-GB" sz="4400" baseline="30000" dirty="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Black" pitchFamily="34" charset="0"/>
            </a:endParaRP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A7F3E2A4-3A2C-4829-9D57-F3F39A6C9F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85899" y="3498397"/>
            <a:ext cx="553008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b">
            <a:spAutoFit/>
          </a:bodyPr>
          <a:lstStyle/>
          <a:p>
            <a:r>
              <a:rPr lang="en-GB" sz="4400" dirty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+</a:t>
            </a: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F3340351-CFB2-4F17-AEDB-5ADC522BF6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51164" y="3474888"/>
            <a:ext cx="1631833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b">
            <a:spAutoFit/>
          </a:bodyPr>
          <a:lstStyle/>
          <a:p>
            <a:r>
              <a:rPr lang="en-GB" sz="44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3]</a:t>
            </a:r>
            <a:endParaRPr lang="en-GB" sz="4400" baseline="30000" dirty="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Black" pitchFamily="34" charset="0"/>
            </a:endParaRP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319CADBF-DC8B-42DB-AEDC-E55A61EDF2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00276" y="3503339"/>
            <a:ext cx="1654756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b">
            <a:spAutoFit/>
          </a:bodyPr>
          <a:lstStyle/>
          <a:p>
            <a:r>
              <a:rPr lang="en-GB" sz="44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– 4</a:t>
            </a:r>
            <a:r>
              <a:rPr lang="en-GB" sz="4400" baseline="300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2</a:t>
            </a:r>
          </a:p>
        </p:txBody>
      </p:sp>
      <p:sp>
        <p:nvSpPr>
          <p:cNvPr id="54" name="Text Box 8">
            <a:extLst>
              <a:ext uri="{FF2B5EF4-FFF2-40B4-BE49-F238E27FC236}">
                <a16:creationId xmlns:a16="http://schemas.microsoft.com/office/drawing/2014/main" id="{37BC69D1-0217-4DDD-B255-16109FFF02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87926" y="3586662"/>
            <a:ext cx="3645127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000" dirty="0">
                <a:solidFill>
                  <a:srgbClr val="7030A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We now solve the outer brackets</a:t>
            </a: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E63AA9C4-7351-4DB2-BAB9-0FB2256ED2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6773" y="3474887"/>
            <a:ext cx="938252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b">
            <a:spAutoFit/>
          </a:bodyPr>
          <a:lstStyle/>
          <a:p>
            <a:r>
              <a:rPr lang="en-GB" sz="4400" b="1" dirty="0">
                <a:solidFill>
                  <a:srgbClr val="66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  <a:sym typeface="Symbol" pitchFamily="18" charset="2"/>
              </a:rPr>
              <a:t>12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0AA0D5A7-49D6-4D82-8D4C-66C0907022CB}"/>
              </a:ext>
            </a:extLst>
          </p:cNvPr>
          <p:cNvSpPr txBox="1"/>
          <p:nvPr/>
        </p:nvSpPr>
        <p:spPr>
          <a:xfrm>
            <a:off x="396069" y="3488454"/>
            <a:ext cx="843389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4400" b="1" dirty="0">
                <a:solidFill>
                  <a:srgbClr val="66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  <a:sym typeface="Symbol" pitchFamily="18" charset="2"/>
              </a:rPr>
              <a:t>[</a:t>
            </a:r>
            <a:endParaRPr lang="en-GB" sz="4400" dirty="0"/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D126B2FA-7BF6-4D65-B37C-6D78F5431C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05631" y="3503339"/>
            <a:ext cx="738718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b">
            <a:spAutoFit/>
          </a:bodyPr>
          <a:lstStyle/>
          <a:p>
            <a:r>
              <a:rPr lang="en-GB" sz="4400" b="1" dirty="0">
                <a:solidFill>
                  <a:srgbClr val="66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  <a:sym typeface="Symbol" pitchFamily="18" charset="2"/>
              </a:rPr>
              <a:t>+</a:t>
            </a:r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8B4FAF4C-05D1-4CA7-BB97-8C83F808E2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73406" y="3474793"/>
            <a:ext cx="851431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b">
            <a:spAutoFit/>
          </a:bodyPr>
          <a:lstStyle/>
          <a:p>
            <a:r>
              <a:rPr lang="en-GB" sz="4400" b="1" dirty="0">
                <a:solidFill>
                  <a:srgbClr val="66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  <a:sym typeface="Symbol" pitchFamily="18" charset="2"/>
              </a:rPr>
              <a:t>3]</a:t>
            </a:r>
          </a:p>
        </p:txBody>
      </p:sp>
      <p:sp>
        <p:nvSpPr>
          <p:cNvPr id="59" name="Rectangle: Rounded Corners 58">
            <a:extLst>
              <a:ext uri="{FF2B5EF4-FFF2-40B4-BE49-F238E27FC236}">
                <a16:creationId xmlns:a16="http://schemas.microsoft.com/office/drawing/2014/main" id="{67C70079-5592-4856-AE1D-9BF4A48648FE}"/>
              </a:ext>
            </a:extLst>
          </p:cNvPr>
          <p:cNvSpPr/>
          <p:nvPr/>
        </p:nvSpPr>
        <p:spPr>
          <a:xfrm>
            <a:off x="404623" y="1703891"/>
            <a:ext cx="938077" cy="836489"/>
          </a:xfrm>
          <a:prstGeom prst="roundRect">
            <a:avLst>
              <a:gd name="adj" fmla="val 50000"/>
            </a:avLst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FF1C2C50-31F9-4F6D-B68D-D08F3892E1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00276" y="4288520"/>
            <a:ext cx="1654756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b">
            <a:spAutoFit/>
          </a:bodyPr>
          <a:lstStyle/>
          <a:p>
            <a:r>
              <a:rPr lang="en-GB" sz="44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– 4</a:t>
            </a:r>
            <a:r>
              <a:rPr lang="en-GB" sz="4400" baseline="300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2</a:t>
            </a:r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DF24458F-955E-43D1-88FE-4B43ACF1C3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74990" y="4303720"/>
            <a:ext cx="1654756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b">
            <a:spAutoFit/>
          </a:bodyPr>
          <a:lstStyle/>
          <a:p>
            <a:r>
              <a:rPr lang="en-GB" sz="44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15</a:t>
            </a:r>
            <a:endParaRPr lang="en-GB" sz="4400" baseline="30000" dirty="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Black" pitchFamily="34" charset="0"/>
            </a:endParaRPr>
          </a:p>
        </p:txBody>
      </p:sp>
      <p:sp>
        <p:nvSpPr>
          <p:cNvPr id="62" name="Text Box 8">
            <a:extLst>
              <a:ext uri="{FF2B5EF4-FFF2-40B4-BE49-F238E27FC236}">
                <a16:creationId xmlns:a16="http://schemas.microsoft.com/office/drawing/2014/main" id="{E882AD5B-5F9B-409A-9337-BCC41C1E3A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98873" y="4494133"/>
            <a:ext cx="3645127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000" dirty="0">
                <a:solidFill>
                  <a:srgbClr val="7030A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We now solve order</a:t>
            </a: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18828A8B-A609-476B-9BFE-1FB10A085F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97456" y="5105498"/>
            <a:ext cx="1654756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b">
            <a:spAutoFit/>
          </a:bodyPr>
          <a:lstStyle/>
          <a:p>
            <a:r>
              <a:rPr lang="en-GB" sz="44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16</a:t>
            </a:r>
            <a:endParaRPr lang="en-GB" sz="4400" baseline="30000" dirty="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Black" pitchFamily="34" charset="0"/>
            </a:endParaRPr>
          </a:p>
        </p:txBody>
      </p:sp>
      <p:sp>
        <p:nvSpPr>
          <p:cNvPr id="64" name="Rectangle: Rounded Corners 63">
            <a:extLst>
              <a:ext uri="{FF2B5EF4-FFF2-40B4-BE49-F238E27FC236}">
                <a16:creationId xmlns:a16="http://schemas.microsoft.com/office/drawing/2014/main" id="{9887144E-09AF-4CBB-A425-4D4F263DE1D2}"/>
              </a:ext>
            </a:extLst>
          </p:cNvPr>
          <p:cNvSpPr/>
          <p:nvPr/>
        </p:nvSpPr>
        <p:spPr>
          <a:xfrm>
            <a:off x="4868159" y="1703891"/>
            <a:ext cx="938077" cy="836489"/>
          </a:xfrm>
          <a:prstGeom prst="roundRect">
            <a:avLst>
              <a:gd name="adj" fmla="val 50000"/>
            </a:avLst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B71F5F44-79E1-4650-82FA-AB002BF9CD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29385" y="5115065"/>
            <a:ext cx="1654756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b">
            <a:spAutoFit/>
          </a:bodyPr>
          <a:lstStyle/>
          <a:p>
            <a:r>
              <a:rPr lang="en-GB" sz="44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15</a:t>
            </a:r>
            <a:endParaRPr lang="en-GB" sz="4400" baseline="30000" dirty="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Black" pitchFamily="34" charset="0"/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B3AE6C80-E881-4B74-B65F-8637CEE8DB4F}"/>
              </a:ext>
            </a:extLst>
          </p:cNvPr>
          <p:cNvSpPr/>
          <p:nvPr/>
        </p:nvSpPr>
        <p:spPr>
          <a:xfrm>
            <a:off x="3075631" y="5115066"/>
            <a:ext cx="466794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4400" dirty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–</a:t>
            </a:r>
            <a:endParaRPr lang="en-GB" sz="4400" dirty="0">
              <a:ln>
                <a:solidFill>
                  <a:schemeClr val="bg1">
                    <a:lumMod val="50000"/>
                  </a:schemeClr>
                </a:solidFill>
              </a:ln>
              <a:solidFill>
                <a:schemeClr val="tx2"/>
              </a:solidFill>
            </a:endParaRPr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9B805E04-8B4C-4E54-9D87-54A84496F4FD}"/>
              </a:ext>
            </a:extLst>
          </p:cNvPr>
          <p:cNvSpPr/>
          <p:nvPr/>
        </p:nvSpPr>
        <p:spPr>
          <a:xfrm>
            <a:off x="3098072" y="5895930"/>
            <a:ext cx="103105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4400" dirty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– 1</a:t>
            </a:r>
            <a:endParaRPr lang="en-GB" sz="4400" dirty="0">
              <a:ln>
                <a:solidFill>
                  <a:schemeClr val="bg1">
                    <a:lumMod val="50000"/>
                  </a:schemeClr>
                </a:solidFill>
              </a:ln>
              <a:solidFill>
                <a:schemeClr val="tx2"/>
              </a:solidFill>
            </a:endParaRPr>
          </a:p>
        </p:txBody>
      </p:sp>
      <p:sp>
        <p:nvSpPr>
          <p:cNvPr id="68" name="Text Box 8">
            <a:extLst>
              <a:ext uri="{FF2B5EF4-FFF2-40B4-BE49-F238E27FC236}">
                <a16:creationId xmlns:a16="http://schemas.microsoft.com/office/drawing/2014/main" id="{252F9AF3-097C-46DC-90F9-521E459E93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98872" y="5237828"/>
            <a:ext cx="3645127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000" dirty="0">
                <a:solidFill>
                  <a:srgbClr val="7030A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We now subtract</a:t>
            </a:r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D6F81BF2-EF61-45E1-99A3-5B95A9BF2D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0722" y="4307606"/>
            <a:ext cx="841889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b">
            <a:spAutoFit/>
          </a:bodyPr>
          <a:lstStyle/>
          <a:p>
            <a:r>
              <a:rPr lang="en-GB" sz="4400" dirty="0">
                <a:solidFill>
                  <a:srgbClr val="FF99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4</a:t>
            </a:r>
            <a:r>
              <a:rPr lang="en-GB" sz="4400" baseline="30000" dirty="0">
                <a:solidFill>
                  <a:srgbClr val="FF99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2</a:t>
            </a:r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93AA7988-AC84-4942-AFCF-3D4412AAA2B8}"/>
              </a:ext>
            </a:extLst>
          </p:cNvPr>
          <p:cNvSpPr/>
          <p:nvPr/>
        </p:nvSpPr>
        <p:spPr>
          <a:xfrm>
            <a:off x="3077440" y="5105498"/>
            <a:ext cx="466794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4400" dirty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–</a:t>
            </a:r>
            <a:endParaRPr lang="en-GB" sz="4400" dirty="0">
              <a:ln>
                <a:solidFill>
                  <a:schemeClr val="bg1">
                    <a:lumMod val="50000"/>
                  </a:schemeClr>
                </a:solidFill>
              </a:ln>
            </a:endParaRPr>
          </a:p>
        </p:txBody>
      </p:sp>
    </p:spTree>
    <p:extLst>
      <p:ext uri="{BB962C8B-B14F-4D97-AF65-F5344CB8AC3E}">
        <p14:creationId xmlns:p14="http://schemas.microsoft.com/office/powerpoint/2010/main" val="23250847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75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4" dur="75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43" dur="75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35" presetClass="emph" presetSubtype="0" repeatCount="indefinite" fill="hold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 calcmode="discrete" valueType="str">
                                      <p:cBhvr>
                                        <p:cTn id="55" dur="1000" fill="hold"/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35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 calcmode="discrete" valueType="str">
                                      <p:cBhvr>
                                        <p:cTn id="57" dur="1000" fill="hold"/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6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9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4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9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6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1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8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3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2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utoUpdateAnimBg="0"/>
      <p:bldP spid="32" grpId="0"/>
      <p:bldP spid="33" grpId="0" autoUpdateAnimBg="0"/>
      <p:bldP spid="34" grpId="0" autoUpdateAnimBg="0"/>
      <p:bldP spid="35" grpId="0" autoUpdateAnimBg="0"/>
      <p:bldP spid="36" grpId="0" autoUpdateAnimBg="0"/>
      <p:bldP spid="40" grpId="0" autoUpdateAnimBg="0"/>
      <p:bldP spid="41" grpId="0"/>
      <p:bldP spid="42" grpId="0" autoUpdateAnimBg="0"/>
      <p:bldP spid="43" grpId="0" build="allAtOnce"/>
      <p:bldP spid="44" grpId="0"/>
      <p:bldP spid="45" grpId="0" autoUpdateAnimBg="0"/>
      <p:bldP spid="46" grpId="0" build="allAtOnce"/>
      <p:bldP spid="47" grpId="0"/>
      <p:bldP spid="48" grpId="0"/>
      <p:bldP spid="49" grpId="0" animBg="1"/>
      <p:bldP spid="49" grpId="1" animBg="1"/>
      <p:bldP spid="50" grpId="0" autoUpdateAnimBg="0"/>
      <p:bldP spid="51" grpId="0" autoUpdateAnimBg="0"/>
      <p:bldP spid="52" grpId="0" autoUpdateAnimBg="0"/>
      <p:bldP spid="53" grpId="0" autoUpdateAnimBg="0"/>
      <p:bldP spid="54" grpId="0"/>
      <p:bldP spid="55" grpId="0" autoUpdateAnimBg="0"/>
      <p:bldP spid="56" grpId="0"/>
      <p:bldP spid="57" grpId="0" autoUpdateAnimBg="0"/>
      <p:bldP spid="58" grpId="0" autoUpdateAnimBg="0"/>
      <p:bldP spid="59" grpId="0" animBg="1"/>
      <p:bldP spid="59" grpId="1" animBg="1"/>
      <p:bldP spid="60" grpId="0" autoUpdateAnimBg="0"/>
      <p:bldP spid="61" grpId="0" autoUpdateAnimBg="0"/>
      <p:bldP spid="62" grpId="0"/>
      <p:bldP spid="63" grpId="0" autoUpdateAnimBg="0"/>
      <p:bldP spid="64" grpId="0" animBg="1"/>
      <p:bldP spid="64" grpId="1" animBg="1"/>
      <p:bldP spid="65" grpId="0" autoUpdateAnimBg="0"/>
      <p:bldP spid="66" grpId="0"/>
      <p:bldP spid="67" grpId="0"/>
      <p:bldP spid="68" grpId="0"/>
      <p:bldP spid="69" grpId="0" autoUpdateAnimBg="0"/>
      <p:bldP spid="7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Rectangle 36">
            <a:hlinkClick r:id="rId2"/>
            <a:extLst>
              <a:ext uri="{FF2B5EF4-FFF2-40B4-BE49-F238E27FC236}">
                <a16:creationId xmlns:a16="http://schemas.microsoft.com/office/drawing/2014/main" id="{47D19E1C-4140-4AC6-A78D-EFA4DE2BBF95}"/>
              </a:ext>
            </a:extLst>
          </p:cNvPr>
          <p:cNvSpPr/>
          <p:nvPr/>
        </p:nvSpPr>
        <p:spPr>
          <a:xfrm>
            <a:off x="8042453" y="9378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Rectangle 37">
            <a:hlinkClick r:id="rId2"/>
            <a:extLst>
              <a:ext uri="{FF2B5EF4-FFF2-40B4-BE49-F238E27FC236}">
                <a16:creationId xmlns:a16="http://schemas.microsoft.com/office/drawing/2014/main" id="{9CB5DA68-DD11-45AF-928B-10C1038B8083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72F9A1E-F677-4E15-A51D-FE523796C1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6800" y="2035672"/>
            <a:ext cx="5638800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>
            <a:spAutoFit/>
          </a:bodyPr>
          <a:lstStyle/>
          <a:p>
            <a:r>
              <a:rPr lang="en-GB" sz="44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   5 </a:t>
            </a:r>
            <a:r>
              <a:rPr lang="en-GB" sz="44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  <a:sym typeface="Symbol" pitchFamily="18" charset="2"/>
              </a:rPr>
              <a:t>+</a:t>
            </a:r>
            <a:r>
              <a:rPr lang="en-GB" sz="44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 1 </a:t>
            </a:r>
            <a:r>
              <a:rPr lang="en-GB" sz="44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  <a:sym typeface="Symbol" pitchFamily="18" charset="2"/>
              </a:rPr>
              <a:t></a:t>
            </a:r>
            <a:r>
              <a:rPr lang="en-GB" sz="4400" b="1" dirty="0">
                <a:solidFill>
                  <a:srgbClr val="FF66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  <a:sym typeface="Symbol" pitchFamily="18" charset="2"/>
              </a:rPr>
              <a:t> </a:t>
            </a:r>
            <a:r>
              <a:rPr lang="en-GB" sz="44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  <a:sym typeface="Symbol" pitchFamily="18" charset="2"/>
              </a:rPr>
              <a:t>4 </a:t>
            </a:r>
            <a:r>
              <a:rPr lang="en-GB" sz="44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  <a:sym typeface="Symbol" pitchFamily="18" charset="2"/>
              </a:rPr>
              <a:t>=</a:t>
            </a:r>
            <a:r>
              <a:rPr lang="en-GB" sz="44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  <a:sym typeface="Symbol" pitchFamily="18" charset="2"/>
              </a:rPr>
              <a:t> 24</a:t>
            </a:r>
          </a:p>
        </p:txBody>
      </p:sp>
      <p:sp>
        <p:nvSpPr>
          <p:cNvPr id="5" name="Text Box 8">
            <a:extLst>
              <a:ext uri="{FF2B5EF4-FFF2-40B4-BE49-F238E27FC236}">
                <a16:creationId xmlns:a16="http://schemas.microsoft.com/office/drawing/2014/main" id="{1341B273-C8F8-4CDB-8570-4F1515447E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7699" y="1431175"/>
            <a:ext cx="826860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defPPr>
              <a:defRPr lang="en-US"/>
            </a:defPPr>
            <a:lvl1pPr>
              <a:spcBef>
                <a:spcPct val="50000"/>
              </a:spcBef>
              <a:defRPr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/>
              <a:t>Put brackets to make the calculation true</a:t>
            </a: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2A0C51F3-00FF-4C38-AAB3-920BABA54D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41648" y="2794606"/>
            <a:ext cx="56388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>
            <a:spAutoFit/>
          </a:bodyPr>
          <a:lstStyle/>
          <a:p>
            <a:r>
              <a:rPr lang="en-GB" sz="44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   5 </a:t>
            </a:r>
            <a:r>
              <a:rPr lang="en-GB" sz="4400" dirty="0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  <a:sym typeface="Symbol" pitchFamily="18" charset="2"/>
              </a:rPr>
              <a:t>+</a:t>
            </a:r>
            <a:r>
              <a:rPr lang="en-GB" sz="44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 1 </a:t>
            </a:r>
            <a:r>
              <a:rPr lang="en-GB" sz="4800" b="1" dirty="0">
                <a:solidFill>
                  <a:srgbClr val="FF66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  <a:sym typeface="Symbol" pitchFamily="18" charset="2"/>
              </a:rPr>
              <a:t></a:t>
            </a:r>
            <a:r>
              <a:rPr lang="en-GB" sz="4400" b="1" dirty="0">
                <a:solidFill>
                  <a:srgbClr val="FF66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  <a:sym typeface="Symbol" pitchFamily="18" charset="2"/>
              </a:rPr>
              <a:t> </a:t>
            </a:r>
            <a:r>
              <a:rPr lang="en-GB" sz="44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  <a:sym typeface="Symbol" pitchFamily="18" charset="2"/>
              </a:rPr>
              <a:t>4</a:t>
            </a: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57147F6C-B9F6-4B07-9939-520FB11608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6800" y="3625603"/>
            <a:ext cx="5638800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>
            <a:spAutoFit/>
          </a:bodyPr>
          <a:lstStyle/>
          <a:p>
            <a:r>
              <a:rPr lang="en-GB" sz="44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   5 </a:t>
            </a:r>
            <a:r>
              <a:rPr lang="en-GB" sz="4400" dirty="0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  <a:sym typeface="Symbol" pitchFamily="18" charset="2"/>
              </a:rPr>
              <a:t>+</a:t>
            </a:r>
            <a:r>
              <a:rPr lang="en-GB" sz="44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 </a:t>
            </a:r>
            <a:r>
              <a:rPr lang="en-GB" sz="44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  <a:sym typeface="Symbol" pitchFamily="18" charset="2"/>
              </a:rPr>
              <a:t>4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27E89FC7-EE7F-4D75-82AE-8F44CDFFCF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25624" y="4559115"/>
            <a:ext cx="5638800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>
            <a:spAutoFit/>
          </a:bodyPr>
          <a:lstStyle/>
          <a:p>
            <a:r>
              <a:rPr lang="en-GB" sz="44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   5 </a:t>
            </a:r>
            <a:r>
              <a:rPr lang="en-GB" sz="44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  <a:sym typeface="Symbol" pitchFamily="18" charset="2"/>
              </a:rPr>
              <a:t>+</a:t>
            </a:r>
            <a:r>
              <a:rPr lang="en-GB" sz="44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 1 </a:t>
            </a:r>
            <a:r>
              <a:rPr lang="en-GB" sz="44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  <a:sym typeface="Symbol" pitchFamily="18" charset="2"/>
              </a:rPr>
              <a:t></a:t>
            </a:r>
            <a:r>
              <a:rPr lang="en-GB" sz="4400" b="1" dirty="0">
                <a:solidFill>
                  <a:srgbClr val="FF66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  <a:sym typeface="Symbol" pitchFamily="18" charset="2"/>
              </a:rPr>
              <a:t> </a:t>
            </a:r>
            <a:r>
              <a:rPr lang="en-GB" sz="44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  <a:sym typeface="Symbol" pitchFamily="18" charset="2"/>
              </a:rPr>
              <a:t>4 </a:t>
            </a:r>
            <a:r>
              <a:rPr lang="en-GB" sz="44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  <a:sym typeface="Symbol" pitchFamily="18" charset="2"/>
              </a:rPr>
              <a:t>=</a:t>
            </a:r>
            <a:r>
              <a:rPr lang="en-GB" sz="44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  <a:sym typeface="Symbol" pitchFamily="18" charset="2"/>
              </a:rPr>
              <a:t> 24</a:t>
            </a:r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29F69F31-3FEF-4133-8075-1BF2AD950F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48680" y="4493778"/>
            <a:ext cx="2420144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b">
            <a:spAutoFit/>
          </a:bodyPr>
          <a:lstStyle/>
          <a:p>
            <a:r>
              <a:rPr lang="en-GB" sz="4800" b="1" dirty="0">
                <a:solidFill>
                  <a:srgbClr val="66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  <a:sym typeface="Symbol" pitchFamily="18" charset="2"/>
              </a:rPr>
              <a:t>(</a:t>
            </a:r>
            <a:r>
              <a:rPr lang="en-GB" sz="4800" b="1" dirty="0">
                <a:solidFill>
                  <a:srgbClr val="FF66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  <a:sym typeface="Symbol" pitchFamily="18" charset="2"/>
              </a:rPr>
              <a:t>  </a:t>
            </a:r>
            <a:r>
              <a:rPr lang="en-GB" sz="4800" b="1" dirty="0">
                <a:solidFill>
                  <a:srgbClr val="66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  <a:sym typeface="Symbol" pitchFamily="18" charset="2"/>
              </a:rPr>
              <a:t>     )</a:t>
            </a:r>
          </a:p>
        </p:txBody>
      </p:sp>
      <p:sp>
        <p:nvSpPr>
          <p:cNvPr id="10" name="Rectangle 3">
            <a:extLst>
              <a:ext uri="{FF2B5EF4-FFF2-40B4-BE49-F238E27FC236}">
                <a16:creationId xmlns:a16="http://schemas.microsoft.com/office/drawing/2014/main" id="{5E1257FA-1680-474D-B8AC-76D296063B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33600" y="5395863"/>
            <a:ext cx="5638800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>
            <a:spAutoFit/>
          </a:bodyPr>
          <a:lstStyle/>
          <a:p>
            <a:r>
              <a:rPr lang="en-GB" sz="44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   6 </a:t>
            </a:r>
            <a:r>
              <a:rPr lang="en-GB" sz="44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  <a:sym typeface="Symbol" pitchFamily="18" charset="2"/>
              </a:rPr>
              <a:t></a:t>
            </a:r>
            <a:r>
              <a:rPr lang="en-GB" sz="4400" b="1" dirty="0">
                <a:solidFill>
                  <a:srgbClr val="FF66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  <a:sym typeface="Symbol" pitchFamily="18" charset="2"/>
              </a:rPr>
              <a:t> </a:t>
            </a:r>
            <a:r>
              <a:rPr lang="en-GB" sz="44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  <a:sym typeface="Symbol" pitchFamily="18" charset="2"/>
              </a:rPr>
              <a:t>4 </a:t>
            </a:r>
            <a:r>
              <a:rPr lang="en-GB" sz="44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  <a:sym typeface="Symbol" pitchFamily="18" charset="2"/>
              </a:rPr>
              <a:t>=</a:t>
            </a:r>
            <a:r>
              <a:rPr lang="en-GB" sz="44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  <a:sym typeface="Symbol" pitchFamily="18" charset="2"/>
              </a:rPr>
              <a:t> 24</a:t>
            </a:r>
          </a:p>
        </p:txBody>
      </p:sp>
      <p:sp>
        <p:nvSpPr>
          <p:cNvPr id="11" name="Rectangle 3">
            <a:extLst>
              <a:ext uri="{FF2B5EF4-FFF2-40B4-BE49-F238E27FC236}">
                <a16:creationId xmlns:a16="http://schemas.microsoft.com/office/drawing/2014/main" id="{6BF45BE4-1FA0-40A7-809B-A864815C71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83446" y="3558296"/>
            <a:ext cx="2744738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b">
            <a:spAutoFit/>
          </a:bodyPr>
          <a:lstStyle/>
          <a:p>
            <a:r>
              <a:rPr lang="en-GB" sz="44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  <a:sym typeface="Symbol" pitchFamily="18" charset="2"/>
              </a:rPr>
              <a:t> 24</a:t>
            </a:r>
          </a:p>
        </p:txBody>
      </p:sp>
      <p:sp>
        <p:nvSpPr>
          <p:cNvPr id="12" name="Rectangle 3">
            <a:extLst>
              <a:ext uri="{FF2B5EF4-FFF2-40B4-BE49-F238E27FC236}">
                <a16:creationId xmlns:a16="http://schemas.microsoft.com/office/drawing/2014/main" id="{6DFDA4E3-05BA-47C9-94FA-AE802E3E1B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05300" y="2794109"/>
            <a:ext cx="2786980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b">
            <a:spAutoFit/>
          </a:bodyPr>
          <a:lstStyle/>
          <a:p>
            <a:r>
              <a:rPr lang="en-GB" sz="44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  <a:sym typeface="Symbol" pitchFamily="18" charset="2"/>
              </a:rPr>
              <a:t> 24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63799F45-70AE-4DBC-8006-4F7A689588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94453" y="696351"/>
            <a:ext cx="4038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>
            <a:spAutoFit/>
          </a:bodyPr>
          <a:lstStyle/>
          <a:p>
            <a:r>
              <a:rPr lang="en-GB" sz="5400" b="1" dirty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rgbClr val="66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B</a:t>
            </a:r>
            <a:r>
              <a:rPr lang="en-GB" sz="5400" b="1" dirty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O</a:t>
            </a:r>
            <a:r>
              <a:rPr lang="en-GB" sz="5400" b="1" dirty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rgbClr val="FF66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DM</a:t>
            </a:r>
            <a:r>
              <a:rPr lang="en-GB" sz="5400" b="1" dirty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AS</a:t>
            </a:r>
          </a:p>
        </p:txBody>
      </p:sp>
      <p:sp>
        <p:nvSpPr>
          <p:cNvPr id="14" name="Rectangle 2">
            <a:extLst>
              <a:ext uri="{FF2B5EF4-FFF2-40B4-BE49-F238E27FC236}">
                <a16:creationId xmlns:a16="http://schemas.microsoft.com/office/drawing/2014/main" id="{4E75433F-3CAB-4D53-A90F-BB7C36D60FF5}"/>
              </a:ext>
            </a:extLst>
          </p:cNvPr>
          <p:cNvSpPr txBox="1">
            <a:spLocks noChangeArrowheads="1"/>
          </p:cNvSpPr>
          <p:nvPr/>
        </p:nvSpPr>
        <p:spPr>
          <a:xfrm>
            <a:off x="955853" y="239151"/>
            <a:ext cx="7772400" cy="762000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GB" dirty="0"/>
              <a:t>Example 7</a:t>
            </a:r>
          </a:p>
        </p:txBody>
      </p:sp>
    </p:spTree>
    <p:extLst>
      <p:ext uri="{BB962C8B-B14F-4D97-AF65-F5344CB8AC3E}">
        <p14:creationId xmlns:p14="http://schemas.microsoft.com/office/powerpoint/2010/main" val="32224554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75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utoUpdateAnimBg="0"/>
      <p:bldP spid="5" grpId="0"/>
      <p:bldP spid="6" grpId="0" autoUpdateAnimBg="0"/>
      <p:bldP spid="7" grpId="0" autoUpdateAnimBg="0"/>
      <p:bldP spid="8" grpId="0" autoUpdateAnimBg="0"/>
      <p:bldP spid="9" grpId="0" autoUpdateAnimBg="0"/>
      <p:bldP spid="10" grpId="0" autoUpdateAnimBg="0"/>
      <p:bldP spid="11" grpId="0" autoUpdateAnimBg="0"/>
      <p:bldP spid="12" grpId="0" autoUpdateAnimBg="0"/>
      <p:bldP spid="13" grpId="0" autoUpdateAnimBg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1">
  <a:themeElements>
    <a:clrScheme name="Blue Warm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Custom 1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Equidad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plate 4a_IBAA" id="{E61D574A-8E4A-4107-90BE-BF39A6C50380}" vid="{50C39C6F-0C17-4473-B963-55431EE4155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 3a_IBAI</Template>
  <TotalTime>345</TotalTime>
  <Words>555</Words>
  <Application>Microsoft Office PowerPoint</Application>
  <PresentationFormat>On-screen Show (4:3)</PresentationFormat>
  <Paragraphs>221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0" baseType="lpstr">
      <vt:lpstr>Arial</vt:lpstr>
      <vt:lpstr>Arial Black</vt:lpstr>
      <vt:lpstr>Calibri</vt:lpstr>
      <vt:lpstr>Comic Sans MS</vt:lpstr>
      <vt:lpstr>Cooper Black</vt:lpstr>
      <vt:lpstr>Times New Roman</vt:lpstr>
      <vt:lpstr>Wingdings 2</vt:lpstr>
      <vt:lpstr>Theme1</vt:lpstr>
      <vt:lpstr>Use of four operations and brackets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Convert terminating decimals and recurring decimals  to fractions</dc:title>
  <dc:creator>Mathssupport</dc:creator>
  <cp:lastModifiedBy>Orlando Hurtado</cp:lastModifiedBy>
  <cp:revision>37</cp:revision>
  <dcterms:created xsi:type="dcterms:W3CDTF">2016-08-14T00:28:51Z</dcterms:created>
  <dcterms:modified xsi:type="dcterms:W3CDTF">2023-08-18T12:00:45Z</dcterms:modified>
</cp:coreProperties>
</file>