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318" r:id="rId4"/>
    <p:sldId id="319" r:id="rId5"/>
    <p:sldId id="320" r:id="rId6"/>
    <p:sldId id="321" r:id="rId7"/>
    <p:sldId id="322" r:id="rId8"/>
    <p:sldId id="323" r:id="rId9"/>
    <p:sldId id="267" r:id="rId10"/>
    <p:sldId id="281" r:id="rId11"/>
    <p:sldId id="282" r:id="rId12"/>
    <p:sldId id="280" r:id="rId13"/>
    <p:sldId id="270" r:id="rId14"/>
    <p:sldId id="271" r:id="rId15"/>
    <p:sldId id="272" r:id="rId16"/>
    <p:sldId id="324" r:id="rId17"/>
    <p:sldId id="259" r:id="rId18"/>
    <p:sldId id="325" r:id="rId19"/>
    <p:sldId id="326" r:id="rId20"/>
    <p:sldId id="327" r:id="rId21"/>
    <p:sldId id="328" r:id="rId22"/>
    <p:sldId id="329" r:id="rId23"/>
    <p:sldId id="29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0BAB9-62A2-4601-89F1-34ABFF707EC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6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>
                <a:latin typeface="Comic Sans MS" panose="030F0702030302020204" pitchFamily="66" charset="0"/>
              </a:rPr>
              <a:t>LO: Identify different types of numbers</a:t>
            </a:r>
            <a:r>
              <a:rPr lang="en-GB" cap="none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Number types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18 August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ChangeArrowheads="1"/>
          </p:cNvSpPr>
          <p:nvPr/>
        </p:nvSpPr>
        <p:spPr bwMode="auto">
          <a:xfrm>
            <a:off x="322263" y="1658623"/>
            <a:ext cx="1116012" cy="647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2263" y="974235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 that 0.6 is a rational number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87524" y="1731648"/>
            <a:ext cx="1116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0.6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871663" y="1658623"/>
            <a:ext cx="2484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0.6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603863" y="3552751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 flipV="1">
            <a:off x="2627361" y="4006524"/>
            <a:ext cx="3201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591162" y="3900496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1629510" y="2343397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1833454" y="3738488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</a:p>
        </p:txBody>
      </p:sp>
      <p:sp>
        <p:nvSpPr>
          <p:cNvPr id="15" name="AutoShape 45"/>
          <p:cNvSpPr>
            <a:spLocks noChangeArrowheads="1"/>
          </p:cNvSpPr>
          <p:nvPr/>
        </p:nvSpPr>
        <p:spPr bwMode="auto">
          <a:xfrm flipH="1">
            <a:off x="4439877" y="1753962"/>
            <a:ext cx="4230183" cy="573212"/>
          </a:xfrm>
          <a:prstGeom prst="rightArrow">
            <a:avLst>
              <a:gd name="adj1" fmla="val 68343"/>
              <a:gd name="adj2" fmla="val 9671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5089167" y="1873992"/>
            <a:ext cx="26965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10</a:t>
            </a:r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 flipH="1">
            <a:off x="4338753" y="2648849"/>
            <a:ext cx="4265108" cy="431800"/>
          </a:xfrm>
          <a:prstGeom prst="rightArrow">
            <a:avLst>
              <a:gd name="adj1" fmla="val 68343"/>
              <a:gd name="adj2" fmla="val 178692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auto">
          <a:xfrm>
            <a:off x="4999004" y="2653867"/>
            <a:ext cx="21552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10</a:t>
            </a:r>
          </a:p>
        </p:txBody>
      </p:sp>
      <p:sp>
        <p:nvSpPr>
          <p:cNvPr id="19" name="AutoShape 52"/>
          <p:cNvSpPr>
            <a:spLocks noChangeArrowheads="1"/>
          </p:cNvSpPr>
          <p:nvPr/>
        </p:nvSpPr>
        <p:spPr bwMode="auto">
          <a:xfrm flipH="1">
            <a:off x="4356100" y="3345552"/>
            <a:ext cx="4230183" cy="431800"/>
          </a:xfrm>
          <a:prstGeom prst="rightArrow">
            <a:avLst>
              <a:gd name="adj1" fmla="val 68343"/>
              <a:gd name="adj2" fmla="val 178692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 Box 53"/>
          <p:cNvSpPr txBox="1">
            <a:spLocks noChangeArrowheads="1"/>
          </p:cNvSpPr>
          <p:nvPr/>
        </p:nvSpPr>
        <p:spPr bwMode="auto">
          <a:xfrm>
            <a:off x="5022850" y="3393177"/>
            <a:ext cx="30942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Cancelling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10 in the left hand side</a:t>
            </a: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1725604" y="2793794"/>
            <a:ext cx="4019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691187" y="2808851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2586125" y="2793794"/>
            <a:ext cx="4019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551708" y="2808851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cxnSp>
        <p:nvCxnSpPr>
          <p:cNvPr id="29" name="Straight Connector 28"/>
          <p:cNvCxnSpPr>
            <a:cxnSpLocks/>
            <a:endCxn id="24" idx="0"/>
          </p:cNvCxnSpPr>
          <p:nvPr/>
        </p:nvCxnSpPr>
        <p:spPr>
          <a:xfrm flipH="1">
            <a:off x="1725604" y="2462415"/>
            <a:ext cx="329770" cy="331379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 flipH="1">
            <a:off x="1772743" y="2956322"/>
            <a:ext cx="282631" cy="242501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833454" y="4754679"/>
            <a:ext cx="6120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rational number because can be written as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8121997" y="4541729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V="1">
            <a:off x="8145495" y="4995502"/>
            <a:ext cx="3201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8109296" y="4889474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127666" y="4754678"/>
            <a:ext cx="57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4FBCB561-5B50-4CE8-A2F7-6865732E8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19" y="450467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 is a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terminating decimal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50ACA349-356C-434F-888D-A0BC58BF5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515" y="2321826"/>
            <a:ext cx="38504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ED637458-CC3A-4855-BDC1-A618989CF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332" y="2343397"/>
            <a:ext cx="431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ADDB0E95-0C57-452D-8F5C-BDBC228A6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332" y="2540668"/>
            <a:ext cx="431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10C909D-7DD2-4819-940F-5A39CF25A092}"/>
              </a:ext>
            </a:extLst>
          </p:cNvPr>
          <p:cNvCxnSpPr>
            <a:cxnSpLocks/>
          </p:cNvCxnSpPr>
          <p:nvPr/>
        </p:nvCxnSpPr>
        <p:spPr>
          <a:xfrm flipH="1">
            <a:off x="2644810" y="2477441"/>
            <a:ext cx="282631" cy="242501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65BF310-C7A2-4FA1-9DDC-B4E057411CBE}"/>
              </a:ext>
            </a:extLst>
          </p:cNvPr>
          <p:cNvCxnSpPr>
            <a:cxnSpLocks/>
          </p:cNvCxnSpPr>
          <p:nvPr/>
        </p:nvCxnSpPr>
        <p:spPr>
          <a:xfrm flipH="1">
            <a:off x="2705404" y="2943986"/>
            <a:ext cx="282631" cy="242501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52">
            <a:extLst>
              <a:ext uri="{FF2B5EF4-FFF2-40B4-BE49-F238E27FC236}">
                <a16:creationId xmlns:a16="http://schemas.microsoft.com/office/drawing/2014/main" id="{EDF9BCAB-B24C-4476-999D-98FA2A3974C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73678" y="3978639"/>
            <a:ext cx="4230183" cy="431800"/>
          </a:xfrm>
          <a:prstGeom prst="rightArrow">
            <a:avLst>
              <a:gd name="adj1" fmla="val 68343"/>
              <a:gd name="adj2" fmla="val 178692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 Box 53">
            <a:extLst>
              <a:ext uri="{FF2B5EF4-FFF2-40B4-BE49-F238E27FC236}">
                <a16:creationId xmlns:a16="http://schemas.microsoft.com/office/drawing/2014/main" id="{F634C03D-51B3-402E-B81B-9E69AB2E9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428" y="4026264"/>
            <a:ext cx="37012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Simplify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right hand side, dividing by 2</a:t>
            </a:r>
          </a:p>
        </p:txBody>
      </p:sp>
    </p:spTree>
    <p:extLst>
      <p:ext uri="{BB962C8B-B14F-4D97-AF65-F5344CB8AC3E}">
        <p14:creationId xmlns:p14="http://schemas.microsoft.com/office/powerpoint/2010/main" val="327166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 animBg="1"/>
      <p:bldP spid="10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4" grpId="0" animBg="1"/>
      <p:bldP spid="25" grpId="0"/>
      <p:bldP spid="26" grpId="0" animBg="1"/>
      <p:bldP spid="27" grpId="0"/>
      <p:bldP spid="2" grpId="0"/>
      <p:bldP spid="33" grpId="0"/>
      <p:bldP spid="34" grpId="0" animBg="1"/>
      <p:bldP spid="35" grpId="0"/>
      <p:bldP spid="21" grpId="0"/>
      <p:bldP spid="37" grpId="0"/>
      <p:bldP spid="38" grpId="0"/>
      <p:bldP spid="38" grpId="1"/>
      <p:bldP spid="39" grpId="0"/>
      <p:bldP spid="42" grpId="0" animBg="1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ChangeArrowheads="1"/>
          </p:cNvSpPr>
          <p:nvPr/>
        </p:nvSpPr>
        <p:spPr bwMode="auto">
          <a:xfrm>
            <a:off x="322263" y="1658623"/>
            <a:ext cx="1116012" cy="647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2263" y="974235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 that 0.75 is a rational number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11961" y="1731648"/>
            <a:ext cx="11916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0.75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871663" y="1658623"/>
            <a:ext cx="2484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0.75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603863" y="3552751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 flipV="1">
            <a:off x="2627361" y="4006524"/>
            <a:ext cx="3201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591162" y="3900496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1438275" y="2325479"/>
            <a:ext cx="957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1833454" y="3738488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</a:p>
        </p:txBody>
      </p:sp>
      <p:sp>
        <p:nvSpPr>
          <p:cNvPr id="15" name="AutoShape 45"/>
          <p:cNvSpPr>
            <a:spLocks noChangeArrowheads="1"/>
          </p:cNvSpPr>
          <p:nvPr/>
        </p:nvSpPr>
        <p:spPr bwMode="auto">
          <a:xfrm flipH="1">
            <a:off x="4439876" y="1753962"/>
            <a:ext cx="4406014" cy="573212"/>
          </a:xfrm>
          <a:prstGeom prst="rightArrow">
            <a:avLst>
              <a:gd name="adj1" fmla="val 68343"/>
              <a:gd name="adj2" fmla="val 9671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5089167" y="1873992"/>
            <a:ext cx="24373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100</a:t>
            </a:r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 flipH="1">
            <a:off x="4338753" y="2648849"/>
            <a:ext cx="4507138" cy="431800"/>
          </a:xfrm>
          <a:prstGeom prst="rightArrow">
            <a:avLst>
              <a:gd name="adj1" fmla="val 68343"/>
              <a:gd name="adj2" fmla="val 14988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auto">
          <a:xfrm>
            <a:off x="4999004" y="2653867"/>
            <a:ext cx="22594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100</a:t>
            </a:r>
          </a:p>
        </p:txBody>
      </p:sp>
      <p:sp>
        <p:nvSpPr>
          <p:cNvPr id="19" name="AutoShape 52"/>
          <p:cNvSpPr>
            <a:spLocks noChangeArrowheads="1"/>
          </p:cNvSpPr>
          <p:nvPr/>
        </p:nvSpPr>
        <p:spPr bwMode="auto">
          <a:xfrm flipH="1">
            <a:off x="4356099" y="3345552"/>
            <a:ext cx="4489792" cy="431800"/>
          </a:xfrm>
          <a:prstGeom prst="rightArrow">
            <a:avLst>
              <a:gd name="adj1" fmla="val 68343"/>
              <a:gd name="adj2" fmla="val 14267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 Box 53"/>
          <p:cNvSpPr txBox="1">
            <a:spLocks noChangeArrowheads="1"/>
          </p:cNvSpPr>
          <p:nvPr/>
        </p:nvSpPr>
        <p:spPr bwMode="auto">
          <a:xfrm>
            <a:off x="5022850" y="3393177"/>
            <a:ext cx="3198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Cancelling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100 in the left hand side</a:t>
            </a: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1547664" y="2793794"/>
            <a:ext cx="7315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543127" y="2763886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2586125" y="2793794"/>
            <a:ext cx="6400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506227" y="2748972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</a:p>
        </p:txBody>
      </p:sp>
      <p:cxnSp>
        <p:nvCxnSpPr>
          <p:cNvPr id="29" name="Straight Connector 28"/>
          <p:cNvCxnSpPr>
            <a:cxnSpLocks/>
          </p:cNvCxnSpPr>
          <p:nvPr/>
        </p:nvCxnSpPr>
        <p:spPr>
          <a:xfrm flipH="1">
            <a:off x="1586653" y="2443830"/>
            <a:ext cx="481313" cy="265442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 flipH="1">
            <a:off x="1702881" y="2940909"/>
            <a:ext cx="398474" cy="218261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833454" y="4754679"/>
            <a:ext cx="6120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rational number because can be written as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8121997" y="4541729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V="1">
            <a:off x="8145495" y="4995502"/>
            <a:ext cx="3201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8109296" y="4889474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127666" y="4754678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4FBCB561-5B50-4CE8-A2F7-6865732E8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19" y="450467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0.75 is a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terminating decimal</a:t>
            </a:r>
          </a:p>
        </p:txBody>
      </p:sp>
      <p:sp>
        <p:nvSpPr>
          <p:cNvPr id="37" name="Text Box 36">
            <a:extLst>
              <a:ext uri="{FF2B5EF4-FFF2-40B4-BE49-F238E27FC236}">
                <a16:creationId xmlns:a16="http://schemas.microsoft.com/office/drawing/2014/main" id="{50ACA349-356C-434F-888D-A0BC58BF5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1090" y="2324248"/>
            <a:ext cx="5501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75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ED637458-CC3A-4855-BDC1-A618989CF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332" y="2343397"/>
            <a:ext cx="431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ADDB0E95-0C57-452D-8F5C-BDBC228A6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332" y="2540668"/>
            <a:ext cx="431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10C909D-7DD2-4819-940F-5A39CF25A092}"/>
              </a:ext>
            </a:extLst>
          </p:cNvPr>
          <p:cNvCxnSpPr>
            <a:cxnSpLocks/>
          </p:cNvCxnSpPr>
          <p:nvPr/>
        </p:nvCxnSpPr>
        <p:spPr>
          <a:xfrm flipH="1">
            <a:off x="2742960" y="2487442"/>
            <a:ext cx="250401" cy="189722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65BF310-C7A2-4FA1-9DDC-B4E057411CBE}"/>
              </a:ext>
            </a:extLst>
          </p:cNvPr>
          <p:cNvCxnSpPr>
            <a:cxnSpLocks/>
          </p:cNvCxnSpPr>
          <p:nvPr/>
        </p:nvCxnSpPr>
        <p:spPr>
          <a:xfrm flipH="1">
            <a:off x="2684522" y="2907331"/>
            <a:ext cx="429359" cy="210018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utoShape 52">
            <a:extLst>
              <a:ext uri="{FF2B5EF4-FFF2-40B4-BE49-F238E27FC236}">
                <a16:creationId xmlns:a16="http://schemas.microsoft.com/office/drawing/2014/main" id="{EDF9BCAB-B24C-4476-999D-98FA2A3974C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73677" y="3978639"/>
            <a:ext cx="4472215" cy="431800"/>
          </a:xfrm>
          <a:prstGeom prst="rightArrow">
            <a:avLst>
              <a:gd name="adj1" fmla="val 68343"/>
              <a:gd name="adj2" fmla="val 135475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 Box 53">
            <a:extLst>
              <a:ext uri="{FF2B5EF4-FFF2-40B4-BE49-F238E27FC236}">
                <a16:creationId xmlns:a16="http://schemas.microsoft.com/office/drawing/2014/main" id="{F634C03D-51B3-402E-B81B-9E69AB2E9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428" y="4026264"/>
            <a:ext cx="38054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Simplify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right hand side, dividing by 25</a:t>
            </a:r>
          </a:p>
        </p:txBody>
      </p:sp>
    </p:spTree>
    <p:extLst>
      <p:ext uri="{BB962C8B-B14F-4D97-AF65-F5344CB8AC3E}">
        <p14:creationId xmlns:p14="http://schemas.microsoft.com/office/powerpoint/2010/main" val="421658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 animBg="1"/>
      <p:bldP spid="10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4" grpId="0" animBg="1"/>
      <p:bldP spid="25" grpId="0"/>
      <p:bldP spid="26" grpId="0" animBg="1"/>
      <p:bldP spid="27" grpId="0"/>
      <p:bldP spid="2" grpId="0"/>
      <p:bldP spid="33" grpId="0"/>
      <p:bldP spid="34" grpId="0" animBg="1"/>
      <p:bldP spid="35" grpId="0"/>
      <p:bldP spid="21" grpId="0"/>
      <p:bldP spid="37" grpId="0"/>
      <p:bldP spid="38" grpId="0"/>
      <p:bldP spid="38" grpId="1"/>
      <p:bldP spid="39" grpId="0"/>
      <p:bldP spid="42" grpId="0" animBg="1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ChangeArrowheads="1"/>
          </p:cNvSpPr>
          <p:nvPr/>
        </p:nvSpPr>
        <p:spPr bwMode="auto">
          <a:xfrm>
            <a:off x="322263" y="1946655"/>
            <a:ext cx="1116012" cy="647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8129" y="332656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0.7, is a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recurring decimal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which is 0.77777…. 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87524" y="2019680"/>
            <a:ext cx="1116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0.7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871663" y="1946655"/>
            <a:ext cx="2484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0.777777…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459479" y="4574259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 flipV="1">
            <a:off x="2482977" y="5028032"/>
            <a:ext cx="3201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446778" y="4922004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880269" y="1778112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1439863" y="2618167"/>
            <a:ext cx="3671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7.777777…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1600778" y="3629832"/>
            <a:ext cx="718499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1689070" y="4759996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</a:p>
        </p:txBody>
      </p:sp>
      <p:sp>
        <p:nvSpPr>
          <p:cNvPr id="15" name="AutoShape 45"/>
          <p:cNvSpPr>
            <a:spLocks noChangeArrowheads="1"/>
          </p:cNvSpPr>
          <p:nvPr/>
        </p:nvSpPr>
        <p:spPr bwMode="auto">
          <a:xfrm flipH="1">
            <a:off x="4486424" y="2523738"/>
            <a:ext cx="4230183" cy="573212"/>
          </a:xfrm>
          <a:prstGeom prst="rightArrow">
            <a:avLst>
              <a:gd name="adj1" fmla="val 68343"/>
              <a:gd name="adj2" fmla="val 9671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5135714" y="2643768"/>
            <a:ext cx="26965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10</a:t>
            </a:r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 flipH="1">
            <a:off x="4486423" y="3280441"/>
            <a:ext cx="4230183" cy="431800"/>
          </a:xfrm>
          <a:prstGeom prst="rightArrow">
            <a:avLst>
              <a:gd name="adj1" fmla="val 68343"/>
              <a:gd name="adj2" fmla="val 136915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auto">
          <a:xfrm>
            <a:off x="5111750" y="3285459"/>
            <a:ext cx="35060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Subtract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top from the bottom</a:t>
            </a:r>
          </a:p>
        </p:txBody>
      </p:sp>
      <p:sp>
        <p:nvSpPr>
          <p:cNvPr id="19" name="AutoShape 52"/>
          <p:cNvSpPr>
            <a:spLocks noChangeArrowheads="1"/>
          </p:cNvSpPr>
          <p:nvPr/>
        </p:nvSpPr>
        <p:spPr bwMode="auto">
          <a:xfrm flipH="1">
            <a:off x="4486424" y="3798980"/>
            <a:ext cx="4230183" cy="431800"/>
          </a:xfrm>
          <a:prstGeom prst="rightArrow">
            <a:avLst>
              <a:gd name="adj1" fmla="val 68343"/>
              <a:gd name="adj2" fmla="val 135475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 Box 53"/>
          <p:cNvSpPr txBox="1">
            <a:spLocks noChangeArrowheads="1"/>
          </p:cNvSpPr>
          <p:nvPr/>
        </p:nvSpPr>
        <p:spPr bwMode="auto">
          <a:xfrm>
            <a:off x="5153174" y="3846605"/>
            <a:ext cx="23519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9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196788" y="3598005"/>
            <a:ext cx="26560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175952" y="3023849"/>
            <a:ext cx="849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1696872" y="4080229"/>
            <a:ext cx="4019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662455" y="4095286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2452463" y="4080229"/>
            <a:ext cx="4019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418046" y="4095286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cxnSp>
        <p:nvCxnSpPr>
          <p:cNvPr id="29" name="Straight Connector 28"/>
          <p:cNvCxnSpPr>
            <a:endCxn id="24" idx="0"/>
          </p:cNvCxnSpPr>
          <p:nvPr/>
        </p:nvCxnSpPr>
        <p:spPr>
          <a:xfrm flipH="1">
            <a:off x="1696872" y="3771316"/>
            <a:ext cx="174791" cy="308913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744010" y="4176345"/>
            <a:ext cx="174791" cy="308913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970097" y="11663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0841" y="5504937"/>
            <a:ext cx="6120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rational number because can be written as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8079384" y="5291987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V="1">
            <a:off x="8102882" y="5745760"/>
            <a:ext cx="3201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8066683" y="5639732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2263" y="5455733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0.77777….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88371070-071C-4971-B64C-2F1F336FB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5050" y="1370010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 that 0.7 Is a rational number</a:t>
            </a:r>
          </a:p>
        </p:txBody>
      </p:sp>
      <p:sp>
        <p:nvSpPr>
          <p:cNvPr id="37" name="Text Box 33">
            <a:extLst>
              <a:ext uri="{FF2B5EF4-FFF2-40B4-BE49-F238E27FC236}">
                <a16:creationId xmlns:a16="http://schemas.microsoft.com/office/drawing/2014/main" id="{5A622A75-23E5-4E82-9035-36E7CF983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274" y="116228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CCE8E74B-F740-4F92-A245-571B1E4D6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893" y="3612152"/>
            <a:ext cx="41160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05E0E04A-C7BD-4EB3-B604-99F49B7EC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976" y="3619213"/>
            <a:ext cx="41160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9A4B8CC-9191-4370-9308-E2B4274DE1F7}"/>
              </a:ext>
            </a:extLst>
          </p:cNvPr>
          <p:cNvCxnSpPr>
            <a:cxnSpLocks/>
          </p:cNvCxnSpPr>
          <p:nvPr/>
        </p:nvCxnSpPr>
        <p:spPr>
          <a:xfrm flipH="1">
            <a:off x="2834983" y="2773373"/>
            <a:ext cx="1017880" cy="225364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1D17C6B-FCA2-47D3-BA5A-B7BF78D60DE8}"/>
              </a:ext>
            </a:extLst>
          </p:cNvPr>
          <p:cNvCxnSpPr>
            <a:cxnSpLocks/>
          </p:cNvCxnSpPr>
          <p:nvPr/>
        </p:nvCxnSpPr>
        <p:spPr>
          <a:xfrm flipH="1">
            <a:off x="2893028" y="3192731"/>
            <a:ext cx="1017880" cy="225364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36">
            <a:extLst>
              <a:ext uri="{FF2B5EF4-FFF2-40B4-BE49-F238E27FC236}">
                <a16:creationId xmlns:a16="http://schemas.microsoft.com/office/drawing/2014/main" id="{4F316342-5A85-4B05-8C9B-800428794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811" y="3800842"/>
            <a:ext cx="41160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</a:p>
        </p:txBody>
      </p:sp>
      <p:sp>
        <p:nvSpPr>
          <p:cNvPr id="43" name="Text Box 3">
            <a:extLst>
              <a:ext uri="{FF2B5EF4-FFF2-40B4-BE49-F238E27FC236}">
                <a16:creationId xmlns:a16="http://schemas.microsoft.com/office/drawing/2014/main" id="{37917537-233F-4609-82F4-A05F2934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18" y="813962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recurring digit 7 is called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790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-0.00521 0.1620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7" grpId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3" grpId="0"/>
      <p:bldP spid="24" grpId="0" animBg="1"/>
      <p:bldP spid="25" grpId="0"/>
      <p:bldP spid="26" grpId="0" animBg="1"/>
      <p:bldP spid="27" grpId="0"/>
      <p:bldP spid="2" grpId="0"/>
      <p:bldP spid="33" grpId="0"/>
      <p:bldP spid="34" grpId="0" animBg="1"/>
      <p:bldP spid="35" grpId="0"/>
      <p:bldP spid="21" grpId="0"/>
      <p:bldP spid="38" grpId="0"/>
      <p:bldP spid="38" grpId="1"/>
      <p:bldP spid="39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Box 15">
            <a:extLst>
              <a:ext uri="{FF2B5EF4-FFF2-40B4-BE49-F238E27FC236}">
                <a16:creationId xmlns:a16="http://schemas.microsoft.com/office/drawing/2014/main" id="{79C56896-27A4-4D8F-8AEE-8049E81E7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736" y="2910254"/>
            <a:ext cx="33376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     0.462462…</a:t>
            </a:r>
          </a:p>
        </p:txBody>
      </p:sp>
      <p:sp>
        <p:nvSpPr>
          <p:cNvPr id="3" name="Rectangle 51"/>
          <p:cNvSpPr>
            <a:spLocks noChangeArrowheads="1"/>
          </p:cNvSpPr>
          <p:nvPr/>
        </p:nvSpPr>
        <p:spPr bwMode="auto">
          <a:xfrm>
            <a:off x="250336" y="2010745"/>
            <a:ext cx="1116012" cy="647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86848" y="2083770"/>
            <a:ext cx="12089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0.462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799736" y="2010745"/>
            <a:ext cx="2484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0.462462…</a:t>
            </a:r>
          </a:p>
        </p:txBody>
      </p:sp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1061473" y="2520893"/>
            <a:ext cx="36718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462.462462…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1223709" y="3353770"/>
            <a:ext cx="97202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999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utoShape 45"/>
          <p:cNvSpPr>
            <a:spLocks noChangeArrowheads="1"/>
          </p:cNvSpPr>
          <p:nvPr/>
        </p:nvSpPr>
        <p:spPr bwMode="auto">
          <a:xfrm flipH="1">
            <a:off x="4553857" y="2499812"/>
            <a:ext cx="4266611" cy="432693"/>
          </a:xfrm>
          <a:prstGeom prst="rightArrow">
            <a:avLst>
              <a:gd name="adj1" fmla="val 68343"/>
              <a:gd name="adj2" fmla="val 9671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5165929" y="2513259"/>
            <a:ext cx="28552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1000</a:t>
            </a:r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 flipH="1">
            <a:off x="4565778" y="2957443"/>
            <a:ext cx="4254691" cy="431800"/>
          </a:xfrm>
          <a:prstGeom prst="rightArrow">
            <a:avLst>
              <a:gd name="adj1" fmla="val 68343"/>
              <a:gd name="adj2" fmla="val 89376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auto">
          <a:xfrm>
            <a:off x="5152226" y="3005068"/>
            <a:ext cx="35060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Subtract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top from the bottom</a:t>
            </a:r>
          </a:p>
        </p:txBody>
      </p:sp>
      <p:sp>
        <p:nvSpPr>
          <p:cNvPr id="19" name="AutoShape 52"/>
          <p:cNvSpPr>
            <a:spLocks noChangeArrowheads="1"/>
          </p:cNvSpPr>
          <p:nvPr/>
        </p:nvSpPr>
        <p:spPr bwMode="auto">
          <a:xfrm flipH="1">
            <a:off x="4553858" y="3522490"/>
            <a:ext cx="4266612" cy="431800"/>
          </a:xfrm>
          <a:prstGeom prst="rightArrow">
            <a:avLst>
              <a:gd name="adj1" fmla="val 68343"/>
              <a:gd name="adj2" fmla="val 9513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 Box 53"/>
          <p:cNvSpPr txBox="1">
            <a:spLocks noChangeArrowheads="1"/>
          </p:cNvSpPr>
          <p:nvPr/>
        </p:nvSpPr>
        <p:spPr bwMode="auto">
          <a:xfrm>
            <a:off x="5410361" y="3596376"/>
            <a:ext cx="22594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999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459305" y="4510423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154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2459268" y="4851220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333</a:t>
            </a: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1684569" y="4702079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2494788" y="4961635"/>
            <a:ext cx="79795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317312" y="3404345"/>
            <a:ext cx="2909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14409" y="2840677"/>
            <a:ext cx="849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>
            <a:off x="1309375" y="3812022"/>
            <a:ext cx="79795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1317312" y="3735677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999</a:t>
            </a:r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2444981" y="3775516"/>
            <a:ext cx="79795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2452918" y="3699171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999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328385" y="3564717"/>
            <a:ext cx="471351" cy="12150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410198" y="3944389"/>
            <a:ext cx="471351" cy="12150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47370" y="1404065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 that 0.462 is a rational number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351222" y="5621342"/>
            <a:ext cx="6120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rational number because can be written as</a:t>
            </a: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282493" y="5596868"/>
            <a:ext cx="12089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0.462</a:t>
            </a: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7498735" y="5445303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154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7498698" y="5786100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333</a:t>
            </a:r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7534218" y="5896515"/>
            <a:ext cx="79795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15E33BB8-6554-43F2-BF72-82EEC4052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078" y="121972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46" name="Text Box 33">
            <a:extLst>
              <a:ext uri="{FF2B5EF4-FFF2-40B4-BE49-F238E27FC236}">
                <a16:creationId xmlns:a16="http://schemas.microsoft.com/office/drawing/2014/main" id="{D17FCD50-A24D-42B0-9D67-828A37BEF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478" y="122134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47" name="Text Box 33">
            <a:extLst>
              <a:ext uri="{FF2B5EF4-FFF2-40B4-BE49-F238E27FC236}">
                <a16:creationId xmlns:a16="http://schemas.microsoft.com/office/drawing/2014/main" id="{1B03CC7E-5AF8-415F-B3D2-4754B6A5D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37" y="1833517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48" name="Text Box 33">
            <a:extLst>
              <a:ext uri="{FF2B5EF4-FFF2-40B4-BE49-F238E27FC236}">
                <a16:creationId xmlns:a16="http://schemas.microsoft.com/office/drawing/2014/main" id="{DE27207C-DF97-4C43-80B2-7B7FE2BF6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010" y="1820899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49" name="Text Box 33">
            <a:extLst>
              <a:ext uri="{FF2B5EF4-FFF2-40B4-BE49-F238E27FC236}">
                <a16:creationId xmlns:a16="http://schemas.microsoft.com/office/drawing/2014/main" id="{4456A8F5-C1A7-46D0-BE6C-7DF8913A9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95" y="5374519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50" name="Text Box 33">
            <a:extLst>
              <a:ext uri="{FF2B5EF4-FFF2-40B4-BE49-F238E27FC236}">
                <a16:creationId xmlns:a16="http://schemas.microsoft.com/office/drawing/2014/main" id="{E8BD26B0-AC6E-4713-9F8B-D40F414A0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95" y="53761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2DBD0BF-B173-424B-A452-8AC87457EC8F}"/>
              </a:ext>
            </a:extLst>
          </p:cNvPr>
          <p:cNvCxnSpPr>
            <a:cxnSpLocks/>
          </p:cNvCxnSpPr>
          <p:nvPr/>
        </p:nvCxnSpPr>
        <p:spPr>
          <a:xfrm flipH="1">
            <a:off x="3232303" y="2666538"/>
            <a:ext cx="1017880" cy="225364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9745804-84A6-4895-8C59-501525DD793F}"/>
              </a:ext>
            </a:extLst>
          </p:cNvPr>
          <p:cNvCxnSpPr>
            <a:cxnSpLocks/>
          </p:cNvCxnSpPr>
          <p:nvPr/>
        </p:nvCxnSpPr>
        <p:spPr>
          <a:xfrm flipH="1">
            <a:off x="3290348" y="3055916"/>
            <a:ext cx="1017880" cy="225364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utoShape 52">
            <a:extLst>
              <a:ext uri="{FF2B5EF4-FFF2-40B4-BE49-F238E27FC236}">
                <a16:creationId xmlns:a16="http://schemas.microsoft.com/office/drawing/2014/main" id="{6637BDDF-F185-4597-BBE7-1692166E983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553856" y="4093498"/>
            <a:ext cx="4266614" cy="431800"/>
          </a:xfrm>
          <a:prstGeom prst="rightArrow">
            <a:avLst>
              <a:gd name="adj1" fmla="val 68343"/>
              <a:gd name="adj2" fmla="val 9225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 Box 53">
            <a:extLst>
              <a:ext uri="{FF2B5EF4-FFF2-40B4-BE49-F238E27FC236}">
                <a16:creationId xmlns:a16="http://schemas.microsoft.com/office/drawing/2014/main" id="{B6A4ADF9-2506-4924-81B8-9EDEB3030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660" y="4141123"/>
            <a:ext cx="3198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Cancelling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999 in the left hand side</a:t>
            </a:r>
          </a:p>
        </p:txBody>
      </p:sp>
      <p:sp>
        <p:nvSpPr>
          <p:cNvPr id="55" name="AutoShape 52">
            <a:extLst>
              <a:ext uri="{FF2B5EF4-FFF2-40B4-BE49-F238E27FC236}">
                <a16:creationId xmlns:a16="http://schemas.microsoft.com/office/drawing/2014/main" id="{2213B3C2-5A16-445C-91A4-BC5B262D2A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565778" y="4726585"/>
            <a:ext cx="4254693" cy="431800"/>
          </a:xfrm>
          <a:prstGeom prst="rightArrow">
            <a:avLst>
              <a:gd name="adj1" fmla="val 68343"/>
              <a:gd name="adj2" fmla="val 86495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 Box 53">
            <a:extLst>
              <a:ext uri="{FF2B5EF4-FFF2-40B4-BE49-F238E27FC236}">
                <a16:creationId xmlns:a16="http://schemas.microsoft.com/office/drawing/2014/main" id="{8DCAC720-82F3-48C2-96EC-3C0A59946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1238" y="4774210"/>
            <a:ext cx="37012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Simplify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right hand side, dividing by 3</a:t>
            </a:r>
          </a:p>
        </p:txBody>
      </p:sp>
      <p:sp>
        <p:nvSpPr>
          <p:cNvPr id="57" name="Text Box 36">
            <a:extLst>
              <a:ext uri="{FF2B5EF4-FFF2-40B4-BE49-F238E27FC236}">
                <a16:creationId xmlns:a16="http://schemas.microsoft.com/office/drawing/2014/main" id="{5E3BE955-698B-44B3-941C-EB0AC106F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18" y="3357161"/>
            <a:ext cx="47793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sp>
        <p:nvSpPr>
          <p:cNvPr id="58" name="Text Box 36">
            <a:extLst>
              <a:ext uri="{FF2B5EF4-FFF2-40B4-BE49-F238E27FC236}">
                <a16:creationId xmlns:a16="http://schemas.microsoft.com/office/drawing/2014/main" id="{4FC3E230-AEE7-41DF-821E-80987CF79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585" y="3370962"/>
            <a:ext cx="78579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462</a:t>
            </a:r>
          </a:p>
        </p:txBody>
      </p:sp>
      <p:sp>
        <p:nvSpPr>
          <p:cNvPr id="59" name="Text Box 36">
            <a:extLst>
              <a:ext uri="{FF2B5EF4-FFF2-40B4-BE49-F238E27FC236}">
                <a16:creationId xmlns:a16="http://schemas.microsoft.com/office/drawing/2014/main" id="{36ADFF1B-8E21-4B52-B7BA-D94451605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02" y="3522827"/>
            <a:ext cx="47793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0818E35-895F-469A-AA9F-E155C0ABC247}"/>
              </a:ext>
            </a:extLst>
          </p:cNvPr>
          <p:cNvCxnSpPr/>
          <p:nvPr/>
        </p:nvCxnSpPr>
        <p:spPr>
          <a:xfrm flipH="1">
            <a:off x="2513427" y="3550850"/>
            <a:ext cx="471351" cy="12150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D3324A4-DEDE-4702-A54C-5919DD1FB65B}"/>
              </a:ext>
            </a:extLst>
          </p:cNvPr>
          <p:cNvCxnSpPr/>
          <p:nvPr/>
        </p:nvCxnSpPr>
        <p:spPr>
          <a:xfrm flipH="1">
            <a:off x="2595240" y="3930522"/>
            <a:ext cx="471351" cy="12150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3">
            <a:extLst>
              <a:ext uri="{FF2B5EF4-FFF2-40B4-BE49-F238E27FC236}">
                <a16:creationId xmlns:a16="http://schemas.microsoft.com/office/drawing/2014/main" id="{6D223E9F-B1F5-4FBA-966A-B1512937B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9" y="332656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0.462, is a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recurring decimal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which is 0.4624624…. </a:t>
            </a:r>
          </a:p>
        </p:txBody>
      </p:sp>
      <p:sp>
        <p:nvSpPr>
          <p:cNvPr id="70" name="Text Box 33">
            <a:extLst>
              <a:ext uri="{FF2B5EF4-FFF2-40B4-BE49-F238E27FC236}">
                <a16:creationId xmlns:a16="http://schemas.microsoft.com/office/drawing/2014/main" id="{5BCC03A2-AF20-4B07-89E4-FDA5A4D90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097" y="11663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71" name="Text Box 3">
            <a:extLst>
              <a:ext uri="{FF2B5EF4-FFF2-40B4-BE49-F238E27FC236}">
                <a16:creationId xmlns:a16="http://schemas.microsoft.com/office/drawing/2014/main" id="{87158DD8-C3A2-4850-BDAD-E18F58C43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18" y="813962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recurring digits 462 is called the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 Box 33">
            <a:extLst>
              <a:ext uri="{FF2B5EF4-FFF2-40B4-BE49-F238E27FC236}">
                <a16:creationId xmlns:a16="http://schemas.microsoft.com/office/drawing/2014/main" id="{1CA2E7C5-EDE4-4F29-92DC-6B46597C7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561" y="11880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59054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5.55112E-17 L 0.00069 0.1243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" grpId="0" animBg="1"/>
      <p:bldP spid="6" grpId="0"/>
      <p:bldP spid="7" grpId="0"/>
      <p:bldP spid="7" grpId="1"/>
      <p:bldP spid="7" grpId="2"/>
      <p:bldP spid="12" grpId="0"/>
      <p:bldP spid="13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2" grpId="0"/>
      <p:bldP spid="23" grpId="0"/>
      <p:bldP spid="24" grpId="0"/>
      <p:bldP spid="25" grpId="0" animBg="1"/>
      <p:bldP spid="27" grpId="0"/>
      <p:bldP spid="28" grpId="0" animBg="1"/>
      <p:bldP spid="29" grpId="0"/>
      <p:bldP spid="30" grpId="0" animBg="1"/>
      <p:bldP spid="31" grpId="0"/>
      <p:bldP spid="39" grpId="0"/>
      <p:bldP spid="40" grpId="0"/>
      <p:bldP spid="42" grpId="0"/>
      <p:bldP spid="43" grpId="0"/>
      <p:bldP spid="44" grpId="0" animBg="1"/>
      <p:bldP spid="47" grpId="0"/>
      <p:bldP spid="48" grpId="0"/>
      <p:bldP spid="49" grpId="0"/>
      <p:bldP spid="50" grpId="0"/>
      <p:bldP spid="53" grpId="0" animBg="1"/>
      <p:bldP spid="54" grpId="0"/>
      <p:bldP spid="55" grpId="0" animBg="1"/>
      <p:bldP spid="56" grpId="0"/>
      <p:bldP spid="57" grpId="0"/>
      <p:bldP spid="57" grpId="1"/>
      <p:bldP spid="58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34">
            <a:extLst>
              <a:ext uri="{FF2B5EF4-FFF2-40B4-BE49-F238E27FC236}">
                <a16:creationId xmlns:a16="http://schemas.microsoft.com/office/drawing/2014/main" id="{2420536D-E06D-481E-999A-B86571962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420" y="3125911"/>
            <a:ext cx="3671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  7.33333</a:t>
            </a:r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B5A91629-B004-4328-88B0-DB0AC3BD3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61" y="564847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recurring digit 3 is called the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51"/>
          <p:cNvSpPr>
            <a:spLocks noChangeArrowheads="1"/>
          </p:cNvSpPr>
          <p:nvPr/>
        </p:nvSpPr>
        <p:spPr bwMode="auto">
          <a:xfrm>
            <a:off x="553451" y="1617666"/>
            <a:ext cx="1116012" cy="647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89963" y="1690691"/>
            <a:ext cx="973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0.73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850718" y="1657446"/>
            <a:ext cx="2484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0.733333</a:t>
            </a: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1110179" y="1450217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1521032" y="2060393"/>
            <a:ext cx="3671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7.33333</a:t>
            </a:r>
          </a:p>
        </p:txBody>
      </p:sp>
      <p:sp>
        <p:nvSpPr>
          <p:cNvPr id="13" name="Text Box 35"/>
          <p:cNvSpPr txBox="1">
            <a:spLocks noChangeArrowheads="1"/>
          </p:cNvSpPr>
          <p:nvPr/>
        </p:nvSpPr>
        <p:spPr bwMode="auto">
          <a:xfrm>
            <a:off x="1671052" y="3633791"/>
            <a:ext cx="84965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1370360" y="2612142"/>
            <a:ext cx="3671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73.3333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2020210" y="4549593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</a:p>
        </p:txBody>
      </p:sp>
      <p:sp>
        <p:nvSpPr>
          <p:cNvPr id="19" name="Text Box 41"/>
          <p:cNvSpPr txBox="1">
            <a:spLocks noChangeArrowheads="1"/>
          </p:cNvSpPr>
          <p:nvPr/>
        </p:nvSpPr>
        <p:spPr bwMode="auto">
          <a:xfrm>
            <a:off x="2740125" y="4379576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>
            <a:off x="2737803" y="4828561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 Box 43"/>
          <p:cNvSpPr txBox="1">
            <a:spLocks noChangeArrowheads="1"/>
          </p:cNvSpPr>
          <p:nvPr/>
        </p:nvSpPr>
        <p:spPr bwMode="auto">
          <a:xfrm>
            <a:off x="2770835" y="4745661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23" name="AutoShape 45"/>
          <p:cNvSpPr>
            <a:spLocks noChangeArrowheads="1"/>
          </p:cNvSpPr>
          <p:nvPr/>
        </p:nvSpPr>
        <p:spPr bwMode="auto">
          <a:xfrm flipH="1">
            <a:off x="4145213" y="1928630"/>
            <a:ext cx="4712122" cy="792162"/>
          </a:xfrm>
          <a:prstGeom prst="rightArrow">
            <a:avLst>
              <a:gd name="adj1" fmla="val 68343"/>
              <a:gd name="adj2" fmla="val 9671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 Box 46"/>
          <p:cNvSpPr txBox="1">
            <a:spLocks noChangeArrowheads="1"/>
          </p:cNvSpPr>
          <p:nvPr/>
        </p:nvSpPr>
        <p:spPr bwMode="auto">
          <a:xfrm>
            <a:off x="4580304" y="2034992"/>
            <a:ext cx="43521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Scale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up the above so that recurring part starts straight after decimal point, multiply by 10.</a:t>
            </a:r>
          </a:p>
        </p:txBody>
      </p:sp>
      <p:sp>
        <p:nvSpPr>
          <p:cNvPr id="25" name="AutoShape 49"/>
          <p:cNvSpPr>
            <a:spLocks noChangeArrowheads="1"/>
          </p:cNvSpPr>
          <p:nvPr/>
        </p:nvSpPr>
        <p:spPr bwMode="auto">
          <a:xfrm flipH="1">
            <a:off x="4145213" y="2699174"/>
            <a:ext cx="4712122" cy="663625"/>
          </a:xfrm>
          <a:prstGeom prst="rightArrow">
            <a:avLst>
              <a:gd name="adj1" fmla="val 68343"/>
              <a:gd name="adj2" fmla="val 11624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 Box 50"/>
          <p:cNvSpPr txBox="1">
            <a:spLocks noChangeArrowheads="1"/>
          </p:cNvSpPr>
          <p:nvPr/>
        </p:nvSpPr>
        <p:spPr bwMode="auto">
          <a:xfrm>
            <a:off x="4627980" y="2760759"/>
            <a:ext cx="3856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Scale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above to line up recurring parts, multiply by 100</a:t>
            </a:r>
          </a:p>
        </p:txBody>
      </p:sp>
      <p:sp>
        <p:nvSpPr>
          <p:cNvPr id="27" name="AutoShape 52"/>
          <p:cNvSpPr>
            <a:spLocks noChangeArrowheads="1"/>
          </p:cNvSpPr>
          <p:nvPr/>
        </p:nvSpPr>
        <p:spPr bwMode="auto">
          <a:xfrm flipH="1">
            <a:off x="4154401" y="3416783"/>
            <a:ext cx="4740048" cy="389309"/>
          </a:xfrm>
          <a:prstGeom prst="rightArrow">
            <a:avLst>
              <a:gd name="adj1" fmla="val 68343"/>
              <a:gd name="adj2" fmla="val 197457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 Box 53"/>
          <p:cNvSpPr txBox="1">
            <a:spLocks noChangeArrowheads="1"/>
          </p:cNvSpPr>
          <p:nvPr/>
        </p:nvSpPr>
        <p:spPr bwMode="auto">
          <a:xfrm>
            <a:off x="4804072" y="3464408"/>
            <a:ext cx="36471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Subtract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two equations above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462704" y="3683617"/>
            <a:ext cx="2909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76845" y="3090888"/>
            <a:ext cx="849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AutoShape 52"/>
          <p:cNvSpPr>
            <a:spLocks noChangeArrowheads="1"/>
          </p:cNvSpPr>
          <p:nvPr/>
        </p:nvSpPr>
        <p:spPr bwMode="auto">
          <a:xfrm flipH="1">
            <a:off x="4150921" y="3923070"/>
            <a:ext cx="4740049" cy="389309"/>
          </a:xfrm>
          <a:prstGeom prst="rightArrow">
            <a:avLst>
              <a:gd name="adj1" fmla="val 68343"/>
              <a:gd name="adj2" fmla="val 193664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5451100" y="3928016"/>
            <a:ext cx="21552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90</a:t>
            </a:r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>
            <a:off x="1661526" y="407398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1669463" y="4053033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2690847" y="407398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2698784" y="4053033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1748289" y="3809212"/>
            <a:ext cx="340242" cy="21983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780717" y="4237436"/>
            <a:ext cx="275386" cy="16980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838227" y="5420499"/>
            <a:ext cx="6120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rational number because can be written as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7959070" y="528108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>
            <a:off x="7956748" y="573006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7989780" y="5647165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2" name="Rectangle 1"/>
          <p:cNvSpPr/>
          <p:nvPr/>
        </p:nvSpPr>
        <p:spPr>
          <a:xfrm>
            <a:off x="263757" y="5393226"/>
            <a:ext cx="1574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0.733333…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AutoShape 52"/>
          <p:cNvSpPr>
            <a:spLocks noChangeArrowheads="1"/>
          </p:cNvSpPr>
          <p:nvPr/>
        </p:nvSpPr>
        <p:spPr bwMode="auto">
          <a:xfrm flipH="1">
            <a:off x="4154401" y="4894002"/>
            <a:ext cx="4736571" cy="431800"/>
          </a:xfrm>
          <a:prstGeom prst="rightArrow">
            <a:avLst>
              <a:gd name="adj1" fmla="val 68343"/>
              <a:gd name="adj2" fmla="val 17022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 Box 53"/>
          <p:cNvSpPr txBox="1">
            <a:spLocks noChangeArrowheads="1"/>
          </p:cNvSpPr>
          <p:nvPr/>
        </p:nvSpPr>
        <p:spPr bwMode="auto">
          <a:xfrm>
            <a:off x="4987656" y="4933637"/>
            <a:ext cx="37012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implify the right hand side, dividing by 6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7090532-9138-43FD-AE27-C243F7025F00}"/>
              </a:ext>
            </a:extLst>
          </p:cNvPr>
          <p:cNvGrpSpPr/>
          <p:nvPr/>
        </p:nvGrpSpPr>
        <p:grpSpPr>
          <a:xfrm>
            <a:off x="118994" y="963331"/>
            <a:ext cx="8771979" cy="737477"/>
            <a:chOff x="1258050" y="102244"/>
            <a:chExt cx="8771979" cy="737477"/>
          </a:xfrm>
        </p:grpSpPr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1258050" y="254946"/>
              <a:ext cx="877197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Show that 0.73 is a rational number</a:t>
              </a:r>
            </a:p>
          </p:txBody>
        </p:sp>
        <p:sp>
          <p:nvSpPr>
            <p:cNvPr id="47" name="Text Box 33">
              <a:extLst>
                <a:ext uri="{FF2B5EF4-FFF2-40B4-BE49-F238E27FC236}">
                  <a16:creationId xmlns:a16="http://schemas.microsoft.com/office/drawing/2014/main" id="{9A1A0C0C-1402-4A0C-AECB-74C5AD538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673" y="102244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•</a:t>
              </a:r>
            </a:p>
          </p:txBody>
        </p:sp>
      </p:grpSp>
      <p:sp>
        <p:nvSpPr>
          <p:cNvPr id="48" name="Text Box 3">
            <a:extLst>
              <a:ext uri="{FF2B5EF4-FFF2-40B4-BE49-F238E27FC236}">
                <a16:creationId xmlns:a16="http://schemas.microsoft.com/office/drawing/2014/main" id="{0DB666D5-2982-46EF-941F-ECCD6B1AB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0" y="84022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0.73, is a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recurring decimal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which is 0.73333…. </a:t>
            </a:r>
          </a:p>
        </p:txBody>
      </p:sp>
      <p:sp>
        <p:nvSpPr>
          <p:cNvPr id="50" name="Text Box 33">
            <a:extLst>
              <a:ext uri="{FF2B5EF4-FFF2-40B4-BE49-F238E27FC236}">
                <a16:creationId xmlns:a16="http://schemas.microsoft.com/office/drawing/2014/main" id="{AA15DBED-01B7-44D5-9E12-BF3A582C0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32" y="-5519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8835346-D96B-49DB-91BD-E546594A5906}"/>
              </a:ext>
            </a:extLst>
          </p:cNvPr>
          <p:cNvCxnSpPr>
            <a:cxnSpLocks/>
          </p:cNvCxnSpPr>
          <p:nvPr/>
        </p:nvCxnSpPr>
        <p:spPr>
          <a:xfrm flipH="1">
            <a:off x="3120803" y="2776826"/>
            <a:ext cx="735601" cy="193039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929BDB0-78E9-45A8-893D-24B459E980D4}"/>
              </a:ext>
            </a:extLst>
          </p:cNvPr>
          <p:cNvCxnSpPr>
            <a:cxnSpLocks/>
          </p:cNvCxnSpPr>
          <p:nvPr/>
        </p:nvCxnSpPr>
        <p:spPr>
          <a:xfrm flipH="1">
            <a:off x="3178848" y="3279219"/>
            <a:ext cx="753756" cy="149781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35">
            <a:extLst>
              <a:ext uri="{FF2B5EF4-FFF2-40B4-BE49-F238E27FC236}">
                <a16:creationId xmlns:a16="http://schemas.microsoft.com/office/drawing/2014/main" id="{200D1868-9088-4E45-AB80-AFDDFD714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085" y="3663514"/>
            <a:ext cx="465311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sp>
        <p:nvSpPr>
          <p:cNvPr id="54" name="Text Box 35">
            <a:extLst>
              <a:ext uri="{FF2B5EF4-FFF2-40B4-BE49-F238E27FC236}">
                <a16:creationId xmlns:a16="http://schemas.microsoft.com/office/drawing/2014/main" id="{2E63F325-9977-4EE0-878A-5AEF983E3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038" y="3659051"/>
            <a:ext cx="715326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66</a:t>
            </a:r>
          </a:p>
        </p:txBody>
      </p:sp>
      <p:sp>
        <p:nvSpPr>
          <p:cNvPr id="55" name="Text Box 35">
            <a:extLst>
              <a:ext uri="{FF2B5EF4-FFF2-40B4-BE49-F238E27FC236}">
                <a16:creationId xmlns:a16="http://schemas.microsoft.com/office/drawing/2014/main" id="{E0A98F4C-0B42-48F8-A45F-A771AAFF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196" y="3820080"/>
            <a:ext cx="465311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sp>
        <p:nvSpPr>
          <p:cNvPr id="58" name="AutoShape 52">
            <a:extLst>
              <a:ext uri="{FF2B5EF4-FFF2-40B4-BE49-F238E27FC236}">
                <a16:creationId xmlns:a16="http://schemas.microsoft.com/office/drawing/2014/main" id="{055C6587-1210-4654-8F04-013DE70BAF3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54401" y="4363026"/>
            <a:ext cx="4736569" cy="431800"/>
          </a:xfrm>
          <a:prstGeom prst="rightArrow">
            <a:avLst>
              <a:gd name="adj1" fmla="val 68343"/>
              <a:gd name="adj2" fmla="val 17431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 Box 53">
            <a:extLst>
              <a:ext uri="{FF2B5EF4-FFF2-40B4-BE49-F238E27FC236}">
                <a16:creationId xmlns:a16="http://schemas.microsoft.com/office/drawing/2014/main" id="{5068257A-C012-4A1E-BD46-C61A50DAD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152" y="4410651"/>
            <a:ext cx="30942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Cancelling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90 in the left hand side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5A12F0D-2AD7-4F5A-89CC-31E407C0A0C8}"/>
              </a:ext>
            </a:extLst>
          </p:cNvPr>
          <p:cNvCxnSpPr/>
          <p:nvPr/>
        </p:nvCxnSpPr>
        <p:spPr>
          <a:xfrm flipH="1">
            <a:off x="2800660" y="3796719"/>
            <a:ext cx="340242" cy="21983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91C39A0-B0DA-4FB4-A688-6249BDA4B87F}"/>
              </a:ext>
            </a:extLst>
          </p:cNvPr>
          <p:cNvCxnSpPr/>
          <p:nvPr/>
        </p:nvCxnSpPr>
        <p:spPr>
          <a:xfrm flipH="1">
            <a:off x="2833088" y="4224943"/>
            <a:ext cx="275386" cy="16980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19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0278 0.1541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" grpId="0" animBg="1"/>
      <p:bldP spid="6" grpId="0"/>
      <p:bldP spid="7" grpId="0"/>
      <p:bldP spid="11" grpId="0"/>
      <p:bldP spid="12" grpId="0"/>
      <p:bldP spid="12" grpId="1"/>
      <p:bldP spid="12" grpId="2"/>
      <p:bldP spid="13" grpId="0"/>
      <p:bldP spid="14" grpId="0"/>
      <p:bldP spid="15" grpId="0"/>
      <p:bldP spid="19" grpId="0"/>
      <p:bldP spid="20" grpId="0" animBg="1"/>
      <p:bldP spid="21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41" grpId="0"/>
      <p:bldP spid="42" grpId="0"/>
      <p:bldP spid="43" grpId="0" animBg="1"/>
      <p:bldP spid="44" grpId="0"/>
      <p:bldP spid="2" grpId="0"/>
      <p:bldP spid="45" grpId="0" animBg="1"/>
      <p:bldP spid="46" grpId="0"/>
      <p:bldP spid="53" grpId="0"/>
      <p:bldP spid="53" grpId="1"/>
      <p:bldP spid="54" grpId="0"/>
      <p:bldP spid="55" grpId="0"/>
      <p:bldP spid="58" grpId="0" animBg="1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77154" y="1772668"/>
            <a:ext cx="1262062" cy="6477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13666" y="1845693"/>
            <a:ext cx="1198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0.658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026554" y="1772668"/>
            <a:ext cx="2808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0.6585858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666985" y="2175097"/>
            <a:ext cx="3671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6.585858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418354" y="3734024"/>
            <a:ext cx="984141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19124" y="2659658"/>
            <a:ext cx="3671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  658.585858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026554" y="4665093"/>
            <a:ext cx="766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714923" y="4495737"/>
            <a:ext cx="77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326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2726829" y="4952041"/>
            <a:ext cx="755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704323" y="4879631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495</a:t>
            </a:r>
          </a:p>
        </p:txBody>
      </p:sp>
      <p:sp>
        <p:nvSpPr>
          <p:cNvPr id="23" name="AutoShape 24"/>
          <p:cNvSpPr>
            <a:spLocks noChangeArrowheads="1"/>
          </p:cNvSpPr>
          <p:nvPr/>
        </p:nvSpPr>
        <p:spPr bwMode="auto">
          <a:xfrm flipH="1">
            <a:off x="4612479" y="2001095"/>
            <a:ext cx="4429769" cy="792162"/>
          </a:xfrm>
          <a:prstGeom prst="rightArrow">
            <a:avLst>
              <a:gd name="adj1" fmla="val 68343"/>
              <a:gd name="adj2" fmla="val 96711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5278574" y="2081377"/>
            <a:ext cx="3809446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Scale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up the above so that recurring part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starts straight after decimal point</a:t>
            </a:r>
          </a:p>
        </p:txBody>
      </p:sp>
      <p:sp>
        <p:nvSpPr>
          <p:cNvPr id="25" name="AutoShape 26"/>
          <p:cNvSpPr>
            <a:spLocks noChangeArrowheads="1"/>
          </p:cNvSpPr>
          <p:nvPr/>
        </p:nvSpPr>
        <p:spPr bwMode="auto">
          <a:xfrm flipH="1">
            <a:off x="4612479" y="2757099"/>
            <a:ext cx="4429770" cy="671611"/>
          </a:xfrm>
          <a:prstGeom prst="rightArrow">
            <a:avLst>
              <a:gd name="adj1" fmla="val 68343"/>
              <a:gd name="adj2" fmla="val 109287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5338872" y="2807672"/>
            <a:ext cx="3877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Scale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above to line up recurring parts multiply by 100</a:t>
            </a:r>
          </a:p>
        </p:txBody>
      </p:sp>
      <p:sp>
        <p:nvSpPr>
          <p:cNvPr id="27" name="AutoShape 28"/>
          <p:cNvSpPr>
            <a:spLocks noChangeArrowheads="1"/>
          </p:cNvSpPr>
          <p:nvPr/>
        </p:nvSpPr>
        <p:spPr bwMode="auto">
          <a:xfrm flipH="1">
            <a:off x="4612479" y="3450382"/>
            <a:ext cx="4419560" cy="431800"/>
          </a:xfrm>
          <a:prstGeom prst="rightArrow">
            <a:avLst>
              <a:gd name="adj1" fmla="val 68343"/>
              <a:gd name="adj2" fmla="val 178692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5143055" y="3483446"/>
            <a:ext cx="3436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Subtract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two equations above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006484" y="3757688"/>
            <a:ext cx="2909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89565" y="3164959"/>
            <a:ext cx="849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1447117" y="420208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1455054" y="4100456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990</a:t>
            </a:r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>
            <a:off x="2678143" y="420208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2636248" y="4088000"/>
            <a:ext cx="732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990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533880" y="3937880"/>
            <a:ext cx="492674" cy="15012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566308" y="4320286"/>
            <a:ext cx="484740" cy="134373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52"/>
          <p:cNvSpPr>
            <a:spLocks noChangeArrowheads="1"/>
          </p:cNvSpPr>
          <p:nvPr/>
        </p:nvSpPr>
        <p:spPr bwMode="auto">
          <a:xfrm flipH="1">
            <a:off x="4612478" y="4006563"/>
            <a:ext cx="4421622" cy="431800"/>
          </a:xfrm>
          <a:prstGeom prst="rightArrow">
            <a:avLst>
              <a:gd name="adj1" fmla="val 68343"/>
              <a:gd name="adj2" fmla="val 178692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5425514" y="4010010"/>
            <a:ext cx="22594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Divide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both sides by 990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60060" y="1260049"/>
            <a:ext cx="8771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 that 0.658 is a rational number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838227" y="5420499"/>
            <a:ext cx="6120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 rational number because can be written as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0405" y="5406084"/>
            <a:ext cx="1880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0.6585858….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8009981" y="5196463"/>
            <a:ext cx="77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326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8021887" y="5652767"/>
            <a:ext cx="755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7999381" y="5580357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495</a:t>
            </a:r>
          </a:p>
        </p:txBody>
      </p:sp>
      <p:sp>
        <p:nvSpPr>
          <p:cNvPr id="48" name="Text Box 33">
            <a:extLst>
              <a:ext uri="{FF2B5EF4-FFF2-40B4-BE49-F238E27FC236}">
                <a16:creationId xmlns:a16="http://schemas.microsoft.com/office/drawing/2014/main" id="{F4818B1D-633E-44CE-91C2-07A6C873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044" y="108810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49" name="Text Box 33">
            <a:extLst>
              <a:ext uri="{FF2B5EF4-FFF2-40B4-BE49-F238E27FC236}">
                <a16:creationId xmlns:a16="http://schemas.microsoft.com/office/drawing/2014/main" id="{580F97DA-23A0-4AE3-BE1D-2BA30ACD3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569" y="109078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50" name="Text Box 33">
            <a:extLst>
              <a:ext uri="{FF2B5EF4-FFF2-40B4-BE49-F238E27FC236}">
                <a16:creationId xmlns:a16="http://schemas.microsoft.com/office/drawing/2014/main" id="{0B12F431-F29F-4537-8294-507332E3D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6" y="1589365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51" name="Text Box 33">
            <a:extLst>
              <a:ext uri="{FF2B5EF4-FFF2-40B4-BE49-F238E27FC236}">
                <a16:creationId xmlns:a16="http://schemas.microsoft.com/office/drawing/2014/main" id="{596D1E5A-D344-4A04-9DB3-BD31AD3D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14" y="1589365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52" name="Text Box 3">
            <a:extLst>
              <a:ext uri="{FF2B5EF4-FFF2-40B4-BE49-F238E27FC236}">
                <a16:creationId xmlns:a16="http://schemas.microsoft.com/office/drawing/2014/main" id="{C1F4CBB9-929F-4838-9681-8D534349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61" y="564847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recurring digits 58 is called the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D5765B79-2182-41D5-9669-072281A5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80" y="84022"/>
            <a:ext cx="90320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0.658, is a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recurring decimal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which is 0.6585858…. </a:t>
            </a:r>
          </a:p>
        </p:txBody>
      </p:sp>
      <p:sp>
        <p:nvSpPr>
          <p:cNvPr id="54" name="Text Box 33">
            <a:extLst>
              <a:ext uri="{FF2B5EF4-FFF2-40B4-BE49-F238E27FC236}">
                <a16:creationId xmlns:a16="http://schemas.microsoft.com/office/drawing/2014/main" id="{39BA2523-F188-4134-8D22-EEB66A5DC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32" y="-5519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•</a:t>
            </a:r>
          </a:p>
        </p:txBody>
      </p:sp>
      <p:sp>
        <p:nvSpPr>
          <p:cNvPr id="55" name="Text Box 13">
            <a:extLst>
              <a:ext uri="{FF2B5EF4-FFF2-40B4-BE49-F238E27FC236}">
                <a16:creationId xmlns:a16="http://schemas.microsoft.com/office/drawing/2014/main" id="{0A0905A8-AFC0-413E-8580-237B031A1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032" y="3197919"/>
            <a:ext cx="3671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en-GB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      6.585858</a:t>
            </a:r>
          </a:p>
        </p:txBody>
      </p:sp>
      <p:sp>
        <p:nvSpPr>
          <p:cNvPr id="56" name="AutoShape 52">
            <a:extLst>
              <a:ext uri="{FF2B5EF4-FFF2-40B4-BE49-F238E27FC236}">
                <a16:creationId xmlns:a16="http://schemas.microsoft.com/office/drawing/2014/main" id="{B9E3823D-6D24-44C3-877A-00FBFBFCC5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0238" y="4894002"/>
            <a:ext cx="4396257" cy="431800"/>
          </a:xfrm>
          <a:prstGeom prst="rightArrow">
            <a:avLst>
              <a:gd name="adj1" fmla="val 68343"/>
              <a:gd name="adj2" fmla="val 17022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 Box 53">
            <a:extLst>
              <a:ext uri="{FF2B5EF4-FFF2-40B4-BE49-F238E27FC236}">
                <a16:creationId xmlns:a16="http://schemas.microsoft.com/office/drawing/2014/main" id="{C902B2FC-055C-4A7B-BEC8-C18AB49E6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316" y="4920988"/>
            <a:ext cx="37012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implify the right hand side, dividing by 2</a:t>
            </a:r>
          </a:p>
        </p:txBody>
      </p:sp>
      <p:sp>
        <p:nvSpPr>
          <p:cNvPr id="58" name="AutoShape 52">
            <a:extLst>
              <a:ext uri="{FF2B5EF4-FFF2-40B4-BE49-F238E27FC236}">
                <a16:creationId xmlns:a16="http://schemas.microsoft.com/office/drawing/2014/main" id="{95286825-0B09-4F0B-B0DD-26A6CCDE2BE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07903" y="4445939"/>
            <a:ext cx="4429772" cy="431800"/>
          </a:xfrm>
          <a:prstGeom prst="rightArrow">
            <a:avLst>
              <a:gd name="adj1" fmla="val 68343"/>
              <a:gd name="adj2" fmla="val 174318"/>
            </a:avLst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 Box 53">
            <a:extLst>
              <a:ext uri="{FF2B5EF4-FFF2-40B4-BE49-F238E27FC236}">
                <a16:creationId xmlns:a16="http://schemas.microsoft.com/office/drawing/2014/main" id="{6EA668C9-BE40-46A9-AD20-EEEE8B0A9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858" y="4493564"/>
            <a:ext cx="3198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6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Cancelling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990 in the left hand side</a:t>
            </a:r>
          </a:p>
        </p:txBody>
      </p:sp>
      <p:sp>
        <p:nvSpPr>
          <p:cNvPr id="60" name="Text Box 14">
            <a:extLst>
              <a:ext uri="{FF2B5EF4-FFF2-40B4-BE49-F238E27FC236}">
                <a16:creationId xmlns:a16="http://schemas.microsoft.com/office/drawing/2014/main" id="{E5002B73-865A-4591-9691-FC57C6080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476" y="3748439"/>
            <a:ext cx="42154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sp>
        <p:nvSpPr>
          <p:cNvPr id="61" name="Text Box 14">
            <a:extLst>
              <a:ext uri="{FF2B5EF4-FFF2-40B4-BE49-F238E27FC236}">
                <a16:creationId xmlns:a16="http://schemas.microsoft.com/office/drawing/2014/main" id="{DB4DFB1E-6F0B-4D93-B46C-B563F7994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7663" y="3738788"/>
            <a:ext cx="880346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652</a:t>
            </a:r>
          </a:p>
        </p:txBody>
      </p:sp>
      <p:sp>
        <p:nvSpPr>
          <p:cNvPr id="62" name="Text Box 14">
            <a:extLst>
              <a:ext uri="{FF2B5EF4-FFF2-40B4-BE49-F238E27FC236}">
                <a16:creationId xmlns:a16="http://schemas.microsoft.com/office/drawing/2014/main" id="{B62682A2-761F-4C5A-A25C-F7EF5BCB8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476" y="3943492"/>
            <a:ext cx="42154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786958A-9865-4A0B-8138-0ACDD9F56A2D}"/>
              </a:ext>
            </a:extLst>
          </p:cNvPr>
          <p:cNvCxnSpPr>
            <a:cxnSpLocks/>
          </p:cNvCxnSpPr>
          <p:nvPr/>
        </p:nvCxnSpPr>
        <p:spPr>
          <a:xfrm flipH="1">
            <a:off x="3364920" y="2873854"/>
            <a:ext cx="999041" cy="12655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C287AD5-4C84-4833-B878-A2FDF5375C7C}"/>
              </a:ext>
            </a:extLst>
          </p:cNvPr>
          <p:cNvCxnSpPr>
            <a:cxnSpLocks/>
          </p:cNvCxnSpPr>
          <p:nvPr/>
        </p:nvCxnSpPr>
        <p:spPr>
          <a:xfrm flipH="1">
            <a:off x="3416100" y="3420469"/>
            <a:ext cx="999041" cy="12655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4F9BF02-B471-4312-B67D-A0B292D8599C}"/>
              </a:ext>
            </a:extLst>
          </p:cNvPr>
          <p:cNvCxnSpPr/>
          <p:nvPr/>
        </p:nvCxnSpPr>
        <p:spPr>
          <a:xfrm flipH="1">
            <a:off x="2737928" y="3913358"/>
            <a:ext cx="492674" cy="150120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41F42B5-162D-4858-9528-5BD8CBC1C126}"/>
              </a:ext>
            </a:extLst>
          </p:cNvPr>
          <p:cNvCxnSpPr/>
          <p:nvPr/>
        </p:nvCxnSpPr>
        <p:spPr>
          <a:xfrm flipH="1">
            <a:off x="2770356" y="4295764"/>
            <a:ext cx="484740" cy="134373"/>
          </a:xfrm>
          <a:prstGeom prst="line">
            <a:avLst/>
          </a:prstGeom>
          <a:ln w="3492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16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00139 0.1432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"/>
                            </p:stCondLst>
                            <p:childTnLst>
                              <p:par>
                                <p:cTn id="126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8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12" grpId="0"/>
      <p:bldP spid="12" grpId="1"/>
      <p:bldP spid="12" grpId="2"/>
      <p:bldP spid="13" grpId="0"/>
      <p:bldP spid="14" grpId="0"/>
      <p:bldP spid="15" grpId="0"/>
      <p:bldP spid="19" grpId="0"/>
      <p:bldP spid="20" grpId="0" animBg="1"/>
      <p:bldP spid="21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30" grpId="0"/>
      <p:bldP spid="31" grpId="0" animBg="1"/>
      <p:bldP spid="32" grpId="0"/>
      <p:bldP spid="33" grpId="0" animBg="1"/>
      <p:bldP spid="34" grpId="0"/>
      <p:bldP spid="37" grpId="0" animBg="1"/>
      <p:bldP spid="38" grpId="0"/>
      <p:bldP spid="42" grpId="0"/>
      <p:bldP spid="18" grpId="0"/>
      <p:bldP spid="43" grpId="0"/>
      <p:bldP spid="44" grpId="0" animBg="1"/>
      <p:bldP spid="45" grpId="0"/>
      <p:bldP spid="50" grpId="0"/>
      <p:bldP spid="51" grpId="0"/>
      <p:bldP spid="55" grpId="0"/>
      <p:bldP spid="56" grpId="0" animBg="1"/>
      <p:bldP spid="57" grpId="0"/>
      <p:bldP spid="58" grpId="0" animBg="1"/>
      <p:bldP spid="59" grpId="0"/>
      <p:bldP spid="60" grpId="0"/>
      <p:bldP spid="60" grpId="1"/>
      <p:bldP spid="61" grpId="0"/>
      <p:bldP spid="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5941E4B7-C893-4142-A61A-AF8EBD313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724" y="480070"/>
            <a:ext cx="5111750" cy="863600"/>
          </a:xfrm>
          <a:prstGeom prst="rect">
            <a:avLst/>
          </a:prstGeom>
          <a:solidFill>
            <a:srgbClr val="CCFFFF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D027BCA0-E6F2-4B07-B7B9-A95C3EFF5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850" y="578768"/>
            <a:ext cx="46847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REAL NUMBERS</a:t>
            </a: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F0D14ED-0768-4A2E-B076-CBAB180AB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1463502"/>
            <a:ext cx="4140200" cy="741362"/>
          </a:xfrm>
          <a:prstGeom prst="rect">
            <a:avLst/>
          </a:prstGeom>
          <a:solidFill>
            <a:srgbClr val="F60000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7" name="Text Box 27">
            <a:extLst>
              <a:ext uri="{FF2B5EF4-FFF2-40B4-BE49-F238E27FC236}">
                <a16:creationId xmlns:a16="http://schemas.microsoft.com/office/drawing/2014/main" id="{3A463571-68F5-4AEE-AE66-10876AB35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44464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 Numbers</a:t>
            </a: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CA9BC0EA-F5A9-4E29-91F3-C5C027038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463502"/>
            <a:ext cx="4140200" cy="741362"/>
          </a:xfrm>
          <a:prstGeom prst="rect">
            <a:avLst/>
          </a:prstGeom>
          <a:solidFill>
            <a:srgbClr val="FFFF66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SV"/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17D3D93E-33DA-4A4B-8270-E7BB902FF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538" y="1544464"/>
            <a:ext cx="3794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Irrational Numbers</a:t>
            </a:r>
          </a:p>
        </p:txBody>
      </p:sp>
      <p:sp>
        <p:nvSpPr>
          <p:cNvPr id="10" name="Text Box 30">
            <a:extLst>
              <a:ext uri="{FF2B5EF4-FFF2-40B4-BE49-F238E27FC236}">
                <a16:creationId xmlns:a16="http://schemas.microsoft.com/office/drawing/2014/main" id="{76CD104A-E4BD-468E-86AD-4D9FD53ED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20938"/>
            <a:ext cx="40687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These include all the </a:t>
            </a:r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 numbers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and numbers which can be </a:t>
            </a:r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as a fraction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 Box 31">
            <a:extLst>
              <a:ext uri="{FF2B5EF4-FFF2-40B4-BE49-F238E27FC236}">
                <a16:creationId xmlns:a16="http://schemas.microsoft.com/office/drawing/2014/main" id="{143B0F5B-6DED-48BA-A7B0-06F01BAEA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689475"/>
            <a:ext cx="40687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ALL decimals which </a:t>
            </a:r>
            <a:r>
              <a:rPr lang="en-GB" sz="2800" b="1" dirty="0">
                <a:solidFill>
                  <a:srgbClr val="F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sz="2800" b="1" dirty="0">
                <a:solidFill>
                  <a:srgbClr val="F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terminate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can be written as fractions.</a:t>
            </a:r>
          </a:p>
        </p:txBody>
      </p:sp>
      <p:sp>
        <p:nvSpPr>
          <p:cNvPr id="12" name="Text Box 32">
            <a:extLst>
              <a:ext uri="{FF2B5EF4-FFF2-40B4-BE49-F238E27FC236}">
                <a16:creationId xmlns:a16="http://schemas.microsoft.com/office/drawing/2014/main" id="{2B029D0E-31E2-4D37-903A-DD8941088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2420938"/>
            <a:ext cx="40687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These are all the numbers which can </a:t>
            </a:r>
            <a:r>
              <a:rPr lang="en-GB" sz="2800" b="1" dirty="0">
                <a:solidFill>
                  <a:srgbClr val="F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be written as a fraction.</a:t>
            </a:r>
          </a:p>
        </p:txBody>
      </p:sp>
      <p:sp>
        <p:nvSpPr>
          <p:cNvPr id="13" name="Text Box 33">
            <a:extLst>
              <a:ext uri="{FF2B5EF4-FFF2-40B4-BE49-F238E27FC236}">
                <a16:creationId xmlns:a16="http://schemas.microsoft.com/office/drawing/2014/main" id="{D4F9207D-0003-4628-9317-CE4BAFB9D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4689475"/>
            <a:ext cx="40687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algn="ctr"/>
            <a:r>
              <a:rPr lang="en-GB" sz="2400" b="1" dirty="0">
                <a:latin typeface="Symbol" panose="05050102010706020507" pitchFamily="18" charset="2"/>
                <a:cs typeface="Arial" panose="020B0604020202020204" pitchFamily="34" charset="0"/>
              </a:rPr>
              <a:t>p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(pi)</a:t>
            </a: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Square roots of non-square numbers</a:t>
            </a:r>
          </a:p>
          <a:p>
            <a:pPr algn="ctr"/>
            <a:endParaRPr lang="el-G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34">
            <a:extLst>
              <a:ext uri="{FF2B5EF4-FFF2-40B4-BE49-F238E27FC236}">
                <a16:creationId xmlns:a16="http://schemas.microsoft.com/office/drawing/2014/main" id="{AD3872C6-3A43-46FF-865F-6FD7D162F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371560"/>
            <a:ext cx="0" cy="49377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SV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B8415802-2CFC-4167-A37C-952FBEB89F0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-27384"/>
            <a:ext cx="8229600" cy="5040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 numbers</a:t>
            </a:r>
          </a:p>
        </p:txBody>
      </p:sp>
    </p:spTree>
    <p:extLst>
      <p:ext uri="{BB962C8B-B14F-4D97-AF65-F5344CB8AC3E}">
        <p14:creationId xmlns:p14="http://schemas.microsoft.com/office/powerpoint/2010/main" val="393817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747713"/>
            <a:ext cx="8001000" cy="5207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Representing the Sets of number in a Venn Diagram.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-304800" y="377656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Oval 1"/>
          <p:cNvSpPr/>
          <p:nvPr/>
        </p:nvSpPr>
        <p:spPr>
          <a:xfrm>
            <a:off x="1828800" y="3014565"/>
            <a:ext cx="2438400" cy="990600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87581" y="3033614"/>
            <a:ext cx="405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ℕ</a:t>
            </a:r>
          </a:p>
        </p:txBody>
      </p:sp>
      <p:sp>
        <p:nvSpPr>
          <p:cNvPr id="4" name="Rectangle 3"/>
          <p:cNvSpPr/>
          <p:nvPr/>
        </p:nvSpPr>
        <p:spPr>
          <a:xfrm>
            <a:off x="2158931" y="3428902"/>
            <a:ext cx="2108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0, 1, 2, 3, 4, …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63683" y="2764310"/>
            <a:ext cx="2768634" cy="22525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65121" y="377656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ℤ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84897" y="4136357"/>
            <a:ext cx="2430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Negative numbers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472692"/>
            <a:ext cx="3505200" cy="37422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43375" y="2545356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ℚ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45389" y="4887453"/>
            <a:ext cx="33790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Fraction, terminating decimals and recurring decimals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2472692"/>
            <a:ext cx="3048000" cy="3742273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17666" y="3704550"/>
            <a:ext cx="30366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Decimals with an infinite number of digits after the decimal point and no period.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43135" y="2520336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ℚ’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665749" y="2122582"/>
            <a:ext cx="490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ℝ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stellar" pitchFamily="18" charset="0"/>
              <a:ea typeface="+mn-ea"/>
              <a:cs typeface="+mn-cs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65833" y="1340768"/>
            <a:ext cx="8835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counting numbers starting from 0, all the positive numbers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68170" y="1364704"/>
            <a:ext cx="47756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 include the negative numbers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65833" y="1360313"/>
            <a:ext cx="8568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 include the fractions, terminating decimals and recurring decimals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65833" y="1351847"/>
            <a:ext cx="8568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 include the numbers that can not be written as a fraction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265833" y="1351640"/>
            <a:ext cx="8568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together form the set of Real Numbers,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ℝ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stellar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803998C4-1062-4609-A1A5-D5C048DC2B5B}"/>
              </a:ext>
            </a:extLst>
          </p:cNvPr>
          <p:cNvSpPr txBox="1">
            <a:spLocks noChangeArrowheads="1"/>
          </p:cNvSpPr>
          <p:nvPr/>
        </p:nvSpPr>
        <p:spPr>
          <a:xfrm>
            <a:off x="243408" y="34737"/>
            <a:ext cx="7543800" cy="566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Sets of Numbers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6" grpId="0"/>
      <p:bldP spid="12" grpId="0"/>
      <p:bldP spid="7" grpId="0" animBg="1"/>
      <p:bldP spid="8" grpId="0"/>
      <p:bldP spid="15" grpId="0"/>
      <p:bldP spid="9" grpId="0" animBg="1"/>
      <p:bldP spid="17" grpId="0"/>
      <p:bldP spid="18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A422E4-2E9E-4E01-8672-7C3F17117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483" y="4335189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Or a </a:t>
            </a:r>
            <a:r>
              <a:rPr lang="en-US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perfect square number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0E9A11-FE7E-42B4-8592-550B180EF95A}"/>
              </a:ext>
            </a:extLst>
          </p:cNvPr>
          <p:cNvSpPr txBox="1">
            <a:spLocks noChangeArrowheads="1"/>
          </p:cNvSpPr>
          <p:nvPr/>
        </p:nvSpPr>
        <p:spPr>
          <a:xfrm>
            <a:off x="586632" y="3594223"/>
            <a:ext cx="8001000" cy="842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 number that comes from multiplying an integer by it self once is called a </a:t>
            </a:r>
            <a:r>
              <a:rPr lang="en-GB" altLang="en-US" sz="2400" b="1" dirty="0">
                <a:solidFill>
                  <a:srgbClr val="FF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square number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B66FC2B-6F3D-444F-83FD-C487AAE59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71" y="4839543"/>
            <a:ext cx="2444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For example 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C8F15E1-63A0-4B9E-A1EC-F8F63361A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23" y="5291592"/>
            <a:ext cx="2903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25 is a perfect square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BD3BF10-FDE2-455E-AA9A-153C4CEFDAAF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solidFill>
                  <a:srgbClr val="002060"/>
                </a:solidFill>
                <a:latin typeface="Comic Sans MS" panose="030F0702030302020204" pitchFamily="66" charset="0"/>
              </a:rPr>
              <a:t>Square numbers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BF9E3A34-1B27-4110-9BFE-BCDA9352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611" y="5291591"/>
            <a:ext cx="4225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Because is the product of 5 × 5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BD291D99-D858-41E6-BE2B-ADEEFAAAB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45" y="5862888"/>
            <a:ext cx="2903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16 is a perfect square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88CC342F-BFEA-4480-8104-F736CA85D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611" y="5858388"/>
            <a:ext cx="4225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Because is the product of 4 × 4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224C6FCD-2D16-4A5B-955C-DF45C310C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704" y="5329168"/>
            <a:ext cx="18328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latin typeface="Comic Sans MS" panose="030F0702030302020204" pitchFamily="66" charset="0"/>
              </a:rPr>
              <a:t>or 5</a:t>
            </a:r>
            <a:r>
              <a:rPr lang="en-US" baseline="30000" dirty="0">
                <a:latin typeface="Comic Sans MS" panose="030F0702030302020204" pitchFamily="66" charset="0"/>
              </a:rPr>
              <a:t>2</a:t>
            </a:r>
            <a:r>
              <a:rPr lang="en-US" dirty="0">
                <a:latin typeface="Comic Sans MS" panose="030F0702030302020204" pitchFamily="66" charset="0"/>
              </a:rPr>
              <a:t> = 25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A5501A5E-EF35-40EE-B079-FF598D2A6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704" y="5820811"/>
            <a:ext cx="1832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latin typeface="Comic Sans MS" panose="030F0702030302020204" pitchFamily="66" charset="0"/>
              </a:rPr>
              <a:t>or 4</a:t>
            </a:r>
            <a:r>
              <a:rPr lang="en-US" baseline="30000" dirty="0">
                <a:latin typeface="Comic Sans MS" panose="030F0702030302020204" pitchFamily="66" charset="0"/>
              </a:rPr>
              <a:t>2</a:t>
            </a:r>
            <a:r>
              <a:rPr lang="en-US" dirty="0">
                <a:latin typeface="Comic Sans MS" panose="030F0702030302020204" pitchFamily="66" charset="0"/>
              </a:rPr>
              <a:t> = 16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4D46BB18-335E-42E5-B668-90F9EF25F8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5701" y="1991015"/>
            <a:ext cx="228600" cy="22860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B7DDFE13-4586-4CD5-86BB-1C5CFF43A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88" y="2233903"/>
            <a:ext cx="69532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  <a:r>
              <a:rPr lang="en-GB" altLang="en-US" dirty="0">
                <a:sym typeface="Symbol" panose="05050102010706020507" pitchFamily="18" charset="2"/>
              </a:rPr>
              <a:t>1</a:t>
            </a:r>
            <a:endParaRPr lang="en-GB" altLang="en-US" dirty="0"/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2AB62789-D721-4006-8B85-4F2F9F00B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666" y="2234201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dirty="0">
                <a:sym typeface="Symbol" panose="05050102010706020507" pitchFamily="18" charset="2"/>
              </a:rPr>
              <a:t>  2</a:t>
            </a:r>
            <a:endParaRPr lang="en-GB" alt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D80C40F-9E60-4011-8C7E-B585B0E74008}"/>
              </a:ext>
            </a:extLst>
          </p:cNvPr>
          <p:cNvGrpSpPr/>
          <p:nvPr/>
        </p:nvGrpSpPr>
        <p:grpSpPr>
          <a:xfrm>
            <a:off x="1712843" y="1751112"/>
            <a:ext cx="469343" cy="228600"/>
            <a:chOff x="1478329" y="2084387"/>
            <a:chExt cx="469343" cy="228600"/>
          </a:xfrm>
        </p:grpSpPr>
        <p:sp>
          <p:nvSpPr>
            <p:cNvPr id="18" name="Oval 13">
              <a:extLst>
                <a:ext uri="{FF2B5EF4-FFF2-40B4-BE49-F238E27FC236}">
                  <a16:creationId xmlns:a16="http://schemas.microsoft.com/office/drawing/2014/main" id="{84AADF44-0EC8-49F1-9DA4-61D5E59CD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329" y="208438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19FAD4F0-FC1D-492E-8749-C88DB39C3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072" y="208438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B476FE5-A60D-4961-8DBC-7C3FE6708D36}"/>
              </a:ext>
            </a:extLst>
          </p:cNvPr>
          <p:cNvGrpSpPr/>
          <p:nvPr/>
        </p:nvGrpSpPr>
        <p:grpSpPr>
          <a:xfrm>
            <a:off x="1712843" y="1988856"/>
            <a:ext cx="465664" cy="228600"/>
            <a:chOff x="1478329" y="2389187"/>
            <a:chExt cx="465664" cy="228600"/>
          </a:xfrm>
        </p:grpSpPr>
        <p:sp>
          <p:nvSpPr>
            <p:cNvPr id="21" name="Oval 14">
              <a:extLst>
                <a:ext uri="{FF2B5EF4-FFF2-40B4-BE49-F238E27FC236}">
                  <a16:creationId xmlns:a16="http://schemas.microsoft.com/office/drawing/2014/main" id="{58F3D3AF-B74F-4E98-93B4-6260F58D5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329" y="238918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Oval 16">
              <a:extLst>
                <a:ext uri="{FF2B5EF4-FFF2-40B4-BE49-F238E27FC236}">
                  <a16:creationId xmlns:a16="http://schemas.microsoft.com/office/drawing/2014/main" id="{9D28EF52-C65D-4BB8-A297-15727DC75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393" y="238918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</p:grpSp>
      <p:sp>
        <p:nvSpPr>
          <p:cNvPr id="23" name="Text Box 18">
            <a:extLst>
              <a:ext uri="{FF2B5EF4-FFF2-40B4-BE49-F238E27FC236}">
                <a16:creationId xmlns:a16="http://schemas.microsoft.com/office/drawing/2014/main" id="{FC8C1AC6-A34C-4D48-9C8D-6CC3BD88B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7234" y="2235236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dirty="0">
                <a:sym typeface="Symbol" panose="05050102010706020507" pitchFamily="18" charset="2"/>
              </a:rPr>
              <a:t>  3</a:t>
            </a:r>
            <a:endParaRPr lang="en-GB" alt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0B65A0-00B5-4151-9427-FBC8FE8FFD35}"/>
              </a:ext>
            </a:extLst>
          </p:cNvPr>
          <p:cNvGrpSpPr/>
          <p:nvPr/>
        </p:nvGrpSpPr>
        <p:grpSpPr>
          <a:xfrm>
            <a:off x="2732446" y="1760256"/>
            <a:ext cx="694261" cy="228600"/>
            <a:chOff x="2574132" y="2037264"/>
            <a:chExt cx="694261" cy="228600"/>
          </a:xfrm>
        </p:grpSpPr>
        <p:sp>
          <p:nvSpPr>
            <p:cNvPr id="25" name="Oval 20">
              <a:extLst>
                <a:ext uri="{FF2B5EF4-FFF2-40B4-BE49-F238E27FC236}">
                  <a16:creationId xmlns:a16="http://schemas.microsoft.com/office/drawing/2014/main" id="{7E00C976-ADB5-4E89-9621-4CD87AF6D1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74132" y="20372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" name="Oval 22">
              <a:extLst>
                <a:ext uri="{FF2B5EF4-FFF2-40B4-BE49-F238E27FC236}">
                  <a16:creationId xmlns:a16="http://schemas.microsoft.com/office/drawing/2014/main" id="{D94B9D8C-CCC5-424D-AD11-25DA837FDE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02729" y="20372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Oval 24">
              <a:extLst>
                <a:ext uri="{FF2B5EF4-FFF2-40B4-BE49-F238E27FC236}">
                  <a16:creationId xmlns:a16="http://schemas.microsoft.com/office/drawing/2014/main" id="{14064A26-F090-4405-B364-873C1D183B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39793" y="20372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E813811-A515-4307-B571-0A2B8EDA0A5F}"/>
              </a:ext>
            </a:extLst>
          </p:cNvPr>
          <p:cNvGrpSpPr/>
          <p:nvPr/>
        </p:nvGrpSpPr>
        <p:grpSpPr>
          <a:xfrm>
            <a:off x="2721099" y="1988856"/>
            <a:ext cx="690276" cy="228600"/>
            <a:chOff x="2574132" y="2342065"/>
            <a:chExt cx="690276" cy="228600"/>
          </a:xfrm>
        </p:grpSpPr>
        <p:sp>
          <p:nvSpPr>
            <p:cNvPr id="29" name="Oval 21">
              <a:extLst>
                <a:ext uri="{FF2B5EF4-FFF2-40B4-BE49-F238E27FC236}">
                  <a16:creationId xmlns:a16="http://schemas.microsoft.com/office/drawing/2014/main" id="{FFA36463-4CC4-4CE4-B415-325779A349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74132" y="23420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Oval 23">
              <a:extLst>
                <a:ext uri="{FF2B5EF4-FFF2-40B4-BE49-F238E27FC236}">
                  <a16:creationId xmlns:a16="http://schemas.microsoft.com/office/drawing/2014/main" id="{FAFE85F8-7B4E-4A84-8860-241269B843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1196" y="23420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" name="Oval 25">
              <a:extLst>
                <a:ext uri="{FF2B5EF4-FFF2-40B4-BE49-F238E27FC236}">
                  <a16:creationId xmlns:a16="http://schemas.microsoft.com/office/drawing/2014/main" id="{DD21D04A-816B-484A-9DC0-342B14C422D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35808" y="23420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E6399D1-608A-44A5-A7D8-2986DB07901D}"/>
              </a:ext>
            </a:extLst>
          </p:cNvPr>
          <p:cNvGrpSpPr/>
          <p:nvPr/>
        </p:nvGrpSpPr>
        <p:grpSpPr>
          <a:xfrm>
            <a:off x="2732446" y="1531656"/>
            <a:ext cx="690276" cy="228600"/>
            <a:chOff x="2574132" y="1732464"/>
            <a:chExt cx="690276" cy="228600"/>
          </a:xfrm>
        </p:grpSpPr>
        <p:sp>
          <p:nvSpPr>
            <p:cNvPr id="33" name="Oval 26">
              <a:extLst>
                <a:ext uri="{FF2B5EF4-FFF2-40B4-BE49-F238E27FC236}">
                  <a16:creationId xmlns:a16="http://schemas.microsoft.com/office/drawing/2014/main" id="{0FAB3BC0-55E9-4B74-8D2B-685801A688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74132" y="17324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4" name="Oval 27">
              <a:extLst>
                <a:ext uri="{FF2B5EF4-FFF2-40B4-BE49-F238E27FC236}">
                  <a16:creationId xmlns:a16="http://schemas.microsoft.com/office/drawing/2014/main" id="{335B1A8A-7AAA-427D-8CF0-7EB71D5B81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08592" y="17324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" name="Oval 28">
              <a:extLst>
                <a:ext uri="{FF2B5EF4-FFF2-40B4-BE49-F238E27FC236}">
                  <a16:creationId xmlns:a16="http://schemas.microsoft.com/office/drawing/2014/main" id="{D5621622-EDF9-4D94-AE8C-C9D07B2350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35808" y="17324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" name="Text Box 30">
            <a:extLst>
              <a:ext uri="{FF2B5EF4-FFF2-40B4-BE49-F238E27FC236}">
                <a16:creationId xmlns:a16="http://schemas.microsoft.com/office/drawing/2014/main" id="{CF19C443-D8B7-4B0F-A299-5E270B6E9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646" y="2233903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  <a:r>
              <a:rPr lang="en-GB" altLang="en-US" dirty="0">
                <a:sym typeface="Symbol" panose="05050102010706020507" pitchFamily="18" charset="2"/>
              </a:rPr>
              <a:t>  4</a:t>
            </a:r>
            <a:endParaRPr lang="en-GB" alt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0961007-A4DC-4D62-9695-42B3D6DB087F}"/>
              </a:ext>
            </a:extLst>
          </p:cNvPr>
          <p:cNvGrpSpPr/>
          <p:nvPr/>
        </p:nvGrpSpPr>
        <p:grpSpPr>
          <a:xfrm>
            <a:off x="3914205" y="1751112"/>
            <a:ext cx="911613" cy="228600"/>
            <a:chOff x="3806691" y="2030412"/>
            <a:chExt cx="911613" cy="228600"/>
          </a:xfrm>
        </p:grpSpPr>
        <p:sp>
          <p:nvSpPr>
            <p:cNvPr id="40" name="Oval 31">
              <a:extLst>
                <a:ext uri="{FF2B5EF4-FFF2-40B4-BE49-F238E27FC236}">
                  <a16:creationId xmlns:a16="http://schemas.microsoft.com/office/drawing/2014/main" id="{5153DCEA-3DFD-4424-8D01-B32041F5544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61104" y="20304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" name="Oval 33">
              <a:extLst>
                <a:ext uri="{FF2B5EF4-FFF2-40B4-BE49-F238E27FC236}">
                  <a16:creationId xmlns:a16="http://schemas.microsoft.com/office/drawing/2014/main" id="{87E2D539-4D7E-4814-BB9D-A39CF6512A7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89704" y="20304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" name="Oval 35">
              <a:extLst>
                <a:ext uri="{FF2B5EF4-FFF2-40B4-BE49-F238E27FC236}">
                  <a16:creationId xmlns:a16="http://schemas.microsoft.com/office/drawing/2014/main" id="{5ECEE174-D60F-4667-9BBA-162B29AECE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06691" y="20304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" name="Oval 37">
              <a:extLst>
                <a:ext uri="{FF2B5EF4-FFF2-40B4-BE49-F238E27FC236}">
                  <a16:creationId xmlns:a16="http://schemas.microsoft.com/office/drawing/2014/main" id="{C293DB2E-074A-47A5-87D8-B94C034D116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32504" y="20304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C94DE6E-E5BE-46CD-BEA0-A5BE7EE876B0}"/>
              </a:ext>
            </a:extLst>
          </p:cNvPr>
          <p:cNvGrpSpPr/>
          <p:nvPr/>
        </p:nvGrpSpPr>
        <p:grpSpPr>
          <a:xfrm>
            <a:off x="3914205" y="1988856"/>
            <a:ext cx="911613" cy="228600"/>
            <a:chOff x="3806691" y="2335212"/>
            <a:chExt cx="911613" cy="228600"/>
          </a:xfrm>
        </p:grpSpPr>
        <p:sp>
          <p:nvSpPr>
            <p:cNvPr id="45" name="Oval 32">
              <a:extLst>
                <a:ext uri="{FF2B5EF4-FFF2-40B4-BE49-F238E27FC236}">
                  <a16:creationId xmlns:a16="http://schemas.microsoft.com/office/drawing/2014/main" id="{03B22C79-F2C9-4804-A126-66A826E301F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61104" y="23352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6" name="Oval 34">
              <a:extLst>
                <a:ext uri="{FF2B5EF4-FFF2-40B4-BE49-F238E27FC236}">
                  <a16:creationId xmlns:a16="http://schemas.microsoft.com/office/drawing/2014/main" id="{21051DF6-4999-4369-BCA6-97ABDC48F1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89704" y="23352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E27F880-AA8D-42D2-8C9D-9597EF9C94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06691" y="23352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8" name="Oval 38">
              <a:extLst>
                <a:ext uri="{FF2B5EF4-FFF2-40B4-BE49-F238E27FC236}">
                  <a16:creationId xmlns:a16="http://schemas.microsoft.com/office/drawing/2014/main" id="{5CAE25DF-D153-4413-84BE-38A7454789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32504" y="23352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6FCEC8C-3A2D-4A85-8711-42C4D42C04CE}"/>
              </a:ext>
            </a:extLst>
          </p:cNvPr>
          <p:cNvGrpSpPr/>
          <p:nvPr/>
        </p:nvGrpSpPr>
        <p:grpSpPr>
          <a:xfrm>
            <a:off x="3914205" y="1522512"/>
            <a:ext cx="911613" cy="228600"/>
            <a:chOff x="3806691" y="1725612"/>
            <a:chExt cx="911613" cy="228600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21B8ED7-50C5-4379-A9FE-67D6DA1B13F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61104" y="17256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800E9F8-BB9E-4B31-881D-779A0B44BB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89704" y="17256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89A70FD5-813E-4837-9B58-71837CCC6C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06691" y="17256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F0AD21A-C0A4-49D7-8FD8-DB8559CA523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32504" y="17256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A52A87C-F453-45C6-83F8-948375699690}"/>
              </a:ext>
            </a:extLst>
          </p:cNvPr>
          <p:cNvGrpSpPr/>
          <p:nvPr/>
        </p:nvGrpSpPr>
        <p:grpSpPr>
          <a:xfrm>
            <a:off x="3914205" y="1293912"/>
            <a:ext cx="911613" cy="228600"/>
            <a:chOff x="3806691" y="1420812"/>
            <a:chExt cx="911613" cy="228600"/>
          </a:xfrm>
        </p:grpSpPr>
        <p:sp>
          <p:nvSpPr>
            <p:cNvPr id="55" name="Oval 43">
              <a:extLst>
                <a:ext uri="{FF2B5EF4-FFF2-40B4-BE49-F238E27FC236}">
                  <a16:creationId xmlns:a16="http://schemas.microsoft.com/office/drawing/2014/main" id="{10A83686-5DD0-48F0-A09B-78521AC865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61104" y="14208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Oval 44">
              <a:extLst>
                <a:ext uri="{FF2B5EF4-FFF2-40B4-BE49-F238E27FC236}">
                  <a16:creationId xmlns:a16="http://schemas.microsoft.com/office/drawing/2014/main" id="{AF8EFFC5-02A7-4E31-8EF4-3BD475CA133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489704" y="14208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" name="Oval 45">
              <a:extLst>
                <a:ext uri="{FF2B5EF4-FFF2-40B4-BE49-F238E27FC236}">
                  <a16:creationId xmlns:a16="http://schemas.microsoft.com/office/drawing/2014/main" id="{4114DAEC-7504-4AB3-84E3-68332B01E06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06691" y="14208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8" name="Oval 46">
              <a:extLst>
                <a:ext uri="{FF2B5EF4-FFF2-40B4-BE49-F238E27FC236}">
                  <a16:creationId xmlns:a16="http://schemas.microsoft.com/office/drawing/2014/main" id="{30AF15E1-2423-48D2-9E7E-B43B476C2F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32504" y="142081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59" name="Text Box 48">
            <a:extLst>
              <a:ext uri="{FF2B5EF4-FFF2-40B4-BE49-F238E27FC236}">
                <a16:creationId xmlns:a16="http://schemas.microsoft.com/office/drawing/2014/main" id="{6EFD405E-36D7-41A3-9C33-FA16613A0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2592" y="2233903"/>
            <a:ext cx="865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  <a:r>
              <a:rPr lang="en-GB" altLang="en-US" dirty="0">
                <a:sym typeface="Symbol" panose="05050102010706020507" pitchFamily="18" charset="2"/>
              </a:rPr>
              <a:t>  </a:t>
            </a:r>
            <a:r>
              <a:rPr lang="en-GB" altLang="en-US" dirty="0"/>
              <a:t>5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0EB43C1-CD28-4422-BA9B-8ADF8893B442}"/>
              </a:ext>
            </a:extLst>
          </p:cNvPr>
          <p:cNvGrpSpPr/>
          <p:nvPr/>
        </p:nvGrpSpPr>
        <p:grpSpPr>
          <a:xfrm>
            <a:off x="5293877" y="1751112"/>
            <a:ext cx="1142809" cy="228600"/>
            <a:chOff x="5376863" y="2075364"/>
            <a:chExt cx="1142809" cy="228600"/>
          </a:xfrm>
        </p:grpSpPr>
        <p:sp>
          <p:nvSpPr>
            <p:cNvPr id="61" name="Oval 49">
              <a:extLst>
                <a:ext uri="{FF2B5EF4-FFF2-40B4-BE49-F238E27FC236}">
                  <a16:creationId xmlns:a16="http://schemas.microsoft.com/office/drawing/2014/main" id="{759CF84D-D9AD-45C2-A143-FEA1AA0993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62472" y="20753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6B5727A-2499-40AA-9112-C717E41A89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91072" y="20753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3" name="Oval 53">
              <a:extLst>
                <a:ext uri="{FF2B5EF4-FFF2-40B4-BE49-F238E27FC236}">
                  <a16:creationId xmlns:a16="http://schemas.microsoft.com/office/drawing/2014/main" id="{FBB029C7-B743-4F00-BDEC-4CFA5451C15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05272" y="20753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4" name="Oval 55">
              <a:extLst>
                <a:ext uri="{FF2B5EF4-FFF2-40B4-BE49-F238E27FC236}">
                  <a16:creationId xmlns:a16="http://schemas.microsoft.com/office/drawing/2014/main" id="{716834FD-05A2-4944-9DA1-30EB17F016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33872" y="20753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5" name="Oval 57">
              <a:extLst>
                <a:ext uri="{FF2B5EF4-FFF2-40B4-BE49-F238E27FC236}">
                  <a16:creationId xmlns:a16="http://schemas.microsoft.com/office/drawing/2014/main" id="{09FBAC79-C4B0-4B86-A5BE-F161DD1D8C5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76863" y="20753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8EBCABA-B108-4139-BBA8-CB76AF3260F9}"/>
              </a:ext>
            </a:extLst>
          </p:cNvPr>
          <p:cNvGrpSpPr/>
          <p:nvPr/>
        </p:nvGrpSpPr>
        <p:grpSpPr>
          <a:xfrm>
            <a:off x="5293877" y="1988856"/>
            <a:ext cx="1142809" cy="228600"/>
            <a:chOff x="5376863" y="2380165"/>
            <a:chExt cx="1142809" cy="228600"/>
          </a:xfrm>
        </p:grpSpPr>
        <p:sp>
          <p:nvSpPr>
            <p:cNvPr id="67" name="Oval 50">
              <a:extLst>
                <a:ext uri="{FF2B5EF4-FFF2-40B4-BE49-F238E27FC236}">
                  <a16:creationId xmlns:a16="http://schemas.microsoft.com/office/drawing/2014/main" id="{F493D050-AC95-4CBB-BE70-1B9103422D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62472" y="23801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8" name="Oval 52">
              <a:extLst>
                <a:ext uri="{FF2B5EF4-FFF2-40B4-BE49-F238E27FC236}">
                  <a16:creationId xmlns:a16="http://schemas.microsoft.com/office/drawing/2014/main" id="{FF300474-F67B-4220-9002-2D5ECB90FA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91072" y="23801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9" name="Oval 54">
              <a:extLst>
                <a:ext uri="{FF2B5EF4-FFF2-40B4-BE49-F238E27FC236}">
                  <a16:creationId xmlns:a16="http://schemas.microsoft.com/office/drawing/2014/main" id="{2C611E3B-48C9-45B1-85F2-9C6D3A8B3E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05272" y="23801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0" name="Oval 56">
              <a:extLst>
                <a:ext uri="{FF2B5EF4-FFF2-40B4-BE49-F238E27FC236}">
                  <a16:creationId xmlns:a16="http://schemas.microsoft.com/office/drawing/2014/main" id="{D615C818-A4E0-4CE8-B97F-51C6A8DD594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33872" y="23801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" name="Oval 58">
              <a:extLst>
                <a:ext uri="{FF2B5EF4-FFF2-40B4-BE49-F238E27FC236}">
                  <a16:creationId xmlns:a16="http://schemas.microsoft.com/office/drawing/2014/main" id="{66EF15BE-31D3-4A99-A092-C765266B98F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76863" y="2380165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7C3168C-1032-455C-9B26-DF6ECF7BC19C}"/>
              </a:ext>
            </a:extLst>
          </p:cNvPr>
          <p:cNvGrpSpPr/>
          <p:nvPr/>
        </p:nvGrpSpPr>
        <p:grpSpPr>
          <a:xfrm>
            <a:off x="5293877" y="1522512"/>
            <a:ext cx="1142809" cy="228600"/>
            <a:chOff x="5376863" y="1770564"/>
            <a:chExt cx="1142809" cy="228600"/>
          </a:xfrm>
        </p:grpSpPr>
        <p:sp>
          <p:nvSpPr>
            <p:cNvPr id="73" name="Oval 59">
              <a:extLst>
                <a:ext uri="{FF2B5EF4-FFF2-40B4-BE49-F238E27FC236}">
                  <a16:creationId xmlns:a16="http://schemas.microsoft.com/office/drawing/2014/main" id="{ABB9C961-CAD9-48F7-BB04-BE3373B3C3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62472" y="17705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4" name="Oval 60">
              <a:extLst>
                <a:ext uri="{FF2B5EF4-FFF2-40B4-BE49-F238E27FC236}">
                  <a16:creationId xmlns:a16="http://schemas.microsoft.com/office/drawing/2014/main" id="{87E81A44-DBFD-4C65-8430-4D2F8E433D4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91072" y="17705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5" name="Oval 61">
              <a:extLst>
                <a:ext uri="{FF2B5EF4-FFF2-40B4-BE49-F238E27FC236}">
                  <a16:creationId xmlns:a16="http://schemas.microsoft.com/office/drawing/2014/main" id="{86D9E595-86C9-4E7A-A393-F207B0E094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05272" y="17705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6" name="Oval 62">
              <a:extLst>
                <a:ext uri="{FF2B5EF4-FFF2-40B4-BE49-F238E27FC236}">
                  <a16:creationId xmlns:a16="http://schemas.microsoft.com/office/drawing/2014/main" id="{89DEBABA-8F4C-484B-8271-B0579B6707E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33872" y="17705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7" name="Oval 63">
              <a:extLst>
                <a:ext uri="{FF2B5EF4-FFF2-40B4-BE49-F238E27FC236}">
                  <a16:creationId xmlns:a16="http://schemas.microsoft.com/office/drawing/2014/main" id="{70A2B994-E9A1-42D9-AD8E-BA52BCDC85E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76863" y="17705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5F0FEAD-B42C-4447-AFBE-EEA729FB92CD}"/>
              </a:ext>
            </a:extLst>
          </p:cNvPr>
          <p:cNvGrpSpPr/>
          <p:nvPr/>
        </p:nvGrpSpPr>
        <p:grpSpPr>
          <a:xfrm>
            <a:off x="5293877" y="1065312"/>
            <a:ext cx="1142809" cy="228600"/>
            <a:chOff x="5376863" y="1160964"/>
            <a:chExt cx="1142809" cy="228600"/>
          </a:xfrm>
        </p:grpSpPr>
        <p:sp>
          <p:nvSpPr>
            <p:cNvPr id="79" name="Oval 64">
              <a:extLst>
                <a:ext uri="{FF2B5EF4-FFF2-40B4-BE49-F238E27FC236}">
                  <a16:creationId xmlns:a16="http://schemas.microsoft.com/office/drawing/2014/main" id="{6BE3F1D1-7662-43BE-A9D6-305F19BB94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62472" y="11609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0" name="Oval 66">
              <a:extLst>
                <a:ext uri="{FF2B5EF4-FFF2-40B4-BE49-F238E27FC236}">
                  <a16:creationId xmlns:a16="http://schemas.microsoft.com/office/drawing/2014/main" id="{93F3B290-F72D-402B-81AD-9A47880DEF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91072" y="11609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1" name="Oval 68">
              <a:extLst>
                <a:ext uri="{FF2B5EF4-FFF2-40B4-BE49-F238E27FC236}">
                  <a16:creationId xmlns:a16="http://schemas.microsoft.com/office/drawing/2014/main" id="{44BFCBA6-DFDB-4AB2-9C4D-E76089C4F7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05272" y="11609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" name="Oval 70">
              <a:extLst>
                <a:ext uri="{FF2B5EF4-FFF2-40B4-BE49-F238E27FC236}">
                  <a16:creationId xmlns:a16="http://schemas.microsoft.com/office/drawing/2014/main" id="{30A14826-9487-4A8C-B91E-6D9E178BF2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33872" y="11609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2868D54-80C1-4C50-98AD-B08D6F44314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76863" y="11609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588DFEF-28A8-448D-9BEB-9756BB8F5407}"/>
              </a:ext>
            </a:extLst>
          </p:cNvPr>
          <p:cNvGrpSpPr/>
          <p:nvPr/>
        </p:nvGrpSpPr>
        <p:grpSpPr>
          <a:xfrm>
            <a:off x="5293877" y="1293912"/>
            <a:ext cx="1142809" cy="228600"/>
            <a:chOff x="5376863" y="1465764"/>
            <a:chExt cx="1142809" cy="228600"/>
          </a:xfrm>
        </p:grpSpPr>
        <p:sp>
          <p:nvSpPr>
            <p:cNvPr id="85" name="Oval 65">
              <a:extLst>
                <a:ext uri="{FF2B5EF4-FFF2-40B4-BE49-F238E27FC236}">
                  <a16:creationId xmlns:a16="http://schemas.microsoft.com/office/drawing/2014/main" id="{51B091E0-9FE4-442C-913F-1C17AAFEF40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062472" y="14657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" name="Oval 67">
              <a:extLst>
                <a:ext uri="{FF2B5EF4-FFF2-40B4-BE49-F238E27FC236}">
                  <a16:creationId xmlns:a16="http://schemas.microsoft.com/office/drawing/2014/main" id="{5DE03D97-D0F0-4A53-94D4-798FC8FCC95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91072" y="14657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7" name="Oval 69">
              <a:extLst>
                <a:ext uri="{FF2B5EF4-FFF2-40B4-BE49-F238E27FC236}">
                  <a16:creationId xmlns:a16="http://schemas.microsoft.com/office/drawing/2014/main" id="{FF050AA1-A1F4-429C-ABC6-269396B162E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05272" y="14657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" name="Oval 71">
              <a:extLst>
                <a:ext uri="{FF2B5EF4-FFF2-40B4-BE49-F238E27FC236}">
                  <a16:creationId xmlns:a16="http://schemas.microsoft.com/office/drawing/2014/main" id="{D8E7F568-F5C9-45CF-BE35-EBAF129ADE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33872" y="14657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9" name="Oval 73">
              <a:extLst>
                <a:ext uri="{FF2B5EF4-FFF2-40B4-BE49-F238E27FC236}">
                  <a16:creationId xmlns:a16="http://schemas.microsoft.com/office/drawing/2014/main" id="{AC786573-F2F6-4588-85E7-792EDD8D6D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76863" y="1465764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0" name="Text Box 9">
            <a:extLst>
              <a:ext uri="{FF2B5EF4-FFF2-40B4-BE49-F238E27FC236}">
                <a16:creationId xmlns:a16="http://schemas.microsoft.com/office/drawing/2014/main" id="{A8503D2A-D764-4CD7-9361-B27A91B9A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588" y="3081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91" name="Text Box 9">
            <a:extLst>
              <a:ext uri="{FF2B5EF4-FFF2-40B4-BE49-F238E27FC236}">
                <a16:creationId xmlns:a16="http://schemas.microsoft.com/office/drawing/2014/main" id="{E1197CA7-EEB9-43C9-8D79-1D168D034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141" y="3081688"/>
            <a:ext cx="358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</a:p>
        </p:txBody>
      </p:sp>
      <p:sp>
        <p:nvSpPr>
          <p:cNvPr id="92" name="Text Box 9">
            <a:extLst>
              <a:ext uri="{FF2B5EF4-FFF2-40B4-BE49-F238E27FC236}">
                <a16:creationId xmlns:a16="http://schemas.microsoft.com/office/drawing/2014/main" id="{F4735961-7F4D-4CC6-8C60-BF97AC901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746" y="307902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9</a:t>
            </a:r>
          </a:p>
        </p:txBody>
      </p:sp>
      <p:sp>
        <p:nvSpPr>
          <p:cNvPr id="93" name="Text Box 9">
            <a:extLst>
              <a:ext uri="{FF2B5EF4-FFF2-40B4-BE49-F238E27FC236}">
                <a16:creationId xmlns:a16="http://schemas.microsoft.com/office/drawing/2014/main" id="{6DB013D7-AAF3-4475-BD8E-8F4147806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8017" y="307902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16</a:t>
            </a:r>
          </a:p>
        </p:txBody>
      </p:sp>
      <p:sp>
        <p:nvSpPr>
          <p:cNvPr id="94" name="Text Box 9">
            <a:extLst>
              <a:ext uri="{FF2B5EF4-FFF2-40B4-BE49-F238E27FC236}">
                <a16:creationId xmlns:a16="http://schemas.microsoft.com/office/drawing/2014/main" id="{ABE66AD3-C621-4A4C-B8BA-9241A4888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0783" y="308168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95" name="Text Box 9">
            <a:extLst>
              <a:ext uri="{FF2B5EF4-FFF2-40B4-BE49-F238E27FC236}">
                <a16:creationId xmlns:a16="http://schemas.microsoft.com/office/drawing/2014/main" id="{9A9FAADE-D357-4515-81B3-5654CED9E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01" y="2661882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  <a:r>
              <a:rPr lang="en-GB" altLang="en-US" baseline="30000" dirty="0"/>
              <a:t>2</a:t>
            </a:r>
          </a:p>
        </p:txBody>
      </p:sp>
      <p:sp>
        <p:nvSpPr>
          <p:cNvPr id="96" name="Text Box 9">
            <a:extLst>
              <a:ext uri="{FF2B5EF4-FFF2-40B4-BE49-F238E27FC236}">
                <a16:creationId xmlns:a16="http://schemas.microsoft.com/office/drawing/2014/main" id="{853CB04F-D94B-41FE-89B6-4EC0E94C9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57" y="266188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baseline="30000" dirty="0"/>
              <a:t>2</a:t>
            </a:r>
          </a:p>
        </p:txBody>
      </p:sp>
      <p:sp>
        <p:nvSpPr>
          <p:cNvPr id="97" name="Text Box 9">
            <a:extLst>
              <a:ext uri="{FF2B5EF4-FFF2-40B4-BE49-F238E27FC236}">
                <a16:creationId xmlns:a16="http://schemas.microsoft.com/office/drawing/2014/main" id="{2B908240-C09C-4454-81FF-BD9EFCBD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205" y="2661881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baseline="30000" dirty="0"/>
              <a:t>2</a:t>
            </a:r>
          </a:p>
        </p:txBody>
      </p:sp>
      <p:sp>
        <p:nvSpPr>
          <p:cNvPr id="98" name="Text Box 9">
            <a:extLst>
              <a:ext uri="{FF2B5EF4-FFF2-40B4-BE49-F238E27FC236}">
                <a16:creationId xmlns:a16="http://schemas.microsoft.com/office/drawing/2014/main" id="{3E1A19BD-72C4-4989-819A-7EC48E400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709" y="2660376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  <a:r>
              <a:rPr lang="en-GB" altLang="en-US" baseline="30000" dirty="0"/>
              <a:t>2</a:t>
            </a:r>
          </a:p>
        </p:txBody>
      </p:sp>
      <p:sp>
        <p:nvSpPr>
          <p:cNvPr id="99" name="Text Box 9">
            <a:extLst>
              <a:ext uri="{FF2B5EF4-FFF2-40B4-BE49-F238E27FC236}">
                <a16:creationId xmlns:a16="http://schemas.microsoft.com/office/drawing/2014/main" id="{2E105DF0-3ECD-4348-984A-7E5115413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9638" y="2660376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  <a:r>
              <a:rPr lang="en-GB" altLang="en-US" baseline="30000" dirty="0"/>
              <a:t>2</a:t>
            </a:r>
          </a:p>
        </p:txBody>
      </p:sp>
      <p:sp>
        <p:nvSpPr>
          <p:cNvPr id="100" name="Text Box 48">
            <a:extLst>
              <a:ext uri="{FF2B5EF4-FFF2-40B4-BE49-F238E27FC236}">
                <a16:creationId xmlns:a16="http://schemas.microsoft.com/office/drawing/2014/main" id="{66A77A68-73F1-4C62-B223-AE3A89441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852" y="2233903"/>
            <a:ext cx="865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</a:t>
            </a:r>
            <a:r>
              <a:rPr lang="en-GB" altLang="en-US" dirty="0">
                <a:sym typeface="Symbol" panose="05050102010706020507" pitchFamily="18" charset="2"/>
              </a:rPr>
              <a:t>  </a:t>
            </a:r>
            <a:r>
              <a:rPr lang="en-GB" altLang="en-US" dirty="0"/>
              <a:t>6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6621CAC6-005D-4129-BFB1-C372A0976B51}"/>
              </a:ext>
            </a:extLst>
          </p:cNvPr>
          <p:cNvGrpSpPr/>
          <p:nvPr/>
        </p:nvGrpSpPr>
        <p:grpSpPr>
          <a:xfrm>
            <a:off x="6837586" y="1751112"/>
            <a:ext cx="1369988" cy="230774"/>
            <a:chOff x="7225372" y="2084832"/>
            <a:chExt cx="1369988" cy="230774"/>
          </a:xfrm>
        </p:grpSpPr>
        <p:sp>
          <p:nvSpPr>
            <p:cNvPr id="102" name="Oval 49">
              <a:extLst>
                <a:ext uri="{FF2B5EF4-FFF2-40B4-BE49-F238E27FC236}">
                  <a16:creationId xmlns:a16="http://schemas.microsoft.com/office/drawing/2014/main" id="{F2EECA3B-0E1E-4D6A-826D-84C37390A90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09560" y="20870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" name="Oval 51">
              <a:extLst>
                <a:ext uri="{FF2B5EF4-FFF2-40B4-BE49-F238E27FC236}">
                  <a16:creationId xmlns:a16="http://schemas.microsoft.com/office/drawing/2014/main" id="{753EF192-7A74-446F-B094-4F85B43F4D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38160" y="20870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" name="Oval 53">
              <a:extLst>
                <a:ext uri="{FF2B5EF4-FFF2-40B4-BE49-F238E27FC236}">
                  <a16:creationId xmlns:a16="http://schemas.microsoft.com/office/drawing/2014/main" id="{DDCBAC17-8110-41DF-989A-72787E306B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52360" y="20870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5" name="Oval 55">
              <a:extLst>
                <a:ext uri="{FF2B5EF4-FFF2-40B4-BE49-F238E27FC236}">
                  <a16:creationId xmlns:a16="http://schemas.microsoft.com/office/drawing/2014/main" id="{38F10D8B-019D-4B14-A4E7-1BFC5727A7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80960" y="20870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6" name="Oval 57">
              <a:extLst>
                <a:ext uri="{FF2B5EF4-FFF2-40B4-BE49-F238E27FC236}">
                  <a16:creationId xmlns:a16="http://schemas.microsoft.com/office/drawing/2014/main" id="{819E0BBB-A7B3-4AC2-A4D0-D8D34ED2DA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5372" y="20870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7" name="Oval 51">
              <a:extLst>
                <a:ext uri="{FF2B5EF4-FFF2-40B4-BE49-F238E27FC236}">
                  <a16:creationId xmlns:a16="http://schemas.microsoft.com/office/drawing/2014/main" id="{6856CAE0-3ABF-4B53-B877-5BAB2818C7B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6760" y="208483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4267EEA-2215-4BD7-9381-5E291F7DBC5B}"/>
              </a:ext>
            </a:extLst>
          </p:cNvPr>
          <p:cNvGrpSpPr/>
          <p:nvPr/>
        </p:nvGrpSpPr>
        <p:grpSpPr>
          <a:xfrm>
            <a:off x="6837586" y="1988856"/>
            <a:ext cx="1369988" cy="232521"/>
            <a:chOff x="7225372" y="2391807"/>
            <a:chExt cx="1369988" cy="232521"/>
          </a:xfrm>
        </p:grpSpPr>
        <p:sp>
          <p:nvSpPr>
            <p:cNvPr id="109" name="Oval 50">
              <a:extLst>
                <a:ext uri="{FF2B5EF4-FFF2-40B4-BE49-F238E27FC236}">
                  <a16:creationId xmlns:a16="http://schemas.microsoft.com/office/drawing/2014/main" id="{DF39A4AC-D58A-46D4-9CEB-6655CDA5A3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09560" y="239180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0" name="Oval 52">
              <a:extLst>
                <a:ext uri="{FF2B5EF4-FFF2-40B4-BE49-F238E27FC236}">
                  <a16:creationId xmlns:a16="http://schemas.microsoft.com/office/drawing/2014/main" id="{10F4A9E5-3790-4378-99C3-94887643AC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38160" y="239180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1" name="Oval 54">
              <a:extLst>
                <a:ext uri="{FF2B5EF4-FFF2-40B4-BE49-F238E27FC236}">
                  <a16:creationId xmlns:a16="http://schemas.microsoft.com/office/drawing/2014/main" id="{690FC6C2-64AA-4407-80D2-92B4586E7F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52360" y="239180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" name="Oval 56">
              <a:extLst>
                <a:ext uri="{FF2B5EF4-FFF2-40B4-BE49-F238E27FC236}">
                  <a16:creationId xmlns:a16="http://schemas.microsoft.com/office/drawing/2014/main" id="{3DA820E7-1571-4165-B386-E3BE6FFB49C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80960" y="239180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" name="Oval 58">
              <a:extLst>
                <a:ext uri="{FF2B5EF4-FFF2-40B4-BE49-F238E27FC236}">
                  <a16:creationId xmlns:a16="http://schemas.microsoft.com/office/drawing/2014/main" id="{1F6B38A5-D104-41D9-B63E-85E4E3E41E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5372" y="2391807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4" name="Oval 52">
              <a:extLst>
                <a:ext uri="{FF2B5EF4-FFF2-40B4-BE49-F238E27FC236}">
                  <a16:creationId xmlns:a16="http://schemas.microsoft.com/office/drawing/2014/main" id="{CAC0E57C-9D0E-452B-B370-49C943B6D84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6760" y="2395728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21AD4011-14BF-4D12-A827-9BC3C28E7277}"/>
              </a:ext>
            </a:extLst>
          </p:cNvPr>
          <p:cNvGrpSpPr/>
          <p:nvPr/>
        </p:nvGrpSpPr>
        <p:grpSpPr>
          <a:xfrm>
            <a:off x="6837586" y="1522512"/>
            <a:ext cx="1369988" cy="229474"/>
            <a:chOff x="7225372" y="1782206"/>
            <a:chExt cx="1369988" cy="229474"/>
          </a:xfrm>
        </p:grpSpPr>
        <p:sp>
          <p:nvSpPr>
            <p:cNvPr id="116" name="Oval 59">
              <a:extLst>
                <a:ext uri="{FF2B5EF4-FFF2-40B4-BE49-F238E27FC236}">
                  <a16:creationId xmlns:a16="http://schemas.microsoft.com/office/drawing/2014/main" id="{B20D41D2-F94C-4BE1-8824-852C719B58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09560" y="17822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7" name="Oval 60">
              <a:extLst>
                <a:ext uri="{FF2B5EF4-FFF2-40B4-BE49-F238E27FC236}">
                  <a16:creationId xmlns:a16="http://schemas.microsoft.com/office/drawing/2014/main" id="{17680CEF-0D6E-4BD3-AF3A-47694FB23D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38160" y="17822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8" name="Oval 61">
              <a:extLst>
                <a:ext uri="{FF2B5EF4-FFF2-40B4-BE49-F238E27FC236}">
                  <a16:creationId xmlns:a16="http://schemas.microsoft.com/office/drawing/2014/main" id="{385F6A86-C28E-4792-9B57-05E042747C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52360" y="17822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9" name="Oval 62">
              <a:extLst>
                <a:ext uri="{FF2B5EF4-FFF2-40B4-BE49-F238E27FC236}">
                  <a16:creationId xmlns:a16="http://schemas.microsoft.com/office/drawing/2014/main" id="{E8E1EA69-45B4-4849-B136-7C933D48EA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80960" y="17822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0" name="Oval 63">
              <a:extLst>
                <a:ext uri="{FF2B5EF4-FFF2-40B4-BE49-F238E27FC236}">
                  <a16:creationId xmlns:a16="http://schemas.microsoft.com/office/drawing/2014/main" id="{8E1E4DCE-5B45-455D-95BA-B43C1C1A6C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5372" y="17822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1" name="Oval 60">
              <a:extLst>
                <a:ext uri="{FF2B5EF4-FFF2-40B4-BE49-F238E27FC236}">
                  <a16:creationId xmlns:a16="http://schemas.microsoft.com/office/drawing/2014/main" id="{ED118C29-0B07-45F0-8F1D-2BEDC30721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6760" y="1783080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82000D4C-5323-437C-8E79-1E100C87CD30}"/>
              </a:ext>
            </a:extLst>
          </p:cNvPr>
          <p:cNvGrpSpPr/>
          <p:nvPr/>
        </p:nvGrpSpPr>
        <p:grpSpPr>
          <a:xfrm>
            <a:off x="6837586" y="1065312"/>
            <a:ext cx="1369988" cy="230774"/>
            <a:chOff x="7225372" y="1170432"/>
            <a:chExt cx="1369988" cy="230774"/>
          </a:xfrm>
        </p:grpSpPr>
        <p:sp>
          <p:nvSpPr>
            <p:cNvPr id="123" name="Oval 64">
              <a:extLst>
                <a:ext uri="{FF2B5EF4-FFF2-40B4-BE49-F238E27FC236}">
                  <a16:creationId xmlns:a16="http://schemas.microsoft.com/office/drawing/2014/main" id="{2EADE5DA-7B62-48B2-885F-619A6EE706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09560" y="11726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4" name="Oval 66">
              <a:extLst>
                <a:ext uri="{FF2B5EF4-FFF2-40B4-BE49-F238E27FC236}">
                  <a16:creationId xmlns:a16="http://schemas.microsoft.com/office/drawing/2014/main" id="{9323C30A-BCDC-40DA-B8BE-A0A879B20C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38160" y="11726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5" name="Oval 68">
              <a:extLst>
                <a:ext uri="{FF2B5EF4-FFF2-40B4-BE49-F238E27FC236}">
                  <a16:creationId xmlns:a16="http://schemas.microsoft.com/office/drawing/2014/main" id="{1B598342-BEF1-4878-8D3A-622BBFCA232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52360" y="11726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6" name="Oval 70">
              <a:extLst>
                <a:ext uri="{FF2B5EF4-FFF2-40B4-BE49-F238E27FC236}">
                  <a16:creationId xmlns:a16="http://schemas.microsoft.com/office/drawing/2014/main" id="{7E9080B7-66B3-473F-AA54-605C0D048CD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80960" y="11726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7" name="Oval 72">
              <a:extLst>
                <a:ext uri="{FF2B5EF4-FFF2-40B4-BE49-F238E27FC236}">
                  <a16:creationId xmlns:a16="http://schemas.microsoft.com/office/drawing/2014/main" id="{E7E63EB1-4FC4-455A-A483-0B86945BA9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5372" y="11726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8" name="Oval 66">
              <a:extLst>
                <a:ext uri="{FF2B5EF4-FFF2-40B4-BE49-F238E27FC236}">
                  <a16:creationId xmlns:a16="http://schemas.microsoft.com/office/drawing/2014/main" id="{813CD466-7EEA-4D5C-A6B8-8119686695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6760" y="117043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24C8449C-8F57-4F3A-AC15-BCF466849A99}"/>
              </a:ext>
            </a:extLst>
          </p:cNvPr>
          <p:cNvGrpSpPr/>
          <p:nvPr/>
        </p:nvGrpSpPr>
        <p:grpSpPr>
          <a:xfrm>
            <a:off x="6837586" y="1293912"/>
            <a:ext cx="1369988" cy="232522"/>
            <a:chOff x="7225372" y="1477406"/>
            <a:chExt cx="1369988" cy="232522"/>
          </a:xfrm>
        </p:grpSpPr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6B77AE0F-5C87-49AB-AF9B-10A488B9C8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09560" y="14774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1" name="Oval 67">
              <a:extLst>
                <a:ext uri="{FF2B5EF4-FFF2-40B4-BE49-F238E27FC236}">
                  <a16:creationId xmlns:a16="http://schemas.microsoft.com/office/drawing/2014/main" id="{B8FC0760-E322-4833-A938-9C1D817028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38160" y="14774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FA425EF3-6AE6-4B9A-9D27-2A9A46630D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52360" y="14774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" name="Oval 71">
              <a:extLst>
                <a:ext uri="{FF2B5EF4-FFF2-40B4-BE49-F238E27FC236}">
                  <a16:creationId xmlns:a16="http://schemas.microsoft.com/office/drawing/2014/main" id="{D1EE5F8E-89D7-4BFF-A4C8-54BA7D443B6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80960" y="14774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4" name="Oval 73">
              <a:extLst>
                <a:ext uri="{FF2B5EF4-FFF2-40B4-BE49-F238E27FC236}">
                  <a16:creationId xmlns:a16="http://schemas.microsoft.com/office/drawing/2014/main" id="{485784A4-DC74-40AF-A9D0-DF36F5F83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5372" y="1477406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5" name="Oval 67">
              <a:extLst>
                <a:ext uri="{FF2B5EF4-FFF2-40B4-BE49-F238E27FC236}">
                  <a16:creationId xmlns:a16="http://schemas.microsoft.com/office/drawing/2014/main" id="{BB2CD202-C75F-4939-A542-552C220A74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6760" y="1481328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C38AF1B-C4B3-42A8-9CEE-6BCD80662FE4}"/>
              </a:ext>
            </a:extLst>
          </p:cNvPr>
          <p:cNvGrpSpPr/>
          <p:nvPr/>
        </p:nvGrpSpPr>
        <p:grpSpPr>
          <a:xfrm>
            <a:off x="6837586" y="836712"/>
            <a:ext cx="1369988" cy="228650"/>
            <a:chOff x="7225372" y="850342"/>
            <a:chExt cx="1369988" cy="228650"/>
          </a:xfrm>
        </p:grpSpPr>
        <p:sp>
          <p:nvSpPr>
            <p:cNvPr id="137" name="Oval 64">
              <a:extLst>
                <a:ext uri="{FF2B5EF4-FFF2-40B4-BE49-F238E27FC236}">
                  <a16:creationId xmlns:a16="http://schemas.microsoft.com/office/drawing/2014/main" id="{EED4F2F6-3CB3-49B6-B7BE-D3C84404AE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909560" y="85034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8" name="Oval 66">
              <a:extLst>
                <a:ext uri="{FF2B5EF4-FFF2-40B4-BE49-F238E27FC236}">
                  <a16:creationId xmlns:a16="http://schemas.microsoft.com/office/drawing/2014/main" id="{6AD88E75-96A1-446E-902D-2CB6006F90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38160" y="85034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9" name="Oval 68">
              <a:extLst>
                <a:ext uri="{FF2B5EF4-FFF2-40B4-BE49-F238E27FC236}">
                  <a16:creationId xmlns:a16="http://schemas.microsoft.com/office/drawing/2014/main" id="{44D46954-8BE1-418B-AF4B-AB51F673483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52360" y="85034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0" name="Oval 70">
              <a:extLst>
                <a:ext uri="{FF2B5EF4-FFF2-40B4-BE49-F238E27FC236}">
                  <a16:creationId xmlns:a16="http://schemas.microsoft.com/office/drawing/2014/main" id="{1DB340FF-4CD3-4E2F-A046-99E9CA39BA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680960" y="85034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1" name="Oval 72">
              <a:extLst>
                <a:ext uri="{FF2B5EF4-FFF2-40B4-BE49-F238E27FC236}">
                  <a16:creationId xmlns:a16="http://schemas.microsoft.com/office/drawing/2014/main" id="{CA1874C4-F743-49D7-A907-18C76FB7FA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5372" y="85034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2" name="Oval 66">
              <a:extLst>
                <a:ext uri="{FF2B5EF4-FFF2-40B4-BE49-F238E27FC236}">
                  <a16:creationId xmlns:a16="http://schemas.microsoft.com/office/drawing/2014/main" id="{FA84A7E4-0D7D-46C4-BADB-11E6A4CEFA2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66760" y="850392"/>
              <a:ext cx="228600" cy="2286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43" name="Text Box 9">
            <a:extLst>
              <a:ext uri="{FF2B5EF4-FFF2-40B4-BE49-F238E27FC236}">
                <a16:creationId xmlns:a16="http://schemas.microsoft.com/office/drawing/2014/main" id="{AF79B153-750D-41D2-AA46-36220300D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465" y="308168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36</a:t>
            </a:r>
          </a:p>
        </p:txBody>
      </p:sp>
      <p:sp>
        <p:nvSpPr>
          <p:cNvPr id="144" name="Text Box 9">
            <a:extLst>
              <a:ext uri="{FF2B5EF4-FFF2-40B4-BE49-F238E27FC236}">
                <a16:creationId xmlns:a16="http://schemas.microsoft.com/office/drawing/2014/main" id="{7FEE5D99-D883-4037-8246-238F7E279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3174" y="2660376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</a:t>
            </a:r>
            <a:r>
              <a:rPr lang="en-GB" alt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3345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23" grpId="0"/>
      <p:bldP spid="36" grpId="0"/>
      <p:bldP spid="5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43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75">
            <a:extLst>
              <a:ext uri="{FF2B5EF4-FFF2-40B4-BE49-F238E27FC236}">
                <a16:creationId xmlns:a16="http://schemas.microsoft.com/office/drawing/2014/main" id="{80499686-BF7A-4D47-8BD6-AA26D54D2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29" y="2936752"/>
            <a:ext cx="304800" cy="3048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 Box 76">
            <a:extLst>
              <a:ext uri="{FF2B5EF4-FFF2-40B4-BE49-F238E27FC236}">
                <a16:creationId xmlns:a16="http://schemas.microsoft.com/office/drawing/2014/main" id="{1D08B21D-9731-4CE1-9C6C-F3E16BC1B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16" y="3375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6" name="Text Box 78">
            <a:extLst>
              <a:ext uri="{FF2B5EF4-FFF2-40B4-BE49-F238E27FC236}">
                <a16:creationId xmlns:a16="http://schemas.microsoft.com/office/drawing/2014/main" id="{CA4657FC-4AAE-4FEC-848A-8DEF587B5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861" y="3375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7" name="Oval 80">
            <a:extLst>
              <a:ext uri="{FF2B5EF4-FFF2-40B4-BE49-F238E27FC236}">
                <a16:creationId xmlns:a16="http://schemas.microsoft.com/office/drawing/2014/main" id="{3DFBCC51-12C0-495D-8F59-1A569DC1E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541" y="2645219"/>
            <a:ext cx="304800" cy="3048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56A12F9-0B07-43AB-A4FC-8BCCFA204E01}"/>
              </a:ext>
            </a:extLst>
          </p:cNvPr>
          <p:cNvGrpSpPr/>
          <p:nvPr/>
        </p:nvGrpSpPr>
        <p:grpSpPr>
          <a:xfrm>
            <a:off x="1101861" y="2936752"/>
            <a:ext cx="609600" cy="304800"/>
            <a:chOff x="1101861" y="3035808"/>
            <a:chExt cx="609600" cy="304800"/>
          </a:xfrm>
        </p:grpSpPr>
        <p:sp>
          <p:nvSpPr>
            <p:cNvPr id="9" name="Oval 81">
              <a:extLst>
                <a:ext uri="{FF2B5EF4-FFF2-40B4-BE49-F238E27FC236}">
                  <a16:creationId xmlns:a16="http://schemas.microsoft.com/office/drawing/2014/main" id="{229B24C9-03DF-4690-900F-6A942E0EF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861" y="3035808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Oval 82">
              <a:extLst>
                <a:ext uri="{FF2B5EF4-FFF2-40B4-BE49-F238E27FC236}">
                  <a16:creationId xmlns:a16="http://schemas.microsoft.com/office/drawing/2014/main" id="{A91CFDE8-F70D-49D9-8963-A1D9B0332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661" y="3035808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" name="Text Box 84">
            <a:extLst>
              <a:ext uri="{FF2B5EF4-FFF2-40B4-BE49-F238E27FC236}">
                <a16:creationId xmlns:a16="http://schemas.microsoft.com/office/drawing/2014/main" id="{EDBF06DC-3182-49DE-A827-02498EECE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548" y="337566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B0D387-3F47-47B6-810C-E3FB5F8CF1A5}"/>
              </a:ext>
            </a:extLst>
          </p:cNvPr>
          <p:cNvGrpSpPr/>
          <p:nvPr/>
        </p:nvGrpSpPr>
        <p:grpSpPr>
          <a:xfrm>
            <a:off x="2272828" y="2647011"/>
            <a:ext cx="609600" cy="304800"/>
            <a:chOff x="2272828" y="2746067"/>
            <a:chExt cx="609600" cy="304800"/>
          </a:xfrm>
        </p:grpSpPr>
        <p:sp>
          <p:nvSpPr>
            <p:cNvPr id="13" name="Oval 86">
              <a:extLst>
                <a:ext uri="{FF2B5EF4-FFF2-40B4-BE49-F238E27FC236}">
                  <a16:creationId xmlns:a16="http://schemas.microsoft.com/office/drawing/2014/main" id="{36C8DC3C-024C-4492-856D-C36F7063D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2828" y="2746067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" name="Oval 88">
              <a:extLst>
                <a:ext uri="{FF2B5EF4-FFF2-40B4-BE49-F238E27FC236}">
                  <a16:creationId xmlns:a16="http://schemas.microsoft.com/office/drawing/2014/main" id="{4BCCE9EC-C758-4032-A246-B6F2FF17B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28" y="2746067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D6A4329-37DA-4D1F-96A0-7EBDE736C1DB}"/>
              </a:ext>
            </a:extLst>
          </p:cNvPr>
          <p:cNvGrpSpPr/>
          <p:nvPr/>
        </p:nvGrpSpPr>
        <p:grpSpPr>
          <a:xfrm>
            <a:off x="2132148" y="2937743"/>
            <a:ext cx="914400" cy="304800"/>
            <a:chOff x="2132148" y="3036799"/>
            <a:chExt cx="914400" cy="304800"/>
          </a:xfrm>
          <a:solidFill>
            <a:srgbClr val="00B050"/>
          </a:solidFill>
        </p:grpSpPr>
        <p:sp>
          <p:nvSpPr>
            <p:cNvPr id="16" name="Oval 87">
              <a:extLst>
                <a:ext uri="{FF2B5EF4-FFF2-40B4-BE49-F238E27FC236}">
                  <a16:creationId xmlns:a16="http://schemas.microsoft.com/office/drawing/2014/main" id="{22281F9E-37B0-48D9-BBAE-CCE595D79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148" y="3036799"/>
              <a:ext cx="304800" cy="304800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89">
              <a:extLst>
                <a:ext uri="{FF2B5EF4-FFF2-40B4-BE49-F238E27FC236}">
                  <a16:creationId xmlns:a16="http://schemas.microsoft.com/office/drawing/2014/main" id="{A6D7E6AC-1C1C-45B4-8335-5828633F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6948" y="3036799"/>
              <a:ext cx="304800" cy="304800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" name="Oval 90">
              <a:extLst>
                <a:ext uri="{FF2B5EF4-FFF2-40B4-BE49-F238E27FC236}">
                  <a16:creationId xmlns:a16="http://schemas.microsoft.com/office/drawing/2014/main" id="{0926FE72-FD4C-4406-B834-3E3AD9430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748" y="3036799"/>
              <a:ext cx="304800" cy="304800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9" name="Oval 91">
            <a:extLst>
              <a:ext uri="{FF2B5EF4-FFF2-40B4-BE49-F238E27FC236}">
                <a16:creationId xmlns:a16="http://schemas.microsoft.com/office/drawing/2014/main" id="{B93EC8EF-E49E-4857-A800-FDD63E325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504" y="2351536"/>
            <a:ext cx="304800" cy="3048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" name="Text Box 93">
            <a:extLst>
              <a:ext uri="{FF2B5EF4-FFF2-40B4-BE49-F238E27FC236}">
                <a16:creationId xmlns:a16="http://schemas.microsoft.com/office/drawing/2014/main" id="{60F31608-828E-46C6-876B-130E9C08E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820" y="337566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78B13D-4A9D-4DC2-A145-0273EA7EAF11}"/>
              </a:ext>
            </a:extLst>
          </p:cNvPr>
          <p:cNvGrpSpPr/>
          <p:nvPr/>
        </p:nvGrpSpPr>
        <p:grpSpPr>
          <a:xfrm>
            <a:off x="3490837" y="2644144"/>
            <a:ext cx="914400" cy="304800"/>
            <a:chOff x="3490837" y="2743200"/>
            <a:chExt cx="914400" cy="304800"/>
          </a:xfrm>
        </p:grpSpPr>
        <p:sp>
          <p:nvSpPr>
            <p:cNvPr id="22" name="Oval 94">
              <a:extLst>
                <a:ext uri="{FF2B5EF4-FFF2-40B4-BE49-F238E27FC236}">
                  <a16:creationId xmlns:a16="http://schemas.microsoft.com/office/drawing/2014/main" id="{7534EBEB-4EB6-47BB-B17F-5B7E4E8A6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0437" y="2743200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97">
              <a:extLst>
                <a:ext uri="{FF2B5EF4-FFF2-40B4-BE49-F238E27FC236}">
                  <a16:creationId xmlns:a16="http://schemas.microsoft.com/office/drawing/2014/main" id="{29BF48B5-20A7-4FEE-8089-18C5359C2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837" y="2743200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" name="Oval 99">
              <a:extLst>
                <a:ext uri="{FF2B5EF4-FFF2-40B4-BE49-F238E27FC236}">
                  <a16:creationId xmlns:a16="http://schemas.microsoft.com/office/drawing/2014/main" id="{BD4E1FFE-C4FD-4427-B528-2050985B3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5637" y="2743200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54DB160-5317-4166-935B-39AAA9488D9B}"/>
              </a:ext>
            </a:extLst>
          </p:cNvPr>
          <p:cNvGrpSpPr/>
          <p:nvPr/>
        </p:nvGrpSpPr>
        <p:grpSpPr>
          <a:xfrm>
            <a:off x="3350157" y="2923720"/>
            <a:ext cx="1219200" cy="304800"/>
            <a:chOff x="3350157" y="3022776"/>
            <a:chExt cx="1219200" cy="304800"/>
          </a:xfrm>
        </p:grpSpPr>
        <p:sp>
          <p:nvSpPr>
            <p:cNvPr id="26" name="Oval 95">
              <a:extLst>
                <a:ext uri="{FF2B5EF4-FFF2-40B4-BE49-F238E27FC236}">
                  <a16:creationId xmlns:a16="http://schemas.microsoft.com/office/drawing/2014/main" id="{37C99B54-CD6A-41BF-B589-2C8678BEB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9757" y="3022776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Oval 96">
              <a:extLst>
                <a:ext uri="{FF2B5EF4-FFF2-40B4-BE49-F238E27FC236}">
                  <a16:creationId xmlns:a16="http://schemas.microsoft.com/office/drawing/2014/main" id="{1957697E-1207-4B3A-BEBE-1F6F19CA6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557" y="3022776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" name="Oval 98">
              <a:extLst>
                <a:ext uri="{FF2B5EF4-FFF2-40B4-BE49-F238E27FC236}">
                  <a16:creationId xmlns:a16="http://schemas.microsoft.com/office/drawing/2014/main" id="{D596A0FC-6A74-4161-B017-AF46D9220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157" y="3022776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Oval 100">
              <a:extLst>
                <a:ext uri="{FF2B5EF4-FFF2-40B4-BE49-F238E27FC236}">
                  <a16:creationId xmlns:a16="http://schemas.microsoft.com/office/drawing/2014/main" id="{1D64B43A-BA46-45AD-8BE0-196C415A7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4957" y="3022776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3477678-F5E5-49F0-BF6F-B10D99E6E117}"/>
              </a:ext>
            </a:extLst>
          </p:cNvPr>
          <p:cNvGrpSpPr/>
          <p:nvPr/>
        </p:nvGrpSpPr>
        <p:grpSpPr>
          <a:xfrm>
            <a:off x="3645585" y="2351536"/>
            <a:ext cx="609600" cy="304800"/>
            <a:chOff x="3645585" y="2450592"/>
            <a:chExt cx="609600" cy="304800"/>
          </a:xfrm>
        </p:grpSpPr>
        <p:sp>
          <p:nvSpPr>
            <p:cNvPr id="31" name="Oval 101">
              <a:extLst>
                <a:ext uri="{FF2B5EF4-FFF2-40B4-BE49-F238E27FC236}">
                  <a16:creationId xmlns:a16="http://schemas.microsoft.com/office/drawing/2014/main" id="{21E6ED0E-2311-485C-AE18-693AD0A21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585" y="2450592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" name="Oval 102">
              <a:extLst>
                <a:ext uri="{FF2B5EF4-FFF2-40B4-BE49-F238E27FC236}">
                  <a16:creationId xmlns:a16="http://schemas.microsoft.com/office/drawing/2014/main" id="{192E5D85-EFDA-48DE-867B-4A1BC2178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0385" y="2450592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3" name="Oval 103">
            <a:extLst>
              <a:ext uri="{FF2B5EF4-FFF2-40B4-BE49-F238E27FC236}">
                <a16:creationId xmlns:a16="http://schemas.microsoft.com/office/drawing/2014/main" id="{BDFD4DFE-8204-490F-837E-0CDB83DE7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330" y="2058928"/>
            <a:ext cx="304800" cy="3048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Text Box 105">
            <a:extLst>
              <a:ext uri="{FF2B5EF4-FFF2-40B4-BE49-F238E27FC236}">
                <a16:creationId xmlns:a16="http://schemas.microsoft.com/office/drawing/2014/main" id="{411CC1AA-C8AA-43EB-BA22-4B4C9D12D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966" y="3375664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15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2D736FC-08A0-49B5-BDB4-310FCB3D611F}"/>
              </a:ext>
            </a:extLst>
          </p:cNvPr>
          <p:cNvGrpSpPr/>
          <p:nvPr/>
        </p:nvGrpSpPr>
        <p:grpSpPr>
          <a:xfrm>
            <a:off x="5162651" y="2647011"/>
            <a:ext cx="1219200" cy="304800"/>
            <a:chOff x="5162651" y="2746067"/>
            <a:chExt cx="1219200" cy="304800"/>
          </a:xfrm>
        </p:grpSpPr>
        <p:sp>
          <p:nvSpPr>
            <p:cNvPr id="36" name="Oval 106">
              <a:extLst>
                <a:ext uri="{FF2B5EF4-FFF2-40B4-BE49-F238E27FC236}">
                  <a16:creationId xmlns:a16="http://schemas.microsoft.com/office/drawing/2014/main" id="{C538EE0E-30BD-4FEF-8A3C-CB8B9CFAB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7051" y="2746067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39" name="Oval 109">
              <a:extLst>
                <a:ext uri="{FF2B5EF4-FFF2-40B4-BE49-F238E27FC236}">
                  <a16:creationId xmlns:a16="http://schemas.microsoft.com/office/drawing/2014/main" id="{C8735ECF-AA9D-4DE4-B324-80A5463BF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451" y="2746067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" name="Oval 111">
              <a:extLst>
                <a:ext uri="{FF2B5EF4-FFF2-40B4-BE49-F238E27FC236}">
                  <a16:creationId xmlns:a16="http://schemas.microsoft.com/office/drawing/2014/main" id="{613AE402-A455-4BE5-AC62-885D6F88C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251" y="2746067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" name="Oval 113">
              <a:extLst>
                <a:ext uri="{FF2B5EF4-FFF2-40B4-BE49-F238E27FC236}">
                  <a16:creationId xmlns:a16="http://schemas.microsoft.com/office/drawing/2014/main" id="{89D8659B-C12D-4E65-86BE-1A4AA508F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2651" y="2746067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9892DA2-4EED-43B2-8244-102C8FD64795}"/>
              </a:ext>
            </a:extLst>
          </p:cNvPr>
          <p:cNvGrpSpPr/>
          <p:nvPr/>
        </p:nvGrpSpPr>
        <p:grpSpPr>
          <a:xfrm>
            <a:off x="5007903" y="2937743"/>
            <a:ext cx="1524000" cy="304800"/>
            <a:chOff x="5007903" y="3036799"/>
            <a:chExt cx="1524000" cy="304800"/>
          </a:xfrm>
        </p:grpSpPr>
        <p:sp>
          <p:nvSpPr>
            <p:cNvPr id="43" name="Oval 107">
              <a:extLst>
                <a:ext uri="{FF2B5EF4-FFF2-40B4-BE49-F238E27FC236}">
                  <a16:creationId xmlns:a16="http://schemas.microsoft.com/office/drawing/2014/main" id="{64238811-7F4D-41BC-A330-5D9D45D03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2303" y="3036799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4" name="Oval 108">
              <a:extLst>
                <a:ext uri="{FF2B5EF4-FFF2-40B4-BE49-F238E27FC236}">
                  <a16:creationId xmlns:a16="http://schemas.microsoft.com/office/drawing/2014/main" id="{5C668EEC-41B7-42AC-9632-B42476A22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103" y="3036799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5" name="Oval 110">
              <a:extLst>
                <a:ext uri="{FF2B5EF4-FFF2-40B4-BE49-F238E27FC236}">
                  <a16:creationId xmlns:a16="http://schemas.microsoft.com/office/drawing/2014/main" id="{705EF00B-F4AE-441D-B3E3-A0A6D045A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2703" y="3036799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6" name="Oval 112">
              <a:extLst>
                <a:ext uri="{FF2B5EF4-FFF2-40B4-BE49-F238E27FC236}">
                  <a16:creationId xmlns:a16="http://schemas.microsoft.com/office/drawing/2014/main" id="{F12B6AB5-8E07-4DF2-8476-BFD6A611C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503" y="3036799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7" name="Oval 114">
              <a:extLst>
                <a:ext uri="{FF2B5EF4-FFF2-40B4-BE49-F238E27FC236}">
                  <a16:creationId xmlns:a16="http://schemas.microsoft.com/office/drawing/2014/main" id="{B053D0EA-4AEB-47EE-8BF4-E92340936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903" y="3036799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D670C4B-6F1A-4934-B1E3-F4FF2ED2478C}"/>
              </a:ext>
            </a:extLst>
          </p:cNvPr>
          <p:cNvGrpSpPr/>
          <p:nvPr/>
        </p:nvGrpSpPr>
        <p:grpSpPr>
          <a:xfrm>
            <a:off x="5317397" y="2351536"/>
            <a:ext cx="914400" cy="304800"/>
            <a:chOff x="5317397" y="2450592"/>
            <a:chExt cx="914400" cy="304800"/>
          </a:xfrm>
        </p:grpSpPr>
        <p:sp>
          <p:nvSpPr>
            <p:cNvPr id="49" name="Oval 115">
              <a:extLst>
                <a:ext uri="{FF2B5EF4-FFF2-40B4-BE49-F238E27FC236}">
                  <a16:creationId xmlns:a16="http://schemas.microsoft.com/office/drawing/2014/main" id="{32D188A8-1E5E-40DE-80F1-102A158FF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2197" y="2450592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0" name="Oval 116">
              <a:extLst>
                <a:ext uri="{FF2B5EF4-FFF2-40B4-BE49-F238E27FC236}">
                  <a16:creationId xmlns:a16="http://schemas.microsoft.com/office/drawing/2014/main" id="{76381E31-2DE3-40C7-A3D3-8B221D5E3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6997" y="2450592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" name="Oval 117">
              <a:extLst>
                <a:ext uri="{FF2B5EF4-FFF2-40B4-BE49-F238E27FC236}">
                  <a16:creationId xmlns:a16="http://schemas.microsoft.com/office/drawing/2014/main" id="{DD955BDC-C062-404B-819B-9936DC948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7397" y="2450592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52" name="Oval 119">
            <a:extLst>
              <a:ext uri="{FF2B5EF4-FFF2-40B4-BE49-F238E27FC236}">
                <a16:creationId xmlns:a16="http://schemas.microsoft.com/office/drawing/2014/main" id="{8B9CD510-0359-41D4-AE4E-EF2E0E0F4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885" y="1766320"/>
            <a:ext cx="304800" cy="3048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805DE85-6D27-4E8C-B540-117D9882393A}"/>
              </a:ext>
            </a:extLst>
          </p:cNvPr>
          <p:cNvGrpSpPr/>
          <p:nvPr/>
        </p:nvGrpSpPr>
        <p:grpSpPr>
          <a:xfrm>
            <a:off x="5472146" y="2058928"/>
            <a:ext cx="609600" cy="304800"/>
            <a:chOff x="5472146" y="2157984"/>
            <a:chExt cx="609600" cy="304800"/>
          </a:xfrm>
        </p:grpSpPr>
        <p:sp>
          <p:nvSpPr>
            <p:cNvPr id="54" name="Oval 118">
              <a:extLst>
                <a:ext uri="{FF2B5EF4-FFF2-40B4-BE49-F238E27FC236}">
                  <a16:creationId xmlns:a16="http://schemas.microsoft.com/office/drawing/2014/main" id="{D0F8A4AA-5851-4153-9413-C3D101525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6946" y="2157984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" name="Oval 120">
              <a:extLst>
                <a:ext uri="{FF2B5EF4-FFF2-40B4-BE49-F238E27FC236}">
                  <a16:creationId xmlns:a16="http://schemas.microsoft.com/office/drawing/2014/main" id="{1651751E-CA6F-43C8-B22C-0F82A8C84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146" y="2157984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56" name="Text Box 9">
            <a:extLst>
              <a:ext uri="{FF2B5EF4-FFF2-40B4-BE49-F238E27FC236}">
                <a16:creationId xmlns:a16="http://schemas.microsoft.com/office/drawing/2014/main" id="{7488E84E-F20D-4C9E-B34E-05102A92B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61" y="908720"/>
            <a:ext cx="8404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Another well-known sequence is the sequence of triangular numbers. </a:t>
            </a:r>
          </a:p>
        </p:txBody>
      </p:sp>
      <p:sp>
        <p:nvSpPr>
          <p:cNvPr id="57" name="Text Box 105">
            <a:extLst>
              <a:ext uri="{FF2B5EF4-FFF2-40B4-BE49-F238E27FC236}">
                <a16:creationId xmlns:a16="http://schemas.microsoft.com/office/drawing/2014/main" id="{AC4DF99C-B3CC-4B75-B93E-7BA97E78E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6766" y="33756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21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012425C-E4C0-41E3-9299-64E4DF9835F3}"/>
              </a:ext>
            </a:extLst>
          </p:cNvPr>
          <p:cNvGrpSpPr/>
          <p:nvPr/>
        </p:nvGrpSpPr>
        <p:grpSpPr>
          <a:xfrm>
            <a:off x="7292819" y="2351536"/>
            <a:ext cx="1219200" cy="304800"/>
            <a:chOff x="7292819" y="2450592"/>
            <a:chExt cx="1219200" cy="304800"/>
          </a:xfrm>
        </p:grpSpPr>
        <p:sp>
          <p:nvSpPr>
            <p:cNvPr id="59" name="Oval 106">
              <a:extLst>
                <a:ext uri="{FF2B5EF4-FFF2-40B4-BE49-F238E27FC236}">
                  <a16:creationId xmlns:a16="http://schemas.microsoft.com/office/drawing/2014/main" id="{968B581C-68C0-40A1-923D-8C7F5BCAA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7219" y="2450592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0" name="Oval 109">
              <a:extLst>
                <a:ext uri="{FF2B5EF4-FFF2-40B4-BE49-F238E27FC236}">
                  <a16:creationId xmlns:a16="http://schemas.microsoft.com/office/drawing/2014/main" id="{F9CA6AE9-A4D0-4BE6-B369-11BFC391E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7619" y="2450592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" name="Oval 111">
              <a:extLst>
                <a:ext uri="{FF2B5EF4-FFF2-40B4-BE49-F238E27FC236}">
                  <a16:creationId xmlns:a16="http://schemas.microsoft.com/office/drawing/2014/main" id="{C7AC6DC2-45CB-46C5-BC57-04E39CAA9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2419" y="2450592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2" name="Oval 113">
              <a:extLst>
                <a:ext uri="{FF2B5EF4-FFF2-40B4-BE49-F238E27FC236}">
                  <a16:creationId xmlns:a16="http://schemas.microsoft.com/office/drawing/2014/main" id="{4724335F-8D74-4031-9B0A-1A9301F09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2819" y="2450592"/>
              <a:ext cx="304800" cy="304800"/>
            </a:xfrm>
            <a:prstGeom prst="ellipse">
              <a:avLst/>
            </a:prstGeom>
            <a:solidFill>
              <a:srgbClr val="CC00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CF6DD65-14A6-4D35-A9C8-243AB4DD790D}"/>
              </a:ext>
            </a:extLst>
          </p:cNvPr>
          <p:cNvGrpSpPr/>
          <p:nvPr/>
        </p:nvGrpSpPr>
        <p:grpSpPr>
          <a:xfrm>
            <a:off x="7138071" y="2631151"/>
            <a:ext cx="1524000" cy="317793"/>
            <a:chOff x="7138071" y="2730207"/>
            <a:chExt cx="1524000" cy="317793"/>
          </a:xfrm>
        </p:grpSpPr>
        <p:sp>
          <p:nvSpPr>
            <p:cNvPr id="64" name="Oval 107">
              <a:extLst>
                <a:ext uri="{FF2B5EF4-FFF2-40B4-BE49-F238E27FC236}">
                  <a16:creationId xmlns:a16="http://schemas.microsoft.com/office/drawing/2014/main" id="{458D7433-07F3-4DC1-B544-074DB9E56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471" y="2743200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5" name="Oval 108">
              <a:extLst>
                <a:ext uri="{FF2B5EF4-FFF2-40B4-BE49-F238E27FC236}">
                  <a16:creationId xmlns:a16="http://schemas.microsoft.com/office/drawing/2014/main" id="{4A1679FC-740C-4A7E-82AA-C8F5C7409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7271" y="2743200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6" name="Oval 110">
              <a:extLst>
                <a:ext uri="{FF2B5EF4-FFF2-40B4-BE49-F238E27FC236}">
                  <a16:creationId xmlns:a16="http://schemas.microsoft.com/office/drawing/2014/main" id="{18FF8BD6-180A-431A-8F01-E833AA374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2871" y="2743200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7" name="Oval 112">
              <a:extLst>
                <a:ext uri="{FF2B5EF4-FFF2-40B4-BE49-F238E27FC236}">
                  <a16:creationId xmlns:a16="http://schemas.microsoft.com/office/drawing/2014/main" id="{55BBCF85-C4DB-4A35-AA23-672BCD0BA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7671" y="2730207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8" name="Oval 114">
              <a:extLst>
                <a:ext uri="{FF2B5EF4-FFF2-40B4-BE49-F238E27FC236}">
                  <a16:creationId xmlns:a16="http://schemas.microsoft.com/office/drawing/2014/main" id="{42A4D16D-E817-42C4-BEA7-DEB3BC243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8071" y="2743200"/>
              <a:ext cx="304800" cy="304800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E2416C7-7082-4E5A-9D13-89DFEF530092}"/>
              </a:ext>
            </a:extLst>
          </p:cNvPr>
          <p:cNvGrpSpPr/>
          <p:nvPr/>
        </p:nvGrpSpPr>
        <p:grpSpPr>
          <a:xfrm>
            <a:off x="7447565" y="2058928"/>
            <a:ext cx="914400" cy="304800"/>
            <a:chOff x="7447565" y="2157984"/>
            <a:chExt cx="914400" cy="304800"/>
          </a:xfrm>
        </p:grpSpPr>
        <p:sp>
          <p:nvSpPr>
            <p:cNvPr id="70" name="Oval 115">
              <a:extLst>
                <a:ext uri="{FF2B5EF4-FFF2-40B4-BE49-F238E27FC236}">
                  <a16:creationId xmlns:a16="http://schemas.microsoft.com/office/drawing/2014/main" id="{B0D89E3E-E3E6-4684-BFFF-CA2B168CD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2365" y="2157984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" name="Oval 116">
              <a:extLst>
                <a:ext uri="{FF2B5EF4-FFF2-40B4-BE49-F238E27FC236}">
                  <a16:creationId xmlns:a16="http://schemas.microsoft.com/office/drawing/2014/main" id="{F46C93E9-177C-4EF0-A0B5-CE3348CCA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7165" y="2157984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2" name="Oval 117">
              <a:extLst>
                <a:ext uri="{FF2B5EF4-FFF2-40B4-BE49-F238E27FC236}">
                  <a16:creationId xmlns:a16="http://schemas.microsoft.com/office/drawing/2014/main" id="{37BCF099-6F22-42AA-B043-7E81F6F87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7565" y="2157984"/>
              <a:ext cx="304800" cy="304800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73" name="Oval 119">
            <a:extLst>
              <a:ext uri="{FF2B5EF4-FFF2-40B4-BE49-F238E27FC236}">
                <a16:creationId xmlns:a16="http://schemas.microsoft.com/office/drawing/2014/main" id="{D78FD89C-F30D-473B-B56F-29D8326C2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981" y="1473712"/>
            <a:ext cx="304800" cy="30480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78C000D-C2E8-4FDB-A6DF-B2ABA4E96051}"/>
              </a:ext>
            </a:extLst>
          </p:cNvPr>
          <p:cNvGrpSpPr/>
          <p:nvPr/>
        </p:nvGrpSpPr>
        <p:grpSpPr>
          <a:xfrm>
            <a:off x="7602308" y="1766320"/>
            <a:ext cx="609600" cy="304800"/>
            <a:chOff x="7602308" y="1865376"/>
            <a:chExt cx="609600" cy="304800"/>
          </a:xfrm>
        </p:grpSpPr>
        <p:sp>
          <p:nvSpPr>
            <p:cNvPr id="75" name="Oval 118">
              <a:extLst>
                <a:ext uri="{FF2B5EF4-FFF2-40B4-BE49-F238E27FC236}">
                  <a16:creationId xmlns:a16="http://schemas.microsoft.com/office/drawing/2014/main" id="{1B233FF4-492D-4186-B643-5581C3598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7108" y="1865376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6" name="Oval 120">
              <a:extLst>
                <a:ext uri="{FF2B5EF4-FFF2-40B4-BE49-F238E27FC236}">
                  <a16:creationId xmlns:a16="http://schemas.microsoft.com/office/drawing/2014/main" id="{DE07B670-40D1-4113-A1C4-2AD6616DB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308" y="1865376"/>
              <a:ext cx="304800" cy="3048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602F38FC-6215-485C-A202-53B6E58136B5}"/>
              </a:ext>
            </a:extLst>
          </p:cNvPr>
          <p:cNvGrpSpPr/>
          <p:nvPr/>
        </p:nvGrpSpPr>
        <p:grpSpPr>
          <a:xfrm>
            <a:off x="6969258" y="2936752"/>
            <a:ext cx="1827609" cy="305791"/>
            <a:chOff x="6969258" y="3035808"/>
            <a:chExt cx="1827609" cy="305791"/>
          </a:xfrm>
        </p:grpSpPr>
        <p:sp>
          <p:nvSpPr>
            <p:cNvPr id="78" name="Oval 107">
              <a:extLst>
                <a:ext uri="{FF2B5EF4-FFF2-40B4-BE49-F238E27FC236}">
                  <a16:creationId xmlns:a16="http://schemas.microsoft.com/office/drawing/2014/main" id="{AF22C834-0815-4133-AA6D-1BA646F0E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3658" y="3036799"/>
              <a:ext cx="304800" cy="304800"/>
            </a:xfrm>
            <a:prstGeom prst="ellipse">
              <a:avLst/>
            </a:prstGeom>
            <a:solidFill>
              <a:srgbClr val="FF33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9" name="Oval 108">
              <a:extLst>
                <a:ext uri="{FF2B5EF4-FFF2-40B4-BE49-F238E27FC236}">
                  <a16:creationId xmlns:a16="http://schemas.microsoft.com/office/drawing/2014/main" id="{9F504526-8C7F-4EE5-B2D3-B7303377D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8458" y="3036799"/>
              <a:ext cx="304800" cy="304800"/>
            </a:xfrm>
            <a:prstGeom prst="ellipse">
              <a:avLst/>
            </a:prstGeom>
            <a:solidFill>
              <a:srgbClr val="FF33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0" name="Oval 110">
              <a:extLst>
                <a:ext uri="{FF2B5EF4-FFF2-40B4-BE49-F238E27FC236}">
                  <a16:creationId xmlns:a16="http://schemas.microsoft.com/office/drawing/2014/main" id="{E8FAB7E0-3AF1-4789-973F-68C7C86AB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4058" y="3036799"/>
              <a:ext cx="304800" cy="304800"/>
            </a:xfrm>
            <a:prstGeom prst="ellipse">
              <a:avLst/>
            </a:prstGeom>
            <a:solidFill>
              <a:srgbClr val="FF33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1" name="Oval 112">
              <a:extLst>
                <a:ext uri="{FF2B5EF4-FFF2-40B4-BE49-F238E27FC236}">
                  <a16:creationId xmlns:a16="http://schemas.microsoft.com/office/drawing/2014/main" id="{F2840B39-C8A8-475C-A5BA-478D4BC2C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858" y="3036799"/>
              <a:ext cx="304800" cy="304800"/>
            </a:xfrm>
            <a:prstGeom prst="ellipse">
              <a:avLst/>
            </a:prstGeom>
            <a:solidFill>
              <a:srgbClr val="FF33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" name="Oval 114">
              <a:extLst>
                <a:ext uri="{FF2B5EF4-FFF2-40B4-BE49-F238E27FC236}">
                  <a16:creationId xmlns:a16="http://schemas.microsoft.com/office/drawing/2014/main" id="{9AEBFE13-E001-41EE-87AF-18E8A89C0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9258" y="3036799"/>
              <a:ext cx="304800" cy="304800"/>
            </a:xfrm>
            <a:prstGeom prst="ellipse">
              <a:avLst/>
            </a:prstGeom>
            <a:solidFill>
              <a:srgbClr val="FF33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" name="Oval 108">
              <a:extLst>
                <a:ext uri="{FF2B5EF4-FFF2-40B4-BE49-F238E27FC236}">
                  <a16:creationId xmlns:a16="http://schemas.microsoft.com/office/drawing/2014/main" id="{75E0A6A2-162F-403A-9976-7F319CCFB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2067" y="3035808"/>
              <a:ext cx="304800" cy="304800"/>
            </a:xfrm>
            <a:prstGeom prst="ellipse">
              <a:avLst/>
            </a:prstGeom>
            <a:solidFill>
              <a:srgbClr val="FF33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84" name="Text Box 9">
            <a:extLst>
              <a:ext uri="{FF2B5EF4-FFF2-40B4-BE49-F238E27FC236}">
                <a16:creationId xmlns:a16="http://schemas.microsoft.com/office/drawing/2014/main" id="{B0D2938B-8724-458A-97FA-D9CD365B9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14" y="3763427"/>
            <a:ext cx="8581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sequence builds up like this: </a:t>
            </a:r>
          </a:p>
        </p:txBody>
      </p:sp>
      <p:sp>
        <p:nvSpPr>
          <p:cNvPr id="85" name="Text Box 9">
            <a:extLst>
              <a:ext uri="{FF2B5EF4-FFF2-40B4-BE49-F238E27FC236}">
                <a16:creationId xmlns:a16="http://schemas.microsoft.com/office/drawing/2014/main" id="{ECEF644A-2796-4D54-8638-1E0C2CF24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61" y="4193759"/>
            <a:ext cx="1792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First term: </a:t>
            </a:r>
          </a:p>
        </p:txBody>
      </p:sp>
      <p:sp>
        <p:nvSpPr>
          <p:cNvPr id="86" name="Text Box 76">
            <a:extLst>
              <a:ext uri="{FF2B5EF4-FFF2-40B4-BE49-F238E27FC236}">
                <a16:creationId xmlns:a16="http://schemas.microsoft.com/office/drawing/2014/main" id="{54A9BD5E-23B3-4732-B3CD-928031DE0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431" y="421905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87" name="Text Box 9">
            <a:extLst>
              <a:ext uri="{FF2B5EF4-FFF2-40B4-BE49-F238E27FC236}">
                <a16:creationId xmlns:a16="http://schemas.microsoft.com/office/drawing/2014/main" id="{D896104E-C9DC-4F78-B814-77E1AF4B8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61" y="4542577"/>
            <a:ext cx="2072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Second term: </a:t>
            </a:r>
          </a:p>
        </p:txBody>
      </p:sp>
      <p:sp>
        <p:nvSpPr>
          <p:cNvPr id="88" name="Text Box 76">
            <a:extLst>
              <a:ext uri="{FF2B5EF4-FFF2-40B4-BE49-F238E27FC236}">
                <a16:creationId xmlns:a16="http://schemas.microsoft.com/office/drawing/2014/main" id="{57F35F8E-54E7-432B-BE93-5878B1B09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837" y="4553227"/>
            <a:ext cx="31245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Add 2 to the first term</a:t>
            </a:r>
          </a:p>
        </p:txBody>
      </p:sp>
      <p:sp>
        <p:nvSpPr>
          <p:cNvPr id="89" name="Text Box 78">
            <a:extLst>
              <a:ext uri="{FF2B5EF4-FFF2-40B4-BE49-F238E27FC236}">
                <a16:creationId xmlns:a16="http://schemas.microsoft.com/office/drawing/2014/main" id="{B8E221AC-ACB1-41C7-AADF-422809BC6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037" y="4544809"/>
            <a:ext cx="1141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 + 2 =</a:t>
            </a:r>
          </a:p>
        </p:txBody>
      </p:sp>
      <p:sp>
        <p:nvSpPr>
          <p:cNvPr id="90" name="Text Box 78">
            <a:extLst>
              <a:ext uri="{FF2B5EF4-FFF2-40B4-BE49-F238E27FC236}">
                <a16:creationId xmlns:a16="http://schemas.microsoft.com/office/drawing/2014/main" id="{8B4790CC-D701-442A-A67D-4EA2D8AFC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9354" y="4542577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91" name="Text Box 9">
            <a:extLst>
              <a:ext uri="{FF2B5EF4-FFF2-40B4-BE49-F238E27FC236}">
                <a16:creationId xmlns:a16="http://schemas.microsoft.com/office/drawing/2014/main" id="{7726CC3F-FE1A-435A-A38B-CFCF852A3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61" y="4893471"/>
            <a:ext cx="2072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Third term: </a:t>
            </a:r>
          </a:p>
        </p:txBody>
      </p:sp>
      <p:sp>
        <p:nvSpPr>
          <p:cNvPr id="92" name="Text Box 76">
            <a:extLst>
              <a:ext uri="{FF2B5EF4-FFF2-40B4-BE49-F238E27FC236}">
                <a16:creationId xmlns:a16="http://schemas.microsoft.com/office/drawing/2014/main" id="{4368B7BE-A4C6-43F9-B274-0157921E4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431" y="4895703"/>
            <a:ext cx="36231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Add 3 to the second term</a:t>
            </a:r>
          </a:p>
        </p:txBody>
      </p:sp>
      <p:sp>
        <p:nvSpPr>
          <p:cNvPr id="93" name="Text Box 78">
            <a:extLst>
              <a:ext uri="{FF2B5EF4-FFF2-40B4-BE49-F238E27FC236}">
                <a16:creationId xmlns:a16="http://schemas.microsoft.com/office/drawing/2014/main" id="{A2F8FEA7-899E-4159-93FC-7370DC9B9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037" y="4895703"/>
            <a:ext cx="1662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 + 2 + 3 =</a:t>
            </a:r>
          </a:p>
        </p:txBody>
      </p:sp>
      <p:sp>
        <p:nvSpPr>
          <p:cNvPr id="94" name="Text Box 78">
            <a:extLst>
              <a:ext uri="{FF2B5EF4-FFF2-40B4-BE49-F238E27FC236}">
                <a16:creationId xmlns:a16="http://schemas.microsoft.com/office/drawing/2014/main" id="{417F3D08-CB0C-4CD4-8213-3AF766E78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941" y="4897936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</a:t>
            </a:r>
          </a:p>
        </p:txBody>
      </p:sp>
      <p:sp>
        <p:nvSpPr>
          <p:cNvPr id="95" name="Text Box 9">
            <a:extLst>
              <a:ext uri="{FF2B5EF4-FFF2-40B4-BE49-F238E27FC236}">
                <a16:creationId xmlns:a16="http://schemas.microsoft.com/office/drawing/2014/main" id="{D9D8EA57-AA7E-4B26-9918-2643AA17A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61" y="5280971"/>
            <a:ext cx="2072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Fourth term: </a:t>
            </a:r>
          </a:p>
        </p:txBody>
      </p:sp>
      <p:sp>
        <p:nvSpPr>
          <p:cNvPr id="96" name="Text Box 76">
            <a:extLst>
              <a:ext uri="{FF2B5EF4-FFF2-40B4-BE49-F238E27FC236}">
                <a16:creationId xmlns:a16="http://schemas.microsoft.com/office/drawing/2014/main" id="{B111007D-3F5F-432B-B614-A719F3E96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2944" y="5270321"/>
            <a:ext cx="3228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Add 4 to the third term</a:t>
            </a:r>
          </a:p>
        </p:txBody>
      </p:sp>
      <p:sp>
        <p:nvSpPr>
          <p:cNvPr id="97" name="Text Box 78">
            <a:extLst>
              <a:ext uri="{FF2B5EF4-FFF2-40B4-BE49-F238E27FC236}">
                <a16:creationId xmlns:a16="http://schemas.microsoft.com/office/drawing/2014/main" id="{97F16250-3E90-4D1B-8013-D9E665B55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037" y="5283203"/>
            <a:ext cx="21836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 + 2 + 3 + 4 =</a:t>
            </a:r>
          </a:p>
        </p:txBody>
      </p:sp>
      <p:sp>
        <p:nvSpPr>
          <p:cNvPr id="98" name="Text Box 78">
            <a:extLst>
              <a:ext uri="{FF2B5EF4-FFF2-40B4-BE49-F238E27FC236}">
                <a16:creationId xmlns:a16="http://schemas.microsoft.com/office/drawing/2014/main" id="{C8CE7B61-7981-478B-90EF-DAD4EF063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683" y="5274786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99" name="Text Box 9">
            <a:extLst>
              <a:ext uri="{FF2B5EF4-FFF2-40B4-BE49-F238E27FC236}">
                <a16:creationId xmlns:a16="http://schemas.microsoft.com/office/drawing/2014/main" id="{62A029D3-96BA-443A-BE1C-1BC3F7208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89" y="5696763"/>
            <a:ext cx="2072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Fifth term: </a:t>
            </a:r>
          </a:p>
        </p:txBody>
      </p:sp>
      <p:sp>
        <p:nvSpPr>
          <p:cNvPr id="100" name="Text Box 76">
            <a:extLst>
              <a:ext uri="{FF2B5EF4-FFF2-40B4-BE49-F238E27FC236}">
                <a16:creationId xmlns:a16="http://schemas.microsoft.com/office/drawing/2014/main" id="{DF656347-E576-4A3A-9854-689B2B347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572" y="5686113"/>
            <a:ext cx="3416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Add 5 to the fourth term</a:t>
            </a:r>
          </a:p>
        </p:txBody>
      </p:sp>
      <p:sp>
        <p:nvSpPr>
          <p:cNvPr id="101" name="Text Box 78">
            <a:extLst>
              <a:ext uri="{FF2B5EF4-FFF2-40B4-BE49-F238E27FC236}">
                <a16:creationId xmlns:a16="http://schemas.microsoft.com/office/drawing/2014/main" id="{E403DD22-CD7B-4C23-9E3F-772A53A39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665" y="5698995"/>
            <a:ext cx="27045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 + 2 + 3 + 4 + 5 =</a:t>
            </a:r>
          </a:p>
        </p:txBody>
      </p:sp>
      <p:sp>
        <p:nvSpPr>
          <p:cNvPr id="102" name="Text Box 78">
            <a:extLst>
              <a:ext uri="{FF2B5EF4-FFF2-40B4-BE49-F238E27FC236}">
                <a16:creationId xmlns:a16="http://schemas.microsoft.com/office/drawing/2014/main" id="{FF3B89E2-C203-4E08-B546-9BA4B3F34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3658" y="568611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15</a:t>
            </a:r>
          </a:p>
        </p:txBody>
      </p:sp>
      <p:sp>
        <p:nvSpPr>
          <p:cNvPr id="103" name="Title 3">
            <a:extLst>
              <a:ext uri="{FF2B5EF4-FFF2-40B4-BE49-F238E27FC236}">
                <a16:creationId xmlns:a16="http://schemas.microsoft.com/office/drawing/2014/main" id="{28529E25-258F-4F4A-B269-1F97D8E9906F}"/>
              </a:ext>
            </a:extLst>
          </p:cNvPr>
          <p:cNvSpPr txBox="1">
            <a:spLocks/>
          </p:cNvSpPr>
          <p:nvPr/>
        </p:nvSpPr>
        <p:spPr>
          <a:xfrm>
            <a:off x="153394" y="63894"/>
            <a:ext cx="7772400" cy="85010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200" b="1" dirty="0"/>
              <a:t>Sequences from geometrical patterns</a:t>
            </a:r>
            <a:endParaRPr lang="en-GB" sz="3200" dirty="0"/>
          </a:p>
        </p:txBody>
      </p:sp>
      <p:sp>
        <p:nvSpPr>
          <p:cNvPr id="104" name="Rectangle 2">
            <a:extLst>
              <a:ext uri="{FF2B5EF4-FFF2-40B4-BE49-F238E27FC236}">
                <a16:creationId xmlns:a16="http://schemas.microsoft.com/office/drawing/2014/main" id="{FE480115-1488-4AA1-8299-9FBE0A82D835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solidFill>
                  <a:srgbClr val="002060"/>
                </a:solidFill>
                <a:latin typeface="Comic Sans MS" panose="030F0702030302020204" pitchFamily="66" charset="0"/>
              </a:rPr>
              <a:t>Triangular numbers</a:t>
            </a:r>
          </a:p>
        </p:txBody>
      </p:sp>
    </p:spTree>
    <p:extLst>
      <p:ext uri="{BB962C8B-B14F-4D97-AF65-F5344CB8AC3E}">
        <p14:creationId xmlns:p14="http://schemas.microsoft.com/office/powerpoint/2010/main" val="33553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01 0.0382 L 2.22222E-6 -3.7037E-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4" y="-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934 0.04143 L -3.61111E-6 -1.48148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1" y="-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796 0.04282 L -4.44444E-6 -1.11111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826 0.04422 L -3.61111E-6 -3.7037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-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0.04306 L 3.88889E-6 -2.59259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91 0.04213 L 3.88889E-6 7.40741E-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22" y="-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792 0.0412 L -2.5E-6 -3.7037E-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983 0.04259 L -3.33333E-6 -2.59259E-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 0.04166 L 2.95987E-17 -2.22222E-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 0.04167 L -3.05556E-6 7.40741E-7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81" y="-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264 0.04305 L 3.05556E-6 -4.81481E-6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299 0.04306 L 1.38889E-6 4.07407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-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16 0.04213 L 3.88889E-6 4.44444E-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49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16 0.04167 L 3.88889E-6 4.81481E-6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2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16 0.04144 L -2.77778E-6 2.22222E-6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7" grpId="1" animBg="1"/>
      <p:bldP spid="11" grpId="0"/>
      <p:bldP spid="19" grpId="0" animBg="1"/>
      <p:bldP spid="19" grpId="1" animBg="1"/>
      <p:bldP spid="20" grpId="0"/>
      <p:bldP spid="33" grpId="0" animBg="1"/>
      <p:bldP spid="33" grpId="1" animBg="1"/>
      <p:bldP spid="34" grpId="0"/>
      <p:bldP spid="52" grpId="0" animBg="1"/>
      <p:bldP spid="52" grpId="1" animBg="1"/>
      <p:bldP spid="56" grpId="0"/>
      <p:bldP spid="57" grpId="0"/>
      <p:bldP spid="73" grpId="0" animBg="1"/>
      <p:bldP spid="73" grpId="1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8CFD5750-689D-45CE-BB89-8B6FB76E64E8}"/>
              </a:ext>
            </a:extLst>
          </p:cNvPr>
          <p:cNvSpPr txBox="1">
            <a:spLocks noChangeArrowheads="1"/>
          </p:cNvSpPr>
          <p:nvPr/>
        </p:nvSpPr>
        <p:spPr>
          <a:xfrm>
            <a:off x="303261" y="1295030"/>
            <a:ext cx="8001000" cy="5715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There are many set of numbers we use in everyday life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0" name="Rectangle 1">
            <a:extLst>
              <a:ext uri="{FF2B5EF4-FFF2-40B4-BE49-F238E27FC236}">
                <a16:creationId xmlns:a16="http://schemas.microsoft.com/office/drawing/2014/main" id="{C9B03D5D-B4C9-4B69-BB51-AC748C64A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3315890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The set of </a:t>
            </a:r>
            <a:r>
              <a:rPr lang="en-US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Natural numbers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F4D5094F-D6D6-42BA-ACAB-38E40B2805A2}"/>
              </a:ext>
            </a:extLst>
          </p:cNvPr>
          <p:cNvSpPr txBox="1">
            <a:spLocks noChangeArrowheads="1"/>
          </p:cNvSpPr>
          <p:nvPr/>
        </p:nvSpPr>
        <p:spPr>
          <a:xfrm>
            <a:off x="571500" y="2035967"/>
            <a:ext cx="8001000" cy="683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first set of numbers we knew is the set of number we use to count.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66D24461-BBDA-47E4-A844-B0204F8BB846}"/>
              </a:ext>
            </a:extLst>
          </p:cNvPr>
          <p:cNvSpPr txBox="1">
            <a:spLocks noChangeArrowheads="1"/>
          </p:cNvSpPr>
          <p:nvPr/>
        </p:nvSpPr>
        <p:spPr>
          <a:xfrm>
            <a:off x="571500" y="2816427"/>
            <a:ext cx="6858000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This set is called. </a:t>
            </a:r>
          </a:p>
        </p:txBody>
      </p:sp>
      <p:sp>
        <p:nvSpPr>
          <p:cNvPr id="43" name="Rectangle 1">
            <a:extLst>
              <a:ext uri="{FF2B5EF4-FFF2-40B4-BE49-F238E27FC236}">
                <a16:creationId xmlns:a16="http://schemas.microsoft.com/office/drawing/2014/main" id="{B776721F-8729-4BC2-B1E7-970C7845A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50480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Is represented by </a:t>
            </a:r>
            <a:r>
              <a:rPr lang="en-US" altLang="en-US" dirty="0"/>
              <a:t>ℕ</a:t>
            </a:r>
          </a:p>
        </p:txBody>
      </p:sp>
      <p:sp>
        <p:nvSpPr>
          <p:cNvPr id="44" name="Rectangle 1">
            <a:extLst>
              <a:ext uri="{FF2B5EF4-FFF2-40B4-BE49-F238E27FC236}">
                <a16:creationId xmlns:a16="http://schemas.microsoft.com/office/drawing/2014/main" id="{2E9318BE-7D28-4393-9DC6-5D06A4356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4676772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ℕ = {0, 1, 2, 3, 4, … }</a:t>
            </a: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AD2456FB-54F4-40D3-981F-A7E7320342C3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  <a:endParaRPr lang="en-US" altLang="en-US" sz="4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8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D64BA5-60FE-487F-922C-6DD69DB40146}"/>
              </a:ext>
            </a:extLst>
          </p:cNvPr>
          <p:cNvSpPr txBox="1">
            <a:spLocks noChangeArrowheads="1"/>
          </p:cNvSpPr>
          <p:nvPr/>
        </p:nvSpPr>
        <p:spPr>
          <a:xfrm>
            <a:off x="273093" y="1956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solidFill>
                  <a:srgbClr val="002060"/>
                </a:solidFill>
                <a:latin typeface="Comic Sans MS" panose="030F0702030302020204" pitchFamily="66" charset="0"/>
              </a:rPr>
              <a:t>Cube numbers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FE93B19-FC47-4614-A34D-91B6E790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" y="1023119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  <a:r>
              <a:rPr lang="en-GB" altLang="en-US" dirty="0">
                <a:sym typeface="Symbol" panose="05050102010706020507" pitchFamily="18" charset="2"/>
              </a:rPr>
              <a:t> 1 1</a:t>
            </a:r>
            <a:endParaRPr lang="en-GB" altLang="en-US" dirty="0"/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1C4BDC7C-881E-4825-BB8A-B169DF782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648" y="1000402"/>
            <a:ext cx="1660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dirty="0">
                <a:sym typeface="Symbol" panose="05050102010706020507" pitchFamily="18" charset="2"/>
              </a:rPr>
              <a:t>  2</a:t>
            </a:r>
            <a:endParaRPr lang="en-GB" altLang="en-US" dirty="0"/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F1BB79E6-D3A9-40DA-BA0E-A6B48BE91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1256" y="1023119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dirty="0">
                <a:sym typeface="Symbol" panose="05050102010706020507" pitchFamily="18" charset="2"/>
              </a:rPr>
              <a:t>  3</a:t>
            </a:r>
            <a:endParaRPr lang="en-GB" altLang="en-US" dirty="0"/>
          </a:p>
        </p:txBody>
      </p:sp>
      <p:sp>
        <p:nvSpPr>
          <p:cNvPr id="8" name="Text Box 30">
            <a:extLst>
              <a:ext uri="{FF2B5EF4-FFF2-40B4-BE49-F238E27FC236}">
                <a16:creationId xmlns:a16="http://schemas.microsoft.com/office/drawing/2014/main" id="{4AD561E5-28B5-4038-9DA8-8537D5E0F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6864" y="1023119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  <a:r>
              <a:rPr lang="en-GB" altLang="en-US" dirty="0">
                <a:sym typeface="Symbol" panose="05050102010706020507" pitchFamily="18" charset="2"/>
              </a:rPr>
              <a:t>  4</a:t>
            </a:r>
            <a:endParaRPr lang="en-GB" altLang="en-US" dirty="0"/>
          </a:p>
        </p:txBody>
      </p:sp>
      <p:sp>
        <p:nvSpPr>
          <p:cNvPr id="9" name="Text Box 48">
            <a:extLst>
              <a:ext uri="{FF2B5EF4-FFF2-40B4-BE49-F238E27FC236}">
                <a16:creationId xmlns:a16="http://schemas.microsoft.com/office/drawing/2014/main" id="{B70F512B-7FA3-4606-8F2C-E1444817E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472" y="1052736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  <a:r>
              <a:rPr lang="en-GB" altLang="en-US" dirty="0">
                <a:sym typeface="Symbol" panose="05050102010706020507" pitchFamily="18" charset="2"/>
              </a:rPr>
              <a:t>  </a:t>
            </a:r>
            <a:r>
              <a:rPr lang="en-GB" altLang="en-US" dirty="0"/>
              <a:t>5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FDF93D70-18AD-476F-92F3-A552DC964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307" y="5300002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07FB32DD-7684-4F66-88AD-1F0E66185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306" y="5303520"/>
            <a:ext cx="358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8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A2EBFD59-BF2C-460D-8037-EB6D8D49A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992" y="53035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27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CB6ACA95-BA14-4F69-A26F-F39EFC799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820" y="53035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64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C37521D1-5AA8-40CF-B4F2-D116AA938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530" y="530083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125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BC9B0449-931E-41A0-B6F2-A19489730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3" y="632708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  <a:r>
              <a:rPr lang="en-GB" altLang="en-US" baseline="30000" dirty="0"/>
              <a:t>3</a:t>
            </a: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C66B38E-2060-4517-99BF-BCE812B62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995" y="663079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baseline="30000" dirty="0"/>
              <a:t>3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5F55E2D9-8813-451B-9F9B-C11DD2CA1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457" y="663079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baseline="30000" dirty="0"/>
              <a:t>3</a:t>
            </a: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5E9501AA-FD31-483B-9AFB-1D15CAF38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498" y="663079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  <a:r>
              <a:rPr lang="en-GB" altLang="en-US" baseline="30000" dirty="0"/>
              <a:t>3</a:t>
            </a: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21BFD7BB-372E-4E7F-80AC-4CFD9FC9A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321" y="663079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  <a:r>
              <a:rPr lang="en-GB" altLang="en-US" baseline="30000" dirty="0"/>
              <a:t>3</a:t>
            </a:r>
          </a:p>
        </p:txBody>
      </p:sp>
      <p:sp>
        <p:nvSpPr>
          <p:cNvPr id="20" name="Text Box 48">
            <a:extLst>
              <a:ext uri="{FF2B5EF4-FFF2-40B4-BE49-F238E27FC236}">
                <a16:creationId xmlns:a16="http://schemas.microsoft.com/office/drawing/2014/main" id="{3CBAC081-1EC9-4459-B1AA-D81E04BAB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430" y="1002462"/>
            <a:ext cx="865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</a:t>
            </a:r>
            <a:r>
              <a:rPr lang="en-GB" altLang="en-US" dirty="0">
                <a:sym typeface="Symbol" panose="05050102010706020507" pitchFamily="18" charset="2"/>
              </a:rPr>
              <a:t>  </a:t>
            </a:r>
            <a:r>
              <a:rPr lang="en-GB" altLang="en-US" dirty="0"/>
              <a:t>6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8FA51A38-25A8-4B90-8C32-C71D2F8BA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4503" y="5303520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216</a:t>
            </a: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971CE047-52AF-4E94-BE92-476CBC42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4118" y="663079"/>
            <a:ext cx="4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6</a:t>
            </a:r>
            <a:r>
              <a:rPr lang="en-GB" altLang="en-US" baseline="30000" dirty="0"/>
              <a:t>3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A6BC972-8A5C-4A29-BC53-5ED2710AB824}"/>
              </a:ext>
            </a:extLst>
          </p:cNvPr>
          <p:cNvGrpSpPr/>
          <p:nvPr/>
        </p:nvGrpSpPr>
        <p:grpSpPr>
          <a:xfrm>
            <a:off x="957313" y="2567231"/>
            <a:ext cx="264286" cy="258080"/>
            <a:chOff x="340137" y="2760312"/>
            <a:chExt cx="264286" cy="25808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52C6B9E-85E7-402C-AFD2-8A0022945C05}"/>
                </a:ext>
              </a:extLst>
            </p:cNvPr>
            <p:cNvSpPr/>
            <p:nvPr/>
          </p:nvSpPr>
          <p:spPr>
            <a:xfrm>
              <a:off x="353248" y="2842341"/>
              <a:ext cx="164262" cy="161241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29354950-4F28-413C-B933-1FC8EC0DC70F}"/>
                </a:ext>
              </a:extLst>
            </p:cNvPr>
            <p:cNvSpPr/>
            <p:nvPr/>
          </p:nvSpPr>
          <p:spPr>
            <a:xfrm rot="5400000" flipH="1">
              <a:off x="445074" y="2848233"/>
              <a:ext cx="237744" cy="66214"/>
            </a:xfrm>
            <a:prstGeom prst="parallelogram">
              <a:avLst>
                <a:gd name="adj" fmla="val 9143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Parallelogram 25">
              <a:extLst>
                <a:ext uri="{FF2B5EF4-FFF2-40B4-BE49-F238E27FC236}">
                  <a16:creationId xmlns:a16="http://schemas.microsoft.com/office/drawing/2014/main" id="{635C9633-8303-4C82-BB87-1B5E7DF56AA7}"/>
                </a:ext>
              </a:extLst>
            </p:cNvPr>
            <p:cNvSpPr/>
            <p:nvPr/>
          </p:nvSpPr>
          <p:spPr>
            <a:xfrm>
              <a:off x="352089" y="2760312"/>
              <a:ext cx="237239" cy="82221"/>
            </a:xfrm>
            <a:prstGeom prst="parallelogram">
              <a:avLst>
                <a:gd name="adj" fmla="val 9143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ine 541">
              <a:extLst>
                <a:ext uri="{FF2B5EF4-FFF2-40B4-BE49-F238E27FC236}">
                  <a16:creationId xmlns:a16="http://schemas.microsoft.com/office/drawing/2014/main" id="{D49CFB70-4DF4-48CD-84D3-BF223500C7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462" y="2835512"/>
              <a:ext cx="0" cy="18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542">
              <a:extLst>
                <a:ext uri="{FF2B5EF4-FFF2-40B4-BE49-F238E27FC236}">
                  <a16:creationId xmlns:a16="http://schemas.microsoft.com/office/drawing/2014/main" id="{635999E4-6CA0-4442-AB45-DEFD9A8703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271" y="2936285"/>
              <a:ext cx="73152" cy="73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543">
              <a:extLst>
                <a:ext uri="{FF2B5EF4-FFF2-40B4-BE49-F238E27FC236}">
                  <a16:creationId xmlns:a16="http://schemas.microsoft.com/office/drawing/2014/main" id="{C6F580B2-B46D-49AE-9A0A-2FFA986AE2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137" y="3009030"/>
              <a:ext cx="1828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544">
              <a:extLst>
                <a:ext uri="{FF2B5EF4-FFF2-40B4-BE49-F238E27FC236}">
                  <a16:creationId xmlns:a16="http://schemas.microsoft.com/office/drawing/2014/main" id="{D2246D02-1580-4DB9-9A4A-78975B860A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682" y="2835512"/>
              <a:ext cx="0" cy="18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545">
              <a:extLst>
                <a:ext uri="{FF2B5EF4-FFF2-40B4-BE49-F238E27FC236}">
                  <a16:creationId xmlns:a16="http://schemas.microsoft.com/office/drawing/2014/main" id="{3CDC9930-C564-4F4A-B451-EA9BAB5A3C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500" y="2760740"/>
              <a:ext cx="0" cy="18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4AA81E6-CF40-4110-B114-ADF2E0E81777}"/>
                </a:ext>
              </a:extLst>
            </p:cNvPr>
            <p:cNvGrpSpPr/>
            <p:nvPr/>
          </p:nvGrpSpPr>
          <p:grpSpPr>
            <a:xfrm>
              <a:off x="340137" y="2762758"/>
              <a:ext cx="257137" cy="75083"/>
              <a:chOff x="347472" y="2760313"/>
              <a:chExt cx="257137" cy="75083"/>
            </a:xfrm>
          </p:grpSpPr>
          <p:sp>
            <p:nvSpPr>
              <p:cNvPr id="33" name="Line 546">
                <a:extLst>
                  <a:ext uri="{FF2B5EF4-FFF2-40B4-BE49-F238E27FC236}">
                    <a16:creationId xmlns:a16="http://schemas.microsoft.com/office/drawing/2014/main" id="{1146EB3A-3A2E-4E8C-A610-73D9B8309F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8266" y="2760345"/>
                <a:ext cx="76343" cy="75051"/>
              </a:xfrm>
              <a:prstGeom prst="line">
                <a:avLst/>
              </a:prstGeom>
              <a:noFill/>
              <a:ln w="19050">
                <a:solidFill>
                  <a:schemeClr val="tx1">
                    <a:alpha val="97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547">
                <a:extLst>
                  <a:ext uri="{FF2B5EF4-FFF2-40B4-BE49-F238E27FC236}">
                    <a16:creationId xmlns:a16="http://schemas.microsoft.com/office/drawing/2014/main" id="{43D80186-2B59-4DF3-B633-4239951FAB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7472" y="283464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>
                    <a:alpha val="97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548">
                <a:extLst>
                  <a:ext uri="{FF2B5EF4-FFF2-40B4-BE49-F238E27FC236}">
                    <a16:creationId xmlns:a16="http://schemas.microsoft.com/office/drawing/2014/main" id="{D291B2B7-7468-4C5A-B359-361EEA8E6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02" y="2760313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>
                    <a:alpha val="97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549">
                <a:extLst>
                  <a:ext uri="{FF2B5EF4-FFF2-40B4-BE49-F238E27FC236}">
                    <a16:creationId xmlns:a16="http://schemas.microsoft.com/office/drawing/2014/main" id="{4BA1F3C7-2E3F-4857-9381-38C212F16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1510" y="2760461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>
                    <a:alpha val="97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8D8A989-A522-46C1-BC27-40FF35DDBEEF}"/>
              </a:ext>
            </a:extLst>
          </p:cNvPr>
          <p:cNvGrpSpPr/>
          <p:nvPr/>
        </p:nvGrpSpPr>
        <p:grpSpPr>
          <a:xfrm>
            <a:off x="2174371" y="2467115"/>
            <a:ext cx="501624" cy="334090"/>
            <a:chOff x="476431" y="1350277"/>
            <a:chExt cx="501624" cy="33409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51874B0-02FD-4F72-AE32-0A16AF1D80CB}"/>
                </a:ext>
              </a:extLst>
            </p:cNvPr>
            <p:cNvGrpSpPr/>
            <p:nvPr/>
          </p:nvGrpSpPr>
          <p:grpSpPr>
            <a:xfrm>
              <a:off x="553073" y="1350277"/>
              <a:ext cx="264286" cy="258080"/>
              <a:chOff x="340137" y="2760312"/>
              <a:chExt cx="264286" cy="258080"/>
            </a:xfrm>
          </p:grpSpPr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F683B72B-F769-4404-93F7-C282BDB6BE7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Parallelogram 83">
                <a:extLst>
                  <a:ext uri="{FF2B5EF4-FFF2-40B4-BE49-F238E27FC236}">
                    <a16:creationId xmlns:a16="http://schemas.microsoft.com/office/drawing/2014/main" id="{1F0D2F2C-CCDE-489C-9F57-CA669E8A23D0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Parallelogram 84">
                <a:extLst>
                  <a:ext uri="{FF2B5EF4-FFF2-40B4-BE49-F238E27FC236}">
                    <a16:creationId xmlns:a16="http://schemas.microsoft.com/office/drawing/2014/main" id="{080E55AC-A0E1-485F-8444-D0E15F912C3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Line 541">
                <a:extLst>
                  <a:ext uri="{FF2B5EF4-FFF2-40B4-BE49-F238E27FC236}">
                    <a16:creationId xmlns:a16="http://schemas.microsoft.com/office/drawing/2014/main" id="{E3E0FD88-5D77-4182-AAC7-F2481970A3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542">
                <a:extLst>
                  <a:ext uri="{FF2B5EF4-FFF2-40B4-BE49-F238E27FC236}">
                    <a16:creationId xmlns:a16="http://schemas.microsoft.com/office/drawing/2014/main" id="{AEC0DB5A-4D7E-4477-A332-0C182AEDB3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543">
                <a:extLst>
                  <a:ext uri="{FF2B5EF4-FFF2-40B4-BE49-F238E27FC236}">
                    <a16:creationId xmlns:a16="http://schemas.microsoft.com/office/drawing/2014/main" id="{513A6481-79DF-475B-826D-69F7EF9057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544">
                <a:extLst>
                  <a:ext uri="{FF2B5EF4-FFF2-40B4-BE49-F238E27FC236}">
                    <a16:creationId xmlns:a16="http://schemas.microsoft.com/office/drawing/2014/main" id="{4A672226-9631-4230-BB19-53AF5C130A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545">
                <a:extLst>
                  <a:ext uri="{FF2B5EF4-FFF2-40B4-BE49-F238E27FC236}">
                    <a16:creationId xmlns:a16="http://schemas.microsoft.com/office/drawing/2014/main" id="{06711FF7-7881-4B95-B908-47C36BFFB2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71C42EB8-86B9-4774-9243-FA223C6FEB7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92" name="Line 546">
                  <a:extLst>
                    <a:ext uri="{FF2B5EF4-FFF2-40B4-BE49-F238E27FC236}">
                      <a16:creationId xmlns:a16="http://schemas.microsoft.com/office/drawing/2014/main" id="{B1F2F0FB-9333-45EB-87B6-38161252D7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Line 547">
                  <a:extLst>
                    <a:ext uri="{FF2B5EF4-FFF2-40B4-BE49-F238E27FC236}">
                      <a16:creationId xmlns:a16="http://schemas.microsoft.com/office/drawing/2014/main" id="{2FF6D244-8836-49D5-A6AE-080C74712D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548">
                  <a:extLst>
                    <a:ext uri="{FF2B5EF4-FFF2-40B4-BE49-F238E27FC236}">
                      <a16:creationId xmlns:a16="http://schemas.microsoft.com/office/drawing/2014/main" id="{2D66EC40-DE36-4858-9467-2A43FC562B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Line 549">
                  <a:extLst>
                    <a:ext uri="{FF2B5EF4-FFF2-40B4-BE49-F238E27FC236}">
                      <a16:creationId xmlns:a16="http://schemas.microsoft.com/office/drawing/2014/main" id="{5106D919-34B8-4CB6-B313-FDC44232F7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FC8EF9C-32C2-4ACE-843D-BBDB7F76ABFB}"/>
                </a:ext>
              </a:extLst>
            </p:cNvPr>
            <p:cNvGrpSpPr/>
            <p:nvPr/>
          </p:nvGrpSpPr>
          <p:grpSpPr>
            <a:xfrm>
              <a:off x="713769" y="1350552"/>
              <a:ext cx="264286" cy="258080"/>
              <a:chOff x="340137" y="2760312"/>
              <a:chExt cx="264286" cy="25808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E56C013-2DE0-436A-B5F3-B6598A5FE121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Parallelogram 70">
                <a:extLst>
                  <a:ext uri="{FF2B5EF4-FFF2-40B4-BE49-F238E27FC236}">
                    <a16:creationId xmlns:a16="http://schemas.microsoft.com/office/drawing/2014/main" id="{3A83FACB-1E38-4898-9805-EA800D610E71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Parallelogram 71">
                <a:extLst>
                  <a:ext uri="{FF2B5EF4-FFF2-40B4-BE49-F238E27FC236}">
                    <a16:creationId xmlns:a16="http://schemas.microsoft.com/office/drawing/2014/main" id="{F534ACA7-323E-4BD5-A0E4-26D7DAC7F5A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Line 541">
                <a:extLst>
                  <a:ext uri="{FF2B5EF4-FFF2-40B4-BE49-F238E27FC236}">
                    <a16:creationId xmlns:a16="http://schemas.microsoft.com/office/drawing/2014/main" id="{E4B71C64-1824-499D-AC36-63C4D0586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542">
                <a:extLst>
                  <a:ext uri="{FF2B5EF4-FFF2-40B4-BE49-F238E27FC236}">
                    <a16:creationId xmlns:a16="http://schemas.microsoft.com/office/drawing/2014/main" id="{0390267F-012D-43AC-9DD7-6618A9AAE7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543">
                <a:extLst>
                  <a:ext uri="{FF2B5EF4-FFF2-40B4-BE49-F238E27FC236}">
                    <a16:creationId xmlns:a16="http://schemas.microsoft.com/office/drawing/2014/main" id="{15A941F6-C330-41E6-8BCC-C52E55451E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544">
                <a:extLst>
                  <a:ext uri="{FF2B5EF4-FFF2-40B4-BE49-F238E27FC236}">
                    <a16:creationId xmlns:a16="http://schemas.microsoft.com/office/drawing/2014/main" id="{5E467D5E-B048-4C57-BA34-5C06FD71A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545">
                <a:extLst>
                  <a:ext uri="{FF2B5EF4-FFF2-40B4-BE49-F238E27FC236}">
                    <a16:creationId xmlns:a16="http://schemas.microsoft.com/office/drawing/2014/main" id="{7858F723-3BB7-4C86-96FB-2D19FB5A2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C5B94609-F5CA-41A4-9DEC-85E4A1518F4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79" name="Line 546">
                  <a:extLst>
                    <a:ext uri="{FF2B5EF4-FFF2-40B4-BE49-F238E27FC236}">
                      <a16:creationId xmlns:a16="http://schemas.microsoft.com/office/drawing/2014/main" id="{45F45CD0-B25E-4AC6-B162-43AC9F5FF0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Line 547">
                  <a:extLst>
                    <a:ext uri="{FF2B5EF4-FFF2-40B4-BE49-F238E27FC236}">
                      <a16:creationId xmlns:a16="http://schemas.microsoft.com/office/drawing/2014/main" id="{E8308B45-44B7-49A9-A25B-6EA9FB7DD4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Line 548">
                  <a:extLst>
                    <a:ext uri="{FF2B5EF4-FFF2-40B4-BE49-F238E27FC236}">
                      <a16:creationId xmlns:a16="http://schemas.microsoft.com/office/drawing/2014/main" id="{D261AA24-9E5B-4D2E-8485-A66CC8D64D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Line 549">
                  <a:extLst>
                    <a:ext uri="{FF2B5EF4-FFF2-40B4-BE49-F238E27FC236}">
                      <a16:creationId xmlns:a16="http://schemas.microsoft.com/office/drawing/2014/main" id="{4F05C1B5-F75D-4330-854A-960544FCC1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0EC5376-6C9F-490D-B094-B32EB425DB3B}"/>
                </a:ext>
              </a:extLst>
            </p:cNvPr>
            <p:cNvGrpSpPr/>
            <p:nvPr/>
          </p:nvGrpSpPr>
          <p:grpSpPr>
            <a:xfrm>
              <a:off x="476431" y="1426287"/>
              <a:ext cx="264286" cy="258080"/>
              <a:chOff x="340137" y="2760312"/>
              <a:chExt cx="264286" cy="25808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DC45DFA-7864-4F31-963F-FD9431B40A0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Parallelogram 57">
                <a:extLst>
                  <a:ext uri="{FF2B5EF4-FFF2-40B4-BE49-F238E27FC236}">
                    <a16:creationId xmlns:a16="http://schemas.microsoft.com/office/drawing/2014/main" id="{F9EBC942-22CA-4117-B53C-186D37BE2B2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Parallelogram 58">
                <a:extLst>
                  <a:ext uri="{FF2B5EF4-FFF2-40B4-BE49-F238E27FC236}">
                    <a16:creationId xmlns:a16="http://schemas.microsoft.com/office/drawing/2014/main" id="{D2DCD0C6-DEF9-4E89-B5E2-0E3C0B54B7B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Line 541">
                <a:extLst>
                  <a:ext uri="{FF2B5EF4-FFF2-40B4-BE49-F238E27FC236}">
                    <a16:creationId xmlns:a16="http://schemas.microsoft.com/office/drawing/2014/main" id="{10D01433-9CFC-407D-BE37-8C95F449AA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542">
                <a:extLst>
                  <a:ext uri="{FF2B5EF4-FFF2-40B4-BE49-F238E27FC236}">
                    <a16:creationId xmlns:a16="http://schemas.microsoft.com/office/drawing/2014/main" id="{0AFEA22D-BCCC-4CAF-8FBF-1FFBF95E03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543">
                <a:extLst>
                  <a:ext uri="{FF2B5EF4-FFF2-40B4-BE49-F238E27FC236}">
                    <a16:creationId xmlns:a16="http://schemas.microsoft.com/office/drawing/2014/main" id="{762610EE-BBAD-4F9D-9C72-D5D04713A2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544">
                <a:extLst>
                  <a:ext uri="{FF2B5EF4-FFF2-40B4-BE49-F238E27FC236}">
                    <a16:creationId xmlns:a16="http://schemas.microsoft.com/office/drawing/2014/main" id="{41B43AA1-97C6-4D1B-9AD4-5CD9EA9EE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545">
                <a:extLst>
                  <a:ext uri="{FF2B5EF4-FFF2-40B4-BE49-F238E27FC236}">
                    <a16:creationId xmlns:a16="http://schemas.microsoft.com/office/drawing/2014/main" id="{C40D36F0-A2F7-43CE-A64B-65BA796BF3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E363837-CE70-4528-A83B-B4A446BE617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66" name="Line 546">
                  <a:extLst>
                    <a:ext uri="{FF2B5EF4-FFF2-40B4-BE49-F238E27FC236}">
                      <a16:creationId xmlns:a16="http://schemas.microsoft.com/office/drawing/2014/main" id="{6E3F2D0C-CC3E-4C6E-9087-FC3E2F83EA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Line 547">
                  <a:extLst>
                    <a:ext uri="{FF2B5EF4-FFF2-40B4-BE49-F238E27FC236}">
                      <a16:creationId xmlns:a16="http://schemas.microsoft.com/office/drawing/2014/main" id="{08DEAE4D-BB84-45FB-BFAB-AEB133B21B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Line 548">
                  <a:extLst>
                    <a:ext uri="{FF2B5EF4-FFF2-40B4-BE49-F238E27FC236}">
                      <a16:creationId xmlns:a16="http://schemas.microsoft.com/office/drawing/2014/main" id="{390FDD14-57DB-4180-9DE4-5E3D1A2B20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Line 549">
                  <a:extLst>
                    <a:ext uri="{FF2B5EF4-FFF2-40B4-BE49-F238E27FC236}">
                      <a16:creationId xmlns:a16="http://schemas.microsoft.com/office/drawing/2014/main" id="{7C95D93B-A758-443B-9CB8-14AD989717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3DD3046E-9057-4072-908B-20E0C670C472}"/>
                </a:ext>
              </a:extLst>
            </p:cNvPr>
            <p:cNvGrpSpPr/>
            <p:nvPr/>
          </p:nvGrpSpPr>
          <p:grpSpPr>
            <a:xfrm>
              <a:off x="645475" y="1424762"/>
              <a:ext cx="264286" cy="258080"/>
              <a:chOff x="340137" y="2760312"/>
              <a:chExt cx="264286" cy="25808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232407CD-7ECD-4045-9C80-C056CBE51CEE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Parallelogram 44">
                <a:extLst>
                  <a:ext uri="{FF2B5EF4-FFF2-40B4-BE49-F238E27FC236}">
                    <a16:creationId xmlns:a16="http://schemas.microsoft.com/office/drawing/2014/main" id="{95F6604D-8EF5-4990-BD29-E1B8DDB6AB8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Parallelogram 45">
                <a:extLst>
                  <a:ext uri="{FF2B5EF4-FFF2-40B4-BE49-F238E27FC236}">
                    <a16:creationId xmlns:a16="http://schemas.microsoft.com/office/drawing/2014/main" id="{026B4A08-2488-4292-82DD-7697F7CD465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Line 541">
                <a:extLst>
                  <a:ext uri="{FF2B5EF4-FFF2-40B4-BE49-F238E27FC236}">
                    <a16:creationId xmlns:a16="http://schemas.microsoft.com/office/drawing/2014/main" id="{A195E816-DFF8-41F7-B057-7F0842E0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542">
                <a:extLst>
                  <a:ext uri="{FF2B5EF4-FFF2-40B4-BE49-F238E27FC236}">
                    <a16:creationId xmlns:a16="http://schemas.microsoft.com/office/drawing/2014/main" id="{824261C2-0C02-418C-893D-215820545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543">
                <a:extLst>
                  <a:ext uri="{FF2B5EF4-FFF2-40B4-BE49-F238E27FC236}">
                    <a16:creationId xmlns:a16="http://schemas.microsoft.com/office/drawing/2014/main" id="{12AB501B-8151-4944-94F1-6247CB5441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544">
                <a:extLst>
                  <a:ext uri="{FF2B5EF4-FFF2-40B4-BE49-F238E27FC236}">
                    <a16:creationId xmlns:a16="http://schemas.microsoft.com/office/drawing/2014/main" id="{F47F4B70-F623-4211-A7E3-F2D1010CBB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545">
                <a:extLst>
                  <a:ext uri="{FF2B5EF4-FFF2-40B4-BE49-F238E27FC236}">
                    <a16:creationId xmlns:a16="http://schemas.microsoft.com/office/drawing/2014/main" id="{6566B9F0-24AC-4233-9D35-7826AFFA4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2A8E2690-86F4-4D38-9CB3-3AF4C0975CA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3" name="Line 546">
                  <a:extLst>
                    <a:ext uri="{FF2B5EF4-FFF2-40B4-BE49-F238E27FC236}">
                      <a16:creationId xmlns:a16="http://schemas.microsoft.com/office/drawing/2014/main" id="{93B0C41C-9A2B-42E2-B32F-22249A0EF7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547">
                  <a:extLst>
                    <a:ext uri="{FF2B5EF4-FFF2-40B4-BE49-F238E27FC236}">
                      <a16:creationId xmlns:a16="http://schemas.microsoft.com/office/drawing/2014/main" id="{3CE7DE71-0A6D-4396-8FC9-074A12B11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Line 548">
                  <a:extLst>
                    <a:ext uri="{FF2B5EF4-FFF2-40B4-BE49-F238E27FC236}">
                      <a16:creationId xmlns:a16="http://schemas.microsoft.com/office/drawing/2014/main" id="{1E1BFD9A-42F0-4163-A7CE-134197FA8D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549">
                  <a:extLst>
                    <a:ext uri="{FF2B5EF4-FFF2-40B4-BE49-F238E27FC236}">
                      <a16:creationId xmlns:a16="http://schemas.microsoft.com/office/drawing/2014/main" id="{9CD618B0-6C04-4FA9-842C-54777E0598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2981BEC-95E8-4A9A-94AA-BF09A6A2B801}"/>
              </a:ext>
            </a:extLst>
          </p:cNvPr>
          <p:cNvGrpSpPr/>
          <p:nvPr/>
        </p:nvGrpSpPr>
        <p:grpSpPr>
          <a:xfrm>
            <a:off x="2174371" y="2294870"/>
            <a:ext cx="501624" cy="334090"/>
            <a:chOff x="476431" y="1350277"/>
            <a:chExt cx="501624" cy="334090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FAF271C1-4D95-4AAC-B206-27CDC1F0AA5F}"/>
                </a:ext>
              </a:extLst>
            </p:cNvPr>
            <p:cNvGrpSpPr/>
            <p:nvPr/>
          </p:nvGrpSpPr>
          <p:grpSpPr>
            <a:xfrm>
              <a:off x="553073" y="1350277"/>
              <a:ext cx="264286" cy="258080"/>
              <a:chOff x="340137" y="2760312"/>
              <a:chExt cx="264286" cy="258080"/>
            </a:xfrm>
          </p:grpSpPr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A1E866CA-D98D-4122-B293-079D84CCE5E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Parallelogram 140">
                <a:extLst>
                  <a:ext uri="{FF2B5EF4-FFF2-40B4-BE49-F238E27FC236}">
                    <a16:creationId xmlns:a16="http://schemas.microsoft.com/office/drawing/2014/main" id="{2AA3678C-ACE3-4021-BAC7-79F5D97E08B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Parallelogram 141">
                <a:extLst>
                  <a:ext uri="{FF2B5EF4-FFF2-40B4-BE49-F238E27FC236}">
                    <a16:creationId xmlns:a16="http://schemas.microsoft.com/office/drawing/2014/main" id="{1A2EEA43-2122-468D-8009-9D447C9EF91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Line 541">
                <a:extLst>
                  <a:ext uri="{FF2B5EF4-FFF2-40B4-BE49-F238E27FC236}">
                    <a16:creationId xmlns:a16="http://schemas.microsoft.com/office/drawing/2014/main" id="{A4394506-34DB-4111-974F-ED40E5F0B1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Line 542">
                <a:extLst>
                  <a:ext uri="{FF2B5EF4-FFF2-40B4-BE49-F238E27FC236}">
                    <a16:creationId xmlns:a16="http://schemas.microsoft.com/office/drawing/2014/main" id="{35E71966-9E25-4BBB-BC67-99D5FA81D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Line 543">
                <a:extLst>
                  <a:ext uri="{FF2B5EF4-FFF2-40B4-BE49-F238E27FC236}">
                    <a16:creationId xmlns:a16="http://schemas.microsoft.com/office/drawing/2014/main" id="{70BE76A8-4687-4F6B-BF54-2378F86C52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Line 544">
                <a:extLst>
                  <a:ext uri="{FF2B5EF4-FFF2-40B4-BE49-F238E27FC236}">
                    <a16:creationId xmlns:a16="http://schemas.microsoft.com/office/drawing/2014/main" id="{1723CB4F-FA8E-4999-91F0-B73AE71086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545">
                <a:extLst>
                  <a:ext uri="{FF2B5EF4-FFF2-40B4-BE49-F238E27FC236}">
                    <a16:creationId xmlns:a16="http://schemas.microsoft.com/office/drawing/2014/main" id="{179BA8F7-5D93-4A10-92B3-D2275A92E5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053C2D7B-CDFB-4BEC-BCAF-08E71657AA3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49" name="Line 546">
                  <a:extLst>
                    <a:ext uri="{FF2B5EF4-FFF2-40B4-BE49-F238E27FC236}">
                      <a16:creationId xmlns:a16="http://schemas.microsoft.com/office/drawing/2014/main" id="{35F19C7E-05B5-4402-961E-E3D86E464F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" name="Line 547">
                  <a:extLst>
                    <a:ext uri="{FF2B5EF4-FFF2-40B4-BE49-F238E27FC236}">
                      <a16:creationId xmlns:a16="http://schemas.microsoft.com/office/drawing/2014/main" id="{F9327F22-ACD4-41E1-9682-C54BA5FCBD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Line 548">
                  <a:extLst>
                    <a:ext uri="{FF2B5EF4-FFF2-40B4-BE49-F238E27FC236}">
                      <a16:creationId xmlns:a16="http://schemas.microsoft.com/office/drawing/2014/main" id="{2D8C341D-BA63-45F3-B1F0-F7859CA38F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Line 549">
                  <a:extLst>
                    <a:ext uri="{FF2B5EF4-FFF2-40B4-BE49-F238E27FC236}">
                      <a16:creationId xmlns:a16="http://schemas.microsoft.com/office/drawing/2014/main" id="{B482A932-5D6B-43D8-BD14-357129B237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A727481-6D02-4F92-B071-606014AD39BD}"/>
                </a:ext>
              </a:extLst>
            </p:cNvPr>
            <p:cNvGrpSpPr/>
            <p:nvPr/>
          </p:nvGrpSpPr>
          <p:grpSpPr>
            <a:xfrm>
              <a:off x="713769" y="1350552"/>
              <a:ext cx="264286" cy="258080"/>
              <a:chOff x="340137" y="2760312"/>
              <a:chExt cx="264286" cy="258080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C1EFAF42-9611-4265-9F10-76C138D5587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Parallelogram 127">
                <a:extLst>
                  <a:ext uri="{FF2B5EF4-FFF2-40B4-BE49-F238E27FC236}">
                    <a16:creationId xmlns:a16="http://schemas.microsoft.com/office/drawing/2014/main" id="{F8FC238B-FBC2-4A9D-B91E-A776EBE5FC3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Parallelogram 128">
                <a:extLst>
                  <a:ext uri="{FF2B5EF4-FFF2-40B4-BE49-F238E27FC236}">
                    <a16:creationId xmlns:a16="http://schemas.microsoft.com/office/drawing/2014/main" id="{20A0A8CC-7F2B-4852-BB5D-118F197A1403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Line 541">
                <a:extLst>
                  <a:ext uri="{FF2B5EF4-FFF2-40B4-BE49-F238E27FC236}">
                    <a16:creationId xmlns:a16="http://schemas.microsoft.com/office/drawing/2014/main" id="{0FC8D157-93FB-4841-B2B1-97736CCCE3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42">
                <a:extLst>
                  <a:ext uri="{FF2B5EF4-FFF2-40B4-BE49-F238E27FC236}">
                    <a16:creationId xmlns:a16="http://schemas.microsoft.com/office/drawing/2014/main" id="{1C79E6DC-EC60-41CC-AA6D-64EEDA0EDF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543">
                <a:extLst>
                  <a:ext uri="{FF2B5EF4-FFF2-40B4-BE49-F238E27FC236}">
                    <a16:creationId xmlns:a16="http://schemas.microsoft.com/office/drawing/2014/main" id="{2AE52DEB-8B27-4EA4-AB8C-7F74E91CA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544">
                <a:extLst>
                  <a:ext uri="{FF2B5EF4-FFF2-40B4-BE49-F238E27FC236}">
                    <a16:creationId xmlns:a16="http://schemas.microsoft.com/office/drawing/2014/main" id="{9053AC81-AD47-4B68-BC48-B515F14FBD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545">
                <a:extLst>
                  <a:ext uri="{FF2B5EF4-FFF2-40B4-BE49-F238E27FC236}">
                    <a16:creationId xmlns:a16="http://schemas.microsoft.com/office/drawing/2014/main" id="{73708761-28A1-4B03-8F62-35896B271F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9800CD87-E3A1-4F2E-A654-BE73E359790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36" name="Line 546">
                  <a:extLst>
                    <a:ext uri="{FF2B5EF4-FFF2-40B4-BE49-F238E27FC236}">
                      <a16:creationId xmlns:a16="http://schemas.microsoft.com/office/drawing/2014/main" id="{71D64170-A413-4D5F-A5B3-F9F76FD3E0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Line 547">
                  <a:extLst>
                    <a:ext uri="{FF2B5EF4-FFF2-40B4-BE49-F238E27FC236}">
                      <a16:creationId xmlns:a16="http://schemas.microsoft.com/office/drawing/2014/main" id="{BBF1E1FE-B082-425C-8C8E-C55EB9ED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Line 548">
                  <a:extLst>
                    <a:ext uri="{FF2B5EF4-FFF2-40B4-BE49-F238E27FC236}">
                      <a16:creationId xmlns:a16="http://schemas.microsoft.com/office/drawing/2014/main" id="{807900F5-5C97-452C-A070-C20090190B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Line 549">
                  <a:extLst>
                    <a:ext uri="{FF2B5EF4-FFF2-40B4-BE49-F238E27FC236}">
                      <a16:creationId xmlns:a16="http://schemas.microsoft.com/office/drawing/2014/main" id="{8FC65B68-20B5-4A0B-9AE1-26387E9E96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87C4D997-5CFB-4B39-97FA-3C7683A8B860}"/>
                </a:ext>
              </a:extLst>
            </p:cNvPr>
            <p:cNvGrpSpPr/>
            <p:nvPr/>
          </p:nvGrpSpPr>
          <p:grpSpPr>
            <a:xfrm>
              <a:off x="476431" y="1426287"/>
              <a:ext cx="264286" cy="258080"/>
              <a:chOff x="340137" y="2760312"/>
              <a:chExt cx="264286" cy="258080"/>
            </a:xfrm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AEFBE378-EE5E-4358-AD4E-1C27368EC49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Parallelogram 114">
                <a:extLst>
                  <a:ext uri="{FF2B5EF4-FFF2-40B4-BE49-F238E27FC236}">
                    <a16:creationId xmlns:a16="http://schemas.microsoft.com/office/drawing/2014/main" id="{8E795C59-AED1-497D-BDDB-3015756E38A1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Parallelogram 115">
                <a:extLst>
                  <a:ext uri="{FF2B5EF4-FFF2-40B4-BE49-F238E27FC236}">
                    <a16:creationId xmlns:a16="http://schemas.microsoft.com/office/drawing/2014/main" id="{512B8C08-0415-468A-A176-47404D8FDE1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Line 541">
                <a:extLst>
                  <a:ext uri="{FF2B5EF4-FFF2-40B4-BE49-F238E27FC236}">
                    <a16:creationId xmlns:a16="http://schemas.microsoft.com/office/drawing/2014/main" id="{3A6328E4-B30C-4021-9DD9-E77247A4B8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542">
                <a:extLst>
                  <a:ext uri="{FF2B5EF4-FFF2-40B4-BE49-F238E27FC236}">
                    <a16:creationId xmlns:a16="http://schemas.microsoft.com/office/drawing/2014/main" id="{F8E3C482-D2F3-4AB3-A15E-691CD24A9B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543">
                <a:extLst>
                  <a:ext uri="{FF2B5EF4-FFF2-40B4-BE49-F238E27FC236}">
                    <a16:creationId xmlns:a16="http://schemas.microsoft.com/office/drawing/2014/main" id="{0BC4BE9A-DFF7-4C69-9D00-B3888A2E21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544">
                <a:extLst>
                  <a:ext uri="{FF2B5EF4-FFF2-40B4-BE49-F238E27FC236}">
                    <a16:creationId xmlns:a16="http://schemas.microsoft.com/office/drawing/2014/main" id="{5A9340E6-590C-4D95-92CD-1A3D76F034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545">
                <a:extLst>
                  <a:ext uri="{FF2B5EF4-FFF2-40B4-BE49-F238E27FC236}">
                    <a16:creationId xmlns:a16="http://schemas.microsoft.com/office/drawing/2014/main" id="{B75DFA29-6D45-4A72-ABAD-70D824BFDB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886A8E7F-3CAD-4046-B586-7EE7ED2F20A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23" name="Line 546">
                  <a:extLst>
                    <a:ext uri="{FF2B5EF4-FFF2-40B4-BE49-F238E27FC236}">
                      <a16:creationId xmlns:a16="http://schemas.microsoft.com/office/drawing/2014/main" id="{6DFD8AA9-EDDB-468E-BA9F-6A19DAFB64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547">
                  <a:extLst>
                    <a:ext uri="{FF2B5EF4-FFF2-40B4-BE49-F238E27FC236}">
                      <a16:creationId xmlns:a16="http://schemas.microsoft.com/office/drawing/2014/main" id="{25048530-73EE-4BBF-810B-8BFB7290C9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Line 548">
                  <a:extLst>
                    <a:ext uri="{FF2B5EF4-FFF2-40B4-BE49-F238E27FC236}">
                      <a16:creationId xmlns:a16="http://schemas.microsoft.com/office/drawing/2014/main" id="{B0E7A878-504B-4726-A493-20B9B9B330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Line 549">
                  <a:extLst>
                    <a:ext uri="{FF2B5EF4-FFF2-40B4-BE49-F238E27FC236}">
                      <a16:creationId xmlns:a16="http://schemas.microsoft.com/office/drawing/2014/main" id="{62994F2A-FBA4-4DCB-8765-70E36CAB4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4DBAFF71-330D-4A71-BACC-CBB8791FD766}"/>
                </a:ext>
              </a:extLst>
            </p:cNvPr>
            <p:cNvGrpSpPr/>
            <p:nvPr/>
          </p:nvGrpSpPr>
          <p:grpSpPr>
            <a:xfrm>
              <a:off x="645475" y="1424762"/>
              <a:ext cx="264286" cy="258080"/>
              <a:chOff x="340137" y="2760312"/>
              <a:chExt cx="264286" cy="258080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69DF23E6-5DAF-4F2F-B760-8F78FDC1A85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Parallelogram 101">
                <a:extLst>
                  <a:ext uri="{FF2B5EF4-FFF2-40B4-BE49-F238E27FC236}">
                    <a16:creationId xmlns:a16="http://schemas.microsoft.com/office/drawing/2014/main" id="{781D4DF7-DE49-412D-8C29-687F3C4BCFB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Parallelogram 102">
                <a:extLst>
                  <a:ext uri="{FF2B5EF4-FFF2-40B4-BE49-F238E27FC236}">
                    <a16:creationId xmlns:a16="http://schemas.microsoft.com/office/drawing/2014/main" id="{5473E833-E4DB-44D4-825F-6465995C0BD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Line 541">
                <a:extLst>
                  <a:ext uri="{FF2B5EF4-FFF2-40B4-BE49-F238E27FC236}">
                    <a16:creationId xmlns:a16="http://schemas.microsoft.com/office/drawing/2014/main" id="{4EF22B7E-9AC7-4ACE-8F80-2D8B216C66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542">
                <a:extLst>
                  <a:ext uri="{FF2B5EF4-FFF2-40B4-BE49-F238E27FC236}">
                    <a16:creationId xmlns:a16="http://schemas.microsoft.com/office/drawing/2014/main" id="{C7600E48-3333-4389-B338-5A7C2FEE5D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543">
                <a:extLst>
                  <a:ext uri="{FF2B5EF4-FFF2-40B4-BE49-F238E27FC236}">
                    <a16:creationId xmlns:a16="http://schemas.microsoft.com/office/drawing/2014/main" id="{3C21412D-3885-4E1C-A4BC-D0A055B995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Line 544">
                <a:extLst>
                  <a:ext uri="{FF2B5EF4-FFF2-40B4-BE49-F238E27FC236}">
                    <a16:creationId xmlns:a16="http://schemas.microsoft.com/office/drawing/2014/main" id="{A6C7352C-5FBC-462B-9902-4EB9BA6BF0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545">
                <a:extLst>
                  <a:ext uri="{FF2B5EF4-FFF2-40B4-BE49-F238E27FC236}">
                    <a16:creationId xmlns:a16="http://schemas.microsoft.com/office/drawing/2014/main" id="{AC3C94BB-1C04-48E1-B0F0-2DDA4C0BDA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8040142-A83A-4407-8B90-328F7A49360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10" name="Line 546">
                  <a:extLst>
                    <a:ext uri="{FF2B5EF4-FFF2-40B4-BE49-F238E27FC236}">
                      <a16:creationId xmlns:a16="http://schemas.microsoft.com/office/drawing/2014/main" id="{BA14DB3D-04ED-4CCC-A382-8E45DC091E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Line 547">
                  <a:extLst>
                    <a:ext uri="{FF2B5EF4-FFF2-40B4-BE49-F238E27FC236}">
                      <a16:creationId xmlns:a16="http://schemas.microsoft.com/office/drawing/2014/main" id="{CE277A5F-0292-4FC8-BC04-300BC533D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Line 548">
                  <a:extLst>
                    <a:ext uri="{FF2B5EF4-FFF2-40B4-BE49-F238E27FC236}">
                      <a16:creationId xmlns:a16="http://schemas.microsoft.com/office/drawing/2014/main" id="{DE5C508C-F72E-420D-B91A-C806097E6A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Line 549">
                  <a:extLst>
                    <a:ext uri="{FF2B5EF4-FFF2-40B4-BE49-F238E27FC236}">
                      <a16:creationId xmlns:a16="http://schemas.microsoft.com/office/drawing/2014/main" id="{C85ECCD7-D0C1-4F3A-A37B-86B3C99852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6418FB2E-8202-4645-8D17-3D27F4ADC1A9}"/>
              </a:ext>
            </a:extLst>
          </p:cNvPr>
          <p:cNvGrpSpPr/>
          <p:nvPr/>
        </p:nvGrpSpPr>
        <p:grpSpPr>
          <a:xfrm>
            <a:off x="3439345" y="2459440"/>
            <a:ext cx="766475" cy="404408"/>
            <a:chOff x="2526156" y="1812515"/>
            <a:chExt cx="766475" cy="404408"/>
          </a:xfrm>
        </p:grpSpPr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9320F845-96B0-42D9-93B0-4E4EB6140E22}"/>
                </a:ext>
              </a:extLst>
            </p:cNvPr>
            <p:cNvGrpSpPr/>
            <p:nvPr/>
          </p:nvGrpSpPr>
          <p:grpSpPr>
            <a:xfrm>
              <a:off x="2672524" y="1813787"/>
              <a:ext cx="264286" cy="258080"/>
              <a:chOff x="340137" y="2760312"/>
              <a:chExt cx="264286" cy="258080"/>
            </a:xfrm>
          </p:grpSpPr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id="{FFB74CBC-64D5-4F7E-96B2-B117A789FF5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8" name="Parallelogram 267">
                <a:extLst>
                  <a:ext uri="{FF2B5EF4-FFF2-40B4-BE49-F238E27FC236}">
                    <a16:creationId xmlns:a16="http://schemas.microsoft.com/office/drawing/2014/main" id="{95FED8D4-21EC-4FC8-9F4B-BD8F85EF53D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Parallelogram 268">
                <a:extLst>
                  <a:ext uri="{FF2B5EF4-FFF2-40B4-BE49-F238E27FC236}">
                    <a16:creationId xmlns:a16="http://schemas.microsoft.com/office/drawing/2014/main" id="{322405EC-DA81-4B7A-BE19-90E681289FA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Line 541">
                <a:extLst>
                  <a:ext uri="{FF2B5EF4-FFF2-40B4-BE49-F238E27FC236}">
                    <a16:creationId xmlns:a16="http://schemas.microsoft.com/office/drawing/2014/main" id="{BD551772-99AF-472B-B8AC-6DC885ECA4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1" name="Line 542">
                <a:extLst>
                  <a:ext uri="{FF2B5EF4-FFF2-40B4-BE49-F238E27FC236}">
                    <a16:creationId xmlns:a16="http://schemas.microsoft.com/office/drawing/2014/main" id="{4E25F358-7AFD-4DC0-A6D6-926B86669F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" name="Line 543">
                <a:extLst>
                  <a:ext uri="{FF2B5EF4-FFF2-40B4-BE49-F238E27FC236}">
                    <a16:creationId xmlns:a16="http://schemas.microsoft.com/office/drawing/2014/main" id="{59778964-4D69-44E5-998F-F6C450C03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" name="Line 544">
                <a:extLst>
                  <a:ext uri="{FF2B5EF4-FFF2-40B4-BE49-F238E27FC236}">
                    <a16:creationId xmlns:a16="http://schemas.microsoft.com/office/drawing/2014/main" id="{08A993CC-C60F-4390-8DEB-545E07A092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" name="Line 545">
                <a:extLst>
                  <a:ext uri="{FF2B5EF4-FFF2-40B4-BE49-F238E27FC236}">
                    <a16:creationId xmlns:a16="http://schemas.microsoft.com/office/drawing/2014/main" id="{1BA08CF0-2D65-4AB8-80E9-F10449E49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7C6A0621-269B-42FB-A5DC-851D10867F0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76" name="Line 546">
                  <a:extLst>
                    <a:ext uri="{FF2B5EF4-FFF2-40B4-BE49-F238E27FC236}">
                      <a16:creationId xmlns:a16="http://schemas.microsoft.com/office/drawing/2014/main" id="{3DBB6992-A621-42C3-85DC-ED39911D3F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" name="Line 547">
                  <a:extLst>
                    <a:ext uri="{FF2B5EF4-FFF2-40B4-BE49-F238E27FC236}">
                      <a16:creationId xmlns:a16="http://schemas.microsoft.com/office/drawing/2014/main" id="{C14F20B0-3D61-4071-B9E0-0A15E3C21F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Line 548">
                  <a:extLst>
                    <a:ext uri="{FF2B5EF4-FFF2-40B4-BE49-F238E27FC236}">
                      <a16:creationId xmlns:a16="http://schemas.microsoft.com/office/drawing/2014/main" id="{D50B21D2-4F82-46BE-9634-38C4F98A1E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" name="Line 549">
                  <a:extLst>
                    <a:ext uri="{FF2B5EF4-FFF2-40B4-BE49-F238E27FC236}">
                      <a16:creationId xmlns:a16="http://schemas.microsoft.com/office/drawing/2014/main" id="{168932A0-0005-4C0D-AAE4-E1F004CDD0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BEA868E3-FC62-4104-84CC-85848410B5B2}"/>
                </a:ext>
              </a:extLst>
            </p:cNvPr>
            <p:cNvGrpSpPr/>
            <p:nvPr/>
          </p:nvGrpSpPr>
          <p:grpSpPr>
            <a:xfrm>
              <a:off x="2856097" y="1812515"/>
              <a:ext cx="264286" cy="258080"/>
              <a:chOff x="340137" y="2760312"/>
              <a:chExt cx="264286" cy="258080"/>
            </a:xfrm>
          </p:grpSpPr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75A9F978-44CE-4E20-BBC5-051C42BE658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5" name="Parallelogram 254">
                <a:extLst>
                  <a:ext uri="{FF2B5EF4-FFF2-40B4-BE49-F238E27FC236}">
                    <a16:creationId xmlns:a16="http://schemas.microsoft.com/office/drawing/2014/main" id="{D5A2C682-D9D5-4A18-A926-861512ED42C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Parallelogram 255">
                <a:extLst>
                  <a:ext uri="{FF2B5EF4-FFF2-40B4-BE49-F238E27FC236}">
                    <a16:creationId xmlns:a16="http://schemas.microsoft.com/office/drawing/2014/main" id="{7EED05DF-AB6F-4CFD-A5EB-C3B4B21CFEE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Line 541">
                <a:extLst>
                  <a:ext uri="{FF2B5EF4-FFF2-40B4-BE49-F238E27FC236}">
                    <a16:creationId xmlns:a16="http://schemas.microsoft.com/office/drawing/2014/main" id="{6BB4AA85-B095-4BAF-98C3-CD97997E4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542">
                <a:extLst>
                  <a:ext uri="{FF2B5EF4-FFF2-40B4-BE49-F238E27FC236}">
                    <a16:creationId xmlns:a16="http://schemas.microsoft.com/office/drawing/2014/main" id="{60A11422-25BD-4183-8879-961CE5E8E0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Line 543">
                <a:extLst>
                  <a:ext uri="{FF2B5EF4-FFF2-40B4-BE49-F238E27FC236}">
                    <a16:creationId xmlns:a16="http://schemas.microsoft.com/office/drawing/2014/main" id="{A8099626-CAA6-4D42-A4FF-4181CB5217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Line 544">
                <a:extLst>
                  <a:ext uri="{FF2B5EF4-FFF2-40B4-BE49-F238E27FC236}">
                    <a16:creationId xmlns:a16="http://schemas.microsoft.com/office/drawing/2014/main" id="{1E34895C-352A-4710-9B1F-054EEA50A2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Line 545">
                <a:extLst>
                  <a:ext uri="{FF2B5EF4-FFF2-40B4-BE49-F238E27FC236}">
                    <a16:creationId xmlns:a16="http://schemas.microsoft.com/office/drawing/2014/main" id="{DA6E453E-01FC-4545-B444-E2C2E18A2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62" name="Group 261">
                <a:extLst>
                  <a:ext uri="{FF2B5EF4-FFF2-40B4-BE49-F238E27FC236}">
                    <a16:creationId xmlns:a16="http://schemas.microsoft.com/office/drawing/2014/main" id="{540F2B0B-DFFE-4C87-AAD9-F6A39B6B82D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63" name="Line 546">
                  <a:extLst>
                    <a:ext uri="{FF2B5EF4-FFF2-40B4-BE49-F238E27FC236}">
                      <a16:creationId xmlns:a16="http://schemas.microsoft.com/office/drawing/2014/main" id="{3DC97803-59A1-4BCF-8932-00E6D23DB1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4" name="Line 547">
                  <a:extLst>
                    <a:ext uri="{FF2B5EF4-FFF2-40B4-BE49-F238E27FC236}">
                      <a16:creationId xmlns:a16="http://schemas.microsoft.com/office/drawing/2014/main" id="{6A568E0B-0D29-4D04-A19E-7D3C9D011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Line 548">
                  <a:extLst>
                    <a:ext uri="{FF2B5EF4-FFF2-40B4-BE49-F238E27FC236}">
                      <a16:creationId xmlns:a16="http://schemas.microsoft.com/office/drawing/2014/main" id="{68E53136-7E03-48F5-BDF5-2D6ADFA7C1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549">
                  <a:extLst>
                    <a:ext uri="{FF2B5EF4-FFF2-40B4-BE49-F238E27FC236}">
                      <a16:creationId xmlns:a16="http://schemas.microsoft.com/office/drawing/2014/main" id="{359F6614-1BC9-45FE-B45C-D7585A8A65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C399080A-2591-46E6-9841-72A1131B87A3}"/>
                </a:ext>
              </a:extLst>
            </p:cNvPr>
            <p:cNvGrpSpPr/>
            <p:nvPr/>
          </p:nvGrpSpPr>
          <p:grpSpPr>
            <a:xfrm>
              <a:off x="3028345" y="1815557"/>
              <a:ext cx="264286" cy="258080"/>
              <a:chOff x="340137" y="2760312"/>
              <a:chExt cx="264286" cy="258080"/>
            </a:xfrm>
          </p:grpSpPr>
          <p:sp>
            <p:nvSpPr>
              <p:cNvPr id="241" name="Rectangle 240">
                <a:extLst>
                  <a:ext uri="{FF2B5EF4-FFF2-40B4-BE49-F238E27FC236}">
                    <a16:creationId xmlns:a16="http://schemas.microsoft.com/office/drawing/2014/main" id="{690014D0-9880-4D66-B9B1-D965F62D68B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Parallelogram 241">
                <a:extLst>
                  <a:ext uri="{FF2B5EF4-FFF2-40B4-BE49-F238E27FC236}">
                    <a16:creationId xmlns:a16="http://schemas.microsoft.com/office/drawing/2014/main" id="{E4F9653C-8A84-4FCB-8847-34572BAC0C10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Parallelogram 242">
                <a:extLst>
                  <a:ext uri="{FF2B5EF4-FFF2-40B4-BE49-F238E27FC236}">
                    <a16:creationId xmlns:a16="http://schemas.microsoft.com/office/drawing/2014/main" id="{F0D1BC2E-69DE-4A77-9716-93F619372A1C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Line 541">
                <a:extLst>
                  <a:ext uri="{FF2B5EF4-FFF2-40B4-BE49-F238E27FC236}">
                    <a16:creationId xmlns:a16="http://schemas.microsoft.com/office/drawing/2014/main" id="{0903F610-BD5F-4A42-A7E1-1605D7752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Line 542">
                <a:extLst>
                  <a:ext uri="{FF2B5EF4-FFF2-40B4-BE49-F238E27FC236}">
                    <a16:creationId xmlns:a16="http://schemas.microsoft.com/office/drawing/2014/main" id="{24150E9C-ECA6-419C-B3F8-B8E38D060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Line 543">
                <a:extLst>
                  <a:ext uri="{FF2B5EF4-FFF2-40B4-BE49-F238E27FC236}">
                    <a16:creationId xmlns:a16="http://schemas.microsoft.com/office/drawing/2014/main" id="{384F9E74-0498-4359-929A-1A46FFF02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Line 544">
                <a:extLst>
                  <a:ext uri="{FF2B5EF4-FFF2-40B4-BE49-F238E27FC236}">
                    <a16:creationId xmlns:a16="http://schemas.microsoft.com/office/drawing/2014/main" id="{D94B1EDE-5BA2-4F9D-8067-D69F7AFF3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545">
                <a:extLst>
                  <a:ext uri="{FF2B5EF4-FFF2-40B4-BE49-F238E27FC236}">
                    <a16:creationId xmlns:a16="http://schemas.microsoft.com/office/drawing/2014/main" id="{7C30E1F4-27D5-4FFB-868B-CB1CAD964B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CF5049F5-B885-484F-AFBC-F08B019FE5F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50" name="Line 546">
                  <a:extLst>
                    <a:ext uri="{FF2B5EF4-FFF2-40B4-BE49-F238E27FC236}">
                      <a16:creationId xmlns:a16="http://schemas.microsoft.com/office/drawing/2014/main" id="{9F0D1961-0A44-41F1-A41D-A6253901D4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1" name="Line 547">
                  <a:extLst>
                    <a:ext uri="{FF2B5EF4-FFF2-40B4-BE49-F238E27FC236}">
                      <a16:creationId xmlns:a16="http://schemas.microsoft.com/office/drawing/2014/main" id="{B18D82AD-D78E-4EED-B9B0-DE4441FA1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" name="Line 548">
                  <a:extLst>
                    <a:ext uri="{FF2B5EF4-FFF2-40B4-BE49-F238E27FC236}">
                      <a16:creationId xmlns:a16="http://schemas.microsoft.com/office/drawing/2014/main" id="{12A37378-8BE6-4B60-AC6C-207CB14BC7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" name="Line 549">
                  <a:extLst>
                    <a:ext uri="{FF2B5EF4-FFF2-40B4-BE49-F238E27FC236}">
                      <a16:creationId xmlns:a16="http://schemas.microsoft.com/office/drawing/2014/main" id="{89847307-BD35-47A2-867B-16977A8619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4551E64D-375F-4799-9D55-884A97EC8CD5}"/>
                </a:ext>
              </a:extLst>
            </p:cNvPr>
            <p:cNvGrpSpPr/>
            <p:nvPr/>
          </p:nvGrpSpPr>
          <p:grpSpPr>
            <a:xfrm>
              <a:off x="2602096" y="1886101"/>
              <a:ext cx="264286" cy="258080"/>
              <a:chOff x="340137" y="2760312"/>
              <a:chExt cx="264286" cy="258080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1B918C4B-798C-4407-8234-E6C6B0DD4CE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Parallelogram 228">
                <a:extLst>
                  <a:ext uri="{FF2B5EF4-FFF2-40B4-BE49-F238E27FC236}">
                    <a16:creationId xmlns:a16="http://schemas.microsoft.com/office/drawing/2014/main" id="{81073065-813F-4177-8902-C2468CA3721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Parallelogram 229">
                <a:extLst>
                  <a:ext uri="{FF2B5EF4-FFF2-40B4-BE49-F238E27FC236}">
                    <a16:creationId xmlns:a16="http://schemas.microsoft.com/office/drawing/2014/main" id="{EDE03C68-88B8-4BB8-91AB-3C7E6FE2043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Line 541">
                <a:extLst>
                  <a:ext uri="{FF2B5EF4-FFF2-40B4-BE49-F238E27FC236}">
                    <a16:creationId xmlns:a16="http://schemas.microsoft.com/office/drawing/2014/main" id="{C42953A6-848A-49C9-A29B-6609528EF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Line 542">
                <a:extLst>
                  <a:ext uri="{FF2B5EF4-FFF2-40B4-BE49-F238E27FC236}">
                    <a16:creationId xmlns:a16="http://schemas.microsoft.com/office/drawing/2014/main" id="{E02946DB-531C-425B-859B-07166CF349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Line 543">
                <a:extLst>
                  <a:ext uri="{FF2B5EF4-FFF2-40B4-BE49-F238E27FC236}">
                    <a16:creationId xmlns:a16="http://schemas.microsoft.com/office/drawing/2014/main" id="{9B75499A-1F1B-42AF-ACD6-E05CC4B5A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Line 544">
                <a:extLst>
                  <a:ext uri="{FF2B5EF4-FFF2-40B4-BE49-F238E27FC236}">
                    <a16:creationId xmlns:a16="http://schemas.microsoft.com/office/drawing/2014/main" id="{6185D41C-BAE1-4EA9-9D66-4750ADEE8A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Line 545">
                <a:extLst>
                  <a:ext uri="{FF2B5EF4-FFF2-40B4-BE49-F238E27FC236}">
                    <a16:creationId xmlns:a16="http://schemas.microsoft.com/office/drawing/2014/main" id="{D60A3FC8-7867-4932-8699-C7B7053625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1E7B2136-1D94-4F5F-B37F-6DEEA3B6C96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37" name="Line 546">
                  <a:extLst>
                    <a:ext uri="{FF2B5EF4-FFF2-40B4-BE49-F238E27FC236}">
                      <a16:creationId xmlns:a16="http://schemas.microsoft.com/office/drawing/2014/main" id="{BDF3D95E-BF2C-4055-96FA-25671943F3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" name="Line 547">
                  <a:extLst>
                    <a:ext uri="{FF2B5EF4-FFF2-40B4-BE49-F238E27FC236}">
                      <a16:creationId xmlns:a16="http://schemas.microsoft.com/office/drawing/2014/main" id="{84D5A734-6E3B-4DE2-9E70-58C23C5C10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" name="Line 548">
                  <a:extLst>
                    <a:ext uri="{FF2B5EF4-FFF2-40B4-BE49-F238E27FC236}">
                      <a16:creationId xmlns:a16="http://schemas.microsoft.com/office/drawing/2014/main" id="{8FB25769-0893-4858-9D7D-09594E847F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Line 549">
                  <a:extLst>
                    <a:ext uri="{FF2B5EF4-FFF2-40B4-BE49-F238E27FC236}">
                      <a16:creationId xmlns:a16="http://schemas.microsoft.com/office/drawing/2014/main" id="{709AB24D-AAD4-4BA5-9ED0-CA8674C32D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47C974DE-D547-4981-B7A1-C0291F0E632B}"/>
                </a:ext>
              </a:extLst>
            </p:cNvPr>
            <p:cNvGrpSpPr/>
            <p:nvPr/>
          </p:nvGrpSpPr>
          <p:grpSpPr>
            <a:xfrm>
              <a:off x="2773498" y="1886834"/>
              <a:ext cx="264286" cy="258080"/>
              <a:chOff x="340137" y="2760312"/>
              <a:chExt cx="264286" cy="25808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1065DB9F-3A1D-4ECD-88FC-F55AE6C3E9B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6" name="Parallelogram 215">
                <a:extLst>
                  <a:ext uri="{FF2B5EF4-FFF2-40B4-BE49-F238E27FC236}">
                    <a16:creationId xmlns:a16="http://schemas.microsoft.com/office/drawing/2014/main" id="{26636CE9-D9B8-4A97-9969-F2F4BD535BEE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Parallelogram 216">
                <a:extLst>
                  <a:ext uri="{FF2B5EF4-FFF2-40B4-BE49-F238E27FC236}">
                    <a16:creationId xmlns:a16="http://schemas.microsoft.com/office/drawing/2014/main" id="{BBD1DEC9-6465-41D6-9D9D-3A180C9E948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Line 541">
                <a:extLst>
                  <a:ext uri="{FF2B5EF4-FFF2-40B4-BE49-F238E27FC236}">
                    <a16:creationId xmlns:a16="http://schemas.microsoft.com/office/drawing/2014/main" id="{9289A897-D896-4CDA-8645-5C75F6153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Line 542">
                <a:extLst>
                  <a:ext uri="{FF2B5EF4-FFF2-40B4-BE49-F238E27FC236}">
                    <a16:creationId xmlns:a16="http://schemas.microsoft.com/office/drawing/2014/main" id="{F4E2A42A-C4F7-49F4-B5E6-489F65B08A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543">
                <a:extLst>
                  <a:ext uri="{FF2B5EF4-FFF2-40B4-BE49-F238E27FC236}">
                    <a16:creationId xmlns:a16="http://schemas.microsoft.com/office/drawing/2014/main" id="{68C6D063-12A3-4B13-9803-290730095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544">
                <a:extLst>
                  <a:ext uri="{FF2B5EF4-FFF2-40B4-BE49-F238E27FC236}">
                    <a16:creationId xmlns:a16="http://schemas.microsoft.com/office/drawing/2014/main" id="{259CA096-B0F7-478A-BDA9-62EBE13E78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Line 545">
                <a:extLst>
                  <a:ext uri="{FF2B5EF4-FFF2-40B4-BE49-F238E27FC236}">
                    <a16:creationId xmlns:a16="http://schemas.microsoft.com/office/drawing/2014/main" id="{623200C7-6863-4C49-A90E-EA52792E6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D5FD1873-391C-4B65-9C1D-1F5353612E8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24" name="Line 546">
                  <a:extLst>
                    <a:ext uri="{FF2B5EF4-FFF2-40B4-BE49-F238E27FC236}">
                      <a16:creationId xmlns:a16="http://schemas.microsoft.com/office/drawing/2014/main" id="{1F3B6165-FB03-47CD-BFBE-70562DD53A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" name="Line 547">
                  <a:extLst>
                    <a:ext uri="{FF2B5EF4-FFF2-40B4-BE49-F238E27FC236}">
                      <a16:creationId xmlns:a16="http://schemas.microsoft.com/office/drawing/2014/main" id="{6E5DA55C-583A-4BD2-BC1F-8BFEFB6334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" name="Line 548">
                  <a:extLst>
                    <a:ext uri="{FF2B5EF4-FFF2-40B4-BE49-F238E27FC236}">
                      <a16:creationId xmlns:a16="http://schemas.microsoft.com/office/drawing/2014/main" id="{B5758207-1E65-4D3A-AD8F-4AFF2E3CB5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" name="Line 549">
                  <a:extLst>
                    <a:ext uri="{FF2B5EF4-FFF2-40B4-BE49-F238E27FC236}">
                      <a16:creationId xmlns:a16="http://schemas.microsoft.com/office/drawing/2014/main" id="{29A209CB-C32C-44C1-8B84-61FBB96220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CEABF271-DB78-4B8B-AF63-87426DFAC0CE}"/>
                </a:ext>
              </a:extLst>
            </p:cNvPr>
            <p:cNvGrpSpPr/>
            <p:nvPr/>
          </p:nvGrpSpPr>
          <p:grpSpPr>
            <a:xfrm>
              <a:off x="2954345" y="1886834"/>
              <a:ext cx="264286" cy="258080"/>
              <a:chOff x="340137" y="2760312"/>
              <a:chExt cx="264286" cy="258080"/>
            </a:xfrm>
          </p:grpSpPr>
          <p:sp>
            <p:nvSpPr>
              <p:cNvPr id="202" name="Rectangle 201">
                <a:extLst>
                  <a:ext uri="{FF2B5EF4-FFF2-40B4-BE49-F238E27FC236}">
                    <a16:creationId xmlns:a16="http://schemas.microsoft.com/office/drawing/2014/main" id="{B24758F0-7A97-4664-B9EB-161768E56C69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3" name="Parallelogram 202">
                <a:extLst>
                  <a:ext uri="{FF2B5EF4-FFF2-40B4-BE49-F238E27FC236}">
                    <a16:creationId xmlns:a16="http://schemas.microsoft.com/office/drawing/2014/main" id="{975C97E6-A811-45B7-843D-D828F5B3198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Parallelogram 203">
                <a:extLst>
                  <a:ext uri="{FF2B5EF4-FFF2-40B4-BE49-F238E27FC236}">
                    <a16:creationId xmlns:a16="http://schemas.microsoft.com/office/drawing/2014/main" id="{A8AC53D8-22FE-445D-8503-C92C2B5E6FC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Line 541">
                <a:extLst>
                  <a:ext uri="{FF2B5EF4-FFF2-40B4-BE49-F238E27FC236}">
                    <a16:creationId xmlns:a16="http://schemas.microsoft.com/office/drawing/2014/main" id="{CC556DB0-4650-4789-91FC-3E33109081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Line 542">
                <a:extLst>
                  <a:ext uri="{FF2B5EF4-FFF2-40B4-BE49-F238E27FC236}">
                    <a16:creationId xmlns:a16="http://schemas.microsoft.com/office/drawing/2014/main" id="{42A140EE-62D0-4B7D-96D4-303F64D7FD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Line 543">
                <a:extLst>
                  <a:ext uri="{FF2B5EF4-FFF2-40B4-BE49-F238E27FC236}">
                    <a16:creationId xmlns:a16="http://schemas.microsoft.com/office/drawing/2014/main" id="{C3E2EA26-9DF0-4306-A2D4-E6D707FBBB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Line 544">
                <a:extLst>
                  <a:ext uri="{FF2B5EF4-FFF2-40B4-BE49-F238E27FC236}">
                    <a16:creationId xmlns:a16="http://schemas.microsoft.com/office/drawing/2014/main" id="{E05D7530-3A61-4492-B4B7-78341A0B69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Line 545">
                <a:extLst>
                  <a:ext uri="{FF2B5EF4-FFF2-40B4-BE49-F238E27FC236}">
                    <a16:creationId xmlns:a16="http://schemas.microsoft.com/office/drawing/2014/main" id="{DABEDB15-B0F3-4D68-AAB3-0AE2A49B1D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1D5564BE-1BA2-4A63-BBBB-3BC2AA0F496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1" name="Line 546">
                  <a:extLst>
                    <a:ext uri="{FF2B5EF4-FFF2-40B4-BE49-F238E27FC236}">
                      <a16:creationId xmlns:a16="http://schemas.microsoft.com/office/drawing/2014/main" id="{3CC84597-8877-4937-977F-259F72686D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" name="Line 547">
                  <a:extLst>
                    <a:ext uri="{FF2B5EF4-FFF2-40B4-BE49-F238E27FC236}">
                      <a16:creationId xmlns:a16="http://schemas.microsoft.com/office/drawing/2014/main" id="{73DE0662-2BCA-47F8-AB6A-EB8569594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Line 548">
                  <a:extLst>
                    <a:ext uri="{FF2B5EF4-FFF2-40B4-BE49-F238E27FC236}">
                      <a16:creationId xmlns:a16="http://schemas.microsoft.com/office/drawing/2014/main" id="{8875133F-0425-428E-9D30-9D3788756F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Line 549">
                  <a:extLst>
                    <a:ext uri="{FF2B5EF4-FFF2-40B4-BE49-F238E27FC236}">
                      <a16:creationId xmlns:a16="http://schemas.microsoft.com/office/drawing/2014/main" id="{2C13AA30-C0B3-4675-A589-497DAE49BD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BC2316EE-7039-434C-8EC3-1D1D44694DCF}"/>
                </a:ext>
              </a:extLst>
            </p:cNvPr>
            <p:cNvGrpSpPr/>
            <p:nvPr/>
          </p:nvGrpSpPr>
          <p:grpSpPr>
            <a:xfrm>
              <a:off x="2526156" y="1958786"/>
              <a:ext cx="264286" cy="258080"/>
              <a:chOff x="340137" y="2760312"/>
              <a:chExt cx="264286" cy="258080"/>
            </a:xfrm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7C109BF0-BC9C-45FF-8785-2A0DF89B4B6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0" name="Parallelogram 189">
                <a:extLst>
                  <a:ext uri="{FF2B5EF4-FFF2-40B4-BE49-F238E27FC236}">
                    <a16:creationId xmlns:a16="http://schemas.microsoft.com/office/drawing/2014/main" id="{CCAEF081-9ED1-4ED7-99AA-C4200882788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Parallelogram 190">
                <a:extLst>
                  <a:ext uri="{FF2B5EF4-FFF2-40B4-BE49-F238E27FC236}">
                    <a16:creationId xmlns:a16="http://schemas.microsoft.com/office/drawing/2014/main" id="{7FACC119-7BC8-4E5F-926D-645019A62231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Line 541">
                <a:extLst>
                  <a:ext uri="{FF2B5EF4-FFF2-40B4-BE49-F238E27FC236}">
                    <a16:creationId xmlns:a16="http://schemas.microsoft.com/office/drawing/2014/main" id="{6108599C-5E91-4EF2-8A14-76978F8B14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Line 542">
                <a:extLst>
                  <a:ext uri="{FF2B5EF4-FFF2-40B4-BE49-F238E27FC236}">
                    <a16:creationId xmlns:a16="http://schemas.microsoft.com/office/drawing/2014/main" id="{77D9C117-EE04-4E5B-82E0-A27D65D49D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Line 543">
                <a:extLst>
                  <a:ext uri="{FF2B5EF4-FFF2-40B4-BE49-F238E27FC236}">
                    <a16:creationId xmlns:a16="http://schemas.microsoft.com/office/drawing/2014/main" id="{1B430A4C-98CF-487B-8FEC-B132AABF5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Line 544">
                <a:extLst>
                  <a:ext uri="{FF2B5EF4-FFF2-40B4-BE49-F238E27FC236}">
                    <a16:creationId xmlns:a16="http://schemas.microsoft.com/office/drawing/2014/main" id="{9C337AF0-FE6A-4D69-BD09-CEA985076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Line 545">
                <a:extLst>
                  <a:ext uri="{FF2B5EF4-FFF2-40B4-BE49-F238E27FC236}">
                    <a16:creationId xmlns:a16="http://schemas.microsoft.com/office/drawing/2014/main" id="{6EE25683-49F0-4F6E-A233-2B2FBF72CC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B9C23199-C775-455D-A75B-5A0E3E8D1DF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98" name="Line 546">
                  <a:extLst>
                    <a:ext uri="{FF2B5EF4-FFF2-40B4-BE49-F238E27FC236}">
                      <a16:creationId xmlns:a16="http://schemas.microsoft.com/office/drawing/2014/main" id="{D652C09B-ABBD-4326-91BB-C0CB67C914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Line 547">
                  <a:extLst>
                    <a:ext uri="{FF2B5EF4-FFF2-40B4-BE49-F238E27FC236}">
                      <a16:creationId xmlns:a16="http://schemas.microsoft.com/office/drawing/2014/main" id="{1B6DA94C-3EBF-4108-9273-C40652DA85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Line 548">
                  <a:extLst>
                    <a:ext uri="{FF2B5EF4-FFF2-40B4-BE49-F238E27FC236}">
                      <a16:creationId xmlns:a16="http://schemas.microsoft.com/office/drawing/2014/main" id="{B698152E-3542-4750-9ABC-0272682781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Line 549">
                  <a:extLst>
                    <a:ext uri="{FF2B5EF4-FFF2-40B4-BE49-F238E27FC236}">
                      <a16:creationId xmlns:a16="http://schemas.microsoft.com/office/drawing/2014/main" id="{F1184F69-066B-4355-833B-A0A3041BF9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DDE4FFBC-96FA-4B0C-BDBD-A12590EAE21F}"/>
                </a:ext>
              </a:extLst>
            </p:cNvPr>
            <p:cNvGrpSpPr/>
            <p:nvPr/>
          </p:nvGrpSpPr>
          <p:grpSpPr>
            <a:xfrm>
              <a:off x="2701796" y="1958843"/>
              <a:ext cx="264286" cy="258080"/>
              <a:chOff x="340137" y="2760312"/>
              <a:chExt cx="264286" cy="258080"/>
            </a:xfrm>
          </p:grpSpPr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9FEC7CB3-086A-4B95-B621-6F0DD950786E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7" name="Parallelogram 176">
                <a:extLst>
                  <a:ext uri="{FF2B5EF4-FFF2-40B4-BE49-F238E27FC236}">
                    <a16:creationId xmlns:a16="http://schemas.microsoft.com/office/drawing/2014/main" id="{BE3C1BEE-42BE-4C95-B9F3-14CC1B2628A5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Parallelogram 177">
                <a:extLst>
                  <a:ext uri="{FF2B5EF4-FFF2-40B4-BE49-F238E27FC236}">
                    <a16:creationId xmlns:a16="http://schemas.microsoft.com/office/drawing/2014/main" id="{421B7E00-C0EB-4FD7-9BA5-4EF48824DE1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Line 541">
                <a:extLst>
                  <a:ext uri="{FF2B5EF4-FFF2-40B4-BE49-F238E27FC236}">
                    <a16:creationId xmlns:a16="http://schemas.microsoft.com/office/drawing/2014/main" id="{E5646A78-56B1-4449-A241-F483CD9BDF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Line 542">
                <a:extLst>
                  <a:ext uri="{FF2B5EF4-FFF2-40B4-BE49-F238E27FC236}">
                    <a16:creationId xmlns:a16="http://schemas.microsoft.com/office/drawing/2014/main" id="{7EC99C55-74E2-4548-BBC3-0D7BDC8C5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Line 543">
                <a:extLst>
                  <a:ext uri="{FF2B5EF4-FFF2-40B4-BE49-F238E27FC236}">
                    <a16:creationId xmlns:a16="http://schemas.microsoft.com/office/drawing/2014/main" id="{0DEF90C8-F8F5-482C-B706-305CA874EC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Line 544">
                <a:extLst>
                  <a:ext uri="{FF2B5EF4-FFF2-40B4-BE49-F238E27FC236}">
                    <a16:creationId xmlns:a16="http://schemas.microsoft.com/office/drawing/2014/main" id="{89FCB670-7A91-468A-B840-A0A698F55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Line 545">
                <a:extLst>
                  <a:ext uri="{FF2B5EF4-FFF2-40B4-BE49-F238E27FC236}">
                    <a16:creationId xmlns:a16="http://schemas.microsoft.com/office/drawing/2014/main" id="{A58071ED-9434-4C10-B302-8701E23EBB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54B53D01-F1A6-4664-AB45-898564BE7EA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85" name="Line 546">
                  <a:extLst>
                    <a:ext uri="{FF2B5EF4-FFF2-40B4-BE49-F238E27FC236}">
                      <a16:creationId xmlns:a16="http://schemas.microsoft.com/office/drawing/2014/main" id="{B8CA6A3D-9C3D-4B66-8E57-1596D62DE4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547">
                  <a:extLst>
                    <a:ext uri="{FF2B5EF4-FFF2-40B4-BE49-F238E27FC236}">
                      <a16:creationId xmlns:a16="http://schemas.microsoft.com/office/drawing/2014/main" id="{E385A675-F6ED-485E-B2E3-5972DA6019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Line 548">
                  <a:extLst>
                    <a:ext uri="{FF2B5EF4-FFF2-40B4-BE49-F238E27FC236}">
                      <a16:creationId xmlns:a16="http://schemas.microsoft.com/office/drawing/2014/main" id="{9819C5BE-8C70-4715-A1C1-CEBB130B33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Line 549">
                  <a:extLst>
                    <a:ext uri="{FF2B5EF4-FFF2-40B4-BE49-F238E27FC236}">
                      <a16:creationId xmlns:a16="http://schemas.microsoft.com/office/drawing/2014/main" id="{C407184F-6A78-4809-839D-583C17AFED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020F9F36-B5B4-4582-B9F6-B5AC3E7CADAF}"/>
                </a:ext>
              </a:extLst>
            </p:cNvPr>
            <p:cNvGrpSpPr/>
            <p:nvPr/>
          </p:nvGrpSpPr>
          <p:grpSpPr>
            <a:xfrm>
              <a:off x="2880790" y="1958786"/>
              <a:ext cx="264286" cy="258080"/>
              <a:chOff x="340137" y="2760312"/>
              <a:chExt cx="264286" cy="258080"/>
            </a:xfrm>
          </p:grpSpPr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5517DBC1-52C2-4DA2-BE93-E6521EF9D3B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4" name="Parallelogram 163">
                <a:extLst>
                  <a:ext uri="{FF2B5EF4-FFF2-40B4-BE49-F238E27FC236}">
                    <a16:creationId xmlns:a16="http://schemas.microsoft.com/office/drawing/2014/main" id="{B0594FE4-F963-4152-A6AA-D2B2457F14B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Parallelogram 164">
                <a:extLst>
                  <a:ext uri="{FF2B5EF4-FFF2-40B4-BE49-F238E27FC236}">
                    <a16:creationId xmlns:a16="http://schemas.microsoft.com/office/drawing/2014/main" id="{3175A1E6-2A0F-4D76-AC51-8444703BEC5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Line 541">
                <a:extLst>
                  <a:ext uri="{FF2B5EF4-FFF2-40B4-BE49-F238E27FC236}">
                    <a16:creationId xmlns:a16="http://schemas.microsoft.com/office/drawing/2014/main" id="{D7CB353C-393C-4907-ACD1-AF36237C4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Line 542">
                <a:extLst>
                  <a:ext uri="{FF2B5EF4-FFF2-40B4-BE49-F238E27FC236}">
                    <a16:creationId xmlns:a16="http://schemas.microsoft.com/office/drawing/2014/main" id="{42279E44-FDF4-474E-8BE0-113AD2C704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Line 543">
                <a:extLst>
                  <a:ext uri="{FF2B5EF4-FFF2-40B4-BE49-F238E27FC236}">
                    <a16:creationId xmlns:a16="http://schemas.microsoft.com/office/drawing/2014/main" id="{ADF603BB-EA36-485B-9014-91CF924221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Line 544">
                <a:extLst>
                  <a:ext uri="{FF2B5EF4-FFF2-40B4-BE49-F238E27FC236}">
                    <a16:creationId xmlns:a16="http://schemas.microsoft.com/office/drawing/2014/main" id="{041D091C-E202-4E38-B434-C3329D38C4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Line 545">
                <a:extLst>
                  <a:ext uri="{FF2B5EF4-FFF2-40B4-BE49-F238E27FC236}">
                    <a16:creationId xmlns:a16="http://schemas.microsoft.com/office/drawing/2014/main" id="{80165B26-7B56-4054-93AB-84905D5D5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D7916A33-CB5B-4C53-A305-176F7902364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72" name="Line 546">
                  <a:extLst>
                    <a:ext uri="{FF2B5EF4-FFF2-40B4-BE49-F238E27FC236}">
                      <a16:creationId xmlns:a16="http://schemas.microsoft.com/office/drawing/2014/main" id="{113281F1-1ABD-422B-BAE1-9D1C6D6F0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Line 547">
                  <a:extLst>
                    <a:ext uri="{FF2B5EF4-FFF2-40B4-BE49-F238E27FC236}">
                      <a16:creationId xmlns:a16="http://schemas.microsoft.com/office/drawing/2014/main" id="{F6E7F199-330F-4DCC-8065-C96701591B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Line 548">
                  <a:extLst>
                    <a:ext uri="{FF2B5EF4-FFF2-40B4-BE49-F238E27FC236}">
                      <a16:creationId xmlns:a16="http://schemas.microsoft.com/office/drawing/2014/main" id="{B2AF357D-11F0-4F3A-925C-2E97214C5E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" name="Line 549">
                  <a:extLst>
                    <a:ext uri="{FF2B5EF4-FFF2-40B4-BE49-F238E27FC236}">
                      <a16:creationId xmlns:a16="http://schemas.microsoft.com/office/drawing/2014/main" id="{6C24CF93-C9AC-4823-9595-E4A6643FC7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0" name="Group 279">
            <a:extLst>
              <a:ext uri="{FF2B5EF4-FFF2-40B4-BE49-F238E27FC236}">
                <a16:creationId xmlns:a16="http://schemas.microsoft.com/office/drawing/2014/main" id="{5AEB3908-D8B1-4398-A36C-ED933C2F7F50}"/>
              </a:ext>
            </a:extLst>
          </p:cNvPr>
          <p:cNvGrpSpPr/>
          <p:nvPr/>
        </p:nvGrpSpPr>
        <p:grpSpPr>
          <a:xfrm>
            <a:off x="3437058" y="2289047"/>
            <a:ext cx="766475" cy="404408"/>
            <a:chOff x="2526156" y="1812515"/>
            <a:chExt cx="766475" cy="404408"/>
          </a:xfrm>
        </p:grpSpPr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41D83EC5-0C29-4B80-997E-C376F35F700F}"/>
                </a:ext>
              </a:extLst>
            </p:cNvPr>
            <p:cNvGrpSpPr/>
            <p:nvPr/>
          </p:nvGrpSpPr>
          <p:grpSpPr>
            <a:xfrm>
              <a:off x="2672524" y="1813787"/>
              <a:ext cx="264286" cy="258080"/>
              <a:chOff x="340137" y="2760312"/>
              <a:chExt cx="264286" cy="258080"/>
            </a:xfrm>
          </p:grpSpPr>
          <p:sp>
            <p:nvSpPr>
              <p:cNvPr id="394" name="Rectangle 393">
                <a:extLst>
                  <a:ext uri="{FF2B5EF4-FFF2-40B4-BE49-F238E27FC236}">
                    <a16:creationId xmlns:a16="http://schemas.microsoft.com/office/drawing/2014/main" id="{8B84F67B-D0F2-4309-91C8-4EB772ADB6E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5" name="Parallelogram 394">
                <a:extLst>
                  <a:ext uri="{FF2B5EF4-FFF2-40B4-BE49-F238E27FC236}">
                    <a16:creationId xmlns:a16="http://schemas.microsoft.com/office/drawing/2014/main" id="{374562AB-C0A6-417B-B300-B8775D15A08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Parallelogram 395">
                <a:extLst>
                  <a:ext uri="{FF2B5EF4-FFF2-40B4-BE49-F238E27FC236}">
                    <a16:creationId xmlns:a16="http://schemas.microsoft.com/office/drawing/2014/main" id="{66645F28-EB17-4D1F-91E4-072A9ECF1BAC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Line 541">
                <a:extLst>
                  <a:ext uri="{FF2B5EF4-FFF2-40B4-BE49-F238E27FC236}">
                    <a16:creationId xmlns:a16="http://schemas.microsoft.com/office/drawing/2014/main" id="{531EDF95-3B3C-4853-9EE0-A57A565FD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" name="Line 542">
                <a:extLst>
                  <a:ext uri="{FF2B5EF4-FFF2-40B4-BE49-F238E27FC236}">
                    <a16:creationId xmlns:a16="http://schemas.microsoft.com/office/drawing/2014/main" id="{01AA5680-B25A-4E9C-9156-60060248F5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" name="Line 543">
                <a:extLst>
                  <a:ext uri="{FF2B5EF4-FFF2-40B4-BE49-F238E27FC236}">
                    <a16:creationId xmlns:a16="http://schemas.microsoft.com/office/drawing/2014/main" id="{F661B5CF-CC73-41E6-A388-8238C6846D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" name="Line 544">
                <a:extLst>
                  <a:ext uri="{FF2B5EF4-FFF2-40B4-BE49-F238E27FC236}">
                    <a16:creationId xmlns:a16="http://schemas.microsoft.com/office/drawing/2014/main" id="{0E42E995-6561-4C7F-BF89-960F68C207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" name="Line 545">
                <a:extLst>
                  <a:ext uri="{FF2B5EF4-FFF2-40B4-BE49-F238E27FC236}">
                    <a16:creationId xmlns:a16="http://schemas.microsoft.com/office/drawing/2014/main" id="{91DE5A98-145A-40F5-ADF3-AA35774AF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02" name="Group 401">
                <a:extLst>
                  <a:ext uri="{FF2B5EF4-FFF2-40B4-BE49-F238E27FC236}">
                    <a16:creationId xmlns:a16="http://schemas.microsoft.com/office/drawing/2014/main" id="{C71EE76B-522E-46DE-8155-4405E4D2F87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03" name="Line 546">
                  <a:extLst>
                    <a:ext uri="{FF2B5EF4-FFF2-40B4-BE49-F238E27FC236}">
                      <a16:creationId xmlns:a16="http://schemas.microsoft.com/office/drawing/2014/main" id="{09B94433-312B-4585-84D3-7D129CDE60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4" name="Line 547">
                  <a:extLst>
                    <a:ext uri="{FF2B5EF4-FFF2-40B4-BE49-F238E27FC236}">
                      <a16:creationId xmlns:a16="http://schemas.microsoft.com/office/drawing/2014/main" id="{712D64EB-3175-4EF4-8918-8E2163E2CE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5" name="Line 548">
                  <a:extLst>
                    <a:ext uri="{FF2B5EF4-FFF2-40B4-BE49-F238E27FC236}">
                      <a16:creationId xmlns:a16="http://schemas.microsoft.com/office/drawing/2014/main" id="{4C2C1750-9764-4819-B383-9157835898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6" name="Line 549">
                  <a:extLst>
                    <a:ext uri="{FF2B5EF4-FFF2-40B4-BE49-F238E27FC236}">
                      <a16:creationId xmlns:a16="http://schemas.microsoft.com/office/drawing/2014/main" id="{DF02F1EA-67CD-480D-A30E-CFE2622580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B5A117C6-ABF8-4C13-A907-149FCF1D011C}"/>
                </a:ext>
              </a:extLst>
            </p:cNvPr>
            <p:cNvGrpSpPr/>
            <p:nvPr/>
          </p:nvGrpSpPr>
          <p:grpSpPr>
            <a:xfrm>
              <a:off x="2856097" y="1812515"/>
              <a:ext cx="264286" cy="258080"/>
              <a:chOff x="340137" y="2760312"/>
              <a:chExt cx="264286" cy="258080"/>
            </a:xfrm>
          </p:grpSpPr>
          <p:sp>
            <p:nvSpPr>
              <p:cNvPr id="381" name="Rectangle 380">
                <a:extLst>
                  <a:ext uri="{FF2B5EF4-FFF2-40B4-BE49-F238E27FC236}">
                    <a16:creationId xmlns:a16="http://schemas.microsoft.com/office/drawing/2014/main" id="{426F9476-F424-4322-87A7-EECFF9F703D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2" name="Parallelogram 381">
                <a:extLst>
                  <a:ext uri="{FF2B5EF4-FFF2-40B4-BE49-F238E27FC236}">
                    <a16:creationId xmlns:a16="http://schemas.microsoft.com/office/drawing/2014/main" id="{05AF1603-CC17-490A-86AD-5AC47AE57613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Parallelogram 382">
                <a:extLst>
                  <a:ext uri="{FF2B5EF4-FFF2-40B4-BE49-F238E27FC236}">
                    <a16:creationId xmlns:a16="http://schemas.microsoft.com/office/drawing/2014/main" id="{4434802C-1CC3-4F87-8315-1FECA28BCCAD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Line 541">
                <a:extLst>
                  <a:ext uri="{FF2B5EF4-FFF2-40B4-BE49-F238E27FC236}">
                    <a16:creationId xmlns:a16="http://schemas.microsoft.com/office/drawing/2014/main" id="{5A9ADF71-6CBE-4D8E-BF48-11BC1743A4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" name="Line 542">
                <a:extLst>
                  <a:ext uri="{FF2B5EF4-FFF2-40B4-BE49-F238E27FC236}">
                    <a16:creationId xmlns:a16="http://schemas.microsoft.com/office/drawing/2014/main" id="{7DC45AC1-E766-43B3-B52C-48CAC35124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6" name="Line 543">
                <a:extLst>
                  <a:ext uri="{FF2B5EF4-FFF2-40B4-BE49-F238E27FC236}">
                    <a16:creationId xmlns:a16="http://schemas.microsoft.com/office/drawing/2014/main" id="{9A137CAC-9E00-48DD-A03F-E7693AABA5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" name="Line 544">
                <a:extLst>
                  <a:ext uri="{FF2B5EF4-FFF2-40B4-BE49-F238E27FC236}">
                    <a16:creationId xmlns:a16="http://schemas.microsoft.com/office/drawing/2014/main" id="{2EA55FC1-8FDA-4330-801E-50FD984BCD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" name="Line 545">
                <a:extLst>
                  <a:ext uri="{FF2B5EF4-FFF2-40B4-BE49-F238E27FC236}">
                    <a16:creationId xmlns:a16="http://schemas.microsoft.com/office/drawing/2014/main" id="{B3870246-949F-4917-A8CE-00CBF7D6D6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" name="Group 388">
                <a:extLst>
                  <a:ext uri="{FF2B5EF4-FFF2-40B4-BE49-F238E27FC236}">
                    <a16:creationId xmlns:a16="http://schemas.microsoft.com/office/drawing/2014/main" id="{EAF7818C-D583-48B4-BCF2-2F9D1205691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90" name="Line 546">
                  <a:extLst>
                    <a:ext uri="{FF2B5EF4-FFF2-40B4-BE49-F238E27FC236}">
                      <a16:creationId xmlns:a16="http://schemas.microsoft.com/office/drawing/2014/main" id="{52FCAE7F-C96D-4297-A72F-85A13BB238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" name="Line 547">
                  <a:extLst>
                    <a:ext uri="{FF2B5EF4-FFF2-40B4-BE49-F238E27FC236}">
                      <a16:creationId xmlns:a16="http://schemas.microsoft.com/office/drawing/2014/main" id="{81A335AC-2ECF-4EDF-A711-5611DFDBF7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2" name="Line 548">
                  <a:extLst>
                    <a:ext uri="{FF2B5EF4-FFF2-40B4-BE49-F238E27FC236}">
                      <a16:creationId xmlns:a16="http://schemas.microsoft.com/office/drawing/2014/main" id="{2077722A-F760-4E09-AEDE-2AE9BD1CFA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3" name="Line 549">
                  <a:extLst>
                    <a:ext uri="{FF2B5EF4-FFF2-40B4-BE49-F238E27FC236}">
                      <a16:creationId xmlns:a16="http://schemas.microsoft.com/office/drawing/2014/main" id="{ABFF81F9-2053-4ADC-AB25-1B58207DC0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2DE51D37-E8A4-4E68-A51D-6A935BD621FB}"/>
                </a:ext>
              </a:extLst>
            </p:cNvPr>
            <p:cNvGrpSpPr/>
            <p:nvPr/>
          </p:nvGrpSpPr>
          <p:grpSpPr>
            <a:xfrm>
              <a:off x="3028345" y="1815557"/>
              <a:ext cx="264286" cy="258080"/>
              <a:chOff x="340137" y="2760312"/>
              <a:chExt cx="264286" cy="258080"/>
            </a:xfrm>
          </p:grpSpPr>
          <p:sp>
            <p:nvSpPr>
              <p:cNvPr id="368" name="Rectangle 367">
                <a:extLst>
                  <a:ext uri="{FF2B5EF4-FFF2-40B4-BE49-F238E27FC236}">
                    <a16:creationId xmlns:a16="http://schemas.microsoft.com/office/drawing/2014/main" id="{E9DC9CAE-18A6-46CC-83E0-B5E68CFD01B2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9" name="Parallelogram 368">
                <a:extLst>
                  <a:ext uri="{FF2B5EF4-FFF2-40B4-BE49-F238E27FC236}">
                    <a16:creationId xmlns:a16="http://schemas.microsoft.com/office/drawing/2014/main" id="{F7C2FC46-D56A-40CA-B8D5-C23CEEA7EA3E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Parallelogram 369">
                <a:extLst>
                  <a:ext uri="{FF2B5EF4-FFF2-40B4-BE49-F238E27FC236}">
                    <a16:creationId xmlns:a16="http://schemas.microsoft.com/office/drawing/2014/main" id="{A5A3C6A3-27E2-47F9-BB7D-88517C79604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Line 541">
                <a:extLst>
                  <a:ext uri="{FF2B5EF4-FFF2-40B4-BE49-F238E27FC236}">
                    <a16:creationId xmlns:a16="http://schemas.microsoft.com/office/drawing/2014/main" id="{565F832F-C4B6-4782-9D34-7BD5686D8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Line 542">
                <a:extLst>
                  <a:ext uri="{FF2B5EF4-FFF2-40B4-BE49-F238E27FC236}">
                    <a16:creationId xmlns:a16="http://schemas.microsoft.com/office/drawing/2014/main" id="{9DA5B9A8-3E9E-4FDB-BEE8-02AD27650C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Line 543">
                <a:extLst>
                  <a:ext uri="{FF2B5EF4-FFF2-40B4-BE49-F238E27FC236}">
                    <a16:creationId xmlns:a16="http://schemas.microsoft.com/office/drawing/2014/main" id="{2717905F-86CD-4C6E-A929-32B11C84B8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Line 544">
                <a:extLst>
                  <a:ext uri="{FF2B5EF4-FFF2-40B4-BE49-F238E27FC236}">
                    <a16:creationId xmlns:a16="http://schemas.microsoft.com/office/drawing/2014/main" id="{F9D68C76-2BF7-4C4B-A5D5-45705B6D2B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Line 545">
                <a:extLst>
                  <a:ext uri="{FF2B5EF4-FFF2-40B4-BE49-F238E27FC236}">
                    <a16:creationId xmlns:a16="http://schemas.microsoft.com/office/drawing/2014/main" id="{872A4AEC-D5E1-4CE2-996F-6B55F750EC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6" name="Group 375">
                <a:extLst>
                  <a:ext uri="{FF2B5EF4-FFF2-40B4-BE49-F238E27FC236}">
                    <a16:creationId xmlns:a16="http://schemas.microsoft.com/office/drawing/2014/main" id="{DF869D1A-B622-41BF-AF8F-81BDC62F4B3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77" name="Line 546">
                  <a:extLst>
                    <a:ext uri="{FF2B5EF4-FFF2-40B4-BE49-F238E27FC236}">
                      <a16:creationId xmlns:a16="http://schemas.microsoft.com/office/drawing/2014/main" id="{9D14F40A-F7A1-456C-8C4C-7C41F1F0A3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8" name="Line 547">
                  <a:extLst>
                    <a:ext uri="{FF2B5EF4-FFF2-40B4-BE49-F238E27FC236}">
                      <a16:creationId xmlns:a16="http://schemas.microsoft.com/office/drawing/2014/main" id="{5CCDA6DD-10D8-40E2-9D07-D3534F9ABD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" name="Line 548">
                  <a:extLst>
                    <a:ext uri="{FF2B5EF4-FFF2-40B4-BE49-F238E27FC236}">
                      <a16:creationId xmlns:a16="http://schemas.microsoft.com/office/drawing/2014/main" id="{B4D70464-520A-4D23-AA0D-EC66E45C7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0" name="Line 549">
                  <a:extLst>
                    <a:ext uri="{FF2B5EF4-FFF2-40B4-BE49-F238E27FC236}">
                      <a16:creationId xmlns:a16="http://schemas.microsoft.com/office/drawing/2014/main" id="{AB945A23-2990-4449-9CB5-1AA379A81A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id="{49C178B5-AFF4-4A4D-A862-AD131EF51BB3}"/>
                </a:ext>
              </a:extLst>
            </p:cNvPr>
            <p:cNvGrpSpPr/>
            <p:nvPr/>
          </p:nvGrpSpPr>
          <p:grpSpPr>
            <a:xfrm>
              <a:off x="2602096" y="1886101"/>
              <a:ext cx="264286" cy="258080"/>
              <a:chOff x="340137" y="2760312"/>
              <a:chExt cx="264286" cy="258080"/>
            </a:xfrm>
          </p:grpSpPr>
          <p:sp>
            <p:nvSpPr>
              <p:cNvPr id="355" name="Rectangle 354">
                <a:extLst>
                  <a:ext uri="{FF2B5EF4-FFF2-40B4-BE49-F238E27FC236}">
                    <a16:creationId xmlns:a16="http://schemas.microsoft.com/office/drawing/2014/main" id="{B1BD65C4-8678-4D17-B075-85962530B08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6" name="Parallelogram 355">
                <a:extLst>
                  <a:ext uri="{FF2B5EF4-FFF2-40B4-BE49-F238E27FC236}">
                    <a16:creationId xmlns:a16="http://schemas.microsoft.com/office/drawing/2014/main" id="{41C32703-1FB1-428E-878B-F73FB2AAD4B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Parallelogram 356">
                <a:extLst>
                  <a:ext uri="{FF2B5EF4-FFF2-40B4-BE49-F238E27FC236}">
                    <a16:creationId xmlns:a16="http://schemas.microsoft.com/office/drawing/2014/main" id="{89E77238-6B9E-4250-848F-23F80F656952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Line 541">
                <a:extLst>
                  <a:ext uri="{FF2B5EF4-FFF2-40B4-BE49-F238E27FC236}">
                    <a16:creationId xmlns:a16="http://schemas.microsoft.com/office/drawing/2014/main" id="{AD193A2F-A504-482A-B079-088FE0800F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" name="Line 542">
                <a:extLst>
                  <a:ext uri="{FF2B5EF4-FFF2-40B4-BE49-F238E27FC236}">
                    <a16:creationId xmlns:a16="http://schemas.microsoft.com/office/drawing/2014/main" id="{55946730-DA8C-48B4-98D7-8C6646F2F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Line 543">
                <a:extLst>
                  <a:ext uri="{FF2B5EF4-FFF2-40B4-BE49-F238E27FC236}">
                    <a16:creationId xmlns:a16="http://schemas.microsoft.com/office/drawing/2014/main" id="{FA6F1460-1A8A-43C0-8F25-8594E7FBC9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" name="Line 544">
                <a:extLst>
                  <a:ext uri="{FF2B5EF4-FFF2-40B4-BE49-F238E27FC236}">
                    <a16:creationId xmlns:a16="http://schemas.microsoft.com/office/drawing/2014/main" id="{85ECAF5B-2686-4AF4-A3A0-458D63896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Line 545">
                <a:extLst>
                  <a:ext uri="{FF2B5EF4-FFF2-40B4-BE49-F238E27FC236}">
                    <a16:creationId xmlns:a16="http://schemas.microsoft.com/office/drawing/2014/main" id="{718504CE-D8AD-4E0E-8D04-093D41DBF4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3" name="Group 362">
                <a:extLst>
                  <a:ext uri="{FF2B5EF4-FFF2-40B4-BE49-F238E27FC236}">
                    <a16:creationId xmlns:a16="http://schemas.microsoft.com/office/drawing/2014/main" id="{B1A98323-84D1-4D7D-820F-587DA53A2CFA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64" name="Line 546">
                  <a:extLst>
                    <a:ext uri="{FF2B5EF4-FFF2-40B4-BE49-F238E27FC236}">
                      <a16:creationId xmlns:a16="http://schemas.microsoft.com/office/drawing/2014/main" id="{0547656A-994B-48CB-9230-AC875A9909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" name="Line 547">
                  <a:extLst>
                    <a:ext uri="{FF2B5EF4-FFF2-40B4-BE49-F238E27FC236}">
                      <a16:creationId xmlns:a16="http://schemas.microsoft.com/office/drawing/2014/main" id="{B3181FA4-17E8-4B0C-A93C-AD0727FB07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" name="Line 548">
                  <a:extLst>
                    <a:ext uri="{FF2B5EF4-FFF2-40B4-BE49-F238E27FC236}">
                      <a16:creationId xmlns:a16="http://schemas.microsoft.com/office/drawing/2014/main" id="{9AEDCCB6-6DA1-477D-A8C9-E5B40381DB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7" name="Line 549">
                  <a:extLst>
                    <a:ext uri="{FF2B5EF4-FFF2-40B4-BE49-F238E27FC236}">
                      <a16:creationId xmlns:a16="http://schemas.microsoft.com/office/drawing/2014/main" id="{95855F07-26D3-4CF5-AA8D-B61899282F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F78DCC96-B06B-4882-B110-29F59554A7E8}"/>
                </a:ext>
              </a:extLst>
            </p:cNvPr>
            <p:cNvGrpSpPr/>
            <p:nvPr/>
          </p:nvGrpSpPr>
          <p:grpSpPr>
            <a:xfrm>
              <a:off x="2773498" y="1886834"/>
              <a:ext cx="264286" cy="258080"/>
              <a:chOff x="340137" y="2760312"/>
              <a:chExt cx="264286" cy="258080"/>
            </a:xfrm>
          </p:grpSpPr>
          <p:sp>
            <p:nvSpPr>
              <p:cNvPr id="342" name="Rectangle 341">
                <a:extLst>
                  <a:ext uri="{FF2B5EF4-FFF2-40B4-BE49-F238E27FC236}">
                    <a16:creationId xmlns:a16="http://schemas.microsoft.com/office/drawing/2014/main" id="{FB6C7A35-70D4-419F-9DB9-9C29F51F020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3" name="Parallelogram 342">
                <a:extLst>
                  <a:ext uri="{FF2B5EF4-FFF2-40B4-BE49-F238E27FC236}">
                    <a16:creationId xmlns:a16="http://schemas.microsoft.com/office/drawing/2014/main" id="{E3A7C1A5-771D-4F56-978A-89F64C82B12A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Parallelogram 343">
                <a:extLst>
                  <a:ext uri="{FF2B5EF4-FFF2-40B4-BE49-F238E27FC236}">
                    <a16:creationId xmlns:a16="http://schemas.microsoft.com/office/drawing/2014/main" id="{1905F29F-20A1-4A28-8015-7428339D26EC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Line 541">
                <a:extLst>
                  <a:ext uri="{FF2B5EF4-FFF2-40B4-BE49-F238E27FC236}">
                    <a16:creationId xmlns:a16="http://schemas.microsoft.com/office/drawing/2014/main" id="{8F3607EA-25BC-447C-8DB4-5335CB719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6" name="Line 542">
                <a:extLst>
                  <a:ext uri="{FF2B5EF4-FFF2-40B4-BE49-F238E27FC236}">
                    <a16:creationId xmlns:a16="http://schemas.microsoft.com/office/drawing/2014/main" id="{CE35C658-EEB4-4443-AE7C-5ACC2CBAE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" name="Line 543">
                <a:extLst>
                  <a:ext uri="{FF2B5EF4-FFF2-40B4-BE49-F238E27FC236}">
                    <a16:creationId xmlns:a16="http://schemas.microsoft.com/office/drawing/2014/main" id="{40E8DD78-AB4B-453B-8B79-7261581962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Line 544">
                <a:extLst>
                  <a:ext uri="{FF2B5EF4-FFF2-40B4-BE49-F238E27FC236}">
                    <a16:creationId xmlns:a16="http://schemas.microsoft.com/office/drawing/2014/main" id="{7E6B1F9C-447C-4170-B8E4-BB8144B64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" name="Line 545">
                <a:extLst>
                  <a:ext uri="{FF2B5EF4-FFF2-40B4-BE49-F238E27FC236}">
                    <a16:creationId xmlns:a16="http://schemas.microsoft.com/office/drawing/2014/main" id="{F44C2758-B999-4C32-9C68-46BB071366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0" name="Group 349">
                <a:extLst>
                  <a:ext uri="{FF2B5EF4-FFF2-40B4-BE49-F238E27FC236}">
                    <a16:creationId xmlns:a16="http://schemas.microsoft.com/office/drawing/2014/main" id="{A082C65C-DF66-4174-938F-61621CB31C2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51" name="Line 546">
                  <a:extLst>
                    <a:ext uri="{FF2B5EF4-FFF2-40B4-BE49-F238E27FC236}">
                      <a16:creationId xmlns:a16="http://schemas.microsoft.com/office/drawing/2014/main" id="{290DB179-7022-4509-9EFF-F506E27D7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" name="Line 547">
                  <a:extLst>
                    <a:ext uri="{FF2B5EF4-FFF2-40B4-BE49-F238E27FC236}">
                      <a16:creationId xmlns:a16="http://schemas.microsoft.com/office/drawing/2014/main" id="{973BA592-94F9-441F-959E-F46CFD2FC7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" name="Line 548">
                  <a:extLst>
                    <a:ext uri="{FF2B5EF4-FFF2-40B4-BE49-F238E27FC236}">
                      <a16:creationId xmlns:a16="http://schemas.microsoft.com/office/drawing/2014/main" id="{844C56D4-8904-4778-9CA7-344EC2165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4" name="Line 549">
                  <a:extLst>
                    <a:ext uri="{FF2B5EF4-FFF2-40B4-BE49-F238E27FC236}">
                      <a16:creationId xmlns:a16="http://schemas.microsoft.com/office/drawing/2014/main" id="{CD227E68-3D1D-492C-BF13-BE0B5D095A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1A8745A5-1E56-4D95-BD69-7A48B47D1566}"/>
                </a:ext>
              </a:extLst>
            </p:cNvPr>
            <p:cNvGrpSpPr/>
            <p:nvPr/>
          </p:nvGrpSpPr>
          <p:grpSpPr>
            <a:xfrm>
              <a:off x="2954345" y="1886834"/>
              <a:ext cx="264286" cy="258080"/>
              <a:chOff x="340137" y="2760312"/>
              <a:chExt cx="264286" cy="258080"/>
            </a:xfrm>
          </p:grpSpPr>
          <p:sp>
            <p:nvSpPr>
              <p:cNvPr id="329" name="Rectangle 328">
                <a:extLst>
                  <a:ext uri="{FF2B5EF4-FFF2-40B4-BE49-F238E27FC236}">
                    <a16:creationId xmlns:a16="http://schemas.microsoft.com/office/drawing/2014/main" id="{98EF71FD-8E95-4C2A-9E46-2483F8D2B24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0" name="Parallelogram 329">
                <a:extLst>
                  <a:ext uri="{FF2B5EF4-FFF2-40B4-BE49-F238E27FC236}">
                    <a16:creationId xmlns:a16="http://schemas.microsoft.com/office/drawing/2014/main" id="{2AC1F655-9501-4AE4-81C3-F76F3B90862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Parallelogram 330">
                <a:extLst>
                  <a:ext uri="{FF2B5EF4-FFF2-40B4-BE49-F238E27FC236}">
                    <a16:creationId xmlns:a16="http://schemas.microsoft.com/office/drawing/2014/main" id="{C999C7B1-AF15-4628-99C1-03527F7F1557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Line 541">
                <a:extLst>
                  <a:ext uri="{FF2B5EF4-FFF2-40B4-BE49-F238E27FC236}">
                    <a16:creationId xmlns:a16="http://schemas.microsoft.com/office/drawing/2014/main" id="{5965E99D-7224-44DD-9541-C0B4BE48E1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3" name="Line 542">
                <a:extLst>
                  <a:ext uri="{FF2B5EF4-FFF2-40B4-BE49-F238E27FC236}">
                    <a16:creationId xmlns:a16="http://schemas.microsoft.com/office/drawing/2014/main" id="{A9B84222-165D-4E56-9135-570CEA44F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4" name="Line 543">
                <a:extLst>
                  <a:ext uri="{FF2B5EF4-FFF2-40B4-BE49-F238E27FC236}">
                    <a16:creationId xmlns:a16="http://schemas.microsoft.com/office/drawing/2014/main" id="{A8C7C328-EC5A-4B3E-9F58-8D13D2727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5" name="Line 544">
                <a:extLst>
                  <a:ext uri="{FF2B5EF4-FFF2-40B4-BE49-F238E27FC236}">
                    <a16:creationId xmlns:a16="http://schemas.microsoft.com/office/drawing/2014/main" id="{BE7A84C0-64B0-41FA-9DAD-1CBB2D6ED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6" name="Line 545">
                <a:extLst>
                  <a:ext uri="{FF2B5EF4-FFF2-40B4-BE49-F238E27FC236}">
                    <a16:creationId xmlns:a16="http://schemas.microsoft.com/office/drawing/2014/main" id="{0CE3C41A-02EF-4843-B8E7-63C7BB0A12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7" name="Group 336">
                <a:extLst>
                  <a:ext uri="{FF2B5EF4-FFF2-40B4-BE49-F238E27FC236}">
                    <a16:creationId xmlns:a16="http://schemas.microsoft.com/office/drawing/2014/main" id="{038CE480-C5B9-4266-986B-551DD22D1C7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38" name="Line 546">
                  <a:extLst>
                    <a:ext uri="{FF2B5EF4-FFF2-40B4-BE49-F238E27FC236}">
                      <a16:creationId xmlns:a16="http://schemas.microsoft.com/office/drawing/2014/main" id="{F44EEEFD-32C1-4D37-95A3-3B5C248D3C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" name="Line 547">
                  <a:extLst>
                    <a:ext uri="{FF2B5EF4-FFF2-40B4-BE49-F238E27FC236}">
                      <a16:creationId xmlns:a16="http://schemas.microsoft.com/office/drawing/2014/main" id="{82651396-E455-4625-841F-750943498B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" name="Line 548">
                  <a:extLst>
                    <a:ext uri="{FF2B5EF4-FFF2-40B4-BE49-F238E27FC236}">
                      <a16:creationId xmlns:a16="http://schemas.microsoft.com/office/drawing/2014/main" id="{A4FDDC52-3188-4A35-B781-B2524C4526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" name="Line 549">
                  <a:extLst>
                    <a:ext uri="{FF2B5EF4-FFF2-40B4-BE49-F238E27FC236}">
                      <a16:creationId xmlns:a16="http://schemas.microsoft.com/office/drawing/2014/main" id="{48366011-3661-43BC-B4C7-6FD91FFC41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C8FE651F-ABD3-4953-9CB8-7BCB8B44F6DB}"/>
                </a:ext>
              </a:extLst>
            </p:cNvPr>
            <p:cNvGrpSpPr/>
            <p:nvPr/>
          </p:nvGrpSpPr>
          <p:grpSpPr>
            <a:xfrm>
              <a:off x="2526156" y="1958786"/>
              <a:ext cx="264286" cy="258080"/>
              <a:chOff x="340137" y="2760312"/>
              <a:chExt cx="264286" cy="258080"/>
            </a:xfrm>
          </p:grpSpPr>
          <p:sp>
            <p:nvSpPr>
              <p:cNvPr id="316" name="Rectangle 315">
                <a:extLst>
                  <a:ext uri="{FF2B5EF4-FFF2-40B4-BE49-F238E27FC236}">
                    <a16:creationId xmlns:a16="http://schemas.microsoft.com/office/drawing/2014/main" id="{B8FE94EB-B0F8-45C7-8F42-325232ACC07A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7" name="Parallelogram 316">
                <a:extLst>
                  <a:ext uri="{FF2B5EF4-FFF2-40B4-BE49-F238E27FC236}">
                    <a16:creationId xmlns:a16="http://schemas.microsoft.com/office/drawing/2014/main" id="{143DC4B0-8620-4877-86BD-BFDCE65B896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Parallelogram 317">
                <a:extLst>
                  <a:ext uri="{FF2B5EF4-FFF2-40B4-BE49-F238E27FC236}">
                    <a16:creationId xmlns:a16="http://schemas.microsoft.com/office/drawing/2014/main" id="{CA388104-E90E-4E91-ADFA-2083789F50D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Line 541">
                <a:extLst>
                  <a:ext uri="{FF2B5EF4-FFF2-40B4-BE49-F238E27FC236}">
                    <a16:creationId xmlns:a16="http://schemas.microsoft.com/office/drawing/2014/main" id="{F108785B-1A5D-47E4-B77C-F99CF1004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" name="Line 542">
                <a:extLst>
                  <a:ext uri="{FF2B5EF4-FFF2-40B4-BE49-F238E27FC236}">
                    <a16:creationId xmlns:a16="http://schemas.microsoft.com/office/drawing/2014/main" id="{C33806F1-91D3-44FA-9FB3-CB3BC61E38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" name="Line 543">
                <a:extLst>
                  <a:ext uri="{FF2B5EF4-FFF2-40B4-BE49-F238E27FC236}">
                    <a16:creationId xmlns:a16="http://schemas.microsoft.com/office/drawing/2014/main" id="{D6C646E3-B90F-44E5-BA64-CFAE4E64C3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Line 544">
                <a:extLst>
                  <a:ext uri="{FF2B5EF4-FFF2-40B4-BE49-F238E27FC236}">
                    <a16:creationId xmlns:a16="http://schemas.microsoft.com/office/drawing/2014/main" id="{7F0EA843-37A4-46C8-AD8D-F6E8449C5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" name="Line 545">
                <a:extLst>
                  <a:ext uri="{FF2B5EF4-FFF2-40B4-BE49-F238E27FC236}">
                    <a16:creationId xmlns:a16="http://schemas.microsoft.com/office/drawing/2014/main" id="{C7C856F7-6C68-4758-8BC1-F319352A6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4" name="Group 323">
                <a:extLst>
                  <a:ext uri="{FF2B5EF4-FFF2-40B4-BE49-F238E27FC236}">
                    <a16:creationId xmlns:a16="http://schemas.microsoft.com/office/drawing/2014/main" id="{212BC763-A62A-426D-9947-B1444E509A8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25" name="Line 546">
                  <a:extLst>
                    <a:ext uri="{FF2B5EF4-FFF2-40B4-BE49-F238E27FC236}">
                      <a16:creationId xmlns:a16="http://schemas.microsoft.com/office/drawing/2014/main" id="{59973E26-1802-4876-802D-6979831D6B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" name="Line 547">
                  <a:extLst>
                    <a:ext uri="{FF2B5EF4-FFF2-40B4-BE49-F238E27FC236}">
                      <a16:creationId xmlns:a16="http://schemas.microsoft.com/office/drawing/2014/main" id="{95C9BE41-44CC-4C74-92BB-BB84799BE9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" name="Line 548">
                  <a:extLst>
                    <a:ext uri="{FF2B5EF4-FFF2-40B4-BE49-F238E27FC236}">
                      <a16:creationId xmlns:a16="http://schemas.microsoft.com/office/drawing/2014/main" id="{30C24642-9A22-4D15-A3B1-A1A224B0D5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" name="Line 549">
                  <a:extLst>
                    <a:ext uri="{FF2B5EF4-FFF2-40B4-BE49-F238E27FC236}">
                      <a16:creationId xmlns:a16="http://schemas.microsoft.com/office/drawing/2014/main" id="{A640BCA2-2619-4751-B1B7-29B5A602BA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8" name="Group 287">
              <a:extLst>
                <a:ext uri="{FF2B5EF4-FFF2-40B4-BE49-F238E27FC236}">
                  <a16:creationId xmlns:a16="http://schemas.microsoft.com/office/drawing/2014/main" id="{D51607F0-AA5D-4627-AE1E-99BEEF4B566C}"/>
                </a:ext>
              </a:extLst>
            </p:cNvPr>
            <p:cNvGrpSpPr/>
            <p:nvPr/>
          </p:nvGrpSpPr>
          <p:grpSpPr>
            <a:xfrm>
              <a:off x="2701796" y="1958843"/>
              <a:ext cx="264286" cy="258080"/>
              <a:chOff x="340137" y="2760312"/>
              <a:chExt cx="264286" cy="258080"/>
            </a:xfrm>
          </p:grpSpPr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C8BABC0E-083F-4B2D-9297-04BC9EA54C5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Parallelogram 303">
                <a:extLst>
                  <a:ext uri="{FF2B5EF4-FFF2-40B4-BE49-F238E27FC236}">
                    <a16:creationId xmlns:a16="http://schemas.microsoft.com/office/drawing/2014/main" id="{8B4B0247-A35D-4F8F-948F-427699EA94BE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Parallelogram 304">
                <a:extLst>
                  <a:ext uri="{FF2B5EF4-FFF2-40B4-BE49-F238E27FC236}">
                    <a16:creationId xmlns:a16="http://schemas.microsoft.com/office/drawing/2014/main" id="{64710E51-B873-47F0-91CC-7FB6BDFD4A4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Line 541">
                <a:extLst>
                  <a:ext uri="{FF2B5EF4-FFF2-40B4-BE49-F238E27FC236}">
                    <a16:creationId xmlns:a16="http://schemas.microsoft.com/office/drawing/2014/main" id="{60D248AF-4DB7-4229-AF95-E37BE7D712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" name="Line 542">
                <a:extLst>
                  <a:ext uri="{FF2B5EF4-FFF2-40B4-BE49-F238E27FC236}">
                    <a16:creationId xmlns:a16="http://schemas.microsoft.com/office/drawing/2014/main" id="{41D593D2-D17F-477F-8BBB-8C1B3CCB01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Line 543">
                <a:extLst>
                  <a:ext uri="{FF2B5EF4-FFF2-40B4-BE49-F238E27FC236}">
                    <a16:creationId xmlns:a16="http://schemas.microsoft.com/office/drawing/2014/main" id="{F1E8531B-49E9-4F83-AE93-BEE1DF48D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" name="Line 544">
                <a:extLst>
                  <a:ext uri="{FF2B5EF4-FFF2-40B4-BE49-F238E27FC236}">
                    <a16:creationId xmlns:a16="http://schemas.microsoft.com/office/drawing/2014/main" id="{BD58DC3F-BF37-4389-AC4E-F47A180E9D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" name="Line 545">
                <a:extLst>
                  <a:ext uri="{FF2B5EF4-FFF2-40B4-BE49-F238E27FC236}">
                    <a16:creationId xmlns:a16="http://schemas.microsoft.com/office/drawing/2014/main" id="{363F2375-0EAD-49EA-9DAD-A1FE0D9ED9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1" name="Group 310">
                <a:extLst>
                  <a:ext uri="{FF2B5EF4-FFF2-40B4-BE49-F238E27FC236}">
                    <a16:creationId xmlns:a16="http://schemas.microsoft.com/office/drawing/2014/main" id="{F8C7BFFB-00E9-46C2-B32F-80392C22A18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12" name="Line 546">
                  <a:extLst>
                    <a:ext uri="{FF2B5EF4-FFF2-40B4-BE49-F238E27FC236}">
                      <a16:creationId xmlns:a16="http://schemas.microsoft.com/office/drawing/2014/main" id="{23033D11-FCAA-429F-9778-C5CF773929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" name="Line 547">
                  <a:extLst>
                    <a:ext uri="{FF2B5EF4-FFF2-40B4-BE49-F238E27FC236}">
                      <a16:creationId xmlns:a16="http://schemas.microsoft.com/office/drawing/2014/main" id="{6105C969-B5B9-4C46-8F2D-44F90238A1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" name="Line 548">
                  <a:extLst>
                    <a:ext uri="{FF2B5EF4-FFF2-40B4-BE49-F238E27FC236}">
                      <a16:creationId xmlns:a16="http://schemas.microsoft.com/office/drawing/2014/main" id="{4C2786C6-D96D-495B-BCE9-A2FFECAC08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" name="Line 549">
                  <a:extLst>
                    <a:ext uri="{FF2B5EF4-FFF2-40B4-BE49-F238E27FC236}">
                      <a16:creationId xmlns:a16="http://schemas.microsoft.com/office/drawing/2014/main" id="{938B04FA-0701-481B-9825-4A0741A3E5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4F1DC42C-1873-4387-895E-27BA45889F41}"/>
                </a:ext>
              </a:extLst>
            </p:cNvPr>
            <p:cNvGrpSpPr/>
            <p:nvPr/>
          </p:nvGrpSpPr>
          <p:grpSpPr>
            <a:xfrm>
              <a:off x="2880790" y="1958786"/>
              <a:ext cx="264286" cy="258080"/>
              <a:chOff x="340137" y="2760312"/>
              <a:chExt cx="264286" cy="258080"/>
            </a:xfrm>
          </p:grpSpPr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id="{21118D4E-23F3-435D-B252-72B238811AB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1" name="Parallelogram 290">
                <a:extLst>
                  <a:ext uri="{FF2B5EF4-FFF2-40B4-BE49-F238E27FC236}">
                    <a16:creationId xmlns:a16="http://schemas.microsoft.com/office/drawing/2014/main" id="{908EA467-AA1F-4396-94FA-6052A3E6E24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Parallelogram 291">
                <a:extLst>
                  <a:ext uri="{FF2B5EF4-FFF2-40B4-BE49-F238E27FC236}">
                    <a16:creationId xmlns:a16="http://schemas.microsoft.com/office/drawing/2014/main" id="{77A8704D-EBB4-4597-8266-68D3813390B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Line 541">
                <a:extLst>
                  <a:ext uri="{FF2B5EF4-FFF2-40B4-BE49-F238E27FC236}">
                    <a16:creationId xmlns:a16="http://schemas.microsoft.com/office/drawing/2014/main" id="{FE30D33D-8678-443F-9C80-5EDF12F78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4" name="Line 542">
                <a:extLst>
                  <a:ext uri="{FF2B5EF4-FFF2-40B4-BE49-F238E27FC236}">
                    <a16:creationId xmlns:a16="http://schemas.microsoft.com/office/drawing/2014/main" id="{258E3773-5A90-42D5-9DD4-0E0455A861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Line 543">
                <a:extLst>
                  <a:ext uri="{FF2B5EF4-FFF2-40B4-BE49-F238E27FC236}">
                    <a16:creationId xmlns:a16="http://schemas.microsoft.com/office/drawing/2014/main" id="{D5E8161F-0527-4F53-AB42-2C82A170A1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6" name="Line 544">
                <a:extLst>
                  <a:ext uri="{FF2B5EF4-FFF2-40B4-BE49-F238E27FC236}">
                    <a16:creationId xmlns:a16="http://schemas.microsoft.com/office/drawing/2014/main" id="{86F7A4F3-30A5-46A8-B748-5EC68440BC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" name="Line 545">
                <a:extLst>
                  <a:ext uri="{FF2B5EF4-FFF2-40B4-BE49-F238E27FC236}">
                    <a16:creationId xmlns:a16="http://schemas.microsoft.com/office/drawing/2014/main" id="{2177547C-5811-4C89-88D6-D9556766E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8" name="Group 297">
                <a:extLst>
                  <a:ext uri="{FF2B5EF4-FFF2-40B4-BE49-F238E27FC236}">
                    <a16:creationId xmlns:a16="http://schemas.microsoft.com/office/drawing/2014/main" id="{FE282746-4544-4C47-AD44-209FABBA7FFF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99" name="Line 546">
                  <a:extLst>
                    <a:ext uri="{FF2B5EF4-FFF2-40B4-BE49-F238E27FC236}">
                      <a16:creationId xmlns:a16="http://schemas.microsoft.com/office/drawing/2014/main" id="{4951C3FA-29A0-4DD1-A497-4BBA1C7718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" name="Line 547">
                  <a:extLst>
                    <a:ext uri="{FF2B5EF4-FFF2-40B4-BE49-F238E27FC236}">
                      <a16:creationId xmlns:a16="http://schemas.microsoft.com/office/drawing/2014/main" id="{5CE8A318-232A-471C-8F9A-BDCE0359D7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1" name="Line 548">
                  <a:extLst>
                    <a:ext uri="{FF2B5EF4-FFF2-40B4-BE49-F238E27FC236}">
                      <a16:creationId xmlns:a16="http://schemas.microsoft.com/office/drawing/2014/main" id="{5198F2C6-4DE3-4867-B636-69D43FC9BC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" name="Line 549">
                  <a:extLst>
                    <a:ext uri="{FF2B5EF4-FFF2-40B4-BE49-F238E27FC236}">
                      <a16:creationId xmlns:a16="http://schemas.microsoft.com/office/drawing/2014/main" id="{C35D9597-E344-4878-BFD0-FAD7573CE4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07" name="Group 406">
            <a:extLst>
              <a:ext uri="{FF2B5EF4-FFF2-40B4-BE49-F238E27FC236}">
                <a16:creationId xmlns:a16="http://schemas.microsoft.com/office/drawing/2014/main" id="{10392957-DC04-4B91-9137-8DE9BFE86CE1}"/>
              </a:ext>
            </a:extLst>
          </p:cNvPr>
          <p:cNvGrpSpPr/>
          <p:nvPr/>
        </p:nvGrpSpPr>
        <p:grpSpPr>
          <a:xfrm>
            <a:off x="3434610" y="2114286"/>
            <a:ext cx="766475" cy="404408"/>
            <a:chOff x="2526156" y="1812515"/>
            <a:chExt cx="766475" cy="404408"/>
          </a:xfrm>
        </p:grpSpPr>
        <p:grpSp>
          <p:nvGrpSpPr>
            <p:cNvPr id="408" name="Group 407">
              <a:extLst>
                <a:ext uri="{FF2B5EF4-FFF2-40B4-BE49-F238E27FC236}">
                  <a16:creationId xmlns:a16="http://schemas.microsoft.com/office/drawing/2014/main" id="{54DB5C8B-ECAB-43AA-922C-6ABC38B31B35}"/>
                </a:ext>
              </a:extLst>
            </p:cNvPr>
            <p:cNvGrpSpPr/>
            <p:nvPr/>
          </p:nvGrpSpPr>
          <p:grpSpPr>
            <a:xfrm>
              <a:off x="2672524" y="1813787"/>
              <a:ext cx="264286" cy="258080"/>
              <a:chOff x="340137" y="2760312"/>
              <a:chExt cx="264286" cy="258080"/>
            </a:xfrm>
          </p:grpSpPr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228CB2CC-9B2A-43E8-BC67-C08F79EEDE5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22" name="Parallelogram 521">
                <a:extLst>
                  <a:ext uri="{FF2B5EF4-FFF2-40B4-BE49-F238E27FC236}">
                    <a16:creationId xmlns:a16="http://schemas.microsoft.com/office/drawing/2014/main" id="{01637F7A-8E8C-47E8-AC28-4D10EEA0DC2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Parallelogram 522">
                <a:extLst>
                  <a:ext uri="{FF2B5EF4-FFF2-40B4-BE49-F238E27FC236}">
                    <a16:creationId xmlns:a16="http://schemas.microsoft.com/office/drawing/2014/main" id="{6DE1584D-B12C-449E-84E1-C6C1A52FA55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Line 541">
                <a:extLst>
                  <a:ext uri="{FF2B5EF4-FFF2-40B4-BE49-F238E27FC236}">
                    <a16:creationId xmlns:a16="http://schemas.microsoft.com/office/drawing/2014/main" id="{4601F426-2BA3-4C40-86B8-FE7948182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" name="Line 542">
                <a:extLst>
                  <a:ext uri="{FF2B5EF4-FFF2-40B4-BE49-F238E27FC236}">
                    <a16:creationId xmlns:a16="http://schemas.microsoft.com/office/drawing/2014/main" id="{6E4B42C6-48BF-448C-B7B9-D589BEF16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" name="Line 543">
                <a:extLst>
                  <a:ext uri="{FF2B5EF4-FFF2-40B4-BE49-F238E27FC236}">
                    <a16:creationId xmlns:a16="http://schemas.microsoft.com/office/drawing/2014/main" id="{DA1682C1-649C-4AEF-B133-1F10FB758A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7" name="Line 544">
                <a:extLst>
                  <a:ext uri="{FF2B5EF4-FFF2-40B4-BE49-F238E27FC236}">
                    <a16:creationId xmlns:a16="http://schemas.microsoft.com/office/drawing/2014/main" id="{848A5C56-D6EB-4E73-8B69-472A503D5D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8" name="Line 545">
                <a:extLst>
                  <a:ext uri="{FF2B5EF4-FFF2-40B4-BE49-F238E27FC236}">
                    <a16:creationId xmlns:a16="http://schemas.microsoft.com/office/drawing/2014/main" id="{D71F7CE5-5E3C-4854-B12E-109A39D643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9" name="Group 528">
                <a:extLst>
                  <a:ext uri="{FF2B5EF4-FFF2-40B4-BE49-F238E27FC236}">
                    <a16:creationId xmlns:a16="http://schemas.microsoft.com/office/drawing/2014/main" id="{959C8C26-C2AF-4962-9169-2B54845AB3F4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30" name="Line 546">
                  <a:extLst>
                    <a:ext uri="{FF2B5EF4-FFF2-40B4-BE49-F238E27FC236}">
                      <a16:creationId xmlns:a16="http://schemas.microsoft.com/office/drawing/2014/main" id="{F71137EE-96D2-4E3A-AC3F-EFCC25AFAB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1" name="Line 547">
                  <a:extLst>
                    <a:ext uri="{FF2B5EF4-FFF2-40B4-BE49-F238E27FC236}">
                      <a16:creationId xmlns:a16="http://schemas.microsoft.com/office/drawing/2014/main" id="{237A1843-0300-4B9F-82F0-264A764DA9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" name="Line 548">
                  <a:extLst>
                    <a:ext uri="{FF2B5EF4-FFF2-40B4-BE49-F238E27FC236}">
                      <a16:creationId xmlns:a16="http://schemas.microsoft.com/office/drawing/2014/main" id="{1580C4E6-85B9-4561-8E6C-69C9DC4D3F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" name="Line 549">
                  <a:extLst>
                    <a:ext uri="{FF2B5EF4-FFF2-40B4-BE49-F238E27FC236}">
                      <a16:creationId xmlns:a16="http://schemas.microsoft.com/office/drawing/2014/main" id="{C183D1B2-8064-4D12-95DD-0FEE71E932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51E845BA-6FCE-4F03-90FB-1814732F7DCF}"/>
                </a:ext>
              </a:extLst>
            </p:cNvPr>
            <p:cNvGrpSpPr/>
            <p:nvPr/>
          </p:nvGrpSpPr>
          <p:grpSpPr>
            <a:xfrm>
              <a:off x="2856097" y="1812515"/>
              <a:ext cx="264286" cy="258080"/>
              <a:chOff x="340137" y="2760312"/>
              <a:chExt cx="264286" cy="258080"/>
            </a:xfrm>
          </p:grpSpPr>
          <p:sp>
            <p:nvSpPr>
              <p:cNvPr id="508" name="Rectangle 507">
                <a:extLst>
                  <a:ext uri="{FF2B5EF4-FFF2-40B4-BE49-F238E27FC236}">
                    <a16:creationId xmlns:a16="http://schemas.microsoft.com/office/drawing/2014/main" id="{D7C0CDA4-4237-49DB-8282-35C8D119222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9" name="Parallelogram 508">
                <a:extLst>
                  <a:ext uri="{FF2B5EF4-FFF2-40B4-BE49-F238E27FC236}">
                    <a16:creationId xmlns:a16="http://schemas.microsoft.com/office/drawing/2014/main" id="{E939005F-ABFD-4204-9AE1-7B46D220549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Parallelogram 509">
                <a:extLst>
                  <a:ext uri="{FF2B5EF4-FFF2-40B4-BE49-F238E27FC236}">
                    <a16:creationId xmlns:a16="http://schemas.microsoft.com/office/drawing/2014/main" id="{B92788F3-BA4E-40F2-B2ED-D82525721C7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Line 541">
                <a:extLst>
                  <a:ext uri="{FF2B5EF4-FFF2-40B4-BE49-F238E27FC236}">
                    <a16:creationId xmlns:a16="http://schemas.microsoft.com/office/drawing/2014/main" id="{FDDB7602-3BC4-48A7-B318-52527A8565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" name="Line 542">
                <a:extLst>
                  <a:ext uri="{FF2B5EF4-FFF2-40B4-BE49-F238E27FC236}">
                    <a16:creationId xmlns:a16="http://schemas.microsoft.com/office/drawing/2014/main" id="{9FBAA2E8-15CF-4C90-8B04-5C296B6F4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" name="Line 543">
                <a:extLst>
                  <a:ext uri="{FF2B5EF4-FFF2-40B4-BE49-F238E27FC236}">
                    <a16:creationId xmlns:a16="http://schemas.microsoft.com/office/drawing/2014/main" id="{35787576-AE97-4D45-9EC2-F219E047E6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" name="Line 544">
                <a:extLst>
                  <a:ext uri="{FF2B5EF4-FFF2-40B4-BE49-F238E27FC236}">
                    <a16:creationId xmlns:a16="http://schemas.microsoft.com/office/drawing/2014/main" id="{9406C39B-92B6-4A3D-B819-7EC3D9881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" name="Line 545">
                <a:extLst>
                  <a:ext uri="{FF2B5EF4-FFF2-40B4-BE49-F238E27FC236}">
                    <a16:creationId xmlns:a16="http://schemas.microsoft.com/office/drawing/2014/main" id="{0FA87CCD-4974-445D-973C-51070C28FA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16" name="Group 515">
                <a:extLst>
                  <a:ext uri="{FF2B5EF4-FFF2-40B4-BE49-F238E27FC236}">
                    <a16:creationId xmlns:a16="http://schemas.microsoft.com/office/drawing/2014/main" id="{C3075BDF-2388-4F68-9BD1-6757E18AE50A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17" name="Line 546">
                  <a:extLst>
                    <a:ext uri="{FF2B5EF4-FFF2-40B4-BE49-F238E27FC236}">
                      <a16:creationId xmlns:a16="http://schemas.microsoft.com/office/drawing/2014/main" id="{FF85D16B-E722-4281-8D05-7D84763D73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" name="Line 547">
                  <a:extLst>
                    <a:ext uri="{FF2B5EF4-FFF2-40B4-BE49-F238E27FC236}">
                      <a16:creationId xmlns:a16="http://schemas.microsoft.com/office/drawing/2014/main" id="{5C248232-3F5F-4B3E-A648-C856E790AC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" name="Line 548">
                  <a:extLst>
                    <a:ext uri="{FF2B5EF4-FFF2-40B4-BE49-F238E27FC236}">
                      <a16:creationId xmlns:a16="http://schemas.microsoft.com/office/drawing/2014/main" id="{03539CCC-4D26-4CF8-B719-145193ED09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" name="Line 549">
                  <a:extLst>
                    <a:ext uri="{FF2B5EF4-FFF2-40B4-BE49-F238E27FC236}">
                      <a16:creationId xmlns:a16="http://schemas.microsoft.com/office/drawing/2014/main" id="{156CC93C-41AC-4CFE-A3F9-93351C61CF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CA284A75-2841-4804-9957-F6A8318B3CB0}"/>
                </a:ext>
              </a:extLst>
            </p:cNvPr>
            <p:cNvGrpSpPr/>
            <p:nvPr/>
          </p:nvGrpSpPr>
          <p:grpSpPr>
            <a:xfrm>
              <a:off x="3028345" y="1815557"/>
              <a:ext cx="264286" cy="258080"/>
              <a:chOff x="340137" y="2760312"/>
              <a:chExt cx="264286" cy="258080"/>
            </a:xfrm>
          </p:grpSpPr>
          <p:sp>
            <p:nvSpPr>
              <p:cNvPr id="495" name="Rectangle 494">
                <a:extLst>
                  <a:ext uri="{FF2B5EF4-FFF2-40B4-BE49-F238E27FC236}">
                    <a16:creationId xmlns:a16="http://schemas.microsoft.com/office/drawing/2014/main" id="{A45C1FA0-FBF4-4BF7-BBC7-44BA98FE1B5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6" name="Parallelogram 495">
                <a:extLst>
                  <a:ext uri="{FF2B5EF4-FFF2-40B4-BE49-F238E27FC236}">
                    <a16:creationId xmlns:a16="http://schemas.microsoft.com/office/drawing/2014/main" id="{740DF99A-95FB-4EC0-9F83-9DD40913C9E6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Parallelogram 496">
                <a:extLst>
                  <a:ext uri="{FF2B5EF4-FFF2-40B4-BE49-F238E27FC236}">
                    <a16:creationId xmlns:a16="http://schemas.microsoft.com/office/drawing/2014/main" id="{54C00DBB-CB03-42C0-A187-44F859A0341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Line 541">
                <a:extLst>
                  <a:ext uri="{FF2B5EF4-FFF2-40B4-BE49-F238E27FC236}">
                    <a16:creationId xmlns:a16="http://schemas.microsoft.com/office/drawing/2014/main" id="{2ACBE9D8-B0B2-418F-83B5-145F1F2236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9" name="Line 542">
                <a:extLst>
                  <a:ext uri="{FF2B5EF4-FFF2-40B4-BE49-F238E27FC236}">
                    <a16:creationId xmlns:a16="http://schemas.microsoft.com/office/drawing/2014/main" id="{AC1327FD-4008-48AD-9CE6-154C233238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0" name="Line 543">
                <a:extLst>
                  <a:ext uri="{FF2B5EF4-FFF2-40B4-BE49-F238E27FC236}">
                    <a16:creationId xmlns:a16="http://schemas.microsoft.com/office/drawing/2014/main" id="{AE56BF2B-E4E3-442D-B83F-CC43056C7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" name="Line 544">
                <a:extLst>
                  <a:ext uri="{FF2B5EF4-FFF2-40B4-BE49-F238E27FC236}">
                    <a16:creationId xmlns:a16="http://schemas.microsoft.com/office/drawing/2014/main" id="{41A6AF2A-F780-4395-9DCD-A53C42D759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" name="Line 545">
                <a:extLst>
                  <a:ext uri="{FF2B5EF4-FFF2-40B4-BE49-F238E27FC236}">
                    <a16:creationId xmlns:a16="http://schemas.microsoft.com/office/drawing/2014/main" id="{CB4F47CD-E10A-40B2-8A74-4AD8303A0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03" name="Group 502">
                <a:extLst>
                  <a:ext uri="{FF2B5EF4-FFF2-40B4-BE49-F238E27FC236}">
                    <a16:creationId xmlns:a16="http://schemas.microsoft.com/office/drawing/2014/main" id="{F27D0DDC-B81F-43ED-80D4-0F24C272383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04" name="Line 546">
                  <a:extLst>
                    <a:ext uri="{FF2B5EF4-FFF2-40B4-BE49-F238E27FC236}">
                      <a16:creationId xmlns:a16="http://schemas.microsoft.com/office/drawing/2014/main" id="{D7C5BA5D-E9FB-4C88-A1BD-460FBFF434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5" name="Line 547">
                  <a:extLst>
                    <a:ext uri="{FF2B5EF4-FFF2-40B4-BE49-F238E27FC236}">
                      <a16:creationId xmlns:a16="http://schemas.microsoft.com/office/drawing/2014/main" id="{F877C737-3BA5-456F-B159-AD2F97ED0D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6" name="Line 548">
                  <a:extLst>
                    <a:ext uri="{FF2B5EF4-FFF2-40B4-BE49-F238E27FC236}">
                      <a16:creationId xmlns:a16="http://schemas.microsoft.com/office/drawing/2014/main" id="{EF43B3E2-8822-4F27-956D-5CF36E3AD4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7" name="Line 549">
                  <a:extLst>
                    <a:ext uri="{FF2B5EF4-FFF2-40B4-BE49-F238E27FC236}">
                      <a16:creationId xmlns:a16="http://schemas.microsoft.com/office/drawing/2014/main" id="{F9AAB5F7-9C91-4AB7-B2F1-FB89824F4C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A5980D26-D7DB-4E13-89F7-153D1C6C292F}"/>
                </a:ext>
              </a:extLst>
            </p:cNvPr>
            <p:cNvGrpSpPr/>
            <p:nvPr/>
          </p:nvGrpSpPr>
          <p:grpSpPr>
            <a:xfrm>
              <a:off x="2602096" y="1886101"/>
              <a:ext cx="264286" cy="258080"/>
              <a:chOff x="340137" y="2760312"/>
              <a:chExt cx="264286" cy="258080"/>
            </a:xfrm>
          </p:grpSpPr>
          <p:sp>
            <p:nvSpPr>
              <p:cNvPr id="482" name="Rectangle 481">
                <a:extLst>
                  <a:ext uri="{FF2B5EF4-FFF2-40B4-BE49-F238E27FC236}">
                    <a16:creationId xmlns:a16="http://schemas.microsoft.com/office/drawing/2014/main" id="{6380D224-A36A-40A2-AE49-A4AA12E75DF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3" name="Parallelogram 482">
                <a:extLst>
                  <a:ext uri="{FF2B5EF4-FFF2-40B4-BE49-F238E27FC236}">
                    <a16:creationId xmlns:a16="http://schemas.microsoft.com/office/drawing/2014/main" id="{9399B35D-CD5B-4F29-A3CC-5A7CD0F645AE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Parallelogram 483">
                <a:extLst>
                  <a:ext uri="{FF2B5EF4-FFF2-40B4-BE49-F238E27FC236}">
                    <a16:creationId xmlns:a16="http://schemas.microsoft.com/office/drawing/2014/main" id="{4B263F70-9D92-4F99-B4F8-FD9BCE4AC303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Line 541">
                <a:extLst>
                  <a:ext uri="{FF2B5EF4-FFF2-40B4-BE49-F238E27FC236}">
                    <a16:creationId xmlns:a16="http://schemas.microsoft.com/office/drawing/2014/main" id="{9A62341A-1D55-40A9-A429-B284B67E1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" name="Line 542">
                <a:extLst>
                  <a:ext uri="{FF2B5EF4-FFF2-40B4-BE49-F238E27FC236}">
                    <a16:creationId xmlns:a16="http://schemas.microsoft.com/office/drawing/2014/main" id="{90097F86-B4A1-4CCC-AC09-D5233863F1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" name="Line 543">
                <a:extLst>
                  <a:ext uri="{FF2B5EF4-FFF2-40B4-BE49-F238E27FC236}">
                    <a16:creationId xmlns:a16="http://schemas.microsoft.com/office/drawing/2014/main" id="{E7A4DED1-3411-4734-9C45-BCC47106B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" name="Line 544">
                <a:extLst>
                  <a:ext uri="{FF2B5EF4-FFF2-40B4-BE49-F238E27FC236}">
                    <a16:creationId xmlns:a16="http://schemas.microsoft.com/office/drawing/2014/main" id="{8994320A-3D3D-446D-826A-8EBC5CFE04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" name="Line 545">
                <a:extLst>
                  <a:ext uri="{FF2B5EF4-FFF2-40B4-BE49-F238E27FC236}">
                    <a16:creationId xmlns:a16="http://schemas.microsoft.com/office/drawing/2014/main" id="{C1D185F7-34D5-42EF-9836-D659280E2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0" name="Group 489">
                <a:extLst>
                  <a:ext uri="{FF2B5EF4-FFF2-40B4-BE49-F238E27FC236}">
                    <a16:creationId xmlns:a16="http://schemas.microsoft.com/office/drawing/2014/main" id="{32BC2F6F-5394-4AAE-9D86-0ECF3789012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91" name="Line 546">
                  <a:extLst>
                    <a:ext uri="{FF2B5EF4-FFF2-40B4-BE49-F238E27FC236}">
                      <a16:creationId xmlns:a16="http://schemas.microsoft.com/office/drawing/2014/main" id="{02E16693-0D88-4F70-997B-2CA7B40381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" name="Line 547">
                  <a:extLst>
                    <a:ext uri="{FF2B5EF4-FFF2-40B4-BE49-F238E27FC236}">
                      <a16:creationId xmlns:a16="http://schemas.microsoft.com/office/drawing/2014/main" id="{78B68D50-07F6-4BDE-8C31-9721DA7A75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" name="Line 548">
                  <a:extLst>
                    <a:ext uri="{FF2B5EF4-FFF2-40B4-BE49-F238E27FC236}">
                      <a16:creationId xmlns:a16="http://schemas.microsoft.com/office/drawing/2014/main" id="{3E9B1D7F-354D-4C36-958E-32FF7DFBCC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" name="Line 549">
                  <a:extLst>
                    <a:ext uri="{FF2B5EF4-FFF2-40B4-BE49-F238E27FC236}">
                      <a16:creationId xmlns:a16="http://schemas.microsoft.com/office/drawing/2014/main" id="{BD6AEBC9-C9A7-4652-BCB7-38BDCC6A3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2" name="Group 411">
              <a:extLst>
                <a:ext uri="{FF2B5EF4-FFF2-40B4-BE49-F238E27FC236}">
                  <a16:creationId xmlns:a16="http://schemas.microsoft.com/office/drawing/2014/main" id="{7AA6E5DB-89F4-4727-B0AE-1588709CD83A}"/>
                </a:ext>
              </a:extLst>
            </p:cNvPr>
            <p:cNvGrpSpPr/>
            <p:nvPr/>
          </p:nvGrpSpPr>
          <p:grpSpPr>
            <a:xfrm>
              <a:off x="2773498" y="1886834"/>
              <a:ext cx="264286" cy="258080"/>
              <a:chOff x="340137" y="2760312"/>
              <a:chExt cx="264286" cy="258080"/>
            </a:xfrm>
          </p:grpSpPr>
          <p:sp>
            <p:nvSpPr>
              <p:cNvPr id="469" name="Rectangle 468">
                <a:extLst>
                  <a:ext uri="{FF2B5EF4-FFF2-40B4-BE49-F238E27FC236}">
                    <a16:creationId xmlns:a16="http://schemas.microsoft.com/office/drawing/2014/main" id="{9EBAF671-4F9A-4721-8CF8-4F105D60853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0" name="Parallelogram 469">
                <a:extLst>
                  <a:ext uri="{FF2B5EF4-FFF2-40B4-BE49-F238E27FC236}">
                    <a16:creationId xmlns:a16="http://schemas.microsoft.com/office/drawing/2014/main" id="{8830CD41-69F6-4D74-A3D7-7A29C5EE0BA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Parallelogram 470">
                <a:extLst>
                  <a:ext uri="{FF2B5EF4-FFF2-40B4-BE49-F238E27FC236}">
                    <a16:creationId xmlns:a16="http://schemas.microsoft.com/office/drawing/2014/main" id="{89DE9208-A802-4470-AD7D-B5F56C539ED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Line 541">
                <a:extLst>
                  <a:ext uri="{FF2B5EF4-FFF2-40B4-BE49-F238E27FC236}">
                    <a16:creationId xmlns:a16="http://schemas.microsoft.com/office/drawing/2014/main" id="{F1CC4231-A8B4-4316-8DF9-F02A1B1431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" name="Line 542">
                <a:extLst>
                  <a:ext uri="{FF2B5EF4-FFF2-40B4-BE49-F238E27FC236}">
                    <a16:creationId xmlns:a16="http://schemas.microsoft.com/office/drawing/2014/main" id="{2D588FDD-EE76-4B3A-A127-938F6F2020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" name="Line 543">
                <a:extLst>
                  <a:ext uri="{FF2B5EF4-FFF2-40B4-BE49-F238E27FC236}">
                    <a16:creationId xmlns:a16="http://schemas.microsoft.com/office/drawing/2014/main" id="{4FE6AAA3-9211-4ADD-9803-852DD2BBB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" name="Line 544">
                <a:extLst>
                  <a:ext uri="{FF2B5EF4-FFF2-40B4-BE49-F238E27FC236}">
                    <a16:creationId xmlns:a16="http://schemas.microsoft.com/office/drawing/2014/main" id="{40107517-B411-4CC3-8917-53E5E30D3A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" name="Line 545">
                <a:extLst>
                  <a:ext uri="{FF2B5EF4-FFF2-40B4-BE49-F238E27FC236}">
                    <a16:creationId xmlns:a16="http://schemas.microsoft.com/office/drawing/2014/main" id="{11C570E5-E0B7-4E4E-9B60-C0BAD82288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77" name="Group 476">
                <a:extLst>
                  <a:ext uri="{FF2B5EF4-FFF2-40B4-BE49-F238E27FC236}">
                    <a16:creationId xmlns:a16="http://schemas.microsoft.com/office/drawing/2014/main" id="{4F97A1B2-6744-4FD5-9DAF-51A8D732DAB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78" name="Line 546">
                  <a:extLst>
                    <a:ext uri="{FF2B5EF4-FFF2-40B4-BE49-F238E27FC236}">
                      <a16:creationId xmlns:a16="http://schemas.microsoft.com/office/drawing/2014/main" id="{215D8312-DC28-4D06-BA95-2C571BAAF0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9" name="Line 547">
                  <a:extLst>
                    <a:ext uri="{FF2B5EF4-FFF2-40B4-BE49-F238E27FC236}">
                      <a16:creationId xmlns:a16="http://schemas.microsoft.com/office/drawing/2014/main" id="{27D923A3-877B-4958-B507-4DF6529D3F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0" name="Line 548">
                  <a:extLst>
                    <a:ext uri="{FF2B5EF4-FFF2-40B4-BE49-F238E27FC236}">
                      <a16:creationId xmlns:a16="http://schemas.microsoft.com/office/drawing/2014/main" id="{3225C1BA-A0F0-478D-9D41-1376743DF8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" name="Line 549">
                  <a:extLst>
                    <a:ext uri="{FF2B5EF4-FFF2-40B4-BE49-F238E27FC236}">
                      <a16:creationId xmlns:a16="http://schemas.microsoft.com/office/drawing/2014/main" id="{374931B2-40FF-4E3B-B2F8-3978DBB64E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3" name="Group 412">
              <a:extLst>
                <a:ext uri="{FF2B5EF4-FFF2-40B4-BE49-F238E27FC236}">
                  <a16:creationId xmlns:a16="http://schemas.microsoft.com/office/drawing/2014/main" id="{25058B46-1005-41C2-9126-057254B50D1A}"/>
                </a:ext>
              </a:extLst>
            </p:cNvPr>
            <p:cNvGrpSpPr/>
            <p:nvPr/>
          </p:nvGrpSpPr>
          <p:grpSpPr>
            <a:xfrm>
              <a:off x="2954345" y="1886834"/>
              <a:ext cx="264286" cy="258080"/>
              <a:chOff x="340137" y="2760312"/>
              <a:chExt cx="264286" cy="258080"/>
            </a:xfrm>
          </p:grpSpPr>
          <p:sp>
            <p:nvSpPr>
              <p:cNvPr id="456" name="Rectangle 455">
                <a:extLst>
                  <a:ext uri="{FF2B5EF4-FFF2-40B4-BE49-F238E27FC236}">
                    <a16:creationId xmlns:a16="http://schemas.microsoft.com/office/drawing/2014/main" id="{29BD83B8-7784-4AAC-9FF3-F28CBEFF4E2E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7" name="Parallelogram 456">
                <a:extLst>
                  <a:ext uri="{FF2B5EF4-FFF2-40B4-BE49-F238E27FC236}">
                    <a16:creationId xmlns:a16="http://schemas.microsoft.com/office/drawing/2014/main" id="{69E54306-B16B-4A45-9EA3-F15B6CD5DA7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Parallelogram 457">
                <a:extLst>
                  <a:ext uri="{FF2B5EF4-FFF2-40B4-BE49-F238E27FC236}">
                    <a16:creationId xmlns:a16="http://schemas.microsoft.com/office/drawing/2014/main" id="{EA639033-EBF7-4AD2-8E68-BFC3300D708D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Line 541">
                <a:extLst>
                  <a:ext uri="{FF2B5EF4-FFF2-40B4-BE49-F238E27FC236}">
                    <a16:creationId xmlns:a16="http://schemas.microsoft.com/office/drawing/2014/main" id="{859CBFCA-9D87-41DF-A530-58447AFB95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" name="Line 542">
                <a:extLst>
                  <a:ext uri="{FF2B5EF4-FFF2-40B4-BE49-F238E27FC236}">
                    <a16:creationId xmlns:a16="http://schemas.microsoft.com/office/drawing/2014/main" id="{17CE9B18-ACDE-4A86-BC92-1E1A81845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" name="Line 543">
                <a:extLst>
                  <a:ext uri="{FF2B5EF4-FFF2-40B4-BE49-F238E27FC236}">
                    <a16:creationId xmlns:a16="http://schemas.microsoft.com/office/drawing/2014/main" id="{78F0D146-67F2-4061-AE02-6586428249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" name="Line 544">
                <a:extLst>
                  <a:ext uri="{FF2B5EF4-FFF2-40B4-BE49-F238E27FC236}">
                    <a16:creationId xmlns:a16="http://schemas.microsoft.com/office/drawing/2014/main" id="{5873598A-7675-4DF3-96FA-970AE5B2F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" name="Line 545">
                <a:extLst>
                  <a:ext uri="{FF2B5EF4-FFF2-40B4-BE49-F238E27FC236}">
                    <a16:creationId xmlns:a16="http://schemas.microsoft.com/office/drawing/2014/main" id="{03163349-6F3B-48FC-820F-4E829AAD1C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4" name="Group 463">
                <a:extLst>
                  <a:ext uri="{FF2B5EF4-FFF2-40B4-BE49-F238E27FC236}">
                    <a16:creationId xmlns:a16="http://schemas.microsoft.com/office/drawing/2014/main" id="{F8510A79-9BFC-4DBE-AA1E-5C0793FDE46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65" name="Line 546">
                  <a:extLst>
                    <a:ext uri="{FF2B5EF4-FFF2-40B4-BE49-F238E27FC236}">
                      <a16:creationId xmlns:a16="http://schemas.microsoft.com/office/drawing/2014/main" id="{1E4671F2-4526-4234-93FD-F227075B12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6" name="Line 547">
                  <a:extLst>
                    <a:ext uri="{FF2B5EF4-FFF2-40B4-BE49-F238E27FC236}">
                      <a16:creationId xmlns:a16="http://schemas.microsoft.com/office/drawing/2014/main" id="{B6032692-F676-4A02-82B0-26EB837E7B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7" name="Line 548">
                  <a:extLst>
                    <a:ext uri="{FF2B5EF4-FFF2-40B4-BE49-F238E27FC236}">
                      <a16:creationId xmlns:a16="http://schemas.microsoft.com/office/drawing/2014/main" id="{372E6DF0-E627-4EEB-B46D-7FF1BBA3A7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" name="Line 549">
                  <a:extLst>
                    <a:ext uri="{FF2B5EF4-FFF2-40B4-BE49-F238E27FC236}">
                      <a16:creationId xmlns:a16="http://schemas.microsoft.com/office/drawing/2014/main" id="{C934CBE6-C2C9-44BA-8BB3-4CF15A647A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4" name="Group 413">
              <a:extLst>
                <a:ext uri="{FF2B5EF4-FFF2-40B4-BE49-F238E27FC236}">
                  <a16:creationId xmlns:a16="http://schemas.microsoft.com/office/drawing/2014/main" id="{E97288D6-BEA1-4853-A0C2-8B4C26CD735E}"/>
                </a:ext>
              </a:extLst>
            </p:cNvPr>
            <p:cNvGrpSpPr/>
            <p:nvPr/>
          </p:nvGrpSpPr>
          <p:grpSpPr>
            <a:xfrm>
              <a:off x="2526156" y="1958786"/>
              <a:ext cx="264286" cy="258080"/>
              <a:chOff x="340137" y="2760312"/>
              <a:chExt cx="264286" cy="258080"/>
            </a:xfrm>
          </p:grpSpPr>
          <p:sp>
            <p:nvSpPr>
              <p:cNvPr id="443" name="Rectangle 442">
                <a:extLst>
                  <a:ext uri="{FF2B5EF4-FFF2-40B4-BE49-F238E27FC236}">
                    <a16:creationId xmlns:a16="http://schemas.microsoft.com/office/drawing/2014/main" id="{15B841EE-0EA7-45DE-9795-B11057586CEC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4" name="Parallelogram 443">
                <a:extLst>
                  <a:ext uri="{FF2B5EF4-FFF2-40B4-BE49-F238E27FC236}">
                    <a16:creationId xmlns:a16="http://schemas.microsoft.com/office/drawing/2014/main" id="{07C33E8E-DE79-4566-9B9C-787B9B4F07A1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Parallelogram 444">
                <a:extLst>
                  <a:ext uri="{FF2B5EF4-FFF2-40B4-BE49-F238E27FC236}">
                    <a16:creationId xmlns:a16="http://schemas.microsoft.com/office/drawing/2014/main" id="{58898745-092E-4E3D-B8C3-5F33600EAE8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Line 541">
                <a:extLst>
                  <a:ext uri="{FF2B5EF4-FFF2-40B4-BE49-F238E27FC236}">
                    <a16:creationId xmlns:a16="http://schemas.microsoft.com/office/drawing/2014/main" id="{2D317DBC-58A9-43C9-A896-C4B56F4DF3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" name="Line 542">
                <a:extLst>
                  <a:ext uri="{FF2B5EF4-FFF2-40B4-BE49-F238E27FC236}">
                    <a16:creationId xmlns:a16="http://schemas.microsoft.com/office/drawing/2014/main" id="{BC77B737-34DC-43D8-A3F1-D848F03668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" name="Line 543">
                <a:extLst>
                  <a:ext uri="{FF2B5EF4-FFF2-40B4-BE49-F238E27FC236}">
                    <a16:creationId xmlns:a16="http://schemas.microsoft.com/office/drawing/2014/main" id="{1434C733-D7F6-482E-A0D7-3E463E2FA0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" name="Line 544">
                <a:extLst>
                  <a:ext uri="{FF2B5EF4-FFF2-40B4-BE49-F238E27FC236}">
                    <a16:creationId xmlns:a16="http://schemas.microsoft.com/office/drawing/2014/main" id="{9BB4F1C4-CB75-49A6-8246-1525B3EAF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" name="Line 545">
                <a:extLst>
                  <a:ext uri="{FF2B5EF4-FFF2-40B4-BE49-F238E27FC236}">
                    <a16:creationId xmlns:a16="http://schemas.microsoft.com/office/drawing/2014/main" id="{8C1F5AAE-49D3-4E1B-BC94-F81203715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51" name="Group 450">
                <a:extLst>
                  <a:ext uri="{FF2B5EF4-FFF2-40B4-BE49-F238E27FC236}">
                    <a16:creationId xmlns:a16="http://schemas.microsoft.com/office/drawing/2014/main" id="{95DA77B6-E555-4679-A06B-643FAA6EF22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52" name="Line 546">
                  <a:extLst>
                    <a:ext uri="{FF2B5EF4-FFF2-40B4-BE49-F238E27FC236}">
                      <a16:creationId xmlns:a16="http://schemas.microsoft.com/office/drawing/2014/main" id="{007BA802-1963-447B-87CD-92A8F50DF2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" name="Line 547">
                  <a:extLst>
                    <a:ext uri="{FF2B5EF4-FFF2-40B4-BE49-F238E27FC236}">
                      <a16:creationId xmlns:a16="http://schemas.microsoft.com/office/drawing/2014/main" id="{9095A837-FFBE-48FB-A3F8-6645D4F45E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" name="Line 548">
                  <a:extLst>
                    <a:ext uri="{FF2B5EF4-FFF2-40B4-BE49-F238E27FC236}">
                      <a16:creationId xmlns:a16="http://schemas.microsoft.com/office/drawing/2014/main" id="{3EF57BEF-543D-495C-A4C4-2AB18D1B1D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" name="Line 549">
                  <a:extLst>
                    <a:ext uri="{FF2B5EF4-FFF2-40B4-BE49-F238E27FC236}">
                      <a16:creationId xmlns:a16="http://schemas.microsoft.com/office/drawing/2014/main" id="{512770B8-AF49-4DA7-9DDD-9BA64F16AB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5" name="Group 414">
              <a:extLst>
                <a:ext uri="{FF2B5EF4-FFF2-40B4-BE49-F238E27FC236}">
                  <a16:creationId xmlns:a16="http://schemas.microsoft.com/office/drawing/2014/main" id="{CD62E046-F911-470B-846F-8D0D01A7AD69}"/>
                </a:ext>
              </a:extLst>
            </p:cNvPr>
            <p:cNvGrpSpPr/>
            <p:nvPr/>
          </p:nvGrpSpPr>
          <p:grpSpPr>
            <a:xfrm>
              <a:off x="2701796" y="1958843"/>
              <a:ext cx="264286" cy="258080"/>
              <a:chOff x="340137" y="2760312"/>
              <a:chExt cx="264286" cy="258080"/>
            </a:xfrm>
          </p:grpSpPr>
          <p:sp>
            <p:nvSpPr>
              <p:cNvPr id="430" name="Rectangle 429">
                <a:extLst>
                  <a:ext uri="{FF2B5EF4-FFF2-40B4-BE49-F238E27FC236}">
                    <a16:creationId xmlns:a16="http://schemas.microsoft.com/office/drawing/2014/main" id="{013C69F2-F4E6-4DB3-83B3-EF8A9D79AB1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1" name="Parallelogram 430">
                <a:extLst>
                  <a:ext uri="{FF2B5EF4-FFF2-40B4-BE49-F238E27FC236}">
                    <a16:creationId xmlns:a16="http://schemas.microsoft.com/office/drawing/2014/main" id="{714B3D72-95EE-47AA-B2F8-759F509F8E8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Parallelogram 431">
                <a:extLst>
                  <a:ext uri="{FF2B5EF4-FFF2-40B4-BE49-F238E27FC236}">
                    <a16:creationId xmlns:a16="http://schemas.microsoft.com/office/drawing/2014/main" id="{5E6679E0-A2C5-4379-82F3-FDBCBBDBB38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Line 541">
                <a:extLst>
                  <a:ext uri="{FF2B5EF4-FFF2-40B4-BE49-F238E27FC236}">
                    <a16:creationId xmlns:a16="http://schemas.microsoft.com/office/drawing/2014/main" id="{D6CDBF4E-4759-4EA7-8131-3DACD0E3B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" name="Line 542">
                <a:extLst>
                  <a:ext uri="{FF2B5EF4-FFF2-40B4-BE49-F238E27FC236}">
                    <a16:creationId xmlns:a16="http://schemas.microsoft.com/office/drawing/2014/main" id="{2D12BAEA-939B-4A32-9290-0FFD1CCE25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" name="Line 543">
                <a:extLst>
                  <a:ext uri="{FF2B5EF4-FFF2-40B4-BE49-F238E27FC236}">
                    <a16:creationId xmlns:a16="http://schemas.microsoft.com/office/drawing/2014/main" id="{2A95D572-2D73-40EA-B1B7-296BF0999A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" name="Line 544">
                <a:extLst>
                  <a:ext uri="{FF2B5EF4-FFF2-40B4-BE49-F238E27FC236}">
                    <a16:creationId xmlns:a16="http://schemas.microsoft.com/office/drawing/2014/main" id="{93D532E5-7B0C-4269-82DC-4E3BD167A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" name="Line 545">
                <a:extLst>
                  <a:ext uri="{FF2B5EF4-FFF2-40B4-BE49-F238E27FC236}">
                    <a16:creationId xmlns:a16="http://schemas.microsoft.com/office/drawing/2014/main" id="{DA04EB52-2BD9-4762-890E-E030EB4B1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38" name="Group 437">
                <a:extLst>
                  <a:ext uri="{FF2B5EF4-FFF2-40B4-BE49-F238E27FC236}">
                    <a16:creationId xmlns:a16="http://schemas.microsoft.com/office/drawing/2014/main" id="{6CB3C0A7-5DED-42E0-832F-36E18464CEB2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39" name="Line 546">
                  <a:extLst>
                    <a:ext uri="{FF2B5EF4-FFF2-40B4-BE49-F238E27FC236}">
                      <a16:creationId xmlns:a16="http://schemas.microsoft.com/office/drawing/2014/main" id="{16836815-C45F-49C2-953E-7BBFE130B5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" name="Line 547">
                  <a:extLst>
                    <a:ext uri="{FF2B5EF4-FFF2-40B4-BE49-F238E27FC236}">
                      <a16:creationId xmlns:a16="http://schemas.microsoft.com/office/drawing/2014/main" id="{7845DFEB-4D47-45B1-A270-8CB2727D8A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" name="Line 548">
                  <a:extLst>
                    <a:ext uri="{FF2B5EF4-FFF2-40B4-BE49-F238E27FC236}">
                      <a16:creationId xmlns:a16="http://schemas.microsoft.com/office/drawing/2014/main" id="{1154E06A-4705-4C41-9661-FA27799BBA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" name="Line 549">
                  <a:extLst>
                    <a:ext uri="{FF2B5EF4-FFF2-40B4-BE49-F238E27FC236}">
                      <a16:creationId xmlns:a16="http://schemas.microsoft.com/office/drawing/2014/main" id="{DFDCAD88-76FE-4ABF-AB13-1368ABAD1A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065D69D0-8BEC-4A9A-B8EA-3DBCC03C6C30}"/>
                </a:ext>
              </a:extLst>
            </p:cNvPr>
            <p:cNvGrpSpPr/>
            <p:nvPr/>
          </p:nvGrpSpPr>
          <p:grpSpPr>
            <a:xfrm>
              <a:off x="2880790" y="1958786"/>
              <a:ext cx="264286" cy="258080"/>
              <a:chOff x="340137" y="2760312"/>
              <a:chExt cx="264286" cy="258080"/>
            </a:xfrm>
          </p:grpSpPr>
          <p:sp>
            <p:nvSpPr>
              <p:cNvPr id="417" name="Rectangle 416">
                <a:extLst>
                  <a:ext uri="{FF2B5EF4-FFF2-40B4-BE49-F238E27FC236}">
                    <a16:creationId xmlns:a16="http://schemas.microsoft.com/office/drawing/2014/main" id="{83E5B7F3-E615-45A7-96F8-7CBC64A95DE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8" name="Parallelogram 417">
                <a:extLst>
                  <a:ext uri="{FF2B5EF4-FFF2-40B4-BE49-F238E27FC236}">
                    <a16:creationId xmlns:a16="http://schemas.microsoft.com/office/drawing/2014/main" id="{C2E7FF9D-36C9-464E-A857-4B55B501DE53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Parallelogram 418">
                <a:extLst>
                  <a:ext uri="{FF2B5EF4-FFF2-40B4-BE49-F238E27FC236}">
                    <a16:creationId xmlns:a16="http://schemas.microsoft.com/office/drawing/2014/main" id="{8A17CFA8-671A-48AD-8CA0-3406CAFD607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Line 541">
                <a:extLst>
                  <a:ext uri="{FF2B5EF4-FFF2-40B4-BE49-F238E27FC236}">
                    <a16:creationId xmlns:a16="http://schemas.microsoft.com/office/drawing/2014/main" id="{BBCFCD60-B9F7-4C9C-8187-B5230E370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" name="Line 542">
                <a:extLst>
                  <a:ext uri="{FF2B5EF4-FFF2-40B4-BE49-F238E27FC236}">
                    <a16:creationId xmlns:a16="http://schemas.microsoft.com/office/drawing/2014/main" id="{97867F5B-BED1-4E81-BECF-59A17157E2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" name="Line 543">
                <a:extLst>
                  <a:ext uri="{FF2B5EF4-FFF2-40B4-BE49-F238E27FC236}">
                    <a16:creationId xmlns:a16="http://schemas.microsoft.com/office/drawing/2014/main" id="{414E8D73-2A3B-4B01-8F75-9C8B6C1D1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" name="Line 544">
                <a:extLst>
                  <a:ext uri="{FF2B5EF4-FFF2-40B4-BE49-F238E27FC236}">
                    <a16:creationId xmlns:a16="http://schemas.microsoft.com/office/drawing/2014/main" id="{73C09113-7918-4FAD-A8A6-231CA343F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" name="Line 545">
                <a:extLst>
                  <a:ext uri="{FF2B5EF4-FFF2-40B4-BE49-F238E27FC236}">
                    <a16:creationId xmlns:a16="http://schemas.microsoft.com/office/drawing/2014/main" id="{2A2945F3-40C8-49FF-BEC5-F1E1D086A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5" name="Group 424">
                <a:extLst>
                  <a:ext uri="{FF2B5EF4-FFF2-40B4-BE49-F238E27FC236}">
                    <a16:creationId xmlns:a16="http://schemas.microsoft.com/office/drawing/2014/main" id="{5639CFE7-9505-414A-AB79-B9C89FE91BA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426" name="Line 546">
                  <a:extLst>
                    <a:ext uri="{FF2B5EF4-FFF2-40B4-BE49-F238E27FC236}">
                      <a16:creationId xmlns:a16="http://schemas.microsoft.com/office/drawing/2014/main" id="{04AD9174-DAEE-482E-8939-4040A5F926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" name="Line 547">
                  <a:extLst>
                    <a:ext uri="{FF2B5EF4-FFF2-40B4-BE49-F238E27FC236}">
                      <a16:creationId xmlns:a16="http://schemas.microsoft.com/office/drawing/2014/main" id="{7789476C-F776-4CDC-850A-F7BEBBE7A7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" name="Line 548">
                  <a:extLst>
                    <a:ext uri="{FF2B5EF4-FFF2-40B4-BE49-F238E27FC236}">
                      <a16:creationId xmlns:a16="http://schemas.microsoft.com/office/drawing/2014/main" id="{58923D9D-BCE6-4FB5-AED3-56257E9AEF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" name="Line 549">
                  <a:extLst>
                    <a:ext uri="{FF2B5EF4-FFF2-40B4-BE49-F238E27FC236}">
                      <a16:creationId xmlns:a16="http://schemas.microsoft.com/office/drawing/2014/main" id="{22D3AA30-70FF-45C9-AB83-5E2DF0D4CB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34" name="Group 533">
            <a:extLst>
              <a:ext uri="{FF2B5EF4-FFF2-40B4-BE49-F238E27FC236}">
                <a16:creationId xmlns:a16="http://schemas.microsoft.com/office/drawing/2014/main" id="{7C74FC19-C125-4726-8679-A86F95E4C0EA}"/>
              </a:ext>
            </a:extLst>
          </p:cNvPr>
          <p:cNvGrpSpPr/>
          <p:nvPr/>
        </p:nvGrpSpPr>
        <p:grpSpPr>
          <a:xfrm>
            <a:off x="4707772" y="2420066"/>
            <a:ext cx="1016356" cy="474043"/>
            <a:chOff x="3646128" y="1731054"/>
            <a:chExt cx="1016356" cy="474043"/>
          </a:xfrm>
        </p:grpSpPr>
        <p:grpSp>
          <p:nvGrpSpPr>
            <p:cNvPr id="535" name="Group 534">
              <a:extLst>
                <a:ext uri="{FF2B5EF4-FFF2-40B4-BE49-F238E27FC236}">
                  <a16:creationId xmlns:a16="http://schemas.microsoft.com/office/drawing/2014/main" id="{C1B05701-7424-41D4-82FA-DB5CF28955BE}"/>
                </a:ext>
              </a:extLst>
            </p:cNvPr>
            <p:cNvGrpSpPr/>
            <p:nvPr/>
          </p:nvGrpSpPr>
          <p:grpSpPr>
            <a:xfrm>
              <a:off x="3851687" y="1735930"/>
              <a:ext cx="264286" cy="258080"/>
              <a:chOff x="340137" y="2760312"/>
              <a:chExt cx="264286" cy="258080"/>
            </a:xfrm>
          </p:grpSpPr>
          <p:sp>
            <p:nvSpPr>
              <p:cNvPr id="747" name="Rectangle 746">
                <a:extLst>
                  <a:ext uri="{FF2B5EF4-FFF2-40B4-BE49-F238E27FC236}">
                    <a16:creationId xmlns:a16="http://schemas.microsoft.com/office/drawing/2014/main" id="{6FEDC0A2-90E1-470A-B67B-7AA63371608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8" name="Parallelogram 747">
                <a:extLst>
                  <a:ext uri="{FF2B5EF4-FFF2-40B4-BE49-F238E27FC236}">
                    <a16:creationId xmlns:a16="http://schemas.microsoft.com/office/drawing/2014/main" id="{98B39302-CB9E-497E-8D97-4217767E6CD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9" name="Parallelogram 748">
                <a:extLst>
                  <a:ext uri="{FF2B5EF4-FFF2-40B4-BE49-F238E27FC236}">
                    <a16:creationId xmlns:a16="http://schemas.microsoft.com/office/drawing/2014/main" id="{CAB68985-B9A4-40D9-8FE3-ECF08616B05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Line 541">
                <a:extLst>
                  <a:ext uri="{FF2B5EF4-FFF2-40B4-BE49-F238E27FC236}">
                    <a16:creationId xmlns:a16="http://schemas.microsoft.com/office/drawing/2014/main" id="{CA28921E-FE07-42F2-9CB1-443446526F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" name="Line 542">
                <a:extLst>
                  <a:ext uri="{FF2B5EF4-FFF2-40B4-BE49-F238E27FC236}">
                    <a16:creationId xmlns:a16="http://schemas.microsoft.com/office/drawing/2014/main" id="{2F49C19A-F5AC-463F-A502-345F79227F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" name="Line 543">
                <a:extLst>
                  <a:ext uri="{FF2B5EF4-FFF2-40B4-BE49-F238E27FC236}">
                    <a16:creationId xmlns:a16="http://schemas.microsoft.com/office/drawing/2014/main" id="{CA74DFCF-BD5D-4D54-A4E7-C843A635C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" name="Line 544">
                <a:extLst>
                  <a:ext uri="{FF2B5EF4-FFF2-40B4-BE49-F238E27FC236}">
                    <a16:creationId xmlns:a16="http://schemas.microsoft.com/office/drawing/2014/main" id="{659EF4A1-D294-4ACD-A578-3350AD826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" name="Line 545">
                <a:extLst>
                  <a:ext uri="{FF2B5EF4-FFF2-40B4-BE49-F238E27FC236}">
                    <a16:creationId xmlns:a16="http://schemas.microsoft.com/office/drawing/2014/main" id="{FC465ABF-5520-446C-93EA-0866F04FFC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55" name="Group 754">
                <a:extLst>
                  <a:ext uri="{FF2B5EF4-FFF2-40B4-BE49-F238E27FC236}">
                    <a16:creationId xmlns:a16="http://schemas.microsoft.com/office/drawing/2014/main" id="{9042B04D-DCDF-4E99-96CB-D7394E02B388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756" name="Line 546">
                  <a:extLst>
                    <a:ext uri="{FF2B5EF4-FFF2-40B4-BE49-F238E27FC236}">
                      <a16:creationId xmlns:a16="http://schemas.microsoft.com/office/drawing/2014/main" id="{AEC85CE0-E52B-4EDE-917E-EF84926212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7" name="Line 547">
                  <a:extLst>
                    <a:ext uri="{FF2B5EF4-FFF2-40B4-BE49-F238E27FC236}">
                      <a16:creationId xmlns:a16="http://schemas.microsoft.com/office/drawing/2014/main" id="{4D708EFF-18DC-4B4C-AF7E-E233169ED5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8" name="Line 548">
                  <a:extLst>
                    <a:ext uri="{FF2B5EF4-FFF2-40B4-BE49-F238E27FC236}">
                      <a16:creationId xmlns:a16="http://schemas.microsoft.com/office/drawing/2014/main" id="{F2E5688D-4994-48D3-92FF-97102CDAF3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9" name="Line 549">
                  <a:extLst>
                    <a:ext uri="{FF2B5EF4-FFF2-40B4-BE49-F238E27FC236}">
                      <a16:creationId xmlns:a16="http://schemas.microsoft.com/office/drawing/2014/main" id="{61AC06CE-9F3D-42B1-8868-09A81A57AB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6" name="Group 535">
              <a:extLst>
                <a:ext uri="{FF2B5EF4-FFF2-40B4-BE49-F238E27FC236}">
                  <a16:creationId xmlns:a16="http://schemas.microsoft.com/office/drawing/2014/main" id="{2187197F-64A5-4DB6-8C1F-E6B00AA50DC2}"/>
                </a:ext>
              </a:extLst>
            </p:cNvPr>
            <p:cNvGrpSpPr/>
            <p:nvPr/>
          </p:nvGrpSpPr>
          <p:grpSpPr>
            <a:xfrm>
              <a:off x="4030371" y="1733245"/>
              <a:ext cx="264286" cy="258080"/>
              <a:chOff x="340137" y="2760312"/>
              <a:chExt cx="264286" cy="258080"/>
            </a:xfrm>
          </p:grpSpPr>
          <p:sp>
            <p:nvSpPr>
              <p:cNvPr id="734" name="Rectangle 733">
                <a:extLst>
                  <a:ext uri="{FF2B5EF4-FFF2-40B4-BE49-F238E27FC236}">
                    <a16:creationId xmlns:a16="http://schemas.microsoft.com/office/drawing/2014/main" id="{C49AB41A-B066-454E-A5D9-609953E3BBE9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5" name="Parallelogram 734">
                <a:extLst>
                  <a:ext uri="{FF2B5EF4-FFF2-40B4-BE49-F238E27FC236}">
                    <a16:creationId xmlns:a16="http://schemas.microsoft.com/office/drawing/2014/main" id="{9913640B-DAF2-4151-A80B-80FB13CFF423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6" name="Parallelogram 735">
                <a:extLst>
                  <a:ext uri="{FF2B5EF4-FFF2-40B4-BE49-F238E27FC236}">
                    <a16:creationId xmlns:a16="http://schemas.microsoft.com/office/drawing/2014/main" id="{820DF8C3-4610-48B2-8042-250202684CB9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7" name="Line 541">
                <a:extLst>
                  <a:ext uri="{FF2B5EF4-FFF2-40B4-BE49-F238E27FC236}">
                    <a16:creationId xmlns:a16="http://schemas.microsoft.com/office/drawing/2014/main" id="{9EB6DA15-F9F5-4811-8D15-2D94825808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" name="Line 542">
                <a:extLst>
                  <a:ext uri="{FF2B5EF4-FFF2-40B4-BE49-F238E27FC236}">
                    <a16:creationId xmlns:a16="http://schemas.microsoft.com/office/drawing/2014/main" id="{E8B37055-E9E7-4B70-BBDE-3EC6A7E9C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" name="Line 543">
                <a:extLst>
                  <a:ext uri="{FF2B5EF4-FFF2-40B4-BE49-F238E27FC236}">
                    <a16:creationId xmlns:a16="http://schemas.microsoft.com/office/drawing/2014/main" id="{31D86B07-A2F8-4032-8E52-541D67FCE6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" name="Line 544">
                <a:extLst>
                  <a:ext uri="{FF2B5EF4-FFF2-40B4-BE49-F238E27FC236}">
                    <a16:creationId xmlns:a16="http://schemas.microsoft.com/office/drawing/2014/main" id="{49877099-B298-4374-B0A2-E89A30B0A7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" name="Line 545">
                <a:extLst>
                  <a:ext uri="{FF2B5EF4-FFF2-40B4-BE49-F238E27FC236}">
                    <a16:creationId xmlns:a16="http://schemas.microsoft.com/office/drawing/2014/main" id="{E765BCFF-7F50-44A3-9AFB-2E865617DF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42" name="Group 741">
                <a:extLst>
                  <a:ext uri="{FF2B5EF4-FFF2-40B4-BE49-F238E27FC236}">
                    <a16:creationId xmlns:a16="http://schemas.microsoft.com/office/drawing/2014/main" id="{509E7A67-EE27-4EA5-8134-C975264A9752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743" name="Line 546">
                  <a:extLst>
                    <a:ext uri="{FF2B5EF4-FFF2-40B4-BE49-F238E27FC236}">
                      <a16:creationId xmlns:a16="http://schemas.microsoft.com/office/drawing/2014/main" id="{33EA8405-0C2D-4D22-BF1C-9C9C20106F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4" name="Line 547">
                  <a:extLst>
                    <a:ext uri="{FF2B5EF4-FFF2-40B4-BE49-F238E27FC236}">
                      <a16:creationId xmlns:a16="http://schemas.microsoft.com/office/drawing/2014/main" id="{D36402A1-153B-4722-B672-80E619F5C3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5" name="Line 548">
                  <a:extLst>
                    <a:ext uri="{FF2B5EF4-FFF2-40B4-BE49-F238E27FC236}">
                      <a16:creationId xmlns:a16="http://schemas.microsoft.com/office/drawing/2014/main" id="{B69E0792-880F-4B50-B1AA-4937BD27FC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6" name="Line 549">
                  <a:extLst>
                    <a:ext uri="{FF2B5EF4-FFF2-40B4-BE49-F238E27FC236}">
                      <a16:creationId xmlns:a16="http://schemas.microsoft.com/office/drawing/2014/main" id="{11F726BA-69BB-402B-9429-011C8767C4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7" name="Group 536">
              <a:extLst>
                <a:ext uri="{FF2B5EF4-FFF2-40B4-BE49-F238E27FC236}">
                  <a16:creationId xmlns:a16="http://schemas.microsoft.com/office/drawing/2014/main" id="{50E4901C-39D3-4C81-BF4F-1772A25DB5E3}"/>
                </a:ext>
              </a:extLst>
            </p:cNvPr>
            <p:cNvGrpSpPr/>
            <p:nvPr/>
          </p:nvGrpSpPr>
          <p:grpSpPr>
            <a:xfrm>
              <a:off x="4216019" y="1731054"/>
              <a:ext cx="264286" cy="258080"/>
              <a:chOff x="340137" y="2760312"/>
              <a:chExt cx="264286" cy="258080"/>
            </a:xfrm>
          </p:grpSpPr>
          <p:sp>
            <p:nvSpPr>
              <p:cNvPr id="721" name="Rectangle 720">
                <a:extLst>
                  <a:ext uri="{FF2B5EF4-FFF2-40B4-BE49-F238E27FC236}">
                    <a16:creationId xmlns:a16="http://schemas.microsoft.com/office/drawing/2014/main" id="{9956E13F-33CE-468C-B9B9-30F1E63ED1CE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Parallelogram 721">
                <a:extLst>
                  <a:ext uri="{FF2B5EF4-FFF2-40B4-BE49-F238E27FC236}">
                    <a16:creationId xmlns:a16="http://schemas.microsoft.com/office/drawing/2014/main" id="{3479FAAE-2C9D-4827-A9D8-6B3BF0884F0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Parallelogram 722">
                <a:extLst>
                  <a:ext uri="{FF2B5EF4-FFF2-40B4-BE49-F238E27FC236}">
                    <a16:creationId xmlns:a16="http://schemas.microsoft.com/office/drawing/2014/main" id="{15B3A70A-EB61-47AF-8E89-E67777A69AB9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Line 541">
                <a:extLst>
                  <a:ext uri="{FF2B5EF4-FFF2-40B4-BE49-F238E27FC236}">
                    <a16:creationId xmlns:a16="http://schemas.microsoft.com/office/drawing/2014/main" id="{ABA60FAC-BFD7-464B-AF87-06E45AE503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" name="Line 542">
                <a:extLst>
                  <a:ext uri="{FF2B5EF4-FFF2-40B4-BE49-F238E27FC236}">
                    <a16:creationId xmlns:a16="http://schemas.microsoft.com/office/drawing/2014/main" id="{978E2979-A5E2-4185-B959-DAFB4B319F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" name="Line 543">
                <a:extLst>
                  <a:ext uri="{FF2B5EF4-FFF2-40B4-BE49-F238E27FC236}">
                    <a16:creationId xmlns:a16="http://schemas.microsoft.com/office/drawing/2014/main" id="{34282955-7F74-46F3-BF28-C94D285A18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" name="Line 544">
                <a:extLst>
                  <a:ext uri="{FF2B5EF4-FFF2-40B4-BE49-F238E27FC236}">
                    <a16:creationId xmlns:a16="http://schemas.microsoft.com/office/drawing/2014/main" id="{877ACAB9-C52F-4FDA-ADEB-4CF3E369B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" name="Line 545">
                <a:extLst>
                  <a:ext uri="{FF2B5EF4-FFF2-40B4-BE49-F238E27FC236}">
                    <a16:creationId xmlns:a16="http://schemas.microsoft.com/office/drawing/2014/main" id="{F280F292-37FC-477F-84FA-05118BCF2A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9" name="Group 728">
                <a:extLst>
                  <a:ext uri="{FF2B5EF4-FFF2-40B4-BE49-F238E27FC236}">
                    <a16:creationId xmlns:a16="http://schemas.microsoft.com/office/drawing/2014/main" id="{92F85D4B-6ABD-4902-B448-380DDA7EA23A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730" name="Line 546">
                  <a:extLst>
                    <a:ext uri="{FF2B5EF4-FFF2-40B4-BE49-F238E27FC236}">
                      <a16:creationId xmlns:a16="http://schemas.microsoft.com/office/drawing/2014/main" id="{266D2157-B853-4C1D-9306-E2FC298957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1" name="Line 547">
                  <a:extLst>
                    <a:ext uri="{FF2B5EF4-FFF2-40B4-BE49-F238E27FC236}">
                      <a16:creationId xmlns:a16="http://schemas.microsoft.com/office/drawing/2014/main" id="{F7EBA129-4CF4-4EAF-8CB5-9B44D05DF2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" name="Line 548">
                  <a:extLst>
                    <a:ext uri="{FF2B5EF4-FFF2-40B4-BE49-F238E27FC236}">
                      <a16:creationId xmlns:a16="http://schemas.microsoft.com/office/drawing/2014/main" id="{949FAE66-47CD-445D-95EB-797BDBA3A7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3" name="Line 549">
                  <a:extLst>
                    <a:ext uri="{FF2B5EF4-FFF2-40B4-BE49-F238E27FC236}">
                      <a16:creationId xmlns:a16="http://schemas.microsoft.com/office/drawing/2014/main" id="{B038C5D3-4460-4946-B19F-31C02B1C91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38" name="Group 537">
              <a:extLst>
                <a:ext uri="{FF2B5EF4-FFF2-40B4-BE49-F238E27FC236}">
                  <a16:creationId xmlns:a16="http://schemas.microsoft.com/office/drawing/2014/main" id="{C640D1D3-060C-4354-BD90-04998E2836F9}"/>
                </a:ext>
              </a:extLst>
            </p:cNvPr>
            <p:cNvGrpSpPr/>
            <p:nvPr/>
          </p:nvGrpSpPr>
          <p:grpSpPr>
            <a:xfrm>
              <a:off x="3646128" y="1800689"/>
              <a:ext cx="766475" cy="404408"/>
              <a:chOff x="2526156" y="1812515"/>
              <a:chExt cx="766475" cy="404408"/>
            </a:xfrm>
          </p:grpSpPr>
          <p:grpSp>
            <p:nvGrpSpPr>
              <p:cNvPr id="595" name="Group 594">
                <a:extLst>
                  <a:ext uri="{FF2B5EF4-FFF2-40B4-BE49-F238E27FC236}">
                    <a16:creationId xmlns:a16="http://schemas.microsoft.com/office/drawing/2014/main" id="{9AA00588-0806-4F05-AC4D-44E71F9F852D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708" name="Rectangle 707">
                  <a:extLst>
                    <a:ext uri="{FF2B5EF4-FFF2-40B4-BE49-F238E27FC236}">
                      <a16:creationId xmlns:a16="http://schemas.microsoft.com/office/drawing/2014/main" id="{33435FDA-7330-4F8B-B99F-7389E28C991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9" name="Parallelogram 708">
                  <a:extLst>
                    <a:ext uri="{FF2B5EF4-FFF2-40B4-BE49-F238E27FC236}">
                      <a16:creationId xmlns:a16="http://schemas.microsoft.com/office/drawing/2014/main" id="{23F61AA0-B566-4CDB-8872-D48493A9269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0" name="Parallelogram 709">
                  <a:extLst>
                    <a:ext uri="{FF2B5EF4-FFF2-40B4-BE49-F238E27FC236}">
                      <a16:creationId xmlns:a16="http://schemas.microsoft.com/office/drawing/2014/main" id="{5F2E4A32-94F7-481A-A489-F185DAB8C0A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1" name="Line 541">
                  <a:extLst>
                    <a:ext uri="{FF2B5EF4-FFF2-40B4-BE49-F238E27FC236}">
                      <a16:creationId xmlns:a16="http://schemas.microsoft.com/office/drawing/2014/main" id="{27130745-8E37-472D-8A32-E5D0EC9EDD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2" name="Line 542">
                  <a:extLst>
                    <a:ext uri="{FF2B5EF4-FFF2-40B4-BE49-F238E27FC236}">
                      <a16:creationId xmlns:a16="http://schemas.microsoft.com/office/drawing/2014/main" id="{23A727D2-3626-4594-B646-07AF7DE5E3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3" name="Line 543">
                  <a:extLst>
                    <a:ext uri="{FF2B5EF4-FFF2-40B4-BE49-F238E27FC236}">
                      <a16:creationId xmlns:a16="http://schemas.microsoft.com/office/drawing/2014/main" id="{745AEF08-7F90-4860-8323-C8DBDF76C3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4" name="Line 544">
                  <a:extLst>
                    <a:ext uri="{FF2B5EF4-FFF2-40B4-BE49-F238E27FC236}">
                      <a16:creationId xmlns:a16="http://schemas.microsoft.com/office/drawing/2014/main" id="{E06736C3-F9BF-4BB0-852F-5734A2BD96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5" name="Line 545">
                  <a:extLst>
                    <a:ext uri="{FF2B5EF4-FFF2-40B4-BE49-F238E27FC236}">
                      <a16:creationId xmlns:a16="http://schemas.microsoft.com/office/drawing/2014/main" id="{230F8CB8-A808-4BE6-A01B-20192C2748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16" name="Group 715">
                  <a:extLst>
                    <a:ext uri="{FF2B5EF4-FFF2-40B4-BE49-F238E27FC236}">
                      <a16:creationId xmlns:a16="http://schemas.microsoft.com/office/drawing/2014/main" id="{6D8A92BE-2E44-4857-ACA8-52F1CB0D41E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717" name="Line 546">
                    <a:extLst>
                      <a:ext uri="{FF2B5EF4-FFF2-40B4-BE49-F238E27FC236}">
                        <a16:creationId xmlns:a16="http://schemas.microsoft.com/office/drawing/2014/main" id="{2C8A4A95-2D6B-451C-BB50-5E3A56E766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" name="Line 547">
                    <a:extLst>
                      <a:ext uri="{FF2B5EF4-FFF2-40B4-BE49-F238E27FC236}">
                        <a16:creationId xmlns:a16="http://schemas.microsoft.com/office/drawing/2014/main" id="{D57544B6-343B-487A-A540-3182D3A151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9" name="Line 548">
                    <a:extLst>
                      <a:ext uri="{FF2B5EF4-FFF2-40B4-BE49-F238E27FC236}">
                        <a16:creationId xmlns:a16="http://schemas.microsoft.com/office/drawing/2014/main" id="{223450A0-4A70-4691-A415-AEBB96C565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0" name="Line 549">
                    <a:extLst>
                      <a:ext uri="{FF2B5EF4-FFF2-40B4-BE49-F238E27FC236}">
                        <a16:creationId xmlns:a16="http://schemas.microsoft.com/office/drawing/2014/main" id="{56019EBB-71A7-403E-8510-689E36173EF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96" name="Group 595">
                <a:extLst>
                  <a:ext uri="{FF2B5EF4-FFF2-40B4-BE49-F238E27FC236}">
                    <a16:creationId xmlns:a16="http://schemas.microsoft.com/office/drawing/2014/main" id="{B8D76868-B3A3-4966-86AC-421A6A1C118D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695" name="Rectangle 694">
                  <a:extLst>
                    <a:ext uri="{FF2B5EF4-FFF2-40B4-BE49-F238E27FC236}">
                      <a16:creationId xmlns:a16="http://schemas.microsoft.com/office/drawing/2014/main" id="{87AE2385-08BF-4845-A3A0-DFD739B982C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6" name="Parallelogram 695">
                  <a:extLst>
                    <a:ext uri="{FF2B5EF4-FFF2-40B4-BE49-F238E27FC236}">
                      <a16:creationId xmlns:a16="http://schemas.microsoft.com/office/drawing/2014/main" id="{2AB4A422-DA53-4F9B-A89A-F16E5722810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Parallelogram 696">
                  <a:extLst>
                    <a:ext uri="{FF2B5EF4-FFF2-40B4-BE49-F238E27FC236}">
                      <a16:creationId xmlns:a16="http://schemas.microsoft.com/office/drawing/2014/main" id="{BF53D976-00B9-40D7-81F5-7EB0EA5FB7F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8" name="Line 541">
                  <a:extLst>
                    <a:ext uri="{FF2B5EF4-FFF2-40B4-BE49-F238E27FC236}">
                      <a16:creationId xmlns:a16="http://schemas.microsoft.com/office/drawing/2014/main" id="{9245865F-DBEB-4B6D-8BCB-DAE25059A9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" name="Line 542">
                  <a:extLst>
                    <a:ext uri="{FF2B5EF4-FFF2-40B4-BE49-F238E27FC236}">
                      <a16:creationId xmlns:a16="http://schemas.microsoft.com/office/drawing/2014/main" id="{09B3F798-8CA2-4710-B9EE-575D5C1E70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" name="Line 543">
                  <a:extLst>
                    <a:ext uri="{FF2B5EF4-FFF2-40B4-BE49-F238E27FC236}">
                      <a16:creationId xmlns:a16="http://schemas.microsoft.com/office/drawing/2014/main" id="{78307A9D-91D4-419F-9A27-C7AE2AF9F3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" name="Line 544">
                  <a:extLst>
                    <a:ext uri="{FF2B5EF4-FFF2-40B4-BE49-F238E27FC236}">
                      <a16:creationId xmlns:a16="http://schemas.microsoft.com/office/drawing/2014/main" id="{CD946B35-C01D-4692-B443-64BCD82AA6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" name="Line 545">
                  <a:extLst>
                    <a:ext uri="{FF2B5EF4-FFF2-40B4-BE49-F238E27FC236}">
                      <a16:creationId xmlns:a16="http://schemas.microsoft.com/office/drawing/2014/main" id="{C1030A73-20C4-4FCE-A05A-2C7CC52F32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03" name="Group 702">
                  <a:extLst>
                    <a:ext uri="{FF2B5EF4-FFF2-40B4-BE49-F238E27FC236}">
                      <a16:creationId xmlns:a16="http://schemas.microsoft.com/office/drawing/2014/main" id="{C9F0621C-4045-441A-BAAB-D757F9A5219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704" name="Line 546">
                    <a:extLst>
                      <a:ext uri="{FF2B5EF4-FFF2-40B4-BE49-F238E27FC236}">
                        <a16:creationId xmlns:a16="http://schemas.microsoft.com/office/drawing/2014/main" id="{C549E631-DBA8-42AF-B265-2650788B10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05" name="Line 547">
                    <a:extLst>
                      <a:ext uri="{FF2B5EF4-FFF2-40B4-BE49-F238E27FC236}">
                        <a16:creationId xmlns:a16="http://schemas.microsoft.com/office/drawing/2014/main" id="{A457D1E0-99F3-47C1-8270-5780E2FAB6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06" name="Line 548">
                    <a:extLst>
                      <a:ext uri="{FF2B5EF4-FFF2-40B4-BE49-F238E27FC236}">
                        <a16:creationId xmlns:a16="http://schemas.microsoft.com/office/drawing/2014/main" id="{F2E0861A-0B68-424B-992F-2D54FBE7C2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07" name="Line 549">
                    <a:extLst>
                      <a:ext uri="{FF2B5EF4-FFF2-40B4-BE49-F238E27FC236}">
                        <a16:creationId xmlns:a16="http://schemas.microsoft.com/office/drawing/2014/main" id="{7E3794E3-A6E1-4647-9ED4-19E530D70F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97" name="Group 596">
                <a:extLst>
                  <a:ext uri="{FF2B5EF4-FFF2-40B4-BE49-F238E27FC236}">
                    <a16:creationId xmlns:a16="http://schemas.microsoft.com/office/drawing/2014/main" id="{D3C4E6E9-9952-43C1-884A-870FE18B3BAD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682" name="Rectangle 681">
                  <a:extLst>
                    <a:ext uri="{FF2B5EF4-FFF2-40B4-BE49-F238E27FC236}">
                      <a16:creationId xmlns:a16="http://schemas.microsoft.com/office/drawing/2014/main" id="{DDD0EBA4-DA5B-496E-9AA9-30D51480968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3" name="Parallelogram 682">
                  <a:extLst>
                    <a:ext uri="{FF2B5EF4-FFF2-40B4-BE49-F238E27FC236}">
                      <a16:creationId xmlns:a16="http://schemas.microsoft.com/office/drawing/2014/main" id="{1B3E9B7A-6EBB-4A67-9DF5-D33925CE9CA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4" name="Parallelogram 683">
                  <a:extLst>
                    <a:ext uri="{FF2B5EF4-FFF2-40B4-BE49-F238E27FC236}">
                      <a16:creationId xmlns:a16="http://schemas.microsoft.com/office/drawing/2014/main" id="{3AC22168-45BE-43D1-B9A9-E3493E3E3D3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5" name="Line 541">
                  <a:extLst>
                    <a:ext uri="{FF2B5EF4-FFF2-40B4-BE49-F238E27FC236}">
                      <a16:creationId xmlns:a16="http://schemas.microsoft.com/office/drawing/2014/main" id="{A7C1DD71-25FA-4EB7-9068-3FAF0CE7DD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" name="Line 542">
                  <a:extLst>
                    <a:ext uri="{FF2B5EF4-FFF2-40B4-BE49-F238E27FC236}">
                      <a16:creationId xmlns:a16="http://schemas.microsoft.com/office/drawing/2014/main" id="{ED4321AD-1A8C-48E3-ACC9-CD3A6B74B7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" name="Line 543">
                  <a:extLst>
                    <a:ext uri="{FF2B5EF4-FFF2-40B4-BE49-F238E27FC236}">
                      <a16:creationId xmlns:a16="http://schemas.microsoft.com/office/drawing/2014/main" id="{137D8E82-D238-45AA-A9C9-19F42C1A09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" name="Line 544">
                  <a:extLst>
                    <a:ext uri="{FF2B5EF4-FFF2-40B4-BE49-F238E27FC236}">
                      <a16:creationId xmlns:a16="http://schemas.microsoft.com/office/drawing/2014/main" id="{C9887B39-F52C-4386-B631-E988A49707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" name="Line 545">
                  <a:extLst>
                    <a:ext uri="{FF2B5EF4-FFF2-40B4-BE49-F238E27FC236}">
                      <a16:creationId xmlns:a16="http://schemas.microsoft.com/office/drawing/2014/main" id="{B56117AE-BF1B-43E3-9632-7091DDCD2B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90" name="Group 689">
                  <a:extLst>
                    <a:ext uri="{FF2B5EF4-FFF2-40B4-BE49-F238E27FC236}">
                      <a16:creationId xmlns:a16="http://schemas.microsoft.com/office/drawing/2014/main" id="{1CA415DE-A049-475E-AAF9-BF83C848DE4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91" name="Line 546">
                    <a:extLst>
                      <a:ext uri="{FF2B5EF4-FFF2-40B4-BE49-F238E27FC236}">
                        <a16:creationId xmlns:a16="http://schemas.microsoft.com/office/drawing/2014/main" id="{10040861-FD27-439F-A055-7802358A26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92" name="Line 547">
                    <a:extLst>
                      <a:ext uri="{FF2B5EF4-FFF2-40B4-BE49-F238E27FC236}">
                        <a16:creationId xmlns:a16="http://schemas.microsoft.com/office/drawing/2014/main" id="{26830607-F774-465F-B4CE-BCAD628129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93" name="Line 548">
                    <a:extLst>
                      <a:ext uri="{FF2B5EF4-FFF2-40B4-BE49-F238E27FC236}">
                        <a16:creationId xmlns:a16="http://schemas.microsoft.com/office/drawing/2014/main" id="{A1112243-F2F7-4F19-B262-03B95E89F5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94" name="Line 549">
                    <a:extLst>
                      <a:ext uri="{FF2B5EF4-FFF2-40B4-BE49-F238E27FC236}">
                        <a16:creationId xmlns:a16="http://schemas.microsoft.com/office/drawing/2014/main" id="{D678731A-43F9-4B74-9A79-DBE48EBA5F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98" name="Group 597">
                <a:extLst>
                  <a:ext uri="{FF2B5EF4-FFF2-40B4-BE49-F238E27FC236}">
                    <a16:creationId xmlns:a16="http://schemas.microsoft.com/office/drawing/2014/main" id="{CEC7D854-EF1F-4165-9567-8A1DE7A154C1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669" name="Rectangle 668">
                  <a:extLst>
                    <a:ext uri="{FF2B5EF4-FFF2-40B4-BE49-F238E27FC236}">
                      <a16:creationId xmlns:a16="http://schemas.microsoft.com/office/drawing/2014/main" id="{2F51F023-96D0-469A-8EDF-3A272C8C4AF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Parallelogram 669">
                  <a:extLst>
                    <a:ext uri="{FF2B5EF4-FFF2-40B4-BE49-F238E27FC236}">
                      <a16:creationId xmlns:a16="http://schemas.microsoft.com/office/drawing/2014/main" id="{4D6A332B-8F6F-41C4-AF21-A1060DABAC9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1" name="Parallelogram 670">
                  <a:extLst>
                    <a:ext uri="{FF2B5EF4-FFF2-40B4-BE49-F238E27FC236}">
                      <a16:creationId xmlns:a16="http://schemas.microsoft.com/office/drawing/2014/main" id="{0BEDB0B2-F927-4969-B530-76D0B70DB43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2" name="Line 541">
                  <a:extLst>
                    <a:ext uri="{FF2B5EF4-FFF2-40B4-BE49-F238E27FC236}">
                      <a16:creationId xmlns:a16="http://schemas.microsoft.com/office/drawing/2014/main" id="{24ECED9B-4C4E-4DAD-BB5E-7F56DF8FF2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3" name="Line 542">
                  <a:extLst>
                    <a:ext uri="{FF2B5EF4-FFF2-40B4-BE49-F238E27FC236}">
                      <a16:creationId xmlns:a16="http://schemas.microsoft.com/office/drawing/2014/main" id="{44A26488-0DE9-4CD1-9A4B-9933919665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4" name="Line 543">
                  <a:extLst>
                    <a:ext uri="{FF2B5EF4-FFF2-40B4-BE49-F238E27FC236}">
                      <a16:creationId xmlns:a16="http://schemas.microsoft.com/office/drawing/2014/main" id="{CD0DC861-D860-4BF5-A23A-61A86FDFA7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5" name="Line 544">
                  <a:extLst>
                    <a:ext uri="{FF2B5EF4-FFF2-40B4-BE49-F238E27FC236}">
                      <a16:creationId xmlns:a16="http://schemas.microsoft.com/office/drawing/2014/main" id="{FA52583B-087D-480D-A864-F0A35EABD6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" name="Line 545">
                  <a:extLst>
                    <a:ext uri="{FF2B5EF4-FFF2-40B4-BE49-F238E27FC236}">
                      <a16:creationId xmlns:a16="http://schemas.microsoft.com/office/drawing/2014/main" id="{4053E1A4-50E4-4C4B-A51B-99A5345A28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77" name="Group 676">
                  <a:extLst>
                    <a:ext uri="{FF2B5EF4-FFF2-40B4-BE49-F238E27FC236}">
                      <a16:creationId xmlns:a16="http://schemas.microsoft.com/office/drawing/2014/main" id="{2E4D2361-5909-4E74-83AB-F0D996CB071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78" name="Line 546">
                    <a:extLst>
                      <a:ext uri="{FF2B5EF4-FFF2-40B4-BE49-F238E27FC236}">
                        <a16:creationId xmlns:a16="http://schemas.microsoft.com/office/drawing/2014/main" id="{5FA2EC48-A9AC-42D2-BA5D-DC72813ACA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79" name="Line 547">
                    <a:extLst>
                      <a:ext uri="{FF2B5EF4-FFF2-40B4-BE49-F238E27FC236}">
                        <a16:creationId xmlns:a16="http://schemas.microsoft.com/office/drawing/2014/main" id="{C4C6FD14-8FEA-4B9F-B9E9-DFF5C6A66E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80" name="Line 548">
                    <a:extLst>
                      <a:ext uri="{FF2B5EF4-FFF2-40B4-BE49-F238E27FC236}">
                        <a16:creationId xmlns:a16="http://schemas.microsoft.com/office/drawing/2014/main" id="{A1C3FE3E-0150-44F0-8ABB-22617BD3A3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81" name="Line 549">
                    <a:extLst>
                      <a:ext uri="{FF2B5EF4-FFF2-40B4-BE49-F238E27FC236}">
                        <a16:creationId xmlns:a16="http://schemas.microsoft.com/office/drawing/2014/main" id="{2093C6A4-E825-4D38-A7E4-D4B07E1667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99" name="Group 598">
                <a:extLst>
                  <a:ext uri="{FF2B5EF4-FFF2-40B4-BE49-F238E27FC236}">
                    <a16:creationId xmlns:a16="http://schemas.microsoft.com/office/drawing/2014/main" id="{3B04EA50-CE30-4A4C-AA4C-A9D7B8CC3B51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656" name="Rectangle 655">
                  <a:extLst>
                    <a:ext uri="{FF2B5EF4-FFF2-40B4-BE49-F238E27FC236}">
                      <a16:creationId xmlns:a16="http://schemas.microsoft.com/office/drawing/2014/main" id="{CCF71CF3-DC76-401C-B60C-5E940D91C19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Parallelogram 656">
                  <a:extLst>
                    <a:ext uri="{FF2B5EF4-FFF2-40B4-BE49-F238E27FC236}">
                      <a16:creationId xmlns:a16="http://schemas.microsoft.com/office/drawing/2014/main" id="{6D2C5A34-7FC6-4BCC-B145-E592E724F27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8" name="Parallelogram 657">
                  <a:extLst>
                    <a:ext uri="{FF2B5EF4-FFF2-40B4-BE49-F238E27FC236}">
                      <a16:creationId xmlns:a16="http://schemas.microsoft.com/office/drawing/2014/main" id="{AAE903C6-D9BB-4520-BD24-350595E643E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9" name="Line 541">
                  <a:extLst>
                    <a:ext uri="{FF2B5EF4-FFF2-40B4-BE49-F238E27FC236}">
                      <a16:creationId xmlns:a16="http://schemas.microsoft.com/office/drawing/2014/main" id="{15D7185D-9181-41AB-9FCA-72CF7F3F38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0" name="Line 542">
                  <a:extLst>
                    <a:ext uri="{FF2B5EF4-FFF2-40B4-BE49-F238E27FC236}">
                      <a16:creationId xmlns:a16="http://schemas.microsoft.com/office/drawing/2014/main" id="{137D65FC-ECD5-4CD6-8314-431E8C69CA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1" name="Line 543">
                  <a:extLst>
                    <a:ext uri="{FF2B5EF4-FFF2-40B4-BE49-F238E27FC236}">
                      <a16:creationId xmlns:a16="http://schemas.microsoft.com/office/drawing/2014/main" id="{26122EB2-69AC-4F3F-8A59-7D091A3CC9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2" name="Line 544">
                  <a:extLst>
                    <a:ext uri="{FF2B5EF4-FFF2-40B4-BE49-F238E27FC236}">
                      <a16:creationId xmlns:a16="http://schemas.microsoft.com/office/drawing/2014/main" id="{FF42B242-8E37-48FE-A102-231187A933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3" name="Line 545">
                  <a:extLst>
                    <a:ext uri="{FF2B5EF4-FFF2-40B4-BE49-F238E27FC236}">
                      <a16:creationId xmlns:a16="http://schemas.microsoft.com/office/drawing/2014/main" id="{03A169BC-41E1-4CA0-B0A4-80A4D4E0F0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64" name="Group 663">
                  <a:extLst>
                    <a:ext uri="{FF2B5EF4-FFF2-40B4-BE49-F238E27FC236}">
                      <a16:creationId xmlns:a16="http://schemas.microsoft.com/office/drawing/2014/main" id="{96A6CF3A-1B26-4CCA-8DF5-780D0F2D409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65" name="Line 546">
                    <a:extLst>
                      <a:ext uri="{FF2B5EF4-FFF2-40B4-BE49-F238E27FC236}">
                        <a16:creationId xmlns:a16="http://schemas.microsoft.com/office/drawing/2014/main" id="{6CBEA500-16CA-4D6C-8190-473260BF2C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66" name="Line 547">
                    <a:extLst>
                      <a:ext uri="{FF2B5EF4-FFF2-40B4-BE49-F238E27FC236}">
                        <a16:creationId xmlns:a16="http://schemas.microsoft.com/office/drawing/2014/main" id="{FF26F784-B8FE-456D-B55D-EEF664D58C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67" name="Line 548">
                    <a:extLst>
                      <a:ext uri="{FF2B5EF4-FFF2-40B4-BE49-F238E27FC236}">
                        <a16:creationId xmlns:a16="http://schemas.microsoft.com/office/drawing/2014/main" id="{CCB3E17E-BDA6-47F3-A483-D8D9C8DB312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68" name="Line 549">
                    <a:extLst>
                      <a:ext uri="{FF2B5EF4-FFF2-40B4-BE49-F238E27FC236}">
                        <a16:creationId xmlns:a16="http://schemas.microsoft.com/office/drawing/2014/main" id="{C37F3C81-5B25-4989-94F7-7D916E0C40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0" name="Group 599">
                <a:extLst>
                  <a:ext uri="{FF2B5EF4-FFF2-40B4-BE49-F238E27FC236}">
                    <a16:creationId xmlns:a16="http://schemas.microsoft.com/office/drawing/2014/main" id="{155BB0B4-DB30-4F64-A52D-A62454203DD4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643" name="Rectangle 642">
                  <a:extLst>
                    <a:ext uri="{FF2B5EF4-FFF2-40B4-BE49-F238E27FC236}">
                      <a16:creationId xmlns:a16="http://schemas.microsoft.com/office/drawing/2014/main" id="{D7AEABFB-A297-4AB3-BE4E-A39C252B793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4" name="Parallelogram 643">
                  <a:extLst>
                    <a:ext uri="{FF2B5EF4-FFF2-40B4-BE49-F238E27FC236}">
                      <a16:creationId xmlns:a16="http://schemas.microsoft.com/office/drawing/2014/main" id="{A817E056-B560-4DBB-B55E-7E9E5D49FEE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5" name="Parallelogram 644">
                  <a:extLst>
                    <a:ext uri="{FF2B5EF4-FFF2-40B4-BE49-F238E27FC236}">
                      <a16:creationId xmlns:a16="http://schemas.microsoft.com/office/drawing/2014/main" id="{FE60CDEF-EB12-4C24-A325-8F314F59012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6" name="Line 541">
                  <a:extLst>
                    <a:ext uri="{FF2B5EF4-FFF2-40B4-BE49-F238E27FC236}">
                      <a16:creationId xmlns:a16="http://schemas.microsoft.com/office/drawing/2014/main" id="{2991B875-9D65-4696-941D-A6D6BD001A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" name="Line 542">
                  <a:extLst>
                    <a:ext uri="{FF2B5EF4-FFF2-40B4-BE49-F238E27FC236}">
                      <a16:creationId xmlns:a16="http://schemas.microsoft.com/office/drawing/2014/main" id="{9EE0AD21-159D-4B87-AED1-8C445DE6E0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8" name="Line 543">
                  <a:extLst>
                    <a:ext uri="{FF2B5EF4-FFF2-40B4-BE49-F238E27FC236}">
                      <a16:creationId xmlns:a16="http://schemas.microsoft.com/office/drawing/2014/main" id="{4EFF1083-A27C-4F31-9253-4B2412C4C7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" name="Line 544">
                  <a:extLst>
                    <a:ext uri="{FF2B5EF4-FFF2-40B4-BE49-F238E27FC236}">
                      <a16:creationId xmlns:a16="http://schemas.microsoft.com/office/drawing/2014/main" id="{5BEAAE11-4105-418A-9171-4962EC917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0" name="Line 545">
                  <a:extLst>
                    <a:ext uri="{FF2B5EF4-FFF2-40B4-BE49-F238E27FC236}">
                      <a16:creationId xmlns:a16="http://schemas.microsoft.com/office/drawing/2014/main" id="{9D5047FE-1A65-410F-9BCD-C39A76FF2E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51" name="Group 650">
                  <a:extLst>
                    <a:ext uri="{FF2B5EF4-FFF2-40B4-BE49-F238E27FC236}">
                      <a16:creationId xmlns:a16="http://schemas.microsoft.com/office/drawing/2014/main" id="{1A86E21F-74AC-4A23-AA62-73FF262E44C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52" name="Line 546">
                    <a:extLst>
                      <a:ext uri="{FF2B5EF4-FFF2-40B4-BE49-F238E27FC236}">
                        <a16:creationId xmlns:a16="http://schemas.microsoft.com/office/drawing/2014/main" id="{DAF51D0E-7B0D-4288-99F1-CBC619CB8A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3" name="Line 547">
                    <a:extLst>
                      <a:ext uri="{FF2B5EF4-FFF2-40B4-BE49-F238E27FC236}">
                        <a16:creationId xmlns:a16="http://schemas.microsoft.com/office/drawing/2014/main" id="{26715F7D-4F04-4511-B071-365C0C1C2A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4" name="Line 548">
                    <a:extLst>
                      <a:ext uri="{FF2B5EF4-FFF2-40B4-BE49-F238E27FC236}">
                        <a16:creationId xmlns:a16="http://schemas.microsoft.com/office/drawing/2014/main" id="{B8A2CEA1-304B-4DF9-99E5-E85E4147A1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" name="Line 549">
                    <a:extLst>
                      <a:ext uri="{FF2B5EF4-FFF2-40B4-BE49-F238E27FC236}">
                        <a16:creationId xmlns:a16="http://schemas.microsoft.com/office/drawing/2014/main" id="{35F8773C-A0A5-4696-B079-B7990C4B42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1" name="Group 600">
                <a:extLst>
                  <a:ext uri="{FF2B5EF4-FFF2-40B4-BE49-F238E27FC236}">
                    <a16:creationId xmlns:a16="http://schemas.microsoft.com/office/drawing/2014/main" id="{1D61EB52-38F2-4AB2-AE93-C260FA438D49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630" name="Rectangle 629">
                  <a:extLst>
                    <a:ext uri="{FF2B5EF4-FFF2-40B4-BE49-F238E27FC236}">
                      <a16:creationId xmlns:a16="http://schemas.microsoft.com/office/drawing/2014/main" id="{AFAA9BDC-06DF-4498-80BD-E756150F07B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Parallelogram 630">
                  <a:extLst>
                    <a:ext uri="{FF2B5EF4-FFF2-40B4-BE49-F238E27FC236}">
                      <a16:creationId xmlns:a16="http://schemas.microsoft.com/office/drawing/2014/main" id="{DE84008B-9A56-4C53-8599-99EF548BAB6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2" name="Parallelogram 631">
                  <a:extLst>
                    <a:ext uri="{FF2B5EF4-FFF2-40B4-BE49-F238E27FC236}">
                      <a16:creationId xmlns:a16="http://schemas.microsoft.com/office/drawing/2014/main" id="{C33F741A-5188-4AAA-8BC4-62F3110BC15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3" name="Line 541">
                  <a:extLst>
                    <a:ext uri="{FF2B5EF4-FFF2-40B4-BE49-F238E27FC236}">
                      <a16:creationId xmlns:a16="http://schemas.microsoft.com/office/drawing/2014/main" id="{99440220-DF42-4DDD-8CD6-D760F854C5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" name="Line 542">
                  <a:extLst>
                    <a:ext uri="{FF2B5EF4-FFF2-40B4-BE49-F238E27FC236}">
                      <a16:creationId xmlns:a16="http://schemas.microsoft.com/office/drawing/2014/main" id="{9CC6FF70-5EB5-46E7-8A8A-62244A5AFF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" name="Line 543">
                  <a:extLst>
                    <a:ext uri="{FF2B5EF4-FFF2-40B4-BE49-F238E27FC236}">
                      <a16:creationId xmlns:a16="http://schemas.microsoft.com/office/drawing/2014/main" id="{57E85267-7A08-44F6-A0FF-3C9E36751B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6" name="Line 544">
                  <a:extLst>
                    <a:ext uri="{FF2B5EF4-FFF2-40B4-BE49-F238E27FC236}">
                      <a16:creationId xmlns:a16="http://schemas.microsoft.com/office/drawing/2014/main" id="{DFDB99A6-98CC-4FE7-B4A7-74A43AE2CC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" name="Line 545">
                  <a:extLst>
                    <a:ext uri="{FF2B5EF4-FFF2-40B4-BE49-F238E27FC236}">
                      <a16:creationId xmlns:a16="http://schemas.microsoft.com/office/drawing/2014/main" id="{DA547CB6-45A2-4FDB-BB80-74654DBF4E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38" name="Group 637">
                  <a:extLst>
                    <a:ext uri="{FF2B5EF4-FFF2-40B4-BE49-F238E27FC236}">
                      <a16:creationId xmlns:a16="http://schemas.microsoft.com/office/drawing/2014/main" id="{2DD3078E-DBC8-42B0-A4E5-C12172405E5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39" name="Line 546">
                    <a:extLst>
                      <a:ext uri="{FF2B5EF4-FFF2-40B4-BE49-F238E27FC236}">
                        <a16:creationId xmlns:a16="http://schemas.microsoft.com/office/drawing/2014/main" id="{3DE4B33C-BF29-4F55-997A-4972869CA6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40" name="Line 547">
                    <a:extLst>
                      <a:ext uri="{FF2B5EF4-FFF2-40B4-BE49-F238E27FC236}">
                        <a16:creationId xmlns:a16="http://schemas.microsoft.com/office/drawing/2014/main" id="{AE8EEC52-7B2A-4A02-8E95-D7C7822070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41" name="Line 548">
                    <a:extLst>
                      <a:ext uri="{FF2B5EF4-FFF2-40B4-BE49-F238E27FC236}">
                        <a16:creationId xmlns:a16="http://schemas.microsoft.com/office/drawing/2014/main" id="{0EED3D81-261D-44FA-813B-D74797446A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42" name="Line 549">
                    <a:extLst>
                      <a:ext uri="{FF2B5EF4-FFF2-40B4-BE49-F238E27FC236}">
                        <a16:creationId xmlns:a16="http://schemas.microsoft.com/office/drawing/2014/main" id="{20205670-8E94-46D9-A35F-2C612EC858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2" name="Group 601">
                <a:extLst>
                  <a:ext uri="{FF2B5EF4-FFF2-40B4-BE49-F238E27FC236}">
                    <a16:creationId xmlns:a16="http://schemas.microsoft.com/office/drawing/2014/main" id="{7027D694-324D-41FC-A725-BA4E86FA99E3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617" name="Rectangle 616">
                  <a:extLst>
                    <a:ext uri="{FF2B5EF4-FFF2-40B4-BE49-F238E27FC236}">
                      <a16:creationId xmlns:a16="http://schemas.microsoft.com/office/drawing/2014/main" id="{C8C3FF0B-187B-4384-B436-ADC6151179D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8" name="Parallelogram 617">
                  <a:extLst>
                    <a:ext uri="{FF2B5EF4-FFF2-40B4-BE49-F238E27FC236}">
                      <a16:creationId xmlns:a16="http://schemas.microsoft.com/office/drawing/2014/main" id="{CC40E04B-491A-4439-AD15-6E38D6BE62D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9" name="Parallelogram 618">
                  <a:extLst>
                    <a:ext uri="{FF2B5EF4-FFF2-40B4-BE49-F238E27FC236}">
                      <a16:creationId xmlns:a16="http://schemas.microsoft.com/office/drawing/2014/main" id="{D5066EC8-4FF8-452B-A76E-B784703EC23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0" name="Line 541">
                  <a:extLst>
                    <a:ext uri="{FF2B5EF4-FFF2-40B4-BE49-F238E27FC236}">
                      <a16:creationId xmlns:a16="http://schemas.microsoft.com/office/drawing/2014/main" id="{EA262AE2-0F38-42A7-B2F8-04518BC361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" name="Line 542">
                  <a:extLst>
                    <a:ext uri="{FF2B5EF4-FFF2-40B4-BE49-F238E27FC236}">
                      <a16:creationId xmlns:a16="http://schemas.microsoft.com/office/drawing/2014/main" id="{DD72AD35-BA28-4717-A297-A1C77936E5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" name="Line 543">
                  <a:extLst>
                    <a:ext uri="{FF2B5EF4-FFF2-40B4-BE49-F238E27FC236}">
                      <a16:creationId xmlns:a16="http://schemas.microsoft.com/office/drawing/2014/main" id="{D299F17B-CD9A-4139-92E0-9C6B6DA266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" name="Line 544">
                  <a:extLst>
                    <a:ext uri="{FF2B5EF4-FFF2-40B4-BE49-F238E27FC236}">
                      <a16:creationId xmlns:a16="http://schemas.microsoft.com/office/drawing/2014/main" id="{1B7BE41E-36E7-4D00-98DC-0CDB5767A6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" name="Line 545">
                  <a:extLst>
                    <a:ext uri="{FF2B5EF4-FFF2-40B4-BE49-F238E27FC236}">
                      <a16:creationId xmlns:a16="http://schemas.microsoft.com/office/drawing/2014/main" id="{18C94E60-32C6-4A6E-AB9B-C5703D75F3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5" name="Group 624">
                  <a:extLst>
                    <a:ext uri="{FF2B5EF4-FFF2-40B4-BE49-F238E27FC236}">
                      <a16:creationId xmlns:a16="http://schemas.microsoft.com/office/drawing/2014/main" id="{56635437-0B95-404F-B5E4-8094B6D080C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26" name="Line 546">
                    <a:extLst>
                      <a:ext uri="{FF2B5EF4-FFF2-40B4-BE49-F238E27FC236}">
                        <a16:creationId xmlns:a16="http://schemas.microsoft.com/office/drawing/2014/main" id="{E80915EB-4E7D-442B-B560-10B19702E1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" name="Line 547">
                    <a:extLst>
                      <a:ext uri="{FF2B5EF4-FFF2-40B4-BE49-F238E27FC236}">
                        <a16:creationId xmlns:a16="http://schemas.microsoft.com/office/drawing/2014/main" id="{EA8541A7-7A61-4DB0-9E3F-FFE62129DC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" name="Line 548">
                    <a:extLst>
                      <a:ext uri="{FF2B5EF4-FFF2-40B4-BE49-F238E27FC236}">
                        <a16:creationId xmlns:a16="http://schemas.microsoft.com/office/drawing/2014/main" id="{8F2319AA-79FF-4EDD-ADAD-7E3B8E6474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" name="Line 549">
                    <a:extLst>
                      <a:ext uri="{FF2B5EF4-FFF2-40B4-BE49-F238E27FC236}">
                        <a16:creationId xmlns:a16="http://schemas.microsoft.com/office/drawing/2014/main" id="{B7D1414D-10F7-4C3F-B568-9D52ED1ECEB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3" name="Group 602">
                <a:extLst>
                  <a:ext uri="{FF2B5EF4-FFF2-40B4-BE49-F238E27FC236}">
                    <a16:creationId xmlns:a16="http://schemas.microsoft.com/office/drawing/2014/main" id="{1C7E84B6-D4F0-4DE4-9E6E-2BDBB27AF208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604" name="Rectangle 603">
                  <a:extLst>
                    <a:ext uri="{FF2B5EF4-FFF2-40B4-BE49-F238E27FC236}">
                      <a16:creationId xmlns:a16="http://schemas.microsoft.com/office/drawing/2014/main" id="{11073C6D-FE75-4685-9E45-5326DA33736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5" name="Parallelogram 604">
                  <a:extLst>
                    <a:ext uri="{FF2B5EF4-FFF2-40B4-BE49-F238E27FC236}">
                      <a16:creationId xmlns:a16="http://schemas.microsoft.com/office/drawing/2014/main" id="{3089D591-37EF-4E15-B21D-503A0D5FE4A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6" name="Parallelogram 605">
                  <a:extLst>
                    <a:ext uri="{FF2B5EF4-FFF2-40B4-BE49-F238E27FC236}">
                      <a16:creationId xmlns:a16="http://schemas.microsoft.com/office/drawing/2014/main" id="{74D5AAD9-D8DA-4C46-89F3-B832982A6FD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7" name="Line 541">
                  <a:extLst>
                    <a:ext uri="{FF2B5EF4-FFF2-40B4-BE49-F238E27FC236}">
                      <a16:creationId xmlns:a16="http://schemas.microsoft.com/office/drawing/2014/main" id="{A2783941-D187-411A-AFC0-5B7D0B3D49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8" name="Line 542">
                  <a:extLst>
                    <a:ext uri="{FF2B5EF4-FFF2-40B4-BE49-F238E27FC236}">
                      <a16:creationId xmlns:a16="http://schemas.microsoft.com/office/drawing/2014/main" id="{8FA6EBB1-BAA8-4D22-9F30-90B3940E3F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9" name="Line 543">
                  <a:extLst>
                    <a:ext uri="{FF2B5EF4-FFF2-40B4-BE49-F238E27FC236}">
                      <a16:creationId xmlns:a16="http://schemas.microsoft.com/office/drawing/2014/main" id="{759E6283-87FF-4BAD-A156-045D12E62B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0" name="Line 544">
                  <a:extLst>
                    <a:ext uri="{FF2B5EF4-FFF2-40B4-BE49-F238E27FC236}">
                      <a16:creationId xmlns:a16="http://schemas.microsoft.com/office/drawing/2014/main" id="{ECB9D72D-7EDC-4361-88AD-F41E265029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1" name="Line 545">
                  <a:extLst>
                    <a:ext uri="{FF2B5EF4-FFF2-40B4-BE49-F238E27FC236}">
                      <a16:creationId xmlns:a16="http://schemas.microsoft.com/office/drawing/2014/main" id="{C042711E-21EB-4A81-A928-4A8A21723C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2" name="Group 611">
                  <a:extLst>
                    <a:ext uri="{FF2B5EF4-FFF2-40B4-BE49-F238E27FC236}">
                      <a16:creationId xmlns:a16="http://schemas.microsoft.com/office/drawing/2014/main" id="{3974CED5-954F-402B-A655-97B5801F18C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3" name="Line 546">
                    <a:extLst>
                      <a:ext uri="{FF2B5EF4-FFF2-40B4-BE49-F238E27FC236}">
                        <a16:creationId xmlns:a16="http://schemas.microsoft.com/office/drawing/2014/main" id="{CC716210-F7F9-42A6-A193-177F1CBBE3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4" name="Line 547">
                    <a:extLst>
                      <a:ext uri="{FF2B5EF4-FFF2-40B4-BE49-F238E27FC236}">
                        <a16:creationId xmlns:a16="http://schemas.microsoft.com/office/drawing/2014/main" id="{10308199-7FB1-460C-846C-A0BB2FCB65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5" name="Line 548">
                    <a:extLst>
                      <a:ext uri="{FF2B5EF4-FFF2-40B4-BE49-F238E27FC236}">
                        <a16:creationId xmlns:a16="http://schemas.microsoft.com/office/drawing/2014/main" id="{66305F2F-D55D-4727-9644-D0FF6732DE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" name="Line 549">
                    <a:extLst>
                      <a:ext uri="{FF2B5EF4-FFF2-40B4-BE49-F238E27FC236}">
                        <a16:creationId xmlns:a16="http://schemas.microsoft.com/office/drawing/2014/main" id="{11C33F19-4CE3-4E13-9B43-425D9D2D48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39" name="Group 538">
              <a:extLst>
                <a:ext uri="{FF2B5EF4-FFF2-40B4-BE49-F238E27FC236}">
                  <a16:creationId xmlns:a16="http://schemas.microsoft.com/office/drawing/2014/main" id="{465F4ED3-1720-4A62-8791-F5494B7BACBB}"/>
                </a:ext>
              </a:extLst>
            </p:cNvPr>
            <p:cNvGrpSpPr/>
            <p:nvPr/>
          </p:nvGrpSpPr>
          <p:grpSpPr>
            <a:xfrm>
              <a:off x="4398198" y="1734697"/>
              <a:ext cx="264286" cy="258080"/>
              <a:chOff x="340137" y="2760312"/>
              <a:chExt cx="264286" cy="258080"/>
            </a:xfrm>
          </p:grpSpPr>
          <p:sp>
            <p:nvSpPr>
              <p:cNvPr id="582" name="Rectangle 581">
                <a:extLst>
                  <a:ext uri="{FF2B5EF4-FFF2-40B4-BE49-F238E27FC236}">
                    <a16:creationId xmlns:a16="http://schemas.microsoft.com/office/drawing/2014/main" id="{89572596-20F4-4565-8D89-9DB864D75CEC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3" name="Parallelogram 582">
                <a:extLst>
                  <a:ext uri="{FF2B5EF4-FFF2-40B4-BE49-F238E27FC236}">
                    <a16:creationId xmlns:a16="http://schemas.microsoft.com/office/drawing/2014/main" id="{707D8926-F8D9-44FD-BA84-53DADCE9DE9F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4" name="Parallelogram 583">
                <a:extLst>
                  <a:ext uri="{FF2B5EF4-FFF2-40B4-BE49-F238E27FC236}">
                    <a16:creationId xmlns:a16="http://schemas.microsoft.com/office/drawing/2014/main" id="{C7693074-5629-4CC1-B1CF-0B951096AA46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5" name="Line 541">
                <a:extLst>
                  <a:ext uri="{FF2B5EF4-FFF2-40B4-BE49-F238E27FC236}">
                    <a16:creationId xmlns:a16="http://schemas.microsoft.com/office/drawing/2014/main" id="{61CA6487-7BA8-4888-BE4F-66FEC406C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" name="Line 542">
                <a:extLst>
                  <a:ext uri="{FF2B5EF4-FFF2-40B4-BE49-F238E27FC236}">
                    <a16:creationId xmlns:a16="http://schemas.microsoft.com/office/drawing/2014/main" id="{8E27871D-F9AF-4C75-BB45-9C50DEA148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" name="Line 543">
                <a:extLst>
                  <a:ext uri="{FF2B5EF4-FFF2-40B4-BE49-F238E27FC236}">
                    <a16:creationId xmlns:a16="http://schemas.microsoft.com/office/drawing/2014/main" id="{DC3D1F1A-96EF-40E6-8F3B-B35AA54915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" name="Line 544">
                <a:extLst>
                  <a:ext uri="{FF2B5EF4-FFF2-40B4-BE49-F238E27FC236}">
                    <a16:creationId xmlns:a16="http://schemas.microsoft.com/office/drawing/2014/main" id="{62507815-FEE1-4FDD-B474-24F9A0D7CE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" name="Line 545">
                <a:extLst>
                  <a:ext uri="{FF2B5EF4-FFF2-40B4-BE49-F238E27FC236}">
                    <a16:creationId xmlns:a16="http://schemas.microsoft.com/office/drawing/2014/main" id="{E132F5D0-1D77-4B32-8134-66FDE73753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0" name="Group 589">
                <a:extLst>
                  <a:ext uri="{FF2B5EF4-FFF2-40B4-BE49-F238E27FC236}">
                    <a16:creationId xmlns:a16="http://schemas.microsoft.com/office/drawing/2014/main" id="{352D5DBF-D8DC-4770-AE98-CCD98E69E5C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91" name="Line 546">
                  <a:extLst>
                    <a:ext uri="{FF2B5EF4-FFF2-40B4-BE49-F238E27FC236}">
                      <a16:creationId xmlns:a16="http://schemas.microsoft.com/office/drawing/2014/main" id="{C636EA8D-9DDF-4118-9B3F-97BB58B936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2" name="Line 547">
                  <a:extLst>
                    <a:ext uri="{FF2B5EF4-FFF2-40B4-BE49-F238E27FC236}">
                      <a16:creationId xmlns:a16="http://schemas.microsoft.com/office/drawing/2014/main" id="{D7CF61DE-CB29-47D5-AFEB-3EB3E41FA7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3" name="Line 548">
                  <a:extLst>
                    <a:ext uri="{FF2B5EF4-FFF2-40B4-BE49-F238E27FC236}">
                      <a16:creationId xmlns:a16="http://schemas.microsoft.com/office/drawing/2014/main" id="{3E1767BE-0FDF-4B4B-9985-52FE5ED00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" name="Line 549">
                  <a:extLst>
                    <a:ext uri="{FF2B5EF4-FFF2-40B4-BE49-F238E27FC236}">
                      <a16:creationId xmlns:a16="http://schemas.microsoft.com/office/drawing/2014/main" id="{4BBD88CE-C326-4F44-AB68-D257988B52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0" name="Group 539">
              <a:extLst>
                <a:ext uri="{FF2B5EF4-FFF2-40B4-BE49-F238E27FC236}">
                  <a16:creationId xmlns:a16="http://schemas.microsoft.com/office/drawing/2014/main" id="{C3A4B52D-0F75-469B-B5C8-B2FE1D9BBB89}"/>
                </a:ext>
              </a:extLst>
            </p:cNvPr>
            <p:cNvGrpSpPr/>
            <p:nvPr/>
          </p:nvGrpSpPr>
          <p:grpSpPr>
            <a:xfrm>
              <a:off x="4322643" y="1805876"/>
              <a:ext cx="264286" cy="258080"/>
              <a:chOff x="340137" y="2760312"/>
              <a:chExt cx="264286" cy="258080"/>
            </a:xfrm>
          </p:grpSpPr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54AB189B-A9F4-4FBB-A6C8-8D302096D57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0" name="Parallelogram 569">
                <a:extLst>
                  <a:ext uri="{FF2B5EF4-FFF2-40B4-BE49-F238E27FC236}">
                    <a16:creationId xmlns:a16="http://schemas.microsoft.com/office/drawing/2014/main" id="{F9DFEC1B-A38C-40E5-9705-A1046790BF3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1" name="Parallelogram 570">
                <a:extLst>
                  <a:ext uri="{FF2B5EF4-FFF2-40B4-BE49-F238E27FC236}">
                    <a16:creationId xmlns:a16="http://schemas.microsoft.com/office/drawing/2014/main" id="{94057D98-FF7B-4B36-97B0-1AC09AF2FE77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Line 541">
                <a:extLst>
                  <a:ext uri="{FF2B5EF4-FFF2-40B4-BE49-F238E27FC236}">
                    <a16:creationId xmlns:a16="http://schemas.microsoft.com/office/drawing/2014/main" id="{8C439A27-7A5B-4DE3-B268-081457112B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" name="Line 542">
                <a:extLst>
                  <a:ext uri="{FF2B5EF4-FFF2-40B4-BE49-F238E27FC236}">
                    <a16:creationId xmlns:a16="http://schemas.microsoft.com/office/drawing/2014/main" id="{69FB6E26-EBE8-4E40-AF3D-CDEFF114DA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" name="Line 543">
                <a:extLst>
                  <a:ext uri="{FF2B5EF4-FFF2-40B4-BE49-F238E27FC236}">
                    <a16:creationId xmlns:a16="http://schemas.microsoft.com/office/drawing/2014/main" id="{33FFECA3-6559-4847-A3AF-5C1A4EBF6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" name="Line 544">
                <a:extLst>
                  <a:ext uri="{FF2B5EF4-FFF2-40B4-BE49-F238E27FC236}">
                    <a16:creationId xmlns:a16="http://schemas.microsoft.com/office/drawing/2014/main" id="{5674189B-F6E7-40A8-81D2-C19AA97D9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" name="Line 545">
                <a:extLst>
                  <a:ext uri="{FF2B5EF4-FFF2-40B4-BE49-F238E27FC236}">
                    <a16:creationId xmlns:a16="http://schemas.microsoft.com/office/drawing/2014/main" id="{B8268059-627F-43CE-94E5-99B484B2B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77" name="Group 576">
                <a:extLst>
                  <a:ext uri="{FF2B5EF4-FFF2-40B4-BE49-F238E27FC236}">
                    <a16:creationId xmlns:a16="http://schemas.microsoft.com/office/drawing/2014/main" id="{CAE5FFCF-312F-484E-930B-649DE603147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78" name="Line 546">
                  <a:extLst>
                    <a:ext uri="{FF2B5EF4-FFF2-40B4-BE49-F238E27FC236}">
                      <a16:creationId xmlns:a16="http://schemas.microsoft.com/office/drawing/2014/main" id="{E6B89C6E-4F88-4BF2-B5CA-918593D95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9" name="Line 547">
                  <a:extLst>
                    <a:ext uri="{FF2B5EF4-FFF2-40B4-BE49-F238E27FC236}">
                      <a16:creationId xmlns:a16="http://schemas.microsoft.com/office/drawing/2014/main" id="{52A43C1E-E44F-4DDB-B994-DD98331A86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0" name="Line 548">
                  <a:extLst>
                    <a:ext uri="{FF2B5EF4-FFF2-40B4-BE49-F238E27FC236}">
                      <a16:creationId xmlns:a16="http://schemas.microsoft.com/office/drawing/2014/main" id="{495EFF14-DF9C-44DF-82EF-7FFE8EE8C0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1" name="Line 549">
                  <a:extLst>
                    <a:ext uri="{FF2B5EF4-FFF2-40B4-BE49-F238E27FC236}">
                      <a16:creationId xmlns:a16="http://schemas.microsoft.com/office/drawing/2014/main" id="{7CD5FED7-5893-45A9-90DE-0DC4AFBA5C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1" name="Group 540">
              <a:extLst>
                <a:ext uri="{FF2B5EF4-FFF2-40B4-BE49-F238E27FC236}">
                  <a16:creationId xmlns:a16="http://schemas.microsoft.com/office/drawing/2014/main" id="{C8E0F409-CF2B-4A76-AB54-D4897E69F668}"/>
                </a:ext>
              </a:extLst>
            </p:cNvPr>
            <p:cNvGrpSpPr/>
            <p:nvPr/>
          </p:nvGrpSpPr>
          <p:grpSpPr>
            <a:xfrm>
              <a:off x="4248056" y="1877838"/>
              <a:ext cx="264286" cy="258080"/>
              <a:chOff x="340137" y="2760312"/>
              <a:chExt cx="264286" cy="258080"/>
            </a:xfrm>
          </p:grpSpPr>
          <p:sp>
            <p:nvSpPr>
              <p:cNvPr id="556" name="Rectangle 555">
                <a:extLst>
                  <a:ext uri="{FF2B5EF4-FFF2-40B4-BE49-F238E27FC236}">
                    <a16:creationId xmlns:a16="http://schemas.microsoft.com/office/drawing/2014/main" id="{A7D08198-1F4E-4A57-8A0F-FE53E246ABD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7" name="Parallelogram 556">
                <a:extLst>
                  <a:ext uri="{FF2B5EF4-FFF2-40B4-BE49-F238E27FC236}">
                    <a16:creationId xmlns:a16="http://schemas.microsoft.com/office/drawing/2014/main" id="{ABFEA33B-3D76-4183-9CEA-B5A23B0AA18F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Parallelogram 557">
                <a:extLst>
                  <a:ext uri="{FF2B5EF4-FFF2-40B4-BE49-F238E27FC236}">
                    <a16:creationId xmlns:a16="http://schemas.microsoft.com/office/drawing/2014/main" id="{37D32583-1B87-4373-9B5E-3B22B97BDC0C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Line 541">
                <a:extLst>
                  <a:ext uri="{FF2B5EF4-FFF2-40B4-BE49-F238E27FC236}">
                    <a16:creationId xmlns:a16="http://schemas.microsoft.com/office/drawing/2014/main" id="{9011907F-57DC-4C30-9A51-713F41AA5D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" name="Line 542">
                <a:extLst>
                  <a:ext uri="{FF2B5EF4-FFF2-40B4-BE49-F238E27FC236}">
                    <a16:creationId xmlns:a16="http://schemas.microsoft.com/office/drawing/2014/main" id="{2869BFD8-CF2E-4652-A241-889ABC24A1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1" name="Line 543">
                <a:extLst>
                  <a:ext uri="{FF2B5EF4-FFF2-40B4-BE49-F238E27FC236}">
                    <a16:creationId xmlns:a16="http://schemas.microsoft.com/office/drawing/2014/main" id="{77876FF5-06F8-4EBB-B92A-5E8F22A8D6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" name="Line 544">
                <a:extLst>
                  <a:ext uri="{FF2B5EF4-FFF2-40B4-BE49-F238E27FC236}">
                    <a16:creationId xmlns:a16="http://schemas.microsoft.com/office/drawing/2014/main" id="{284FC911-88EA-48C7-8057-8FFF1B19D3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" name="Line 545">
                <a:extLst>
                  <a:ext uri="{FF2B5EF4-FFF2-40B4-BE49-F238E27FC236}">
                    <a16:creationId xmlns:a16="http://schemas.microsoft.com/office/drawing/2014/main" id="{995D89D7-1E42-4A89-8A6B-7EB4D2406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64" name="Group 563">
                <a:extLst>
                  <a:ext uri="{FF2B5EF4-FFF2-40B4-BE49-F238E27FC236}">
                    <a16:creationId xmlns:a16="http://schemas.microsoft.com/office/drawing/2014/main" id="{6B8AE2F9-EC75-4D76-84B8-5468B0AD10E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65" name="Line 546">
                  <a:extLst>
                    <a:ext uri="{FF2B5EF4-FFF2-40B4-BE49-F238E27FC236}">
                      <a16:creationId xmlns:a16="http://schemas.microsoft.com/office/drawing/2014/main" id="{D0A42A54-86F8-48FA-A0C0-0FA360F809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" name="Line 547">
                  <a:extLst>
                    <a:ext uri="{FF2B5EF4-FFF2-40B4-BE49-F238E27FC236}">
                      <a16:creationId xmlns:a16="http://schemas.microsoft.com/office/drawing/2014/main" id="{9544D90C-A331-4139-90E2-71E5C082C3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" name="Line 548">
                  <a:extLst>
                    <a:ext uri="{FF2B5EF4-FFF2-40B4-BE49-F238E27FC236}">
                      <a16:creationId xmlns:a16="http://schemas.microsoft.com/office/drawing/2014/main" id="{033FE267-CABB-49A4-8960-064A916520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" name="Line 549">
                  <a:extLst>
                    <a:ext uri="{FF2B5EF4-FFF2-40B4-BE49-F238E27FC236}">
                      <a16:creationId xmlns:a16="http://schemas.microsoft.com/office/drawing/2014/main" id="{CDB52AAD-279B-4FE2-B376-F403DBDCD5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42" name="Group 541">
              <a:extLst>
                <a:ext uri="{FF2B5EF4-FFF2-40B4-BE49-F238E27FC236}">
                  <a16:creationId xmlns:a16="http://schemas.microsoft.com/office/drawing/2014/main" id="{484F0BED-B5C7-4211-A6EF-DC1F7FCD591F}"/>
                </a:ext>
              </a:extLst>
            </p:cNvPr>
            <p:cNvGrpSpPr/>
            <p:nvPr/>
          </p:nvGrpSpPr>
          <p:grpSpPr>
            <a:xfrm>
              <a:off x="4173008" y="1945568"/>
              <a:ext cx="264286" cy="258080"/>
              <a:chOff x="340137" y="2760312"/>
              <a:chExt cx="264286" cy="258080"/>
            </a:xfrm>
          </p:grpSpPr>
          <p:sp>
            <p:nvSpPr>
              <p:cNvPr id="543" name="Rectangle 542">
                <a:extLst>
                  <a:ext uri="{FF2B5EF4-FFF2-40B4-BE49-F238E27FC236}">
                    <a16:creationId xmlns:a16="http://schemas.microsoft.com/office/drawing/2014/main" id="{F973E64D-7E3C-49DF-B68F-C0D0379B43B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4" name="Parallelogram 543">
                <a:extLst>
                  <a:ext uri="{FF2B5EF4-FFF2-40B4-BE49-F238E27FC236}">
                    <a16:creationId xmlns:a16="http://schemas.microsoft.com/office/drawing/2014/main" id="{4D2745DC-B03E-4260-975C-02068997FA5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Parallelogram 544">
                <a:extLst>
                  <a:ext uri="{FF2B5EF4-FFF2-40B4-BE49-F238E27FC236}">
                    <a16:creationId xmlns:a16="http://schemas.microsoft.com/office/drawing/2014/main" id="{6D8AA23A-79C1-49FA-A1E4-A460FCB8021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Line 541">
                <a:extLst>
                  <a:ext uri="{FF2B5EF4-FFF2-40B4-BE49-F238E27FC236}">
                    <a16:creationId xmlns:a16="http://schemas.microsoft.com/office/drawing/2014/main" id="{2E24E964-4576-4FCF-BE06-FAC8312A1C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" name="Line 542">
                <a:extLst>
                  <a:ext uri="{FF2B5EF4-FFF2-40B4-BE49-F238E27FC236}">
                    <a16:creationId xmlns:a16="http://schemas.microsoft.com/office/drawing/2014/main" id="{6E222676-1610-4848-965A-AE320396D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8" name="Line 543">
                <a:extLst>
                  <a:ext uri="{FF2B5EF4-FFF2-40B4-BE49-F238E27FC236}">
                    <a16:creationId xmlns:a16="http://schemas.microsoft.com/office/drawing/2014/main" id="{E846CEB6-D0C1-486A-BE99-CED7BC3A3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" name="Line 544">
                <a:extLst>
                  <a:ext uri="{FF2B5EF4-FFF2-40B4-BE49-F238E27FC236}">
                    <a16:creationId xmlns:a16="http://schemas.microsoft.com/office/drawing/2014/main" id="{814AC9E5-5A48-4EC2-A2D3-1CEA4BA27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" name="Line 545">
                <a:extLst>
                  <a:ext uri="{FF2B5EF4-FFF2-40B4-BE49-F238E27FC236}">
                    <a16:creationId xmlns:a16="http://schemas.microsoft.com/office/drawing/2014/main" id="{C82F7109-0C0E-4795-9135-38BFFFFF85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51" name="Group 550">
                <a:extLst>
                  <a:ext uri="{FF2B5EF4-FFF2-40B4-BE49-F238E27FC236}">
                    <a16:creationId xmlns:a16="http://schemas.microsoft.com/office/drawing/2014/main" id="{F1780E6F-21CF-49F1-A645-0EA06AB86C3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552" name="Line 546">
                  <a:extLst>
                    <a:ext uri="{FF2B5EF4-FFF2-40B4-BE49-F238E27FC236}">
                      <a16:creationId xmlns:a16="http://schemas.microsoft.com/office/drawing/2014/main" id="{598DFA6B-D5EC-435E-96C0-E817F00CF8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" name="Line 547">
                  <a:extLst>
                    <a:ext uri="{FF2B5EF4-FFF2-40B4-BE49-F238E27FC236}">
                      <a16:creationId xmlns:a16="http://schemas.microsoft.com/office/drawing/2014/main" id="{ED922998-DF74-408B-9E33-CEBF9631F8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4" name="Line 548">
                  <a:extLst>
                    <a:ext uri="{FF2B5EF4-FFF2-40B4-BE49-F238E27FC236}">
                      <a16:creationId xmlns:a16="http://schemas.microsoft.com/office/drawing/2014/main" id="{D921BA8A-8655-45CD-BDA2-7042DCCF81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5" name="Line 549">
                  <a:extLst>
                    <a:ext uri="{FF2B5EF4-FFF2-40B4-BE49-F238E27FC236}">
                      <a16:creationId xmlns:a16="http://schemas.microsoft.com/office/drawing/2014/main" id="{BD371BBE-FBBB-4ACF-B88B-C6011B3413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60" name="Group 759">
            <a:extLst>
              <a:ext uri="{FF2B5EF4-FFF2-40B4-BE49-F238E27FC236}">
                <a16:creationId xmlns:a16="http://schemas.microsoft.com/office/drawing/2014/main" id="{16DB08A6-199A-4842-9F81-0C21C97FC7A8}"/>
              </a:ext>
            </a:extLst>
          </p:cNvPr>
          <p:cNvGrpSpPr/>
          <p:nvPr/>
        </p:nvGrpSpPr>
        <p:grpSpPr>
          <a:xfrm>
            <a:off x="4705353" y="2244410"/>
            <a:ext cx="1016356" cy="474043"/>
            <a:chOff x="3646128" y="1731054"/>
            <a:chExt cx="1016356" cy="474043"/>
          </a:xfrm>
        </p:grpSpPr>
        <p:grpSp>
          <p:nvGrpSpPr>
            <p:cNvPr id="761" name="Group 760">
              <a:extLst>
                <a:ext uri="{FF2B5EF4-FFF2-40B4-BE49-F238E27FC236}">
                  <a16:creationId xmlns:a16="http://schemas.microsoft.com/office/drawing/2014/main" id="{2901ED5F-4BA1-405A-A7FE-4A158CBF5ED6}"/>
                </a:ext>
              </a:extLst>
            </p:cNvPr>
            <p:cNvGrpSpPr/>
            <p:nvPr/>
          </p:nvGrpSpPr>
          <p:grpSpPr>
            <a:xfrm>
              <a:off x="3851687" y="1735930"/>
              <a:ext cx="264286" cy="258080"/>
              <a:chOff x="340137" y="2760312"/>
              <a:chExt cx="264286" cy="258080"/>
            </a:xfrm>
          </p:grpSpPr>
          <p:sp>
            <p:nvSpPr>
              <p:cNvPr id="973" name="Rectangle 972">
                <a:extLst>
                  <a:ext uri="{FF2B5EF4-FFF2-40B4-BE49-F238E27FC236}">
                    <a16:creationId xmlns:a16="http://schemas.microsoft.com/office/drawing/2014/main" id="{B388532B-3974-4216-A34F-BB8A01D5981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4" name="Parallelogram 973">
                <a:extLst>
                  <a:ext uri="{FF2B5EF4-FFF2-40B4-BE49-F238E27FC236}">
                    <a16:creationId xmlns:a16="http://schemas.microsoft.com/office/drawing/2014/main" id="{AE014DA7-22BE-45D4-A9A0-27AF0EF1778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5" name="Parallelogram 974">
                <a:extLst>
                  <a:ext uri="{FF2B5EF4-FFF2-40B4-BE49-F238E27FC236}">
                    <a16:creationId xmlns:a16="http://schemas.microsoft.com/office/drawing/2014/main" id="{0D578BC3-4647-478F-9583-76A278EEF9E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6" name="Line 541">
                <a:extLst>
                  <a:ext uri="{FF2B5EF4-FFF2-40B4-BE49-F238E27FC236}">
                    <a16:creationId xmlns:a16="http://schemas.microsoft.com/office/drawing/2014/main" id="{8A25CB3D-EA88-45B9-87D1-426B33407C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7" name="Line 542">
                <a:extLst>
                  <a:ext uri="{FF2B5EF4-FFF2-40B4-BE49-F238E27FC236}">
                    <a16:creationId xmlns:a16="http://schemas.microsoft.com/office/drawing/2014/main" id="{D55B5D20-8E3B-4C1D-9F53-CFD973966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8" name="Line 543">
                <a:extLst>
                  <a:ext uri="{FF2B5EF4-FFF2-40B4-BE49-F238E27FC236}">
                    <a16:creationId xmlns:a16="http://schemas.microsoft.com/office/drawing/2014/main" id="{026CF0CB-103D-4A12-AD4F-0AD4C42491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9" name="Line 544">
                <a:extLst>
                  <a:ext uri="{FF2B5EF4-FFF2-40B4-BE49-F238E27FC236}">
                    <a16:creationId xmlns:a16="http://schemas.microsoft.com/office/drawing/2014/main" id="{BEB0C51F-9A28-4EDA-B57B-D59E75685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0" name="Line 545">
                <a:extLst>
                  <a:ext uri="{FF2B5EF4-FFF2-40B4-BE49-F238E27FC236}">
                    <a16:creationId xmlns:a16="http://schemas.microsoft.com/office/drawing/2014/main" id="{A1B3968E-4D3F-4FE4-A84B-9D9E80AC2A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81" name="Group 980">
                <a:extLst>
                  <a:ext uri="{FF2B5EF4-FFF2-40B4-BE49-F238E27FC236}">
                    <a16:creationId xmlns:a16="http://schemas.microsoft.com/office/drawing/2014/main" id="{C0813E15-F4A9-4055-B9C3-9F4960D3DBCA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982" name="Line 546">
                  <a:extLst>
                    <a:ext uri="{FF2B5EF4-FFF2-40B4-BE49-F238E27FC236}">
                      <a16:creationId xmlns:a16="http://schemas.microsoft.com/office/drawing/2014/main" id="{1881FF83-66C8-4D9B-9BF6-D1FF879AD3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3" name="Line 547">
                  <a:extLst>
                    <a:ext uri="{FF2B5EF4-FFF2-40B4-BE49-F238E27FC236}">
                      <a16:creationId xmlns:a16="http://schemas.microsoft.com/office/drawing/2014/main" id="{0BFB8F7A-2224-430A-8563-A5C516A80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4" name="Line 548">
                  <a:extLst>
                    <a:ext uri="{FF2B5EF4-FFF2-40B4-BE49-F238E27FC236}">
                      <a16:creationId xmlns:a16="http://schemas.microsoft.com/office/drawing/2014/main" id="{F7E26A6C-EB9E-46AE-B5C8-8ECDDF505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5" name="Line 549">
                  <a:extLst>
                    <a:ext uri="{FF2B5EF4-FFF2-40B4-BE49-F238E27FC236}">
                      <a16:creationId xmlns:a16="http://schemas.microsoft.com/office/drawing/2014/main" id="{D30397F6-5310-4265-B37A-C87DF14A0B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2" name="Group 761">
              <a:extLst>
                <a:ext uri="{FF2B5EF4-FFF2-40B4-BE49-F238E27FC236}">
                  <a16:creationId xmlns:a16="http://schemas.microsoft.com/office/drawing/2014/main" id="{4A303EA4-064C-4A55-9FE8-CEA052872822}"/>
                </a:ext>
              </a:extLst>
            </p:cNvPr>
            <p:cNvGrpSpPr/>
            <p:nvPr/>
          </p:nvGrpSpPr>
          <p:grpSpPr>
            <a:xfrm>
              <a:off x="4030371" y="1733245"/>
              <a:ext cx="264286" cy="258080"/>
              <a:chOff x="340137" y="2760312"/>
              <a:chExt cx="264286" cy="258080"/>
            </a:xfrm>
          </p:grpSpPr>
          <p:sp>
            <p:nvSpPr>
              <p:cNvPr id="960" name="Rectangle 959">
                <a:extLst>
                  <a:ext uri="{FF2B5EF4-FFF2-40B4-BE49-F238E27FC236}">
                    <a16:creationId xmlns:a16="http://schemas.microsoft.com/office/drawing/2014/main" id="{757A932E-91AB-43F1-B451-2D97E240AD6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1" name="Parallelogram 960">
                <a:extLst>
                  <a:ext uri="{FF2B5EF4-FFF2-40B4-BE49-F238E27FC236}">
                    <a16:creationId xmlns:a16="http://schemas.microsoft.com/office/drawing/2014/main" id="{DF33F453-01ED-46A7-BCBC-C59A1AA3578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2" name="Parallelogram 961">
                <a:extLst>
                  <a:ext uri="{FF2B5EF4-FFF2-40B4-BE49-F238E27FC236}">
                    <a16:creationId xmlns:a16="http://schemas.microsoft.com/office/drawing/2014/main" id="{A00263A7-F684-4F99-8AD9-A67E9649575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3" name="Line 541">
                <a:extLst>
                  <a:ext uri="{FF2B5EF4-FFF2-40B4-BE49-F238E27FC236}">
                    <a16:creationId xmlns:a16="http://schemas.microsoft.com/office/drawing/2014/main" id="{899166F0-06C1-4A9C-8FFF-26644608D6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" name="Line 542">
                <a:extLst>
                  <a:ext uri="{FF2B5EF4-FFF2-40B4-BE49-F238E27FC236}">
                    <a16:creationId xmlns:a16="http://schemas.microsoft.com/office/drawing/2014/main" id="{585B98D3-0DD4-4BD8-B1CE-F2B8BEBDEF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5" name="Line 543">
                <a:extLst>
                  <a:ext uri="{FF2B5EF4-FFF2-40B4-BE49-F238E27FC236}">
                    <a16:creationId xmlns:a16="http://schemas.microsoft.com/office/drawing/2014/main" id="{1FEA14A6-B6EB-48AE-8AFA-B2FA43C828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6" name="Line 544">
                <a:extLst>
                  <a:ext uri="{FF2B5EF4-FFF2-40B4-BE49-F238E27FC236}">
                    <a16:creationId xmlns:a16="http://schemas.microsoft.com/office/drawing/2014/main" id="{DE011EB0-E871-4D30-8E0B-B001EDFB9E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7" name="Line 545">
                <a:extLst>
                  <a:ext uri="{FF2B5EF4-FFF2-40B4-BE49-F238E27FC236}">
                    <a16:creationId xmlns:a16="http://schemas.microsoft.com/office/drawing/2014/main" id="{FE2EFA6C-4906-415C-A43E-A0C07A7CA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68" name="Group 967">
                <a:extLst>
                  <a:ext uri="{FF2B5EF4-FFF2-40B4-BE49-F238E27FC236}">
                    <a16:creationId xmlns:a16="http://schemas.microsoft.com/office/drawing/2014/main" id="{8411EFB1-7851-48AF-85CA-0B713201CD99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969" name="Line 546">
                  <a:extLst>
                    <a:ext uri="{FF2B5EF4-FFF2-40B4-BE49-F238E27FC236}">
                      <a16:creationId xmlns:a16="http://schemas.microsoft.com/office/drawing/2014/main" id="{D73B477E-7EB2-48CA-A446-B8DB38F4D6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0" name="Line 547">
                  <a:extLst>
                    <a:ext uri="{FF2B5EF4-FFF2-40B4-BE49-F238E27FC236}">
                      <a16:creationId xmlns:a16="http://schemas.microsoft.com/office/drawing/2014/main" id="{F1A53C5A-D92F-4A23-B285-329667D24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1" name="Line 548">
                  <a:extLst>
                    <a:ext uri="{FF2B5EF4-FFF2-40B4-BE49-F238E27FC236}">
                      <a16:creationId xmlns:a16="http://schemas.microsoft.com/office/drawing/2014/main" id="{464BC353-CFCA-4390-94F2-0CD563075B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2" name="Line 549">
                  <a:extLst>
                    <a:ext uri="{FF2B5EF4-FFF2-40B4-BE49-F238E27FC236}">
                      <a16:creationId xmlns:a16="http://schemas.microsoft.com/office/drawing/2014/main" id="{0DFD07E2-50C5-45BC-95A2-98F239126B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3" name="Group 762">
              <a:extLst>
                <a:ext uri="{FF2B5EF4-FFF2-40B4-BE49-F238E27FC236}">
                  <a16:creationId xmlns:a16="http://schemas.microsoft.com/office/drawing/2014/main" id="{C3A6F8F5-CBEF-481D-90D0-BD25B18C827E}"/>
                </a:ext>
              </a:extLst>
            </p:cNvPr>
            <p:cNvGrpSpPr/>
            <p:nvPr/>
          </p:nvGrpSpPr>
          <p:grpSpPr>
            <a:xfrm>
              <a:off x="4216019" y="1731054"/>
              <a:ext cx="264286" cy="258080"/>
              <a:chOff x="340137" y="2760312"/>
              <a:chExt cx="264286" cy="258080"/>
            </a:xfrm>
          </p:grpSpPr>
          <p:sp>
            <p:nvSpPr>
              <p:cNvPr id="947" name="Rectangle 946">
                <a:extLst>
                  <a:ext uri="{FF2B5EF4-FFF2-40B4-BE49-F238E27FC236}">
                    <a16:creationId xmlns:a16="http://schemas.microsoft.com/office/drawing/2014/main" id="{32164396-4D32-4054-8DD9-6A98C6DC526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8" name="Parallelogram 947">
                <a:extLst>
                  <a:ext uri="{FF2B5EF4-FFF2-40B4-BE49-F238E27FC236}">
                    <a16:creationId xmlns:a16="http://schemas.microsoft.com/office/drawing/2014/main" id="{4B6E8DC3-8642-457F-80A4-AE8C1093736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9" name="Parallelogram 948">
                <a:extLst>
                  <a:ext uri="{FF2B5EF4-FFF2-40B4-BE49-F238E27FC236}">
                    <a16:creationId xmlns:a16="http://schemas.microsoft.com/office/drawing/2014/main" id="{9D82AEE1-D7AA-4080-A758-D9ED7C654533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0" name="Line 541">
                <a:extLst>
                  <a:ext uri="{FF2B5EF4-FFF2-40B4-BE49-F238E27FC236}">
                    <a16:creationId xmlns:a16="http://schemas.microsoft.com/office/drawing/2014/main" id="{0C7E20B6-1BC8-4B65-8950-61CB718657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1" name="Line 542">
                <a:extLst>
                  <a:ext uri="{FF2B5EF4-FFF2-40B4-BE49-F238E27FC236}">
                    <a16:creationId xmlns:a16="http://schemas.microsoft.com/office/drawing/2014/main" id="{7B7B08A2-CEAC-435E-9930-ADF5151FE5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" name="Line 543">
                <a:extLst>
                  <a:ext uri="{FF2B5EF4-FFF2-40B4-BE49-F238E27FC236}">
                    <a16:creationId xmlns:a16="http://schemas.microsoft.com/office/drawing/2014/main" id="{2D6AEA0C-1443-4C54-AC9A-AB5407D19E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" name="Line 544">
                <a:extLst>
                  <a:ext uri="{FF2B5EF4-FFF2-40B4-BE49-F238E27FC236}">
                    <a16:creationId xmlns:a16="http://schemas.microsoft.com/office/drawing/2014/main" id="{14CC4B90-A437-4AC9-A88E-4C23A61DE2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4" name="Line 545">
                <a:extLst>
                  <a:ext uri="{FF2B5EF4-FFF2-40B4-BE49-F238E27FC236}">
                    <a16:creationId xmlns:a16="http://schemas.microsoft.com/office/drawing/2014/main" id="{3C5FC5C8-6AA9-4A59-993F-57D15D3C5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55" name="Group 954">
                <a:extLst>
                  <a:ext uri="{FF2B5EF4-FFF2-40B4-BE49-F238E27FC236}">
                    <a16:creationId xmlns:a16="http://schemas.microsoft.com/office/drawing/2014/main" id="{405BAB48-EA93-404B-9A3A-0500589F870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956" name="Line 546">
                  <a:extLst>
                    <a:ext uri="{FF2B5EF4-FFF2-40B4-BE49-F238E27FC236}">
                      <a16:creationId xmlns:a16="http://schemas.microsoft.com/office/drawing/2014/main" id="{2C90A514-5040-4E04-B000-2BCBC60106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7" name="Line 547">
                  <a:extLst>
                    <a:ext uri="{FF2B5EF4-FFF2-40B4-BE49-F238E27FC236}">
                      <a16:creationId xmlns:a16="http://schemas.microsoft.com/office/drawing/2014/main" id="{433DD92D-8329-46BC-8357-7DED852D82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8" name="Line 548">
                  <a:extLst>
                    <a:ext uri="{FF2B5EF4-FFF2-40B4-BE49-F238E27FC236}">
                      <a16:creationId xmlns:a16="http://schemas.microsoft.com/office/drawing/2014/main" id="{273D753D-D5C1-4F6F-BFD4-B63D1C5183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9" name="Line 549">
                  <a:extLst>
                    <a:ext uri="{FF2B5EF4-FFF2-40B4-BE49-F238E27FC236}">
                      <a16:creationId xmlns:a16="http://schemas.microsoft.com/office/drawing/2014/main" id="{D42FC4AE-B252-495F-BD37-410C045247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4" name="Group 763">
              <a:extLst>
                <a:ext uri="{FF2B5EF4-FFF2-40B4-BE49-F238E27FC236}">
                  <a16:creationId xmlns:a16="http://schemas.microsoft.com/office/drawing/2014/main" id="{332D25C2-5F83-417D-8B75-54659A7351AB}"/>
                </a:ext>
              </a:extLst>
            </p:cNvPr>
            <p:cNvGrpSpPr/>
            <p:nvPr/>
          </p:nvGrpSpPr>
          <p:grpSpPr>
            <a:xfrm>
              <a:off x="3646128" y="1800689"/>
              <a:ext cx="766475" cy="404408"/>
              <a:chOff x="2526156" y="1812515"/>
              <a:chExt cx="766475" cy="404408"/>
            </a:xfrm>
          </p:grpSpPr>
          <p:grpSp>
            <p:nvGrpSpPr>
              <p:cNvPr id="821" name="Group 820">
                <a:extLst>
                  <a:ext uri="{FF2B5EF4-FFF2-40B4-BE49-F238E27FC236}">
                    <a16:creationId xmlns:a16="http://schemas.microsoft.com/office/drawing/2014/main" id="{EFA2813A-3D0A-4134-8BF5-4646FB9F4241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934" name="Rectangle 933">
                  <a:extLst>
                    <a:ext uri="{FF2B5EF4-FFF2-40B4-BE49-F238E27FC236}">
                      <a16:creationId xmlns:a16="http://schemas.microsoft.com/office/drawing/2014/main" id="{B5AA9357-A84B-4069-AE85-133ED2F7E28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5" name="Parallelogram 934">
                  <a:extLst>
                    <a:ext uri="{FF2B5EF4-FFF2-40B4-BE49-F238E27FC236}">
                      <a16:creationId xmlns:a16="http://schemas.microsoft.com/office/drawing/2014/main" id="{C88C20E7-C544-41D8-B8FD-2BDAB4692F7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6" name="Parallelogram 935">
                  <a:extLst>
                    <a:ext uri="{FF2B5EF4-FFF2-40B4-BE49-F238E27FC236}">
                      <a16:creationId xmlns:a16="http://schemas.microsoft.com/office/drawing/2014/main" id="{7B217C85-33B5-4ECA-B208-3BD229490F4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7" name="Line 541">
                  <a:extLst>
                    <a:ext uri="{FF2B5EF4-FFF2-40B4-BE49-F238E27FC236}">
                      <a16:creationId xmlns:a16="http://schemas.microsoft.com/office/drawing/2014/main" id="{6D7498B3-B245-4AD7-8EE0-EABCF232D1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" name="Line 542">
                  <a:extLst>
                    <a:ext uri="{FF2B5EF4-FFF2-40B4-BE49-F238E27FC236}">
                      <a16:creationId xmlns:a16="http://schemas.microsoft.com/office/drawing/2014/main" id="{12D919A4-47B2-41BE-8B3E-F8419B36E5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9" name="Line 543">
                  <a:extLst>
                    <a:ext uri="{FF2B5EF4-FFF2-40B4-BE49-F238E27FC236}">
                      <a16:creationId xmlns:a16="http://schemas.microsoft.com/office/drawing/2014/main" id="{8AE47151-3215-4C87-88FC-A7BCC9100F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" name="Line 544">
                  <a:extLst>
                    <a:ext uri="{FF2B5EF4-FFF2-40B4-BE49-F238E27FC236}">
                      <a16:creationId xmlns:a16="http://schemas.microsoft.com/office/drawing/2014/main" id="{6FE0F426-F014-451A-94DC-155A7FF5DA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" name="Line 545">
                  <a:extLst>
                    <a:ext uri="{FF2B5EF4-FFF2-40B4-BE49-F238E27FC236}">
                      <a16:creationId xmlns:a16="http://schemas.microsoft.com/office/drawing/2014/main" id="{6FC25E68-27B6-4D91-AADF-7706B37360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42" name="Group 941">
                  <a:extLst>
                    <a:ext uri="{FF2B5EF4-FFF2-40B4-BE49-F238E27FC236}">
                      <a16:creationId xmlns:a16="http://schemas.microsoft.com/office/drawing/2014/main" id="{E1D11D95-4276-4878-B3B6-E6219F4DD54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943" name="Line 546">
                    <a:extLst>
                      <a:ext uri="{FF2B5EF4-FFF2-40B4-BE49-F238E27FC236}">
                        <a16:creationId xmlns:a16="http://schemas.microsoft.com/office/drawing/2014/main" id="{94D76E91-1C28-4717-9E91-6E43AFCCA3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4" name="Line 547">
                    <a:extLst>
                      <a:ext uri="{FF2B5EF4-FFF2-40B4-BE49-F238E27FC236}">
                        <a16:creationId xmlns:a16="http://schemas.microsoft.com/office/drawing/2014/main" id="{DD033762-088A-4998-B927-D152CD8778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5" name="Line 548">
                    <a:extLst>
                      <a:ext uri="{FF2B5EF4-FFF2-40B4-BE49-F238E27FC236}">
                        <a16:creationId xmlns:a16="http://schemas.microsoft.com/office/drawing/2014/main" id="{1535E681-2715-4FE6-9B36-6F72A34644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6" name="Line 549">
                    <a:extLst>
                      <a:ext uri="{FF2B5EF4-FFF2-40B4-BE49-F238E27FC236}">
                        <a16:creationId xmlns:a16="http://schemas.microsoft.com/office/drawing/2014/main" id="{D1A61463-149B-4715-9840-D87D2E2069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2" name="Group 821">
                <a:extLst>
                  <a:ext uri="{FF2B5EF4-FFF2-40B4-BE49-F238E27FC236}">
                    <a16:creationId xmlns:a16="http://schemas.microsoft.com/office/drawing/2014/main" id="{ABBB1B73-A709-4CA2-A02D-28D760F3E099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921" name="Rectangle 920">
                  <a:extLst>
                    <a:ext uri="{FF2B5EF4-FFF2-40B4-BE49-F238E27FC236}">
                      <a16:creationId xmlns:a16="http://schemas.microsoft.com/office/drawing/2014/main" id="{3A692C3C-0976-406C-890D-588234535B5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2" name="Parallelogram 921">
                  <a:extLst>
                    <a:ext uri="{FF2B5EF4-FFF2-40B4-BE49-F238E27FC236}">
                      <a16:creationId xmlns:a16="http://schemas.microsoft.com/office/drawing/2014/main" id="{6CFEB9BE-D29C-455E-8A1B-748CB56241B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3" name="Parallelogram 922">
                  <a:extLst>
                    <a:ext uri="{FF2B5EF4-FFF2-40B4-BE49-F238E27FC236}">
                      <a16:creationId xmlns:a16="http://schemas.microsoft.com/office/drawing/2014/main" id="{8CF50B40-9CB4-4C7E-9118-89C16CFE4FE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4" name="Line 541">
                  <a:extLst>
                    <a:ext uri="{FF2B5EF4-FFF2-40B4-BE49-F238E27FC236}">
                      <a16:creationId xmlns:a16="http://schemas.microsoft.com/office/drawing/2014/main" id="{DE18B64C-AC02-4256-BBD1-FA9314B839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" name="Line 542">
                  <a:extLst>
                    <a:ext uri="{FF2B5EF4-FFF2-40B4-BE49-F238E27FC236}">
                      <a16:creationId xmlns:a16="http://schemas.microsoft.com/office/drawing/2014/main" id="{3B7E4EC4-CA0A-4E87-A3F3-9F2FE58EE3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" name="Line 543">
                  <a:extLst>
                    <a:ext uri="{FF2B5EF4-FFF2-40B4-BE49-F238E27FC236}">
                      <a16:creationId xmlns:a16="http://schemas.microsoft.com/office/drawing/2014/main" id="{142B5429-1CCC-4214-97B9-6B5D70C793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" name="Line 544">
                  <a:extLst>
                    <a:ext uri="{FF2B5EF4-FFF2-40B4-BE49-F238E27FC236}">
                      <a16:creationId xmlns:a16="http://schemas.microsoft.com/office/drawing/2014/main" id="{A8D17134-9504-48FB-993A-9FDB4143C0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" name="Line 545">
                  <a:extLst>
                    <a:ext uri="{FF2B5EF4-FFF2-40B4-BE49-F238E27FC236}">
                      <a16:creationId xmlns:a16="http://schemas.microsoft.com/office/drawing/2014/main" id="{BAA5F700-C39B-4836-BAF6-1D10F6D5A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29" name="Group 928">
                  <a:extLst>
                    <a:ext uri="{FF2B5EF4-FFF2-40B4-BE49-F238E27FC236}">
                      <a16:creationId xmlns:a16="http://schemas.microsoft.com/office/drawing/2014/main" id="{BAAEE0F8-ADD6-481D-8A13-7BBC3CC60DA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930" name="Line 546">
                    <a:extLst>
                      <a:ext uri="{FF2B5EF4-FFF2-40B4-BE49-F238E27FC236}">
                        <a16:creationId xmlns:a16="http://schemas.microsoft.com/office/drawing/2014/main" id="{650E8162-4480-43BA-BE8A-5E6516C8DC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" name="Line 547">
                    <a:extLst>
                      <a:ext uri="{FF2B5EF4-FFF2-40B4-BE49-F238E27FC236}">
                        <a16:creationId xmlns:a16="http://schemas.microsoft.com/office/drawing/2014/main" id="{F2EE69EF-6140-4087-B0D1-BE41D908DF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" name="Line 548">
                    <a:extLst>
                      <a:ext uri="{FF2B5EF4-FFF2-40B4-BE49-F238E27FC236}">
                        <a16:creationId xmlns:a16="http://schemas.microsoft.com/office/drawing/2014/main" id="{2599AB48-CF0B-45D0-8A38-1124BA31418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" name="Line 549">
                    <a:extLst>
                      <a:ext uri="{FF2B5EF4-FFF2-40B4-BE49-F238E27FC236}">
                        <a16:creationId xmlns:a16="http://schemas.microsoft.com/office/drawing/2014/main" id="{39E2F6ED-3AFA-417E-92A2-46B77CBDDD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3" name="Group 822">
                <a:extLst>
                  <a:ext uri="{FF2B5EF4-FFF2-40B4-BE49-F238E27FC236}">
                    <a16:creationId xmlns:a16="http://schemas.microsoft.com/office/drawing/2014/main" id="{C5B430DA-0C0F-4EC3-BAB6-7E07A0AB8C18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908" name="Rectangle 907">
                  <a:extLst>
                    <a:ext uri="{FF2B5EF4-FFF2-40B4-BE49-F238E27FC236}">
                      <a16:creationId xmlns:a16="http://schemas.microsoft.com/office/drawing/2014/main" id="{2CA2DF64-FA12-4576-ABFE-9AD36044F6E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9" name="Parallelogram 908">
                  <a:extLst>
                    <a:ext uri="{FF2B5EF4-FFF2-40B4-BE49-F238E27FC236}">
                      <a16:creationId xmlns:a16="http://schemas.microsoft.com/office/drawing/2014/main" id="{F2E1732E-0983-428B-9026-79F4289A4F3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0" name="Parallelogram 909">
                  <a:extLst>
                    <a:ext uri="{FF2B5EF4-FFF2-40B4-BE49-F238E27FC236}">
                      <a16:creationId xmlns:a16="http://schemas.microsoft.com/office/drawing/2014/main" id="{A21BEEEA-4458-49DC-B4F7-8A9B593BCC7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1" name="Line 541">
                  <a:extLst>
                    <a:ext uri="{FF2B5EF4-FFF2-40B4-BE49-F238E27FC236}">
                      <a16:creationId xmlns:a16="http://schemas.microsoft.com/office/drawing/2014/main" id="{44EB282D-4E56-4CA8-BC93-9D52DAB1CE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2" name="Line 542">
                  <a:extLst>
                    <a:ext uri="{FF2B5EF4-FFF2-40B4-BE49-F238E27FC236}">
                      <a16:creationId xmlns:a16="http://schemas.microsoft.com/office/drawing/2014/main" id="{08507CBE-C7B5-475E-B0F4-5ECFBA4542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3" name="Line 543">
                  <a:extLst>
                    <a:ext uri="{FF2B5EF4-FFF2-40B4-BE49-F238E27FC236}">
                      <a16:creationId xmlns:a16="http://schemas.microsoft.com/office/drawing/2014/main" id="{FFAA05A8-4D4E-404A-808F-83197AE499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4" name="Line 544">
                  <a:extLst>
                    <a:ext uri="{FF2B5EF4-FFF2-40B4-BE49-F238E27FC236}">
                      <a16:creationId xmlns:a16="http://schemas.microsoft.com/office/drawing/2014/main" id="{E3EBEDD2-087C-4987-9DD4-D92AF2FC10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5" name="Line 545">
                  <a:extLst>
                    <a:ext uri="{FF2B5EF4-FFF2-40B4-BE49-F238E27FC236}">
                      <a16:creationId xmlns:a16="http://schemas.microsoft.com/office/drawing/2014/main" id="{2DD4A98C-03FC-4E7D-BFA4-D452138A59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16" name="Group 915">
                  <a:extLst>
                    <a:ext uri="{FF2B5EF4-FFF2-40B4-BE49-F238E27FC236}">
                      <a16:creationId xmlns:a16="http://schemas.microsoft.com/office/drawing/2014/main" id="{37A02913-BC8C-4789-9247-791B4591368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917" name="Line 546">
                    <a:extLst>
                      <a:ext uri="{FF2B5EF4-FFF2-40B4-BE49-F238E27FC236}">
                        <a16:creationId xmlns:a16="http://schemas.microsoft.com/office/drawing/2014/main" id="{B4CD0B7B-DB54-4D1D-ACE3-2C67CDE4C2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8" name="Line 547">
                    <a:extLst>
                      <a:ext uri="{FF2B5EF4-FFF2-40B4-BE49-F238E27FC236}">
                        <a16:creationId xmlns:a16="http://schemas.microsoft.com/office/drawing/2014/main" id="{3D58D774-1905-41B5-BC73-B45470E2F8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9" name="Line 548">
                    <a:extLst>
                      <a:ext uri="{FF2B5EF4-FFF2-40B4-BE49-F238E27FC236}">
                        <a16:creationId xmlns:a16="http://schemas.microsoft.com/office/drawing/2014/main" id="{4153A3A4-D3B2-4F6C-8AF6-F147DA4767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0" name="Line 549">
                    <a:extLst>
                      <a:ext uri="{FF2B5EF4-FFF2-40B4-BE49-F238E27FC236}">
                        <a16:creationId xmlns:a16="http://schemas.microsoft.com/office/drawing/2014/main" id="{84AE0236-D8F9-4CBB-B8C5-79863E0852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4" name="Group 823">
                <a:extLst>
                  <a:ext uri="{FF2B5EF4-FFF2-40B4-BE49-F238E27FC236}">
                    <a16:creationId xmlns:a16="http://schemas.microsoft.com/office/drawing/2014/main" id="{9CAA844D-556F-47C3-8CD9-19FC1A3B8C3C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895" name="Rectangle 894">
                  <a:extLst>
                    <a:ext uri="{FF2B5EF4-FFF2-40B4-BE49-F238E27FC236}">
                      <a16:creationId xmlns:a16="http://schemas.microsoft.com/office/drawing/2014/main" id="{D9343516-7228-4C91-88F1-9E5B4DCFEBA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6" name="Parallelogram 895">
                  <a:extLst>
                    <a:ext uri="{FF2B5EF4-FFF2-40B4-BE49-F238E27FC236}">
                      <a16:creationId xmlns:a16="http://schemas.microsoft.com/office/drawing/2014/main" id="{C4246B0D-55E2-47D0-BBE4-BDB1B575C0E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7" name="Parallelogram 896">
                  <a:extLst>
                    <a:ext uri="{FF2B5EF4-FFF2-40B4-BE49-F238E27FC236}">
                      <a16:creationId xmlns:a16="http://schemas.microsoft.com/office/drawing/2014/main" id="{B0CC781F-BD1E-4B67-B24E-165AF6FE21F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8" name="Line 541">
                  <a:extLst>
                    <a:ext uri="{FF2B5EF4-FFF2-40B4-BE49-F238E27FC236}">
                      <a16:creationId xmlns:a16="http://schemas.microsoft.com/office/drawing/2014/main" id="{4D5732D8-0713-44F2-896E-AD2783F5F8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9" name="Line 542">
                  <a:extLst>
                    <a:ext uri="{FF2B5EF4-FFF2-40B4-BE49-F238E27FC236}">
                      <a16:creationId xmlns:a16="http://schemas.microsoft.com/office/drawing/2014/main" id="{D20D4C06-8790-4A3D-B701-7F01D725BA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0" name="Line 543">
                  <a:extLst>
                    <a:ext uri="{FF2B5EF4-FFF2-40B4-BE49-F238E27FC236}">
                      <a16:creationId xmlns:a16="http://schemas.microsoft.com/office/drawing/2014/main" id="{F0D1C732-E10E-4BDE-AFBA-CD9006F5DC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1" name="Line 544">
                  <a:extLst>
                    <a:ext uri="{FF2B5EF4-FFF2-40B4-BE49-F238E27FC236}">
                      <a16:creationId xmlns:a16="http://schemas.microsoft.com/office/drawing/2014/main" id="{480FCC1D-FAB0-4E62-A36E-30792897F1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2" name="Line 545">
                  <a:extLst>
                    <a:ext uri="{FF2B5EF4-FFF2-40B4-BE49-F238E27FC236}">
                      <a16:creationId xmlns:a16="http://schemas.microsoft.com/office/drawing/2014/main" id="{0D7FF743-0B33-49E1-8A22-1F0EA986CA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03" name="Group 902">
                  <a:extLst>
                    <a:ext uri="{FF2B5EF4-FFF2-40B4-BE49-F238E27FC236}">
                      <a16:creationId xmlns:a16="http://schemas.microsoft.com/office/drawing/2014/main" id="{24D52832-1D86-4231-B6C1-C9AFF50854F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904" name="Line 546">
                    <a:extLst>
                      <a:ext uri="{FF2B5EF4-FFF2-40B4-BE49-F238E27FC236}">
                        <a16:creationId xmlns:a16="http://schemas.microsoft.com/office/drawing/2014/main" id="{C6BB15EF-93FC-45FD-AC63-5CC4605AE8D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5" name="Line 547">
                    <a:extLst>
                      <a:ext uri="{FF2B5EF4-FFF2-40B4-BE49-F238E27FC236}">
                        <a16:creationId xmlns:a16="http://schemas.microsoft.com/office/drawing/2014/main" id="{7C9BEF69-F38F-47D2-9AD8-CAEBB6CE07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6" name="Line 548">
                    <a:extLst>
                      <a:ext uri="{FF2B5EF4-FFF2-40B4-BE49-F238E27FC236}">
                        <a16:creationId xmlns:a16="http://schemas.microsoft.com/office/drawing/2014/main" id="{B1EF6D26-C7ED-435D-B5F0-3D32C1C3FD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7" name="Line 549">
                    <a:extLst>
                      <a:ext uri="{FF2B5EF4-FFF2-40B4-BE49-F238E27FC236}">
                        <a16:creationId xmlns:a16="http://schemas.microsoft.com/office/drawing/2014/main" id="{EF03A318-9E94-4B99-90B8-49B83A7B63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5" name="Group 824">
                <a:extLst>
                  <a:ext uri="{FF2B5EF4-FFF2-40B4-BE49-F238E27FC236}">
                    <a16:creationId xmlns:a16="http://schemas.microsoft.com/office/drawing/2014/main" id="{50D1F5D2-C298-4807-AFA8-0F6FC524FF48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882" name="Rectangle 881">
                  <a:extLst>
                    <a:ext uri="{FF2B5EF4-FFF2-40B4-BE49-F238E27FC236}">
                      <a16:creationId xmlns:a16="http://schemas.microsoft.com/office/drawing/2014/main" id="{86194688-BA4C-4C7F-8F2D-BD32E4E62F9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3" name="Parallelogram 882">
                  <a:extLst>
                    <a:ext uri="{FF2B5EF4-FFF2-40B4-BE49-F238E27FC236}">
                      <a16:creationId xmlns:a16="http://schemas.microsoft.com/office/drawing/2014/main" id="{56909895-F19A-45BF-BA76-CBB6DC52151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4" name="Parallelogram 883">
                  <a:extLst>
                    <a:ext uri="{FF2B5EF4-FFF2-40B4-BE49-F238E27FC236}">
                      <a16:creationId xmlns:a16="http://schemas.microsoft.com/office/drawing/2014/main" id="{EF1C099E-590B-4192-8548-276D8A9B425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5" name="Line 541">
                  <a:extLst>
                    <a:ext uri="{FF2B5EF4-FFF2-40B4-BE49-F238E27FC236}">
                      <a16:creationId xmlns:a16="http://schemas.microsoft.com/office/drawing/2014/main" id="{D56FAFE0-E478-4278-8CE4-FD0003648F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6" name="Line 542">
                  <a:extLst>
                    <a:ext uri="{FF2B5EF4-FFF2-40B4-BE49-F238E27FC236}">
                      <a16:creationId xmlns:a16="http://schemas.microsoft.com/office/drawing/2014/main" id="{DE0CE4B4-7C1B-4DC0-BD68-7FC1758385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7" name="Line 543">
                  <a:extLst>
                    <a:ext uri="{FF2B5EF4-FFF2-40B4-BE49-F238E27FC236}">
                      <a16:creationId xmlns:a16="http://schemas.microsoft.com/office/drawing/2014/main" id="{04CB6353-A831-40B2-9A73-E9876AD318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8" name="Line 544">
                  <a:extLst>
                    <a:ext uri="{FF2B5EF4-FFF2-40B4-BE49-F238E27FC236}">
                      <a16:creationId xmlns:a16="http://schemas.microsoft.com/office/drawing/2014/main" id="{62D51EDF-0493-4137-8AC4-CD33DE04CA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9" name="Line 545">
                  <a:extLst>
                    <a:ext uri="{FF2B5EF4-FFF2-40B4-BE49-F238E27FC236}">
                      <a16:creationId xmlns:a16="http://schemas.microsoft.com/office/drawing/2014/main" id="{C85E45C5-E980-408E-8733-A629585AC5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90" name="Group 889">
                  <a:extLst>
                    <a:ext uri="{FF2B5EF4-FFF2-40B4-BE49-F238E27FC236}">
                      <a16:creationId xmlns:a16="http://schemas.microsoft.com/office/drawing/2014/main" id="{FEB06635-41A8-488F-80C9-B9F98ED519E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891" name="Line 546">
                    <a:extLst>
                      <a:ext uri="{FF2B5EF4-FFF2-40B4-BE49-F238E27FC236}">
                        <a16:creationId xmlns:a16="http://schemas.microsoft.com/office/drawing/2014/main" id="{6EEDF678-18FC-478C-8469-88C47B020C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2" name="Line 547">
                    <a:extLst>
                      <a:ext uri="{FF2B5EF4-FFF2-40B4-BE49-F238E27FC236}">
                        <a16:creationId xmlns:a16="http://schemas.microsoft.com/office/drawing/2014/main" id="{1F5F3A7A-B957-4876-BC0B-A11D2370B6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3" name="Line 548">
                    <a:extLst>
                      <a:ext uri="{FF2B5EF4-FFF2-40B4-BE49-F238E27FC236}">
                        <a16:creationId xmlns:a16="http://schemas.microsoft.com/office/drawing/2014/main" id="{2900DFBB-A7A6-4C00-AD94-7C10EC88AC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4" name="Line 549">
                    <a:extLst>
                      <a:ext uri="{FF2B5EF4-FFF2-40B4-BE49-F238E27FC236}">
                        <a16:creationId xmlns:a16="http://schemas.microsoft.com/office/drawing/2014/main" id="{519280E0-C38F-4F3B-98D5-4629C7AED6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6" name="Group 825">
                <a:extLst>
                  <a:ext uri="{FF2B5EF4-FFF2-40B4-BE49-F238E27FC236}">
                    <a16:creationId xmlns:a16="http://schemas.microsoft.com/office/drawing/2014/main" id="{083E681B-B14C-4DD2-A2DE-6B11E84F57E7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869" name="Rectangle 868">
                  <a:extLst>
                    <a:ext uri="{FF2B5EF4-FFF2-40B4-BE49-F238E27FC236}">
                      <a16:creationId xmlns:a16="http://schemas.microsoft.com/office/drawing/2014/main" id="{8AA3E0CA-847C-4912-AED6-A3460C9D5D0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0" name="Parallelogram 869">
                  <a:extLst>
                    <a:ext uri="{FF2B5EF4-FFF2-40B4-BE49-F238E27FC236}">
                      <a16:creationId xmlns:a16="http://schemas.microsoft.com/office/drawing/2014/main" id="{36B2129F-C0E1-4FFB-8FDB-29DD5C82E50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1" name="Parallelogram 870">
                  <a:extLst>
                    <a:ext uri="{FF2B5EF4-FFF2-40B4-BE49-F238E27FC236}">
                      <a16:creationId xmlns:a16="http://schemas.microsoft.com/office/drawing/2014/main" id="{0555FF4A-BAC2-426E-986F-CB4E9F626FD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2" name="Line 541">
                  <a:extLst>
                    <a:ext uri="{FF2B5EF4-FFF2-40B4-BE49-F238E27FC236}">
                      <a16:creationId xmlns:a16="http://schemas.microsoft.com/office/drawing/2014/main" id="{E2D2CCAD-598D-4B14-9A3B-7286CF5A78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3" name="Line 542">
                  <a:extLst>
                    <a:ext uri="{FF2B5EF4-FFF2-40B4-BE49-F238E27FC236}">
                      <a16:creationId xmlns:a16="http://schemas.microsoft.com/office/drawing/2014/main" id="{94FADA32-F31F-4277-A219-4E62461AB1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4" name="Line 543">
                  <a:extLst>
                    <a:ext uri="{FF2B5EF4-FFF2-40B4-BE49-F238E27FC236}">
                      <a16:creationId xmlns:a16="http://schemas.microsoft.com/office/drawing/2014/main" id="{27ADAC6E-47B1-4CD9-9B45-857786BB30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5" name="Line 544">
                  <a:extLst>
                    <a:ext uri="{FF2B5EF4-FFF2-40B4-BE49-F238E27FC236}">
                      <a16:creationId xmlns:a16="http://schemas.microsoft.com/office/drawing/2014/main" id="{D1B32349-F429-4A55-AA7A-2A6FF5F715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6" name="Line 545">
                  <a:extLst>
                    <a:ext uri="{FF2B5EF4-FFF2-40B4-BE49-F238E27FC236}">
                      <a16:creationId xmlns:a16="http://schemas.microsoft.com/office/drawing/2014/main" id="{2A1C9157-F504-4A4C-88BE-6E0E8859A1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77" name="Group 876">
                  <a:extLst>
                    <a:ext uri="{FF2B5EF4-FFF2-40B4-BE49-F238E27FC236}">
                      <a16:creationId xmlns:a16="http://schemas.microsoft.com/office/drawing/2014/main" id="{E8240FD0-C4FF-4502-8FC0-3361739103E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878" name="Line 546">
                    <a:extLst>
                      <a:ext uri="{FF2B5EF4-FFF2-40B4-BE49-F238E27FC236}">
                        <a16:creationId xmlns:a16="http://schemas.microsoft.com/office/drawing/2014/main" id="{4A9B8F01-BFEB-4B33-A47C-4CCE02D177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9" name="Line 547">
                    <a:extLst>
                      <a:ext uri="{FF2B5EF4-FFF2-40B4-BE49-F238E27FC236}">
                        <a16:creationId xmlns:a16="http://schemas.microsoft.com/office/drawing/2014/main" id="{82BEE337-09AB-44EA-BC70-E6F50E5384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0" name="Line 548">
                    <a:extLst>
                      <a:ext uri="{FF2B5EF4-FFF2-40B4-BE49-F238E27FC236}">
                        <a16:creationId xmlns:a16="http://schemas.microsoft.com/office/drawing/2014/main" id="{B0DCC9E6-27D1-497A-9ADC-6CEAD93ECA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1" name="Line 549">
                    <a:extLst>
                      <a:ext uri="{FF2B5EF4-FFF2-40B4-BE49-F238E27FC236}">
                        <a16:creationId xmlns:a16="http://schemas.microsoft.com/office/drawing/2014/main" id="{B1745BCB-7C63-4D3A-A02C-7F0A9CB3BB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7" name="Group 826">
                <a:extLst>
                  <a:ext uri="{FF2B5EF4-FFF2-40B4-BE49-F238E27FC236}">
                    <a16:creationId xmlns:a16="http://schemas.microsoft.com/office/drawing/2014/main" id="{9785F1A3-4E1C-4D14-BCA3-281BC8C36E79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856" name="Rectangle 855">
                  <a:extLst>
                    <a:ext uri="{FF2B5EF4-FFF2-40B4-BE49-F238E27FC236}">
                      <a16:creationId xmlns:a16="http://schemas.microsoft.com/office/drawing/2014/main" id="{9F33D673-2C07-4824-9526-74F7D51F1A7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7" name="Parallelogram 856">
                  <a:extLst>
                    <a:ext uri="{FF2B5EF4-FFF2-40B4-BE49-F238E27FC236}">
                      <a16:creationId xmlns:a16="http://schemas.microsoft.com/office/drawing/2014/main" id="{BF687DEB-8D8E-4114-8B5C-90B9E928EA6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8" name="Parallelogram 857">
                  <a:extLst>
                    <a:ext uri="{FF2B5EF4-FFF2-40B4-BE49-F238E27FC236}">
                      <a16:creationId xmlns:a16="http://schemas.microsoft.com/office/drawing/2014/main" id="{3D4F02BD-8679-4196-BEFC-14C6808435E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9" name="Line 541">
                  <a:extLst>
                    <a:ext uri="{FF2B5EF4-FFF2-40B4-BE49-F238E27FC236}">
                      <a16:creationId xmlns:a16="http://schemas.microsoft.com/office/drawing/2014/main" id="{EC871C8C-CC23-4C9C-B3E2-6B9F0E2F8A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0" name="Line 542">
                  <a:extLst>
                    <a:ext uri="{FF2B5EF4-FFF2-40B4-BE49-F238E27FC236}">
                      <a16:creationId xmlns:a16="http://schemas.microsoft.com/office/drawing/2014/main" id="{4EA3A136-9FE7-4C2E-89C5-38F9EF2AF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1" name="Line 543">
                  <a:extLst>
                    <a:ext uri="{FF2B5EF4-FFF2-40B4-BE49-F238E27FC236}">
                      <a16:creationId xmlns:a16="http://schemas.microsoft.com/office/drawing/2014/main" id="{B0873D97-07DE-45E7-AA29-260281FCCB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2" name="Line 544">
                  <a:extLst>
                    <a:ext uri="{FF2B5EF4-FFF2-40B4-BE49-F238E27FC236}">
                      <a16:creationId xmlns:a16="http://schemas.microsoft.com/office/drawing/2014/main" id="{3D6DC4FD-03BF-47CF-8A6B-8959B9A65E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3" name="Line 545">
                  <a:extLst>
                    <a:ext uri="{FF2B5EF4-FFF2-40B4-BE49-F238E27FC236}">
                      <a16:creationId xmlns:a16="http://schemas.microsoft.com/office/drawing/2014/main" id="{4AEC47E9-C1F1-4C9E-9C91-774BA4BADB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64" name="Group 863">
                  <a:extLst>
                    <a:ext uri="{FF2B5EF4-FFF2-40B4-BE49-F238E27FC236}">
                      <a16:creationId xmlns:a16="http://schemas.microsoft.com/office/drawing/2014/main" id="{5A6CF498-C475-4834-A206-922D71DFF66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865" name="Line 546">
                    <a:extLst>
                      <a:ext uri="{FF2B5EF4-FFF2-40B4-BE49-F238E27FC236}">
                        <a16:creationId xmlns:a16="http://schemas.microsoft.com/office/drawing/2014/main" id="{3DF180BB-CBAE-4C72-B78F-051810B63B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6" name="Line 547">
                    <a:extLst>
                      <a:ext uri="{FF2B5EF4-FFF2-40B4-BE49-F238E27FC236}">
                        <a16:creationId xmlns:a16="http://schemas.microsoft.com/office/drawing/2014/main" id="{CC32A4B3-C1B0-4D33-813D-BA93290A98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7" name="Line 548">
                    <a:extLst>
                      <a:ext uri="{FF2B5EF4-FFF2-40B4-BE49-F238E27FC236}">
                        <a16:creationId xmlns:a16="http://schemas.microsoft.com/office/drawing/2014/main" id="{D7DF0733-8FF2-44FD-B705-1B6F3A1F1B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8" name="Line 549">
                    <a:extLst>
                      <a:ext uri="{FF2B5EF4-FFF2-40B4-BE49-F238E27FC236}">
                        <a16:creationId xmlns:a16="http://schemas.microsoft.com/office/drawing/2014/main" id="{0060DA8D-E25E-42F3-B0E3-FB81ABDD37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8" name="Group 827">
                <a:extLst>
                  <a:ext uri="{FF2B5EF4-FFF2-40B4-BE49-F238E27FC236}">
                    <a16:creationId xmlns:a16="http://schemas.microsoft.com/office/drawing/2014/main" id="{0A8A42FE-9383-475A-A1FF-8064BEA6F3E6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843" name="Rectangle 842">
                  <a:extLst>
                    <a:ext uri="{FF2B5EF4-FFF2-40B4-BE49-F238E27FC236}">
                      <a16:creationId xmlns:a16="http://schemas.microsoft.com/office/drawing/2014/main" id="{392EFCB3-EBF3-46E3-8F2A-0B269ABD396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4" name="Parallelogram 843">
                  <a:extLst>
                    <a:ext uri="{FF2B5EF4-FFF2-40B4-BE49-F238E27FC236}">
                      <a16:creationId xmlns:a16="http://schemas.microsoft.com/office/drawing/2014/main" id="{E060A810-0268-467F-B172-00CB750CB2A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5" name="Parallelogram 844">
                  <a:extLst>
                    <a:ext uri="{FF2B5EF4-FFF2-40B4-BE49-F238E27FC236}">
                      <a16:creationId xmlns:a16="http://schemas.microsoft.com/office/drawing/2014/main" id="{53B0D02E-CFCC-4348-840E-8C1C6354029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6" name="Line 541">
                  <a:extLst>
                    <a:ext uri="{FF2B5EF4-FFF2-40B4-BE49-F238E27FC236}">
                      <a16:creationId xmlns:a16="http://schemas.microsoft.com/office/drawing/2014/main" id="{E72895D9-50DE-4070-8B36-4530575245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7" name="Line 542">
                  <a:extLst>
                    <a:ext uri="{FF2B5EF4-FFF2-40B4-BE49-F238E27FC236}">
                      <a16:creationId xmlns:a16="http://schemas.microsoft.com/office/drawing/2014/main" id="{7013420C-F666-4049-AECF-315404E8D2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8" name="Line 543">
                  <a:extLst>
                    <a:ext uri="{FF2B5EF4-FFF2-40B4-BE49-F238E27FC236}">
                      <a16:creationId xmlns:a16="http://schemas.microsoft.com/office/drawing/2014/main" id="{08B5C4EF-1411-41F1-881D-4706D702B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" name="Line 544">
                  <a:extLst>
                    <a:ext uri="{FF2B5EF4-FFF2-40B4-BE49-F238E27FC236}">
                      <a16:creationId xmlns:a16="http://schemas.microsoft.com/office/drawing/2014/main" id="{348563D9-0D03-4F1B-8F30-812F7AF22A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" name="Line 545">
                  <a:extLst>
                    <a:ext uri="{FF2B5EF4-FFF2-40B4-BE49-F238E27FC236}">
                      <a16:creationId xmlns:a16="http://schemas.microsoft.com/office/drawing/2014/main" id="{88877CCA-1AAD-47E4-A3F0-78E19BF2C4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51" name="Group 850">
                  <a:extLst>
                    <a:ext uri="{FF2B5EF4-FFF2-40B4-BE49-F238E27FC236}">
                      <a16:creationId xmlns:a16="http://schemas.microsoft.com/office/drawing/2014/main" id="{731A91AE-6573-49D2-94EC-B6096EE0D26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852" name="Line 546">
                    <a:extLst>
                      <a:ext uri="{FF2B5EF4-FFF2-40B4-BE49-F238E27FC236}">
                        <a16:creationId xmlns:a16="http://schemas.microsoft.com/office/drawing/2014/main" id="{C4359AA9-E32C-4369-B0C0-F6D9683EA0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3" name="Line 547">
                    <a:extLst>
                      <a:ext uri="{FF2B5EF4-FFF2-40B4-BE49-F238E27FC236}">
                        <a16:creationId xmlns:a16="http://schemas.microsoft.com/office/drawing/2014/main" id="{421F5955-0BCE-480E-918D-7B95D09185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4" name="Line 548">
                    <a:extLst>
                      <a:ext uri="{FF2B5EF4-FFF2-40B4-BE49-F238E27FC236}">
                        <a16:creationId xmlns:a16="http://schemas.microsoft.com/office/drawing/2014/main" id="{9449FADC-25C7-47B8-9729-A4144AC3A0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5" name="Line 549">
                    <a:extLst>
                      <a:ext uri="{FF2B5EF4-FFF2-40B4-BE49-F238E27FC236}">
                        <a16:creationId xmlns:a16="http://schemas.microsoft.com/office/drawing/2014/main" id="{69218723-8600-436A-A12C-1071B11FC3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29" name="Group 828">
                <a:extLst>
                  <a:ext uri="{FF2B5EF4-FFF2-40B4-BE49-F238E27FC236}">
                    <a16:creationId xmlns:a16="http://schemas.microsoft.com/office/drawing/2014/main" id="{C88006F7-F97C-4995-997D-7F96F7D6DE0B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830" name="Rectangle 829">
                  <a:extLst>
                    <a:ext uri="{FF2B5EF4-FFF2-40B4-BE49-F238E27FC236}">
                      <a16:creationId xmlns:a16="http://schemas.microsoft.com/office/drawing/2014/main" id="{577A4C1B-E8E3-413C-A15C-8D770D0D7A3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1" name="Parallelogram 830">
                  <a:extLst>
                    <a:ext uri="{FF2B5EF4-FFF2-40B4-BE49-F238E27FC236}">
                      <a16:creationId xmlns:a16="http://schemas.microsoft.com/office/drawing/2014/main" id="{9B496ACE-DE8F-4E11-B562-31DC9F871BC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2" name="Parallelogram 831">
                  <a:extLst>
                    <a:ext uri="{FF2B5EF4-FFF2-40B4-BE49-F238E27FC236}">
                      <a16:creationId xmlns:a16="http://schemas.microsoft.com/office/drawing/2014/main" id="{92BF0A49-081C-4A78-ACB0-F65EA90069A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3" name="Line 541">
                  <a:extLst>
                    <a:ext uri="{FF2B5EF4-FFF2-40B4-BE49-F238E27FC236}">
                      <a16:creationId xmlns:a16="http://schemas.microsoft.com/office/drawing/2014/main" id="{3ACB857F-7668-4209-813E-FD5343D55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4" name="Line 542">
                  <a:extLst>
                    <a:ext uri="{FF2B5EF4-FFF2-40B4-BE49-F238E27FC236}">
                      <a16:creationId xmlns:a16="http://schemas.microsoft.com/office/drawing/2014/main" id="{B597FAA1-B200-4C7F-AD44-9D04281502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" name="Line 543">
                  <a:extLst>
                    <a:ext uri="{FF2B5EF4-FFF2-40B4-BE49-F238E27FC236}">
                      <a16:creationId xmlns:a16="http://schemas.microsoft.com/office/drawing/2014/main" id="{2E9AD2B8-BFD8-4675-BB50-4C7C1EE715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" name="Line 544">
                  <a:extLst>
                    <a:ext uri="{FF2B5EF4-FFF2-40B4-BE49-F238E27FC236}">
                      <a16:creationId xmlns:a16="http://schemas.microsoft.com/office/drawing/2014/main" id="{C25F0280-DBC3-4438-B048-56A488F86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7" name="Line 545">
                  <a:extLst>
                    <a:ext uri="{FF2B5EF4-FFF2-40B4-BE49-F238E27FC236}">
                      <a16:creationId xmlns:a16="http://schemas.microsoft.com/office/drawing/2014/main" id="{7757849E-8342-4BD6-998D-57A9D49BD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38" name="Group 837">
                  <a:extLst>
                    <a:ext uri="{FF2B5EF4-FFF2-40B4-BE49-F238E27FC236}">
                      <a16:creationId xmlns:a16="http://schemas.microsoft.com/office/drawing/2014/main" id="{9526A779-61DF-4155-BA3F-47F1868AAFB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839" name="Line 546">
                    <a:extLst>
                      <a:ext uri="{FF2B5EF4-FFF2-40B4-BE49-F238E27FC236}">
                        <a16:creationId xmlns:a16="http://schemas.microsoft.com/office/drawing/2014/main" id="{5EDB605D-58CE-4D83-B829-CA7C2A053A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0" name="Line 547">
                    <a:extLst>
                      <a:ext uri="{FF2B5EF4-FFF2-40B4-BE49-F238E27FC236}">
                        <a16:creationId xmlns:a16="http://schemas.microsoft.com/office/drawing/2014/main" id="{FE2FA3E2-7A4E-471F-844F-1B45903B03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1" name="Line 548">
                    <a:extLst>
                      <a:ext uri="{FF2B5EF4-FFF2-40B4-BE49-F238E27FC236}">
                        <a16:creationId xmlns:a16="http://schemas.microsoft.com/office/drawing/2014/main" id="{F58DD00F-A134-4B6A-B605-BA1D8189B0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2" name="Line 549">
                    <a:extLst>
                      <a:ext uri="{FF2B5EF4-FFF2-40B4-BE49-F238E27FC236}">
                        <a16:creationId xmlns:a16="http://schemas.microsoft.com/office/drawing/2014/main" id="{0FBCF05B-5E2C-4170-A10A-1E02DF9290D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65" name="Group 764">
              <a:extLst>
                <a:ext uri="{FF2B5EF4-FFF2-40B4-BE49-F238E27FC236}">
                  <a16:creationId xmlns:a16="http://schemas.microsoft.com/office/drawing/2014/main" id="{F60E381F-6AC7-4B69-93CB-0023FCEB090E}"/>
                </a:ext>
              </a:extLst>
            </p:cNvPr>
            <p:cNvGrpSpPr/>
            <p:nvPr/>
          </p:nvGrpSpPr>
          <p:grpSpPr>
            <a:xfrm>
              <a:off x="4398198" y="1734697"/>
              <a:ext cx="264286" cy="258080"/>
              <a:chOff x="340137" y="2760312"/>
              <a:chExt cx="264286" cy="258080"/>
            </a:xfrm>
          </p:grpSpPr>
          <p:sp>
            <p:nvSpPr>
              <p:cNvPr id="808" name="Rectangle 807">
                <a:extLst>
                  <a:ext uri="{FF2B5EF4-FFF2-40B4-BE49-F238E27FC236}">
                    <a16:creationId xmlns:a16="http://schemas.microsoft.com/office/drawing/2014/main" id="{D4FE6D30-FF17-4685-B33C-53F6A33DECD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9" name="Parallelogram 808">
                <a:extLst>
                  <a:ext uri="{FF2B5EF4-FFF2-40B4-BE49-F238E27FC236}">
                    <a16:creationId xmlns:a16="http://schemas.microsoft.com/office/drawing/2014/main" id="{DC96DC8E-0AE0-4F10-AAC1-4CADB609F94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0" name="Parallelogram 809">
                <a:extLst>
                  <a:ext uri="{FF2B5EF4-FFF2-40B4-BE49-F238E27FC236}">
                    <a16:creationId xmlns:a16="http://schemas.microsoft.com/office/drawing/2014/main" id="{0CFA6499-0922-4C48-97B1-95D39A074E7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1" name="Line 541">
                <a:extLst>
                  <a:ext uri="{FF2B5EF4-FFF2-40B4-BE49-F238E27FC236}">
                    <a16:creationId xmlns:a16="http://schemas.microsoft.com/office/drawing/2014/main" id="{2A8BCAD4-D95B-418E-88C3-E6EC31184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2" name="Line 542">
                <a:extLst>
                  <a:ext uri="{FF2B5EF4-FFF2-40B4-BE49-F238E27FC236}">
                    <a16:creationId xmlns:a16="http://schemas.microsoft.com/office/drawing/2014/main" id="{0384DAE5-0880-4552-B6AF-69C761A47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3" name="Line 543">
                <a:extLst>
                  <a:ext uri="{FF2B5EF4-FFF2-40B4-BE49-F238E27FC236}">
                    <a16:creationId xmlns:a16="http://schemas.microsoft.com/office/drawing/2014/main" id="{CF057359-0D39-42A5-8BC6-750A1BDD18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4" name="Line 544">
                <a:extLst>
                  <a:ext uri="{FF2B5EF4-FFF2-40B4-BE49-F238E27FC236}">
                    <a16:creationId xmlns:a16="http://schemas.microsoft.com/office/drawing/2014/main" id="{25487E4C-EE66-4B6B-86C6-8FACA97AB7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5" name="Line 545">
                <a:extLst>
                  <a:ext uri="{FF2B5EF4-FFF2-40B4-BE49-F238E27FC236}">
                    <a16:creationId xmlns:a16="http://schemas.microsoft.com/office/drawing/2014/main" id="{DE8C6808-DD7A-4E8A-9AB3-E05E6550AC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16" name="Group 815">
                <a:extLst>
                  <a:ext uri="{FF2B5EF4-FFF2-40B4-BE49-F238E27FC236}">
                    <a16:creationId xmlns:a16="http://schemas.microsoft.com/office/drawing/2014/main" id="{C7212963-2C24-4374-B64C-8F7D0CDB49E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817" name="Line 546">
                  <a:extLst>
                    <a:ext uri="{FF2B5EF4-FFF2-40B4-BE49-F238E27FC236}">
                      <a16:creationId xmlns:a16="http://schemas.microsoft.com/office/drawing/2014/main" id="{8C224413-707D-47E5-9DEB-B0DB083072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8" name="Line 547">
                  <a:extLst>
                    <a:ext uri="{FF2B5EF4-FFF2-40B4-BE49-F238E27FC236}">
                      <a16:creationId xmlns:a16="http://schemas.microsoft.com/office/drawing/2014/main" id="{BC5B7243-9309-441A-8AA7-540600EEF8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" name="Line 548">
                  <a:extLst>
                    <a:ext uri="{FF2B5EF4-FFF2-40B4-BE49-F238E27FC236}">
                      <a16:creationId xmlns:a16="http://schemas.microsoft.com/office/drawing/2014/main" id="{5659AB7E-C000-4E81-97C9-95412A7395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" name="Line 549">
                  <a:extLst>
                    <a:ext uri="{FF2B5EF4-FFF2-40B4-BE49-F238E27FC236}">
                      <a16:creationId xmlns:a16="http://schemas.microsoft.com/office/drawing/2014/main" id="{E09CA892-688F-4A5F-8A8E-2226B78B4B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6" name="Group 765">
              <a:extLst>
                <a:ext uri="{FF2B5EF4-FFF2-40B4-BE49-F238E27FC236}">
                  <a16:creationId xmlns:a16="http://schemas.microsoft.com/office/drawing/2014/main" id="{EC7A7F38-803C-4062-BF27-06C52C95DEB2}"/>
                </a:ext>
              </a:extLst>
            </p:cNvPr>
            <p:cNvGrpSpPr/>
            <p:nvPr/>
          </p:nvGrpSpPr>
          <p:grpSpPr>
            <a:xfrm>
              <a:off x="4322643" y="1805876"/>
              <a:ext cx="264286" cy="258080"/>
              <a:chOff x="340137" y="2760312"/>
              <a:chExt cx="264286" cy="258080"/>
            </a:xfrm>
          </p:grpSpPr>
          <p:sp>
            <p:nvSpPr>
              <p:cNvPr id="795" name="Rectangle 794">
                <a:extLst>
                  <a:ext uri="{FF2B5EF4-FFF2-40B4-BE49-F238E27FC236}">
                    <a16:creationId xmlns:a16="http://schemas.microsoft.com/office/drawing/2014/main" id="{9DD7C76E-D785-4CC0-AA8D-5AF945CAAC5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6" name="Parallelogram 795">
                <a:extLst>
                  <a:ext uri="{FF2B5EF4-FFF2-40B4-BE49-F238E27FC236}">
                    <a16:creationId xmlns:a16="http://schemas.microsoft.com/office/drawing/2014/main" id="{9201FA76-341D-465B-B8F8-BB91E2D960DA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7" name="Parallelogram 796">
                <a:extLst>
                  <a:ext uri="{FF2B5EF4-FFF2-40B4-BE49-F238E27FC236}">
                    <a16:creationId xmlns:a16="http://schemas.microsoft.com/office/drawing/2014/main" id="{BAE1516E-5434-4C22-8155-25E2B887CD9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8" name="Line 541">
                <a:extLst>
                  <a:ext uri="{FF2B5EF4-FFF2-40B4-BE49-F238E27FC236}">
                    <a16:creationId xmlns:a16="http://schemas.microsoft.com/office/drawing/2014/main" id="{C7653244-60D3-4BB6-8A8D-9377E9D69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" name="Line 542">
                <a:extLst>
                  <a:ext uri="{FF2B5EF4-FFF2-40B4-BE49-F238E27FC236}">
                    <a16:creationId xmlns:a16="http://schemas.microsoft.com/office/drawing/2014/main" id="{7AB1AB43-C135-4B95-8B97-DCD712525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0" name="Line 543">
                <a:extLst>
                  <a:ext uri="{FF2B5EF4-FFF2-40B4-BE49-F238E27FC236}">
                    <a16:creationId xmlns:a16="http://schemas.microsoft.com/office/drawing/2014/main" id="{EDF499B5-401C-46F0-88BC-D99F715F09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1" name="Line 544">
                <a:extLst>
                  <a:ext uri="{FF2B5EF4-FFF2-40B4-BE49-F238E27FC236}">
                    <a16:creationId xmlns:a16="http://schemas.microsoft.com/office/drawing/2014/main" id="{E01E9FC7-0D5B-4427-91AD-5B88A16C1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2" name="Line 545">
                <a:extLst>
                  <a:ext uri="{FF2B5EF4-FFF2-40B4-BE49-F238E27FC236}">
                    <a16:creationId xmlns:a16="http://schemas.microsoft.com/office/drawing/2014/main" id="{9170F09E-AAFD-4AE8-ADEE-5C1931C8AD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03" name="Group 802">
                <a:extLst>
                  <a:ext uri="{FF2B5EF4-FFF2-40B4-BE49-F238E27FC236}">
                    <a16:creationId xmlns:a16="http://schemas.microsoft.com/office/drawing/2014/main" id="{5D6C1FF1-30C0-40DB-98C1-2EA68A7E385C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804" name="Line 546">
                  <a:extLst>
                    <a:ext uri="{FF2B5EF4-FFF2-40B4-BE49-F238E27FC236}">
                      <a16:creationId xmlns:a16="http://schemas.microsoft.com/office/drawing/2014/main" id="{AC46A2E7-62B9-4901-856D-D4603EAE6D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5" name="Line 547">
                  <a:extLst>
                    <a:ext uri="{FF2B5EF4-FFF2-40B4-BE49-F238E27FC236}">
                      <a16:creationId xmlns:a16="http://schemas.microsoft.com/office/drawing/2014/main" id="{72F73601-46E2-4222-A8A9-B280364FA4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6" name="Line 548">
                  <a:extLst>
                    <a:ext uri="{FF2B5EF4-FFF2-40B4-BE49-F238E27FC236}">
                      <a16:creationId xmlns:a16="http://schemas.microsoft.com/office/drawing/2014/main" id="{1D73595D-1CE1-4532-BD32-126CD6C276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7" name="Line 549">
                  <a:extLst>
                    <a:ext uri="{FF2B5EF4-FFF2-40B4-BE49-F238E27FC236}">
                      <a16:creationId xmlns:a16="http://schemas.microsoft.com/office/drawing/2014/main" id="{04CAD195-FCA0-406C-BF08-A9E604C8E8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7" name="Group 766">
              <a:extLst>
                <a:ext uri="{FF2B5EF4-FFF2-40B4-BE49-F238E27FC236}">
                  <a16:creationId xmlns:a16="http://schemas.microsoft.com/office/drawing/2014/main" id="{3B3095CE-4A89-4E39-AFD6-5A0330B5F5CF}"/>
                </a:ext>
              </a:extLst>
            </p:cNvPr>
            <p:cNvGrpSpPr/>
            <p:nvPr/>
          </p:nvGrpSpPr>
          <p:grpSpPr>
            <a:xfrm>
              <a:off x="4248056" y="1877838"/>
              <a:ext cx="264286" cy="258080"/>
              <a:chOff x="340137" y="2760312"/>
              <a:chExt cx="264286" cy="258080"/>
            </a:xfrm>
          </p:grpSpPr>
          <p:sp>
            <p:nvSpPr>
              <p:cNvPr id="782" name="Rectangle 781">
                <a:extLst>
                  <a:ext uri="{FF2B5EF4-FFF2-40B4-BE49-F238E27FC236}">
                    <a16:creationId xmlns:a16="http://schemas.microsoft.com/office/drawing/2014/main" id="{7F0D2EF7-888D-487B-928D-A86B9F9DA1F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3" name="Parallelogram 782">
                <a:extLst>
                  <a:ext uri="{FF2B5EF4-FFF2-40B4-BE49-F238E27FC236}">
                    <a16:creationId xmlns:a16="http://schemas.microsoft.com/office/drawing/2014/main" id="{3B604E7D-7968-4049-9756-64B86FCE18B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4" name="Parallelogram 783">
                <a:extLst>
                  <a:ext uri="{FF2B5EF4-FFF2-40B4-BE49-F238E27FC236}">
                    <a16:creationId xmlns:a16="http://schemas.microsoft.com/office/drawing/2014/main" id="{CFF17812-0D8E-47D9-87D5-8FDC572AB29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5" name="Line 541">
                <a:extLst>
                  <a:ext uri="{FF2B5EF4-FFF2-40B4-BE49-F238E27FC236}">
                    <a16:creationId xmlns:a16="http://schemas.microsoft.com/office/drawing/2014/main" id="{639434C2-9D4B-4769-B9E5-065F301905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6" name="Line 542">
                <a:extLst>
                  <a:ext uri="{FF2B5EF4-FFF2-40B4-BE49-F238E27FC236}">
                    <a16:creationId xmlns:a16="http://schemas.microsoft.com/office/drawing/2014/main" id="{7D38099F-6814-4B22-AA1C-FD70042D35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7" name="Line 543">
                <a:extLst>
                  <a:ext uri="{FF2B5EF4-FFF2-40B4-BE49-F238E27FC236}">
                    <a16:creationId xmlns:a16="http://schemas.microsoft.com/office/drawing/2014/main" id="{844A9365-5FD9-4A62-A264-A494FF5CF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" name="Line 544">
                <a:extLst>
                  <a:ext uri="{FF2B5EF4-FFF2-40B4-BE49-F238E27FC236}">
                    <a16:creationId xmlns:a16="http://schemas.microsoft.com/office/drawing/2014/main" id="{10155C09-8094-47BF-A431-A2C89FFE54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" name="Line 545">
                <a:extLst>
                  <a:ext uri="{FF2B5EF4-FFF2-40B4-BE49-F238E27FC236}">
                    <a16:creationId xmlns:a16="http://schemas.microsoft.com/office/drawing/2014/main" id="{BA4F2DB0-86C5-447C-838B-7899F00168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90" name="Group 789">
                <a:extLst>
                  <a:ext uri="{FF2B5EF4-FFF2-40B4-BE49-F238E27FC236}">
                    <a16:creationId xmlns:a16="http://schemas.microsoft.com/office/drawing/2014/main" id="{176A6CAE-B075-4104-9439-98ACEEEE4D6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791" name="Line 546">
                  <a:extLst>
                    <a:ext uri="{FF2B5EF4-FFF2-40B4-BE49-F238E27FC236}">
                      <a16:creationId xmlns:a16="http://schemas.microsoft.com/office/drawing/2014/main" id="{A89CFC6F-B2B5-4D37-8D88-543FBBF82D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2" name="Line 547">
                  <a:extLst>
                    <a:ext uri="{FF2B5EF4-FFF2-40B4-BE49-F238E27FC236}">
                      <a16:creationId xmlns:a16="http://schemas.microsoft.com/office/drawing/2014/main" id="{8FFD653C-3A26-4716-A9BA-7BF84755EF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3" name="Line 548">
                  <a:extLst>
                    <a:ext uri="{FF2B5EF4-FFF2-40B4-BE49-F238E27FC236}">
                      <a16:creationId xmlns:a16="http://schemas.microsoft.com/office/drawing/2014/main" id="{485E6669-AD3C-4958-8933-662B8986D0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4" name="Line 549">
                  <a:extLst>
                    <a:ext uri="{FF2B5EF4-FFF2-40B4-BE49-F238E27FC236}">
                      <a16:creationId xmlns:a16="http://schemas.microsoft.com/office/drawing/2014/main" id="{0BA4EC8A-4DC1-4292-86C1-DB9755C90B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768" name="Group 767">
              <a:extLst>
                <a:ext uri="{FF2B5EF4-FFF2-40B4-BE49-F238E27FC236}">
                  <a16:creationId xmlns:a16="http://schemas.microsoft.com/office/drawing/2014/main" id="{2BC21E18-EFF4-4116-88D9-0D00966D2CA6}"/>
                </a:ext>
              </a:extLst>
            </p:cNvPr>
            <p:cNvGrpSpPr/>
            <p:nvPr/>
          </p:nvGrpSpPr>
          <p:grpSpPr>
            <a:xfrm>
              <a:off x="4173008" y="1945568"/>
              <a:ext cx="264286" cy="258080"/>
              <a:chOff x="340137" y="2760312"/>
              <a:chExt cx="264286" cy="258080"/>
            </a:xfrm>
          </p:grpSpPr>
          <p:sp>
            <p:nvSpPr>
              <p:cNvPr id="769" name="Rectangle 768">
                <a:extLst>
                  <a:ext uri="{FF2B5EF4-FFF2-40B4-BE49-F238E27FC236}">
                    <a16:creationId xmlns:a16="http://schemas.microsoft.com/office/drawing/2014/main" id="{0CEDBBCC-F4E8-457A-842E-D3E41E2A073A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0" name="Parallelogram 769">
                <a:extLst>
                  <a:ext uri="{FF2B5EF4-FFF2-40B4-BE49-F238E27FC236}">
                    <a16:creationId xmlns:a16="http://schemas.microsoft.com/office/drawing/2014/main" id="{23245266-398D-480D-91EE-8C63F8B50CF5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Parallelogram 770">
                <a:extLst>
                  <a:ext uri="{FF2B5EF4-FFF2-40B4-BE49-F238E27FC236}">
                    <a16:creationId xmlns:a16="http://schemas.microsoft.com/office/drawing/2014/main" id="{66B7311C-8539-4265-B72B-40ECC12DC3B9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Line 541">
                <a:extLst>
                  <a:ext uri="{FF2B5EF4-FFF2-40B4-BE49-F238E27FC236}">
                    <a16:creationId xmlns:a16="http://schemas.microsoft.com/office/drawing/2014/main" id="{D8B665C0-0158-4DF4-BDAF-6C476A3A5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3" name="Line 542">
                <a:extLst>
                  <a:ext uri="{FF2B5EF4-FFF2-40B4-BE49-F238E27FC236}">
                    <a16:creationId xmlns:a16="http://schemas.microsoft.com/office/drawing/2014/main" id="{F90DBC7C-18A9-47D5-A2E3-766D9FFCD0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4" name="Line 543">
                <a:extLst>
                  <a:ext uri="{FF2B5EF4-FFF2-40B4-BE49-F238E27FC236}">
                    <a16:creationId xmlns:a16="http://schemas.microsoft.com/office/drawing/2014/main" id="{30B72AAC-F9EF-4896-96A7-CBA883214F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5" name="Line 544">
                <a:extLst>
                  <a:ext uri="{FF2B5EF4-FFF2-40B4-BE49-F238E27FC236}">
                    <a16:creationId xmlns:a16="http://schemas.microsoft.com/office/drawing/2014/main" id="{7C1D4F95-6F92-4DA4-AB80-BA7801488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6" name="Line 545">
                <a:extLst>
                  <a:ext uri="{FF2B5EF4-FFF2-40B4-BE49-F238E27FC236}">
                    <a16:creationId xmlns:a16="http://schemas.microsoft.com/office/drawing/2014/main" id="{016A701E-1B73-4C0A-86B9-BF88CFE5D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77" name="Group 776">
                <a:extLst>
                  <a:ext uri="{FF2B5EF4-FFF2-40B4-BE49-F238E27FC236}">
                    <a16:creationId xmlns:a16="http://schemas.microsoft.com/office/drawing/2014/main" id="{F007885F-18F8-4E49-8BD5-0858B978236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778" name="Line 546">
                  <a:extLst>
                    <a:ext uri="{FF2B5EF4-FFF2-40B4-BE49-F238E27FC236}">
                      <a16:creationId xmlns:a16="http://schemas.microsoft.com/office/drawing/2014/main" id="{27600ED3-841C-4548-B029-F9375E15DB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9" name="Line 547">
                  <a:extLst>
                    <a:ext uri="{FF2B5EF4-FFF2-40B4-BE49-F238E27FC236}">
                      <a16:creationId xmlns:a16="http://schemas.microsoft.com/office/drawing/2014/main" id="{3E2505CF-A3C0-4F6A-8991-DEBD93CE41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0" name="Line 548">
                  <a:extLst>
                    <a:ext uri="{FF2B5EF4-FFF2-40B4-BE49-F238E27FC236}">
                      <a16:creationId xmlns:a16="http://schemas.microsoft.com/office/drawing/2014/main" id="{62A8C593-0FA5-457D-8621-E3A12A657A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1" name="Line 549">
                  <a:extLst>
                    <a:ext uri="{FF2B5EF4-FFF2-40B4-BE49-F238E27FC236}">
                      <a16:creationId xmlns:a16="http://schemas.microsoft.com/office/drawing/2014/main" id="{B5A0CA81-CC93-44A6-BA5B-660EDB0C99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86" name="Group 985">
            <a:extLst>
              <a:ext uri="{FF2B5EF4-FFF2-40B4-BE49-F238E27FC236}">
                <a16:creationId xmlns:a16="http://schemas.microsoft.com/office/drawing/2014/main" id="{FB41EACB-5948-4FEB-AA12-A225FBC21784}"/>
              </a:ext>
            </a:extLst>
          </p:cNvPr>
          <p:cNvGrpSpPr/>
          <p:nvPr/>
        </p:nvGrpSpPr>
        <p:grpSpPr>
          <a:xfrm>
            <a:off x="4705107" y="2075190"/>
            <a:ext cx="1016356" cy="474043"/>
            <a:chOff x="3646128" y="1731054"/>
            <a:chExt cx="1016356" cy="474043"/>
          </a:xfrm>
        </p:grpSpPr>
        <p:grpSp>
          <p:nvGrpSpPr>
            <p:cNvPr id="987" name="Group 986">
              <a:extLst>
                <a:ext uri="{FF2B5EF4-FFF2-40B4-BE49-F238E27FC236}">
                  <a16:creationId xmlns:a16="http://schemas.microsoft.com/office/drawing/2014/main" id="{5C67D6B2-D21F-48D5-90B0-AA0FB82B6E7A}"/>
                </a:ext>
              </a:extLst>
            </p:cNvPr>
            <p:cNvGrpSpPr/>
            <p:nvPr/>
          </p:nvGrpSpPr>
          <p:grpSpPr>
            <a:xfrm>
              <a:off x="3851687" y="1735930"/>
              <a:ext cx="264286" cy="258080"/>
              <a:chOff x="340137" y="2760312"/>
              <a:chExt cx="264286" cy="258080"/>
            </a:xfrm>
          </p:grpSpPr>
          <p:sp>
            <p:nvSpPr>
              <p:cNvPr id="1199" name="Rectangle 1198">
                <a:extLst>
                  <a:ext uri="{FF2B5EF4-FFF2-40B4-BE49-F238E27FC236}">
                    <a16:creationId xmlns:a16="http://schemas.microsoft.com/office/drawing/2014/main" id="{2EC99E56-D7B1-4C11-875A-02558410BD1A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0" name="Parallelogram 1199">
                <a:extLst>
                  <a:ext uri="{FF2B5EF4-FFF2-40B4-BE49-F238E27FC236}">
                    <a16:creationId xmlns:a16="http://schemas.microsoft.com/office/drawing/2014/main" id="{ECFF9748-7D7F-4EC6-9D55-49DF1B0EB8D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1" name="Parallelogram 1200">
                <a:extLst>
                  <a:ext uri="{FF2B5EF4-FFF2-40B4-BE49-F238E27FC236}">
                    <a16:creationId xmlns:a16="http://schemas.microsoft.com/office/drawing/2014/main" id="{5D5E78DE-F172-49CA-A46B-F5C0AD8CB3D1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2" name="Line 541">
                <a:extLst>
                  <a:ext uri="{FF2B5EF4-FFF2-40B4-BE49-F238E27FC236}">
                    <a16:creationId xmlns:a16="http://schemas.microsoft.com/office/drawing/2014/main" id="{FBC3F7F5-E368-4BD0-A7AD-143F77E8A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3" name="Line 542">
                <a:extLst>
                  <a:ext uri="{FF2B5EF4-FFF2-40B4-BE49-F238E27FC236}">
                    <a16:creationId xmlns:a16="http://schemas.microsoft.com/office/drawing/2014/main" id="{F8E44FF8-843C-4098-9708-0D94FE0FC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4" name="Line 543">
                <a:extLst>
                  <a:ext uri="{FF2B5EF4-FFF2-40B4-BE49-F238E27FC236}">
                    <a16:creationId xmlns:a16="http://schemas.microsoft.com/office/drawing/2014/main" id="{E2F677AC-2385-469A-9791-6EE079083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5" name="Line 544">
                <a:extLst>
                  <a:ext uri="{FF2B5EF4-FFF2-40B4-BE49-F238E27FC236}">
                    <a16:creationId xmlns:a16="http://schemas.microsoft.com/office/drawing/2014/main" id="{8C8E5788-9D03-4023-9B54-4CCB8F7E8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6" name="Line 545">
                <a:extLst>
                  <a:ext uri="{FF2B5EF4-FFF2-40B4-BE49-F238E27FC236}">
                    <a16:creationId xmlns:a16="http://schemas.microsoft.com/office/drawing/2014/main" id="{1068791E-4C99-41B7-BCBB-BF1637569D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07" name="Group 1206">
                <a:extLst>
                  <a:ext uri="{FF2B5EF4-FFF2-40B4-BE49-F238E27FC236}">
                    <a16:creationId xmlns:a16="http://schemas.microsoft.com/office/drawing/2014/main" id="{B80BAC30-5B7B-4CAD-9401-D5E3FDB6A555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1208" name="Line 546">
                  <a:extLst>
                    <a:ext uri="{FF2B5EF4-FFF2-40B4-BE49-F238E27FC236}">
                      <a16:creationId xmlns:a16="http://schemas.microsoft.com/office/drawing/2014/main" id="{258979B8-8B76-42A3-AE97-DE0300C67E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9" name="Line 547">
                  <a:extLst>
                    <a:ext uri="{FF2B5EF4-FFF2-40B4-BE49-F238E27FC236}">
                      <a16:creationId xmlns:a16="http://schemas.microsoft.com/office/drawing/2014/main" id="{B0A0E477-3F0E-44B8-B133-611BD3B8B8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0" name="Line 548">
                  <a:extLst>
                    <a:ext uri="{FF2B5EF4-FFF2-40B4-BE49-F238E27FC236}">
                      <a16:creationId xmlns:a16="http://schemas.microsoft.com/office/drawing/2014/main" id="{586839D6-4198-4231-965D-C1FD26CCFE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1" name="Line 549">
                  <a:extLst>
                    <a:ext uri="{FF2B5EF4-FFF2-40B4-BE49-F238E27FC236}">
                      <a16:creationId xmlns:a16="http://schemas.microsoft.com/office/drawing/2014/main" id="{FF9CD25A-B580-4FB0-86F6-8636FC7951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88" name="Group 987">
              <a:extLst>
                <a:ext uri="{FF2B5EF4-FFF2-40B4-BE49-F238E27FC236}">
                  <a16:creationId xmlns:a16="http://schemas.microsoft.com/office/drawing/2014/main" id="{4E840215-0CC6-4F54-B81C-AC7A74FC9BB9}"/>
                </a:ext>
              </a:extLst>
            </p:cNvPr>
            <p:cNvGrpSpPr/>
            <p:nvPr/>
          </p:nvGrpSpPr>
          <p:grpSpPr>
            <a:xfrm>
              <a:off x="4030371" y="1733245"/>
              <a:ext cx="264286" cy="258080"/>
              <a:chOff x="340137" y="2760312"/>
              <a:chExt cx="264286" cy="258080"/>
            </a:xfrm>
          </p:grpSpPr>
          <p:sp>
            <p:nvSpPr>
              <p:cNvPr id="1186" name="Rectangle 1185">
                <a:extLst>
                  <a:ext uri="{FF2B5EF4-FFF2-40B4-BE49-F238E27FC236}">
                    <a16:creationId xmlns:a16="http://schemas.microsoft.com/office/drawing/2014/main" id="{AADA265E-540D-45AF-8AA4-72B3B25A2BA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7" name="Parallelogram 1186">
                <a:extLst>
                  <a:ext uri="{FF2B5EF4-FFF2-40B4-BE49-F238E27FC236}">
                    <a16:creationId xmlns:a16="http://schemas.microsoft.com/office/drawing/2014/main" id="{D55D7120-3EA1-4183-A1A2-CD2CA82677B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8" name="Parallelogram 1187">
                <a:extLst>
                  <a:ext uri="{FF2B5EF4-FFF2-40B4-BE49-F238E27FC236}">
                    <a16:creationId xmlns:a16="http://schemas.microsoft.com/office/drawing/2014/main" id="{F504DDEA-4807-44C1-AE6C-58FCBE3BE64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9" name="Line 541">
                <a:extLst>
                  <a:ext uri="{FF2B5EF4-FFF2-40B4-BE49-F238E27FC236}">
                    <a16:creationId xmlns:a16="http://schemas.microsoft.com/office/drawing/2014/main" id="{3A71EF18-8F85-448F-BE18-C38AE519F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0" name="Line 542">
                <a:extLst>
                  <a:ext uri="{FF2B5EF4-FFF2-40B4-BE49-F238E27FC236}">
                    <a16:creationId xmlns:a16="http://schemas.microsoft.com/office/drawing/2014/main" id="{B063CC36-8029-4F3D-8EE8-D60F38E570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1" name="Line 543">
                <a:extLst>
                  <a:ext uri="{FF2B5EF4-FFF2-40B4-BE49-F238E27FC236}">
                    <a16:creationId xmlns:a16="http://schemas.microsoft.com/office/drawing/2014/main" id="{0A62452A-6F48-44E5-9324-A1607A5ED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2" name="Line 544">
                <a:extLst>
                  <a:ext uri="{FF2B5EF4-FFF2-40B4-BE49-F238E27FC236}">
                    <a16:creationId xmlns:a16="http://schemas.microsoft.com/office/drawing/2014/main" id="{E44E6D3E-8515-43A5-B60C-725AF9D46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3" name="Line 545">
                <a:extLst>
                  <a:ext uri="{FF2B5EF4-FFF2-40B4-BE49-F238E27FC236}">
                    <a16:creationId xmlns:a16="http://schemas.microsoft.com/office/drawing/2014/main" id="{B4DB2609-7FAF-43FB-A7D6-DFCE07BADB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94" name="Group 1193">
                <a:extLst>
                  <a:ext uri="{FF2B5EF4-FFF2-40B4-BE49-F238E27FC236}">
                    <a16:creationId xmlns:a16="http://schemas.microsoft.com/office/drawing/2014/main" id="{7602C032-69ED-465D-8D63-46B7A093FE42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1195" name="Line 546">
                  <a:extLst>
                    <a:ext uri="{FF2B5EF4-FFF2-40B4-BE49-F238E27FC236}">
                      <a16:creationId xmlns:a16="http://schemas.microsoft.com/office/drawing/2014/main" id="{1D479680-0E5A-4D5C-AEF0-FD6AF9282E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6" name="Line 547">
                  <a:extLst>
                    <a:ext uri="{FF2B5EF4-FFF2-40B4-BE49-F238E27FC236}">
                      <a16:creationId xmlns:a16="http://schemas.microsoft.com/office/drawing/2014/main" id="{7F3DD77F-92EE-44FE-B024-B6004EBFC1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7" name="Line 548">
                  <a:extLst>
                    <a:ext uri="{FF2B5EF4-FFF2-40B4-BE49-F238E27FC236}">
                      <a16:creationId xmlns:a16="http://schemas.microsoft.com/office/drawing/2014/main" id="{D279C427-A43A-4001-A72F-0CD0029196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" name="Line 549">
                  <a:extLst>
                    <a:ext uri="{FF2B5EF4-FFF2-40B4-BE49-F238E27FC236}">
                      <a16:creationId xmlns:a16="http://schemas.microsoft.com/office/drawing/2014/main" id="{9D055A69-EFB4-4C9C-9374-7DAF77A815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89" name="Group 988">
              <a:extLst>
                <a:ext uri="{FF2B5EF4-FFF2-40B4-BE49-F238E27FC236}">
                  <a16:creationId xmlns:a16="http://schemas.microsoft.com/office/drawing/2014/main" id="{D4BA7F59-DC62-400C-9C5B-2B71799AD07D}"/>
                </a:ext>
              </a:extLst>
            </p:cNvPr>
            <p:cNvGrpSpPr/>
            <p:nvPr/>
          </p:nvGrpSpPr>
          <p:grpSpPr>
            <a:xfrm>
              <a:off x="4216019" y="1731054"/>
              <a:ext cx="264286" cy="258080"/>
              <a:chOff x="340137" y="2760312"/>
              <a:chExt cx="264286" cy="258080"/>
            </a:xfrm>
          </p:grpSpPr>
          <p:sp>
            <p:nvSpPr>
              <p:cNvPr id="1173" name="Rectangle 1172">
                <a:extLst>
                  <a:ext uri="{FF2B5EF4-FFF2-40B4-BE49-F238E27FC236}">
                    <a16:creationId xmlns:a16="http://schemas.microsoft.com/office/drawing/2014/main" id="{B867BF79-969F-465E-9C31-80F1AB668B7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4" name="Parallelogram 1173">
                <a:extLst>
                  <a:ext uri="{FF2B5EF4-FFF2-40B4-BE49-F238E27FC236}">
                    <a16:creationId xmlns:a16="http://schemas.microsoft.com/office/drawing/2014/main" id="{1E22D35E-6020-472A-8901-484A876812F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5" name="Parallelogram 1174">
                <a:extLst>
                  <a:ext uri="{FF2B5EF4-FFF2-40B4-BE49-F238E27FC236}">
                    <a16:creationId xmlns:a16="http://schemas.microsoft.com/office/drawing/2014/main" id="{C98A5668-D2CC-441D-9028-5B4C4AA0953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6" name="Line 541">
                <a:extLst>
                  <a:ext uri="{FF2B5EF4-FFF2-40B4-BE49-F238E27FC236}">
                    <a16:creationId xmlns:a16="http://schemas.microsoft.com/office/drawing/2014/main" id="{BD80C69C-6418-4D98-B489-499620FD1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" name="Line 542">
                <a:extLst>
                  <a:ext uri="{FF2B5EF4-FFF2-40B4-BE49-F238E27FC236}">
                    <a16:creationId xmlns:a16="http://schemas.microsoft.com/office/drawing/2014/main" id="{0DAE714E-A34F-46D5-8959-21BD85E6D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" name="Line 543">
                <a:extLst>
                  <a:ext uri="{FF2B5EF4-FFF2-40B4-BE49-F238E27FC236}">
                    <a16:creationId xmlns:a16="http://schemas.microsoft.com/office/drawing/2014/main" id="{0F33E6D1-902F-4493-81FE-3045F07176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" name="Line 544">
                <a:extLst>
                  <a:ext uri="{FF2B5EF4-FFF2-40B4-BE49-F238E27FC236}">
                    <a16:creationId xmlns:a16="http://schemas.microsoft.com/office/drawing/2014/main" id="{4F9D170E-83A3-4709-A10D-C02F0A2B6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" name="Line 545">
                <a:extLst>
                  <a:ext uri="{FF2B5EF4-FFF2-40B4-BE49-F238E27FC236}">
                    <a16:creationId xmlns:a16="http://schemas.microsoft.com/office/drawing/2014/main" id="{A08D04D1-9A6B-4BE5-BF26-A857BB77D3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81" name="Group 1180">
                <a:extLst>
                  <a:ext uri="{FF2B5EF4-FFF2-40B4-BE49-F238E27FC236}">
                    <a16:creationId xmlns:a16="http://schemas.microsoft.com/office/drawing/2014/main" id="{07699FC3-E76D-4295-8533-C63DE2CE5CA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182" name="Line 546">
                  <a:extLst>
                    <a:ext uri="{FF2B5EF4-FFF2-40B4-BE49-F238E27FC236}">
                      <a16:creationId xmlns:a16="http://schemas.microsoft.com/office/drawing/2014/main" id="{F0F13BA9-53EB-4798-831A-93EAD06F93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3" name="Line 547">
                  <a:extLst>
                    <a:ext uri="{FF2B5EF4-FFF2-40B4-BE49-F238E27FC236}">
                      <a16:creationId xmlns:a16="http://schemas.microsoft.com/office/drawing/2014/main" id="{7F6538EA-B24A-4666-A67A-31F8E6B4EF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4" name="Line 548">
                  <a:extLst>
                    <a:ext uri="{FF2B5EF4-FFF2-40B4-BE49-F238E27FC236}">
                      <a16:creationId xmlns:a16="http://schemas.microsoft.com/office/drawing/2014/main" id="{61B95FC4-078E-4A75-AA8C-A504F6D847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5" name="Line 549">
                  <a:extLst>
                    <a:ext uri="{FF2B5EF4-FFF2-40B4-BE49-F238E27FC236}">
                      <a16:creationId xmlns:a16="http://schemas.microsoft.com/office/drawing/2014/main" id="{7562762A-E90D-4C5F-AB92-435A27ABA2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0" name="Group 989">
              <a:extLst>
                <a:ext uri="{FF2B5EF4-FFF2-40B4-BE49-F238E27FC236}">
                  <a16:creationId xmlns:a16="http://schemas.microsoft.com/office/drawing/2014/main" id="{4A067434-D1C3-4F90-BC09-58EA11BFF685}"/>
                </a:ext>
              </a:extLst>
            </p:cNvPr>
            <p:cNvGrpSpPr/>
            <p:nvPr/>
          </p:nvGrpSpPr>
          <p:grpSpPr>
            <a:xfrm>
              <a:off x="3646128" y="1800689"/>
              <a:ext cx="766475" cy="404408"/>
              <a:chOff x="2526156" y="1812515"/>
              <a:chExt cx="766475" cy="404408"/>
            </a:xfrm>
          </p:grpSpPr>
          <p:grpSp>
            <p:nvGrpSpPr>
              <p:cNvPr id="1047" name="Group 1046">
                <a:extLst>
                  <a:ext uri="{FF2B5EF4-FFF2-40B4-BE49-F238E27FC236}">
                    <a16:creationId xmlns:a16="http://schemas.microsoft.com/office/drawing/2014/main" id="{B0BC3AC2-AC1B-42D1-AA34-0DD17A48C3AB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1160" name="Rectangle 1159">
                  <a:extLst>
                    <a:ext uri="{FF2B5EF4-FFF2-40B4-BE49-F238E27FC236}">
                      <a16:creationId xmlns:a16="http://schemas.microsoft.com/office/drawing/2014/main" id="{8823A964-24BC-465B-A1EB-CBDCA97934A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1" name="Parallelogram 1160">
                  <a:extLst>
                    <a:ext uri="{FF2B5EF4-FFF2-40B4-BE49-F238E27FC236}">
                      <a16:creationId xmlns:a16="http://schemas.microsoft.com/office/drawing/2014/main" id="{21FDA695-5C90-4BAC-A472-19BE1CF5C6D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2" name="Parallelogram 1161">
                  <a:extLst>
                    <a:ext uri="{FF2B5EF4-FFF2-40B4-BE49-F238E27FC236}">
                      <a16:creationId xmlns:a16="http://schemas.microsoft.com/office/drawing/2014/main" id="{8940CAF9-36B7-40EA-8F16-CCBEF19F902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3" name="Line 541">
                  <a:extLst>
                    <a:ext uri="{FF2B5EF4-FFF2-40B4-BE49-F238E27FC236}">
                      <a16:creationId xmlns:a16="http://schemas.microsoft.com/office/drawing/2014/main" id="{EB591700-D527-413F-8BB0-F8F45FE6F3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4" name="Line 542">
                  <a:extLst>
                    <a:ext uri="{FF2B5EF4-FFF2-40B4-BE49-F238E27FC236}">
                      <a16:creationId xmlns:a16="http://schemas.microsoft.com/office/drawing/2014/main" id="{29C01061-EAB5-4313-9039-624481C3CC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5" name="Line 543">
                  <a:extLst>
                    <a:ext uri="{FF2B5EF4-FFF2-40B4-BE49-F238E27FC236}">
                      <a16:creationId xmlns:a16="http://schemas.microsoft.com/office/drawing/2014/main" id="{112D09DE-BA95-4D01-AF46-198D3012D9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6" name="Line 544">
                  <a:extLst>
                    <a:ext uri="{FF2B5EF4-FFF2-40B4-BE49-F238E27FC236}">
                      <a16:creationId xmlns:a16="http://schemas.microsoft.com/office/drawing/2014/main" id="{48957EEB-77FC-49CD-8A14-A4669E1A3A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7" name="Line 545">
                  <a:extLst>
                    <a:ext uri="{FF2B5EF4-FFF2-40B4-BE49-F238E27FC236}">
                      <a16:creationId xmlns:a16="http://schemas.microsoft.com/office/drawing/2014/main" id="{769829D3-A89A-4D74-9CF2-01A7BC7FA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68" name="Group 1167">
                  <a:extLst>
                    <a:ext uri="{FF2B5EF4-FFF2-40B4-BE49-F238E27FC236}">
                      <a16:creationId xmlns:a16="http://schemas.microsoft.com/office/drawing/2014/main" id="{6D406CE8-D3EC-444C-A340-9A90FF352FC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169" name="Line 546">
                    <a:extLst>
                      <a:ext uri="{FF2B5EF4-FFF2-40B4-BE49-F238E27FC236}">
                        <a16:creationId xmlns:a16="http://schemas.microsoft.com/office/drawing/2014/main" id="{3236032D-AA18-406E-9D2B-D4422E718F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70" name="Line 547">
                    <a:extLst>
                      <a:ext uri="{FF2B5EF4-FFF2-40B4-BE49-F238E27FC236}">
                        <a16:creationId xmlns:a16="http://schemas.microsoft.com/office/drawing/2014/main" id="{FDDD7F7A-0CBA-48C0-94C6-C0E75B4A6E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71" name="Line 548">
                    <a:extLst>
                      <a:ext uri="{FF2B5EF4-FFF2-40B4-BE49-F238E27FC236}">
                        <a16:creationId xmlns:a16="http://schemas.microsoft.com/office/drawing/2014/main" id="{DA521239-7487-491C-8251-CE2B2B6125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72" name="Line 549">
                    <a:extLst>
                      <a:ext uri="{FF2B5EF4-FFF2-40B4-BE49-F238E27FC236}">
                        <a16:creationId xmlns:a16="http://schemas.microsoft.com/office/drawing/2014/main" id="{68A1BD31-4123-4A4D-A2F7-989C28C34A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48" name="Group 1047">
                <a:extLst>
                  <a:ext uri="{FF2B5EF4-FFF2-40B4-BE49-F238E27FC236}">
                    <a16:creationId xmlns:a16="http://schemas.microsoft.com/office/drawing/2014/main" id="{1D6C2672-9065-4774-BA59-0A2486C0F028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1147" name="Rectangle 1146">
                  <a:extLst>
                    <a:ext uri="{FF2B5EF4-FFF2-40B4-BE49-F238E27FC236}">
                      <a16:creationId xmlns:a16="http://schemas.microsoft.com/office/drawing/2014/main" id="{6105DF88-F5CA-4956-B06E-E24676D941C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8" name="Parallelogram 1147">
                  <a:extLst>
                    <a:ext uri="{FF2B5EF4-FFF2-40B4-BE49-F238E27FC236}">
                      <a16:creationId xmlns:a16="http://schemas.microsoft.com/office/drawing/2014/main" id="{F9370353-7885-45F1-A9C0-44D417D32AE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9" name="Parallelogram 1148">
                  <a:extLst>
                    <a:ext uri="{FF2B5EF4-FFF2-40B4-BE49-F238E27FC236}">
                      <a16:creationId xmlns:a16="http://schemas.microsoft.com/office/drawing/2014/main" id="{77BBA2BF-C569-4AD1-B0BD-C798973BB1E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0" name="Line 541">
                  <a:extLst>
                    <a:ext uri="{FF2B5EF4-FFF2-40B4-BE49-F238E27FC236}">
                      <a16:creationId xmlns:a16="http://schemas.microsoft.com/office/drawing/2014/main" id="{E34F9899-6361-4F11-AC1C-EEB2B42015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1" name="Line 542">
                  <a:extLst>
                    <a:ext uri="{FF2B5EF4-FFF2-40B4-BE49-F238E27FC236}">
                      <a16:creationId xmlns:a16="http://schemas.microsoft.com/office/drawing/2014/main" id="{18D6287A-7C88-4C56-AACB-D543DC495C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2" name="Line 543">
                  <a:extLst>
                    <a:ext uri="{FF2B5EF4-FFF2-40B4-BE49-F238E27FC236}">
                      <a16:creationId xmlns:a16="http://schemas.microsoft.com/office/drawing/2014/main" id="{DB1779FD-1D6D-4AC1-8AB6-14E85EC5D2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3" name="Line 544">
                  <a:extLst>
                    <a:ext uri="{FF2B5EF4-FFF2-40B4-BE49-F238E27FC236}">
                      <a16:creationId xmlns:a16="http://schemas.microsoft.com/office/drawing/2014/main" id="{DC8B2EB6-3A3E-4897-AC90-8B0AB63B39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4" name="Line 545">
                  <a:extLst>
                    <a:ext uri="{FF2B5EF4-FFF2-40B4-BE49-F238E27FC236}">
                      <a16:creationId xmlns:a16="http://schemas.microsoft.com/office/drawing/2014/main" id="{B7FCF702-104E-4B5C-80B7-F9E5504290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55" name="Group 1154">
                  <a:extLst>
                    <a:ext uri="{FF2B5EF4-FFF2-40B4-BE49-F238E27FC236}">
                      <a16:creationId xmlns:a16="http://schemas.microsoft.com/office/drawing/2014/main" id="{FF418C1F-6DF6-4393-87BC-154514370C5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156" name="Line 546">
                    <a:extLst>
                      <a:ext uri="{FF2B5EF4-FFF2-40B4-BE49-F238E27FC236}">
                        <a16:creationId xmlns:a16="http://schemas.microsoft.com/office/drawing/2014/main" id="{ACBA21F6-5B1C-4CD9-992B-E21FD02920D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7" name="Line 547">
                    <a:extLst>
                      <a:ext uri="{FF2B5EF4-FFF2-40B4-BE49-F238E27FC236}">
                        <a16:creationId xmlns:a16="http://schemas.microsoft.com/office/drawing/2014/main" id="{9F5A0910-236B-461B-AF75-FA3613CA23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8" name="Line 548">
                    <a:extLst>
                      <a:ext uri="{FF2B5EF4-FFF2-40B4-BE49-F238E27FC236}">
                        <a16:creationId xmlns:a16="http://schemas.microsoft.com/office/drawing/2014/main" id="{33C3C242-7A96-4F4D-A03D-F5FD103D3F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9" name="Line 549">
                    <a:extLst>
                      <a:ext uri="{FF2B5EF4-FFF2-40B4-BE49-F238E27FC236}">
                        <a16:creationId xmlns:a16="http://schemas.microsoft.com/office/drawing/2014/main" id="{7FAE949D-3758-4909-A6A1-3209E86BB5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49" name="Group 1048">
                <a:extLst>
                  <a:ext uri="{FF2B5EF4-FFF2-40B4-BE49-F238E27FC236}">
                    <a16:creationId xmlns:a16="http://schemas.microsoft.com/office/drawing/2014/main" id="{F302538C-3D1D-4327-B964-4467D8E087C1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1134" name="Rectangle 1133">
                  <a:extLst>
                    <a:ext uri="{FF2B5EF4-FFF2-40B4-BE49-F238E27FC236}">
                      <a16:creationId xmlns:a16="http://schemas.microsoft.com/office/drawing/2014/main" id="{4F3A9262-DB7C-4957-A1D2-DF35ACEC282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5" name="Parallelogram 1134">
                  <a:extLst>
                    <a:ext uri="{FF2B5EF4-FFF2-40B4-BE49-F238E27FC236}">
                      <a16:creationId xmlns:a16="http://schemas.microsoft.com/office/drawing/2014/main" id="{BC40F59B-C599-42D4-AEBE-A69DFA177FB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6" name="Parallelogram 1135">
                  <a:extLst>
                    <a:ext uri="{FF2B5EF4-FFF2-40B4-BE49-F238E27FC236}">
                      <a16:creationId xmlns:a16="http://schemas.microsoft.com/office/drawing/2014/main" id="{3CCE32CA-1611-49DC-95FE-F7B28EF2DDB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7" name="Line 541">
                  <a:extLst>
                    <a:ext uri="{FF2B5EF4-FFF2-40B4-BE49-F238E27FC236}">
                      <a16:creationId xmlns:a16="http://schemas.microsoft.com/office/drawing/2014/main" id="{8D1F8552-165D-46E3-B266-DE4002DAD6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" name="Line 542">
                  <a:extLst>
                    <a:ext uri="{FF2B5EF4-FFF2-40B4-BE49-F238E27FC236}">
                      <a16:creationId xmlns:a16="http://schemas.microsoft.com/office/drawing/2014/main" id="{43A621CD-BB47-46DA-B3C8-5139FFA73C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" name="Line 543">
                  <a:extLst>
                    <a:ext uri="{FF2B5EF4-FFF2-40B4-BE49-F238E27FC236}">
                      <a16:creationId xmlns:a16="http://schemas.microsoft.com/office/drawing/2014/main" id="{B6EE7164-17C0-43D7-9C0E-8CB8CB0E34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0" name="Line 544">
                  <a:extLst>
                    <a:ext uri="{FF2B5EF4-FFF2-40B4-BE49-F238E27FC236}">
                      <a16:creationId xmlns:a16="http://schemas.microsoft.com/office/drawing/2014/main" id="{420FA495-1983-41DE-87FD-FE8C81B855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1" name="Line 545">
                  <a:extLst>
                    <a:ext uri="{FF2B5EF4-FFF2-40B4-BE49-F238E27FC236}">
                      <a16:creationId xmlns:a16="http://schemas.microsoft.com/office/drawing/2014/main" id="{03829929-D86E-4006-92A4-313F779761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42" name="Group 1141">
                  <a:extLst>
                    <a:ext uri="{FF2B5EF4-FFF2-40B4-BE49-F238E27FC236}">
                      <a16:creationId xmlns:a16="http://schemas.microsoft.com/office/drawing/2014/main" id="{49ABC88C-985C-45FF-B87F-BC8577B1792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143" name="Line 546">
                    <a:extLst>
                      <a:ext uri="{FF2B5EF4-FFF2-40B4-BE49-F238E27FC236}">
                        <a16:creationId xmlns:a16="http://schemas.microsoft.com/office/drawing/2014/main" id="{FBF226ED-6203-4A2B-8AFC-A1D9BDA397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4" name="Line 547">
                    <a:extLst>
                      <a:ext uri="{FF2B5EF4-FFF2-40B4-BE49-F238E27FC236}">
                        <a16:creationId xmlns:a16="http://schemas.microsoft.com/office/drawing/2014/main" id="{3BCB133C-7C60-46F1-9AF7-95F8D5B30B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5" name="Line 548">
                    <a:extLst>
                      <a:ext uri="{FF2B5EF4-FFF2-40B4-BE49-F238E27FC236}">
                        <a16:creationId xmlns:a16="http://schemas.microsoft.com/office/drawing/2014/main" id="{7025BC78-ADDA-42A2-A587-58CBC40FBD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6" name="Line 549">
                    <a:extLst>
                      <a:ext uri="{FF2B5EF4-FFF2-40B4-BE49-F238E27FC236}">
                        <a16:creationId xmlns:a16="http://schemas.microsoft.com/office/drawing/2014/main" id="{3D5C1FCE-3661-49B6-B23E-B31E98F2E9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0" name="Group 1049">
                <a:extLst>
                  <a:ext uri="{FF2B5EF4-FFF2-40B4-BE49-F238E27FC236}">
                    <a16:creationId xmlns:a16="http://schemas.microsoft.com/office/drawing/2014/main" id="{5BB836DA-4232-4BC0-8D27-7A20A8F59F55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1121" name="Rectangle 1120">
                  <a:extLst>
                    <a:ext uri="{FF2B5EF4-FFF2-40B4-BE49-F238E27FC236}">
                      <a16:creationId xmlns:a16="http://schemas.microsoft.com/office/drawing/2014/main" id="{13AF641C-9CF7-45C1-9B0F-4152E5FFB5C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2" name="Parallelogram 1121">
                  <a:extLst>
                    <a:ext uri="{FF2B5EF4-FFF2-40B4-BE49-F238E27FC236}">
                      <a16:creationId xmlns:a16="http://schemas.microsoft.com/office/drawing/2014/main" id="{640E1769-850D-4091-880E-D7FE40A7C71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3" name="Parallelogram 1122">
                  <a:extLst>
                    <a:ext uri="{FF2B5EF4-FFF2-40B4-BE49-F238E27FC236}">
                      <a16:creationId xmlns:a16="http://schemas.microsoft.com/office/drawing/2014/main" id="{AF4E0BC4-AD86-43D7-9D11-0112C4D6DB3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4" name="Line 541">
                  <a:extLst>
                    <a:ext uri="{FF2B5EF4-FFF2-40B4-BE49-F238E27FC236}">
                      <a16:creationId xmlns:a16="http://schemas.microsoft.com/office/drawing/2014/main" id="{69947690-4C5E-4285-A79F-A7BD513C55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5" name="Line 542">
                  <a:extLst>
                    <a:ext uri="{FF2B5EF4-FFF2-40B4-BE49-F238E27FC236}">
                      <a16:creationId xmlns:a16="http://schemas.microsoft.com/office/drawing/2014/main" id="{CE81AFA4-D326-4D86-9E15-0445CE904E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6" name="Line 543">
                  <a:extLst>
                    <a:ext uri="{FF2B5EF4-FFF2-40B4-BE49-F238E27FC236}">
                      <a16:creationId xmlns:a16="http://schemas.microsoft.com/office/drawing/2014/main" id="{6E3E6B35-2F1F-44E5-832D-80EE40270C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" name="Line 544">
                  <a:extLst>
                    <a:ext uri="{FF2B5EF4-FFF2-40B4-BE49-F238E27FC236}">
                      <a16:creationId xmlns:a16="http://schemas.microsoft.com/office/drawing/2014/main" id="{F305CA49-7878-4007-BF53-1304F2EC75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" name="Line 545">
                  <a:extLst>
                    <a:ext uri="{FF2B5EF4-FFF2-40B4-BE49-F238E27FC236}">
                      <a16:creationId xmlns:a16="http://schemas.microsoft.com/office/drawing/2014/main" id="{8C919F67-E098-4B39-9F26-87EE1507A0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29" name="Group 1128">
                  <a:extLst>
                    <a:ext uri="{FF2B5EF4-FFF2-40B4-BE49-F238E27FC236}">
                      <a16:creationId xmlns:a16="http://schemas.microsoft.com/office/drawing/2014/main" id="{1AD5393F-48D8-4FC6-83F5-4BE8F55ABF8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130" name="Line 546">
                    <a:extLst>
                      <a:ext uri="{FF2B5EF4-FFF2-40B4-BE49-F238E27FC236}">
                        <a16:creationId xmlns:a16="http://schemas.microsoft.com/office/drawing/2014/main" id="{C7055F0B-6262-4B40-938F-00F467B838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" name="Line 547">
                    <a:extLst>
                      <a:ext uri="{FF2B5EF4-FFF2-40B4-BE49-F238E27FC236}">
                        <a16:creationId xmlns:a16="http://schemas.microsoft.com/office/drawing/2014/main" id="{9B95102F-EAD3-4FBF-8BFE-A741A69E9B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2" name="Line 548">
                    <a:extLst>
                      <a:ext uri="{FF2B5EF4-FFF2-40B4-BE49-F238E27FC236}">
                        <a16:creationId xmlns:a16="http://schemas.microsoft.com/office/drawing/2014/main" id="{43D3B19B-EFA8-403C-BD50-366A8EB3AC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3" name="Line 549">
                    <a:extLst>
                      <a:ext uri="{FF2B5EF4-FFF2-40B4-BE49-F238E27FC236}">
                        <a16:creationId xmlns:a16="http://schemas.microsoft.com/office/drawing/2014/main" id="{BAA98B72-0F80-45A9-B5DB-20B4930CFF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1" name="Group 1050">
                <a:extLst>
                  <a:ext uri="{FF2B5EF4-FFF2-40B4-BE49-F238E27FC236}">
                    <a16:creationId xmlns:a16="http://schemas.microsoft.com/office/drawing/2014/main" id="{3678CAC9-52ED-4173-86C4-C2BFF1E40371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1108" name="Rectangle 1107">
                  <a:extLst>
                    <a:ext uri="{FF2B5EF4-FFF2-40B4-BE49-F238E27FC236}">
                      <a16:creationId xmlns:a16="http://schemas.microsoft.com/office/drawing/2014/main" id="{0F2CF87B-C895-402B-B1C2-6841AE183E8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9" name="Parallelogram 1108">
                  <a:extLst>
                    <a:ext uri="{FF2B5EF4-FFF2-40B4-BE49-F238E27FC236}">
                      <a16:creationId xmlns:a16="http://schemas.microsoft.com/office/drawing/2014/main" id="{D0CB9EB6-6E07-4DEA-BFBA-066280554A6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0" name="Parallelogram 1109">
                  <a:extLst>
                    <a:ext uri="{FF2B5EF4-FFF2-40B4-BE49-F238E27FC236}">
                      <a16:creationId xmlns:a16="http://schemas.microsoft.com/office/drawing/2014/main" id="{AA69033B-7768-46DD-A7E6-EB85FA5E0BB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1" name="Line 541">
                  <a:extLst>
                    <a:ext uri="{FF2B5EF4-FFF2-40B4-BE49-F238E27FC236}">
                      <a16:creationId xmlns:a16="http://schemas.microsoft.com/office/drawing/2014/main" id="{F24F2B8E-07C9-4F9F-8A8D-1662F6CC5E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2" name="Line 542">
                  <a:extLst>
                    <a:ext uri="{FF2B5EF4-FFF2-40B4-BE49-F238E27FC236}">
                      <a16:creationId xmlns:a16="http://schemas.microsoft.com/office/drawing/2014/main" id="{785CAEFE-18B7-4446-B79A-8E6C515296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3" name="Line 543">
                  <a:extLst>
                    <a:ext uri="{FF2B5EF4-FFF2-40B4-BE49-F238E27FC236}">
                      <a16:creationId xmlns:a16="http://schemas.microsoft.com/office/drawing/2014/main" id="{FDB0AD11-787F-47DD-9A17-0C27C6F3A5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4" name="Line 544">
                  <a:extLst>
                    <a:ext uri="{FF2B5EF4-FFF2-40B4-BE49-F238E27FC236}">
                      <a16:creationId xmlns:a16="http://schemas.microsoft.com/office/drawing/2014/main" id="{1AD7C827-C5EE-4656-A22C-E8EB0663AA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5" name="Line 545">
                  <a:extLst>
                    <a:ext uri="{FF2B5EF4-FFF2-40B4-BE49-F238E27FC236}">
                      <a16:creationId xmlns:a16="http://schemas.microsoft.com/office/drawing/2014/main" id="{7BD8B1B5-4709-48F0-B10F-4FED8335E5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16" name="Group 1115">
                  <a:extLst>
                    <a:ext uri="{FF2B5EF4-FFF2-40B4-BE49-F238E27FC236}">
                      <a16:creationId xmlns:a16="http://schemas.microsoft.com/office/drawing/2014/main" id="{F43E31ED-F46B-4790-9F5F-46D5401D664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117" name="Line 546">
                    <a:extLst>
                      <a:ext uri="{FF2B5EF4-FFF2-40B4-BE49-F238E27FC236}">
                        <a16:creationId xmlns:a16="http://schemas.microsoft.com/office/drawing/2014/main" id="{39C03847-54E2-4F29-BED7-F9FFD7FE5E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18" name="Line 547">
                    <a:extLst>
                      <a:ext uri="{FF2B5EF4-FFF2-40B4-BE49-F238E27FC236}">
                        <a16:creationId xmlns:a16="http://schemas.microsoft.com/office/drawing/2014/main" id="{E8BA18C4-5631-4F60-87A8-EC726120B1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19" name="Line 548">
                    <a:extLst>
                      <a:ext uri="{FF2B5EF4-FFF2-40B4-BE49-F238E27FC236}">
                        <a16:creationId xmlns:a16="http://schemas.microsoft.com/office/drawing/2014/main" id="{F312F046-3701-43C9-8F8A-BAFA096FEC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0" name="Line 549">
                    <a:extLst>
                      <a:ext uri="{FF2B5EF4-FFF2-40B4-BE49-F238E27FC236}">
                        <a16:creationId xmlns:a16="http://schemas.microsoft.com/office/drawing/2014/main" id="{8F24EA1D-2492-45CA-BB49-E8B8084CD4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A35DB806-1E06-43B0-8E3E-E302DED24719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1095" name="Rectangle 1094">
                  <a:extLst>
                    <a:ext uri="{FF2B5EF4-FFF2-40B4-BE49-F238E27FC236}">
                      <a16:creationId xmlns:a16="http://schemas.microsoft.com/office/drawing/2014/main" id="{6D775ED2-DB8C-4869-B0E6-EBA64599423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96" name="Parallelogram 1095">
                  <a:extLst>
                    <a:ext uri="{FF2B5EF4-FFF2-40B4-BE49-F238E27FC236}">
                      <a16:creationId xmlns:a16="http://schemas.microsoft.com/office/drawing/2014/main" id="{7F3C03A3-9F7A-44E0-B1BB-13102E0B599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7" name="Parallelogram 1096">
                  <a:extLst>
                    <a:ext uri="{FF2B5EF4-FFF2-40B4-BE49-F238E27FC236}">
                      <a16:creationId xmlns:a16="http://schemas.microsoft.com/office/drawing/2014/main" id="{3BCBFAD8-A36C-4364-B0E1-C3BB1DA7480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8" name="Line 541">
                  <a:extLst>
                    <a:ext uri="{FF2B5EF4-FFF2-40B4-BE49-F238E27FC236}">
                      <a16:creationId xmlns:a16="http://schemas.microsoft.com/office/drawing/2014/main" id="{338D2ECC-551D-469B-BA8E-ACB13C6435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9" name="Line 542">
                  <a:extLst>
                    <a:ext uri="{FF2B5EF4-FFF2-40B4-BE49-F238E27FC236}">
                      <a16:creationId xmlns:a16="http://schemas.microsoft.com/office/drawing/2014/main" id="{ED686760-8533-4E90-9D3E-DB375313D8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0" name="Line 543">
                  <a:extLst>
                    <a:ext uri="{FF2B5EF4-FFF2-40B4-BE49-F238E27FC236}">
                      <a16:creationId xmlns:a16="http://schemas.microsoft.com/office/drawing/2014/main" id="{5F8D640B-0406-4CAC-A628-7173E3F9D8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1" name="Line 544">
                  <a:extLst>
                    <a:ext uri="{FF2B5EF4-FFF2-40B4-BE49-F238E27FC236}">
                      <a16:creationId xmlns:a16="http://schemas.microsoft.com/office/drawing/2014/main" id="{89113A62-88B5-4AFE-9707-F35C80BD52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2" name="Line 545">
                  <a:extLst>
                    <a:ext uri="{FF2B5EF4-FFF2-40B4-BE49-F238E27FC236}">
                      <a16:creationId xmlns:a16="http://schemas.microsoft.com/office/drawing/2014/main" id="{9EE1C874-FEEB-45C2-BC9E-8F5899511D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03" name="Group 1102">
                  <a:extLst>
                    <a:ext uri="{FF2B5EF4-FFF2-40B4-BE49-F238E27FC236}">
                      <a16:creationId xmlns:a16="http://schemas.microsoft.com/office/drawing/2014/main" id="{B79EF31B-FD90-48D6-AB87-BAF03DDA8A3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104" name="Line 546">
                    <a:extLst>
                      <a:ext uri="{FF2B5EF4-FFF2-40B4-BE49-F238E27FC236}">
                        <a16:creationId xmlns:a16="http://schemas.microsoft.com/office/drawing/2014/main" id="{9A50C0C4-C34C-41C1-BFF2-8BFBE768684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05" name="Line 547">
                    <a:extLst>
                      <a:ext uri="{FF2B5EF4-FFF2-40B4-BE49-F238E27FC236}">
                        <a16:creationId xmlns:a16="http://schemas.microsoft.com/office/drawing/2014/main" id="{A75D4D6F-9ABA-4B88-ABD9-AF2B92C640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06" name="Line 548">
                    <a:extLst>
                      <a:ext uri="{FF2B5EF4-FFF2-40B4-BE49-F238E27FC236}">
                        <a16:creationId xmlns:a16="http://schemas.microsoft.com/office/drawing/2014/main" id="{D331FE8C-7D27-4E50-A36B-BDFDFC042F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07" name="Line 549">
                    <a:extLst>
                      <a:ext uri="{FF2B5EF4-FFF2-40B4-BE49-F238E27FC236}">
                        <a16:creationId xmlns:a16="http://schemas.microsoft.com/office/drawing/2014/main" id="{D98BC0D8-A8C0-4ECB-B060-CA3227EFCC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3" name="Group 1052">
                <a:extLst>
                  <a:ext uri="{FF2B5EF4-FFF2-40B4-BE49-F238E27FC236}">
                    <a16:creationId xmlns:a16="http://schemas.microsoft.com/office/drawing/2014/main" id="{0631D772-3899-42BD-8169-B2E0A4C7CEE7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1082" name="Rectangle 1081">
                  <a:extLst>
                    <a:ext uri="{FF2B5EF4-FFF2-40B4-BE49-F238E27FC236}">
                      <a16:creationId xmlns:a16="http://schemas.microsoft.com/office/drawing/2014/main" id="{66BB37AB-BDD1-4FBE-A433-D33D8847B29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83" name="Parallelogram 1082">
                  <a:extLst>
                    <a:ext uri="{FF2B5EF4-FFF2-40B4-BE49-F238E27FC236}">
                      <a16:creationId xmlns:a16="http://schemas.microsoft.com/office/drawing/2014/main" id="{F5F000A3-0447-42C7-B63F-FBF9CD1094C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4" name="Parallelogram 1083">
                  <a:extLst>
                    <a:ext uri="{FF2B5EF4-FFF2-40B4-BE49-F238E27FC236}">
                      <a16:creationId xmlns:a16="http://schemas.microsoft.com/office/drawing/2014/main" id="{EEF2AECC-C023-4CB9-BF0B-824EBCFBA62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5" name="Line 541">
                  <a:extLst>
                    <a:ext uri="{FF2B5EF4-FFF2-40B4-BE49-F238E27FC236}">
                      <a16:creationId xmlns:a16="http://schemas.microsoft.com/office/drawing/2014/main" id="{3E1A8FE9-2440-447F-AECA-BD2EBA6ACE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6" name="Line 542">
                  <a:extLst>
                    <a:ext uri="{FF2B5EF4-FFF2-40B4-BE49-F238E27FC236}">
                      <a16:creationId xmlns:a16="http://schemas.microsoft.com/office/drawing/2014/main" id="{E9979679-D554-47D3-AA4C-EAC881DE9D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7" name="Line 543">
                  <a:extLst>
                    <a:ext uri="{FF2B5EF4-FFF2-40B4-BE49-F238E27FC236}">
                      <a16:creationId xmlns:a16="http://schemas.microsoft.com/office/drawing/2014/main" id="{EC510015-2B98-43A6-8C0C-A4C7AE45C5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8" name="Line 544">
                  <a:extLst>
                    <a:ext uri="{FF2B5EF4-FFF2-40B4-BE49-F238E27FC236}">
                      <a16:creationId xmlns:a16="http://schemas.microsoft.com/office/drawing/2014/main" id="{B6339C4D-04A2-4FDB-BB2D-0EC17EA31A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9" name="Line 545">
                  <a:extLst>
                    <a:ext uri="{FF2B5EF4-FFF2-40B4-BE49-F238E27FC236}">
                      <a16:creationId xmlns:a16="http://schemas.microsoft.com/office/drawing/2014/main" id="{4D4FD9F7-AD80-4F37-A986-188A010807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90" name="Group 1089">
                  <a:extLst>
                    <a:ext uri="{FF2B5EF4-FFF2-40B4-BE49-F238E27FC236}">
                      <a16:creationId xmlns:a16="http://schemas.microsoft.com/office/drawing/2014/main" id="{AD8AA6EA-7987-4816-87BC-B1DC7BB6547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091" name="Line 546">
                    <a:extLst>
                      <a:ext uri="{FF2B5EF4-FFF2-40B4-BE49-F238E27FC236}">
                        <a16:creationId xmlns:a16="http://schemas.microsoft.com/office/drawing/2014/main" id="{EF48E479-E5B1-4D13-B726-F42E1DFEA8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92" name="Line 547">
                    <a:extLst>
                      <a:ext uri="{FF2B5EF4-FFF2-40B4-BE49-F238E27FC236}">
                        <a16:creationId xmlns:a16="http://schemas.microsoft.com/office/drawing/2014/main" id="{12276493-337E-411E-B740-B4F9A9B4F5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93" name="Line 548">
                    <a:extLst>
                      <a:ext uri="{FF2B5EF4-FFF2-40B4-BE49-F238E27FC236}">
                        <a16:creationId xmlns:a16="http://schemas.microsoft.com/office/drawing/2014/main" id="{623F5CE4-57DB-480C-8B42-AD893459B8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94" name="Line 549">
                    <a:extLst>
                      <a:ext uri="{FF2B5EF4-FFF2-40B4-BE49-F238E27FC236}">
                        <a16:creationId xmlns:a16="http://schemas.microsoft.com/office/drawing/2014/main" id="{0163F16F-2E29-45D7-8A69-96E57E04EE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4" name="Group 1053">
                <a:extLst>
                  <a:ext uri="{FF2B5EF4-FFF2-40B4-BE49-F238E27FC236}">
                    <a16:creationId xmlns:a16="http://schemas.microsoft.com/office/drawing/2014/main" id="{D0FF03D6-AD66-45A9-BFA6-4ACBB683FC07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1069" name="Rectangle 1068">
                  <a:extLst>
                    <a:ext uri="{FF2B5EF4-FFF2-40B4-BE49-F238E27FC236}">
                      <a16:creationId xmlns:a16="http://schemas.microsoft.com/office/drawing/2014/main" id="{846166D0-27E6-4993-946C-B99D80624BA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70" name="Parallelogram 1069">
                  <a:extLst>
                    <a:ext uri="{FF2B5EF4-FFF2-40B4-BE49-F238E27FC236}">
                      <a16:creationId xmlns:a16="http://schemas.microsoft.com/office/drawing/2014/main" id="{94B69695-8DB8-4C2F-8242-DF4C2FE6FB0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1" name="Parallelogram 1070">
                  <a:extLst>
                    <a:ext uri="{FF2B5EF4-FFF2-40B4-BE49-F238E27FC236}">
                      <a16:creationId xmlns:a16="http://schemas.microsoft.com/office/drawing/2014/main" id="{52209E9B-8AD9-483E-B447-2B7FC25932D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2" name="Line 541">
                  <a:extLst>
                    <a:ext uri="{FF2B5EF4-FFF2-40B4-BE49-F238E27FC236}">
                      <a16:creationId xmlns:a16="http://schemas.microsoft.com/office/drawing/2014/main" id="{434E1147-DC3E-474C-8800-7325706418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Line 542">
                  <a:extLst>
                    <a:ext uri="{FF2B5EF4-FFF2-40B4-BE49-F238E27FC236}">
                      <a16:creationId xmlns:a16="http://schemas.microsoft.com/office/drawing/2014/main" id="{1CCE138D-B030-4F80-85A9-0483840074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4" name="Line 543">
                  <a:extLst>
                    <a:ext uri="{FF2B5EF4-FFF2-40B4-BE49-F238E27FC236}">
                      <a16:creationId xmlns:a16="http://schemas.microsoft.com/office/drawing/2014/main" id="{A71B938B-A347-4521-BBB7-E4FEBF4FE3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Line 544">
                  <a:extLst>
                    <a:ext uri="{FF2B5EF4-FFF2-40B4-BE49-F238E27FC236}">
                      <a16:creationId xmlns:a16="http://schemas.microsoft.com/office/drawing/2014/main" id="{FC27A463-8890-4087-BE35-DCCB40A01A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Line 545">
                  <a:extLst>
                    <a:ext uri="{FF2B5EF4-FFF2-40B4-BE49-F238E27FC236}">
                      <a16:creationId xmlns:a16="http://schemas.microsoft.com/office/drawing/2014/main" id="{A69E08A1-3C09-4E67-B946-7E426CBB95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77" name="Group 1076">
                  <a:extLst>
                    <a:ext uri="{FF2B5EF4-FFF2-40B4-BE49-F238E27FC236}">
                      <a16:creationId xmlns:a16="http://schemas.microsoft.com/office/drawing/2014/main" id="{3A5B791A-A0BD-4152-BCD9-2AA8CED66B0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078" name="Line 546">
                    <a:extLst>
                      <a:ext uri="{FF2B5EF4-FFF2-40B4-BE49-F238E27FC236}">
                        <a16:creationId xmlns:a16="http://schemas.microsoft.com/office/drawing/2014/main" id="{4111EC0D-4347-4964-BFDC-2825128941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9" name="Line 547">
                    <a:extLst>
                      <a:ext uri="{FF2B5EF4-FFF2-40B4-BE49-F238E27FC236}">
                        <a16:creationId xmlns:a16="http://schemas.microsoft.com/office/drawing/2014/main" id="{D1D7C986-AB5F-403B-83C6-185DA9065A7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0" name="Line 548">
                    <a:extLst>
                      <a:ext uri="{FF2B5EF4-FFF2-40B4-BE49-F238E27FC236}">
                        <a16:creationId xmlns:a16="http://schemas.microsoft.com/office/drawing/2014/main" id="{30BF2FDA-5359-4CB9-98B8-61DC4251D3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1" name="Line 549">
                    <a:extLst>
                      <a:ext uri="{FF2B5EF4-FFF2-40B4-BE49-F238E27FC236}">
                        <a16:creationId xmlns:a16="http://schemas.microsoft.com/office/drawing/2014/main" id="{21FD8485-74B9-4578-BD6D-D15C85A95E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55" name="Group 1054">
                <a:extLst>
                  <a:ext uri="{FF2B5EF4-FFF2-40B4-BE49-F238E27FC236}">
                    <a16:creationId xmlns:a16="http://schemas.microsoft.com/office/drawing/2014/main" id="{3CB160F5-CB44-4EBD-AFEA-ADDB3B82D6D4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1056" name="Rectangle 1055">
                  <a:extLst>
                    <a:ext uri="{FF2B5EF4-FFF2-40B4-BE49-F238E27FC236}">
                      <a16:creationId xmlns:a16="http://schemas.microsoft.com/office/drawing/2014/main" id="{64F4F61D-FE1A-4213-BB1D-DD679E502A9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7" name="Parallelogram 1056">
                  <a:extLst>
                    <a:ext uri="{FF2B5EF4-FFF2-40B4-BE49-F238E27FC236}">
                      <a16:creationId xmlns:a16="http://schemas.microsoft.com/office/drawing/2014/main" id="{A21C2BD7-68CC-48FA-860C-21E58888CF3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8" name="Parallelogram 1057">
                  <a:extLst>
                    <a:ext uri="{FF2B5EF4-FFF2-40B4-BE49-F238E27FC236}">
                      <a16:creationId xmlns:a16="http://schemas.microsoft.com/office/drawing/2014/main" id="{BA37D913-C92E-4AC7-8656-B8073867D2E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9" name="Line 541">
                  <a:extLst>
                    <a:ext uri="{FF2B5EF4-FFF2-40B4-BE49-F238E27FC236}">
                      <a16:creationId xmlns:a16="http://schemas.microsoft.com/office/drawing/2014/main" id="{4BCAA676-750D-43DC-9FA4-12717C3A79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0" name="Line 542">
                  <a:extLst>
                    <a:ext uri="{FF2B5EF4-FFF2-40B4-BE49-F238E27FC236}">
                      <a16:creationId xmlns:a16="http://schemas.microsoft.com/office/drawing/2014/main" id="{B7563187-47BB-4C5D-8EF9-3F8FB2BD49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1" name="Line 543">
                  <a:extLst>
                    <a:ext uri="{FF2B5EF4-FFF2-40B4-BE49-F238E27FC236}">
                      <a16:creationId xmlns:a16="http://schemas.microsoft.com/office/drawing/2014/main" id="{FC75A969-2561-465D-AC2F-0CDC6C1063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2" name="Line 544">
                  <a:extLst>
                    <a:ext uri="{FF2B5EF4-FFF2-40B4-BE49-F238E27FC236}">
                      <a16:creationId xmlns:a16="http://schemas.microsoft.com/office/drawing/2014/main" id="{652E0281-3A7B-4F53-870F-C75B15A1A6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3" name="Line 545">
                  <a:extLst>
                    <a:ext uri="{FF2B5EF4-FFF2-40B4-BE49-F238E27FC236}">
                      <a16:creationId xmlns:a16="http://schemas.microsoft.com/office/drawing/2014/main" id="{683466B7-6CA0-49A4-81BA-259AE103CA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64" name="Group 1063">
                  <a:extLst>
                    <a:ext uri="{FF2B5EF4-FFF2-40B4-BE49-F238E27FC236}">
                      <a16:creationId xmlns:a16="http://schemas.microsoft.com/office/drawing/2014/main" id="{301027E4-B8D9-4087-80B3-9813C6B201A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065" name="Line 546">
                    <a:extLst>
                      <a:ext uri="{FF2B5EF4-FFF2-40B4-BE49-F238E27FC236}">
                        <a16:creationId xmlns:a16="http://schemas.microsoft.com/office/drawing/2014/main" id="{715331EA-3F33-49CC-9737-2D7D7EC787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6" name="Line 547">
                    <a:extLst>
                      <a:ext uri="{FF2B5EF4-FFF2-40B4-BE49-F238E27FC236}">
                        <a16:creationId xmlns:a16="http://schemas.microsoft.com/office/drawing/2014/main" id="{93F9DB32-EC9C-4A09-98FA-B7D3B86FB7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7" name="Line 548">
                    <a:extLst>
                      <a:ext uri="{FF2B5EF4-FFF2-40B4-BE49-F238E27FC236}">
                        <a16:creationId xmlns:a16="http://schemas.microsoft.com/office/drawing/2014/main" id="{AC061CE6-AFE6-4A73-B9A7-8D92927088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8" name="Line 549">
                    <a:extLst>
                      <a:ext uri="{FF2B5EF4-FFF2-40B4-BE49-F238E27FC236}">
                        <a16:creationId xmlns:a16="http://schemas.microsoft.com/office/drawing/2014/main" id="{FDAFA4A3-22A1-43E2-AA6E-1D9B5D6652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991" name="Group 990">
              <a:extLst>
                <a:ext uri="{FF2B5EF4-FFF2-40B4-BE49-F238E27FC236}">
                  <a16:creationId xmlns:a16="http://schemas.microsoft.com/office/drawing/2014/main" id="{F342BDAB-E9B9-4CC6-A285-318ABAAB0DA7}"/>
                </a:ext>
              </a:extLst>
            </p:cNvPr>
            <p:cNvGrpSpPr/>
            <p:nvPr/>
          </p:nvGrpSpPr>
          <p:grpSpPr>
            <a:xfrm>
              <a:off x="4398198" y="1734697"/>
              <a:ext cx="264286" cy="258080"/>
              <a:chOff x="340137" y="2760312"/>
              <a:chExt cx="264286" cy="258080"/>
            </a:xfrm>
          </p:grpSpPr>
          <p:sp>
            <p:nvSpPr>
              <p:cNvPr id="1034" name="Rectangle 1033">
                <a:extLst>
                  <a:ext uri="{FF2B5EF4-FFF2-40B4-BE49-F238E27FC236}">
                    <a16:creationId xmlns:a16="http://schemas.microsoft.com/office/drawing/2014/main" id="{C192A6C0-E59B-474C-B97D-5D0CA6548511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35" name="Parallelogram 1034">
                <a:extLst>
                  <a:ext uri="{FF2B5EF4-FFF2-40B4-BE49-F238E27FC236}">
                    <a16:creationId xmlns:a16="http://schemas.microsoft.com/office/drawing/2014/main" id="{A8DD3594-C469-4C88-9BA7-A7653C7749C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6" name="Parallelogram 1035">
                <a:extLst>
                  <a:ext uri="{FF2B5EF4-FFF2-40B4-BE49-F238E27FC236}">
                    <a16:creationId xmlns:a16="http://schemas.microsoft.com/office/drawing/2014/main" id="{266F95A8-DA54-4A5F-8830-737CE9928D17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7" name="Line 541">
                <a:extLst>
                  <a:ext uri="{FF2B5EF4-FFF2-40B4-BE49-F238E27FC236}">
                    <a16:creationId xmlns:a16="http://schemas.microsoft.com/office/drawing/2014/main" id="{0A110EB1-5C87-4C3A-AEB1-52A9592F0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Line 542">
                <a:extLst>
                  <a:ext uri="{FF2B5EF4-FFF2-40B4-BE49-F238E27FC236}">
                    <a16:creationId xmlns:a16="http://schemas.microsoft.com/office/drawing/2014/main" id="{EE1BA25C-E6C8-48EC-AC0F-DEA4BA2E41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Line 543">
                <a:extLst>
                  <a:ext uri="{FF2B5EF4-FFF2-40B4-BE49-F238E27FC236}">
                    <a16:creationId xmlns:a16="http://schemas.microsoft.com/office/drawing/2014/main" id="{8596FBE8-C89C-4EED-8DD8-94CDA69F00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Line 544">
                <a:extLst>
                  <a:ext uri="{FF2B5EF4-FFF2-40B4-BE49-F238E27FC236}">
                    <a16:creationId xmlns:a16="http://schemas.microsoft.com/office/drawing/2014/main" id="{11F75159-937D-45E8-8F92-F6DCA9362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Line 545">
                <a:extLst>
                  <a:ext uri="{FF2B5EF4-FFF2-40B4-BE49-F238E27FC236}">
                    <a16:creationId xmlns:a16="http://schemas.microsoft.com/office/drawing/2014/main" id="{993D8946-4B43-47CB-9566-A773626AD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2" name="Group 1041">
                <a:extLst>
                  <a:ext uri="{FF2B5EF4-FFF2-40B4-BE49-F238E27FC236}">
                    <a16:creationId xmlns:a16="http://schemas.microsoft.com/office/drawing/2014/main" id="{1F35E4B8-ABE2-4810-A6DC-42B3BCC1074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043" name="Line 546">
                  <a:extLst>
                    <a:ext uri="{FF2B5EF4-FFF2-40B4-BE49-F238E27FC236}">
                      <a16:creationId xmlns:a16="http://schemas.microsoft.com/office/drawing/2014/main" id="{0BD73B1F-7223-4FC7-A5CD-9B1B1137B4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Line 547">
                  <a:extLst>
                    <a:ext uri="{FF2B5EF4-FFF2-40B4-BE49-F238E27FC236}">
                      <a16:creationId xmlns:a16="http://schemas.microsoft.com/office/drawing/2014/main" id="{3BB2F7B2-0019-4EC9-B3EC-1AA7BA8DD2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Line 548">
                  <a:extLst>
                    <a:ext uri="{FF2B5EF4-FFF2-40B4-BE49-F238E27FC236}">
                      <a16:creationId xmlns:a16="http://schemas.microsoft.com/office/drawing/2014/main" id="{ED05A8A3-7637-4F39-9DFF-AA6DAC2DB5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Line 549">
                  <a:extLst>
                    <a:ext uri="{FF2B5EF4-FFF2-40B4-BE49-F238E27FC236}">
                      <a16:creationId xmlns:a16="http://schemas.microsoft.com/office/drawing/2014/main" id="{F94DF247-C53E-4D58-A80A-848A33A32A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2" name="Group 991">
              <a:extLst>
                <a:ext uri="{FF2B5EF4-FFF2-40B4-BE49-F238E27FC236}">
                  <a16:creationId xmlns:a16="http://schemas.microsoft.com/office/drawing/2014/main" id="{96DE2BF1-A7D5-48AA-91B6-18EE3D51F021}"/>
                </a:ext>
              </a:extLst>
            </p:cNvPr>
            <p:cNvGrpSpPr/>
            <p:nvPr/>
          </p:nvGrpSpPr>
          <p:grpSpPr>
            <a:xfrm>
              <a:off x="4322643" y="1805876"/>
              <a:ext cx="264286" cy="258080"/>
              <a:chOff x="340137" y="2760312"/>
              <a:chExt cx="264286" cy="258080"/>
            </a:xfrm>
          </p:grpSpPr>
          <p:sp>
            <p:nvSpPr>
              <p:cNvPr id="1021" name="Rectangle 1020">
                <a:extLst>
                  <a:ext uri="{FF2B5EF4-FFF2-40B4-BE49-F238E27FC236}">
                    <a16:creationId xmlns:a16="http://schemas.microsoft.com/office/drawing/2014/main" id="{4209C527-4227-4747-9E84-673C8D7FFB6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2" name="Parallelogram 1021">
                <a:extLst>
                  <a:ext uri="{FF2B5EF4-FFF2-40B4-BE49-F238E27FC236}">
                    <a16:creationId xmlns:a16="http://schemas.microsoft.com/office/drawing/2014/main" id="{E27ED772-A339-4DF8-8C6B-EC64571D0955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3" name="Parallelogram 1022">
                <a:extLst>
                  <a:ext uri="{FF2B5EF4-FFF2-40B4-BE49-F238E27FC236}">
                    <a16:creationId xmlns:a16="http://schemas.microsoft.com/office/drawing/2014/main" id="{7848C0FC-63D3-40A5-92D0-52DF189BB44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4" name="Line 541">
                <a:extLst>
                  <a:ext uri="{FF2B5EF4-FFF2-40B4-BE49-F238E27FC236}">
                    <a16:creationId xmlns:a16="http://schemas.microsoft.com/office/drawing/2014/main" id="{B0D1BCAE-AC7F-4F2D-984B-830DA25DC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" name="Line 542">
                <a:extLst>
                  <a:ext uri="{FF2B5EF4-FFF2-40B4-BE49-F238E27FC236}">
                    <a16:creationId xmlns:a16="http://schemas.microsoft.com/office/drawing/2014/main" id="{1CE13405-72B2-4B69-8B28-3B6981E16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" name="Line 543">
                <a:extLst>
                  <a:ext uri="{FF2B5EF4-FFF2-40B4-BE49-F238E27FC236}">
                    <a16:creationId xmlns:a16="http://schemas.microsoft.com/office/drawing/2014/main" id="{38E400BF-152A-404F-AF10-1266A69EED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" name="Line 544">
                <a:extLst>
                  <a:ext uri="{FF2B5EF4-FFF2-40B4-BE49-F238E27FC236}">
                    <a16:creationId xmlns:a16="http://schemas.microsoft.com/office/drawing/2014/main" id="{4DBC11E8-C0F9-4B68-9D1E-DA440B53E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" name="Line 545">
                <a:extLst>
                  <a:ext uri="{FF2B5EF4-FFF2-40B4-BE49-F238E27FC236}">
                    <a16:creationId xmlns:a16="http://schemas.microsoft.com/office/drawing/2014/main" id="{76B81830-4C5E-4B03-93D2-AA910B4DC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9" name="Group 1028">
                <a:extLst>
                  <a:ext uri="{FF2B5EF4-FFF2-40B4-BE49-F238E27FC236}">
                    <a16:creationId xmlns:a16="http://schemas.microsoft.com/office/drawing/2014/main" id="{BB29C5BA-06D1-484D-87DE-767166B53D7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030" name="Line 546">
                  <a:extLst>
                    <a:ext uri="{FF2B5EF4-FFF2-40B4-BE49-F238E27FC236}">
                      <a16:creationId xmlns:a16="http://schemas.microsoft.com/office/drawing/2014/main" id="{CEDFC8FC-FB1C-4B0F-841A-1AA5FB4578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" name="Line 547">
                  <a:extLst>
                    <a:ext uri="{FF2B5EF4-FFF2-40B4-BE49-F238E27FC236}">
                      <a16:creationId xmlns:a16="http://schemas.microsoft.com/office/drawing/2014/main" id="{6EA05CA2-7BEC-4687-A04C-92CDB93D0E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" name="Line 548">
                  <a:extLst>
                    <a:ext uri="{FF2B5EF4-FFF2-40B4-BE49-F238E27FC236}">
                      <a16:creationId xmlns:a16="http://schemas.microsoft.com/office/drawing/2014/main" id="{A8BB01F1-99C1-4384-88F4-6A5A41FF9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3" name="Line 549">
                  <a:extLst>
                    <a:ext uri="{FF2B5EF4-FFF2-40B4-BE49-F238E27FC236}">
                      <a16:creationId xmlns:a16="http://schemas.microsoft.com/office/drawing/2014/main" id="{CF3C3E1D-20BF-4370-9EE1-00747A1661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3" name="Group 992">
              <a:extLst>
                <a:ext uri="{FF2B5EF4-FFF2-40B4-BE49-F238E27FC236}">
                  <a16:creationId xmlns:a16="http://schemas.microsoft.com/office/drawing/2014/main" id="{EF8E4BD6-815C-4DAE-8435-F7CF2B92E91F}"/>
                </a:ext>
              </a:extLst>
            </p:cNvPr>
            <p:cNvGrpSpPr/>
            <p:nvPr/>
          </p:nvGrpSpPr>
          <p:grpSpPr>
            <a:xfrm>
              <a:off x="4248056" y="1877838"/>
              <a:ext cx="264286" cy="258080"/>
              <a:chOff x="340137" y="2760312"/>
              <a:chExt cx="264286" cy="258080"/>
            </a:xfrm>
          </p:grpSpPr>
          <p:sp>
            <p:nvSpPr>
              <p:cNvPr id="1008" name="Rectangle 1007">
                <a:extLst>
                  <a:ext uri="{FF2B5EF4-FFF2-40B4-BE49-F238E27FC236}">
                    <a16:creationId xmlns:a16="http://schemas.microsoft.com/office/drawing/2014/main" id="{34DE37A3-DCF9-49F0-B138-F3000AE972F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9" name="Parallelogram 1008">
                <a:extLst>
                  <a:ext uri="{FF2B5EF4-FFF2-40B4-BE49-F238E27FC236}">
                    <a16:creationId xmlns:a16="http://schemas.microsoft.com/office/drawing/2014/main" id="{669AF8D4-F4AB-41C6-8DAF-C2569425D0D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0" name="Parallelogram 1009">
                <a:extLst>
                  <a:ext uri="{FF2B5EF4-FFF2-40B4-BE49-F238E27FC236}">
                    <a16:creationId xmlns:a16="http://schemas.microsoft.com/office/drawing/2014/main" id="{EDC8DD0C-A520-4017-8B5D-339F395290F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1" name="Line 541">
                <a:extLst>
                  <a:ext uri="{FF2B5EF4-FFF2-40B4-BE49-F238E27FC236}">
                    <a16:creationId xmlns:a16="http://schemas.microsoft.com/office/drawing/2014/main" id="{9F73A7C1-0DD3-4756-8650-87FCEB4DF7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2" name="Line 542">
                <a:extLst>
                  <a:ext uri="{FF2B5EF4-FFF2-40B4-BE49-F238E27FC236}">
                    <a16:creationId xmlns:a16="http://schemas.microsoft.com/office/drawing/2014/main" id="{10514513-BA62-409C-9C87-55B3F35253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" name="Line 543">
                <a:extLst>
                  <a:ext uri="{FF2B5EF4-FFF2-40B4-BE49-F238E27FC236}">
                    <a16:creationId xmlns:a16="http://schemas.microsoft.com/office/drawing/2014/main" id="{625B2075-9A83-44E9-A2C0-8D29490564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" name="Line 544">
                <a:extLst>
                  <a:ext uri="{FF2B5EF4-FFF2-40B4-BE49-F238E27FC236}">
                    <a16:creationId xmlns:a16="http://schemas.microsoft.com/office/drawing/2014/main" id="{85C8D9B8-9969-43C8-B761-F6C13494D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5" name="Line 545">
                <a:extLst>
                  <a:ext uri="{FF2B5EF4-FFF2-40B4-BE49-F238E27FC236}">
                    <a16:creationId xmlns:a16="http://schemas.microsoft.com/office/drawing/2014/main" id="{B80CC5BF-7FDB-4AD4-ADD7-7E1A5EA32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16" name="Group 1015">
                <a:extLst>
                  <a:ext uri="{FF2B5EF4-FFF2-40B4-BE49-F238E27FC236}">
                    <a16:creationId xmlns:a16="http://schemas.microsoft.com/office/drawing/2014/main" id="{F57DEA92-B03C-4ECE-B85B-CD99D305E18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017" name="Line 546">
                  <a:extLst>
                    <a:ext uri="{FF2B5EF4-FFF2-40B4-BE49-F238E27FC236}">
                      <a16:creationId xmlns:a16="http://schemas.microsoft.com/office/drawing/2014/main" id="{BD3D35A9-9904-42F1-A398-AD6722C42D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8" name="Line 547">
                  <a:extLst>
                    <a:ext uri="{FF2B5EF4-FFF2-40B4-BE49-F238E27FC236}">
                      <a16:creationId xmlns:a16="http://schemas.microsoft.com/office/drawing/2014/main" id="{387AA482-1F7F-4E84-96E7-0722E65630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9" name="Line 548">
                  <a:extLst>
                    <a:ext uri="{FF2B5EF4-FFF2-40B4-BE49-F238E27FC236}">
                      <a16:creationId xmlns:a16="http://schemas.microsoft.com/office/drawing/2014/main" id="{C0966F88-A7D4-4763-A9DA-23D72452E5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0" name="Line 549">
                  <a:extLst>
                    <a:ext uri="{FF2B5EF4-FFF2-40B4-BE49-F238E27FC236}">
                      <a16:creationId xmlns:a16="http://schemas.microsoft.com/office/drawing/2014/main" id="{520E2286-D0F2-4D15-BE5E-2DB70DABF2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994" name="Group 993">
              <a:extLst>
                <a:ext uri="{FF2B5EF4-FFF2-40B4-BE49-F238E27FC236}">
                  <a16:creationId xmlns:a16="http://schemas.microsoft.com/office/drawing/2014/main" id="{A641F16B-DDDF-43A2-9C5B-DDA7C6F36F99}"/>
                </a:ext>
              </a:extLst>
            </p:cNvPr>
            <p:cNvGrpSpPr/>
            <p:nvPr/>
          </p:nvGrpSpPr>
          <p:grpSpPr>
            <a:xfrm>
              <a:off x="4173008" y="1945568"/>
              <a:ext cx="264286" cy="258080"/>
              <a:chOff x="340137" y="2760312"/>
              <a:chExt cx="264286" cy="258080"/>
            </a:xfrm>
          </p:grpSpPr>
          <p:sp>
            <p:nvSpPr>
              <p:cNvPr id="995" name="Rectangle 994">
                <a:extLst>
                  <a:ext uri="{FF2B5EF4-FFF2-40B4-BE49-F238E27FC236}">
                    <a16:creationId xmlns:a16="http://schemas.microsoft.com/office/drawing/2014/main" id="{C7FD6D0B-A21F-4913-9608-1AEE5C6AE54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6" name="Parallelogram 995">
                <a:extLst>
                  <a:ext uri="{FF2B5EF4-FFF2-40B4-BE49-F238E27FC236}">
                    <a16:creationId xmlns:a16="http://schemas.microsoft.com/office/drawing/2014/main" id="{FA4DFFA8-E936-45C0-A8AD-9708C6625D90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7" name="Parallelogram 996">
                <a:extLst>
                  <a:ext uri="{FF2B5EF4-FFF2-40B4-BE49-F238E27FC236}">
                    <a16:creationId xmlns:a16="http://schemas.microsoft.com/office/drawing/2014/main" id="{8E0177DD-02FA-400D-8B0B-CB0DD405E8A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8" name="Line 541">
                <a:extLst>
                  <a:ext uri="{FF2B5EF4-FFF2-40B4-BE49-F238E27FC236}">
                    <a16:creationId xmlns:a16="http://schemas.microsoft.com/office/drawing/2014/main" id="{23E29030-B899-4BDD-B18D-72AF56B922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9" name="Line 542">
                <a:extLst>
                  <a:ext uri="{FF2B5EF4-FFF2-40B4-BE49-F238E27FC236}">
                    <a16:creationId xmlns:a16="http://schemas.microsoft.com/office/drawing/2014/main" id="{685FC4E7-CF18-4DD8-83B5-33B5E2A24C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" name="Line 543">
                <a:extLst>
                  <a:ext uri="{FF2B5EF4-FFF2-40B4-BE49-F238E27FC236}">
                    <a16:creationId xmlns:a16="http://schemas.microsoft.com/office/drawing/2014/main" id="{8D53EDC0-A10C-4D68-AC1E-B0DDFEFB4F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" name="Line 544">
                <a:extLst>
                  <a:ext uri="{FF2B5EF4-FFF2-40B4-BE49-F238E27FC236}">
                    <a16:creationId xmlns:a16="http://schemas.microsoft.com/office/drawing/2014/main" id="{CED5D5DF-79B9-450A-B474-0EDF97301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" name="Line 545">
                <a:extLst>
                  <a:ext uri="{FF2B5EF4-FFF2-40B4-BE49-F238E27FC236}">
                    <a16:creationId xmlns:a16="http://schemas.microsoft.com/office/drawing/2014/main" id="{2F0E4CA5-A268-4C24-94BB-394C17927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3" name="Group 1002">
                <a:extLst>
                  <a:ext uri="{FF2B5EF4-FFF2-40B4-BE49-F238E27FC236}">
                    <a16:creationId xmlns:a16="http://schemas.microsoft.com/office/drawing/2014/main" id="{739DC0E2-34E1-4B70-B3E6-B42C4A42290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004" name="Line 546">
                  <a:extLst>
                    <a:ext uri="{FF2B5EF4-FFF2-40B4-BE49-F238E27FC236}">
                      <a16:creationId xmlns:a16="http://schemas.microsoft.com/office/drawing/2014/main" id="{618763A7-8967-4513-9371-7501564807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5" name="Line 547">
                  <a:extLst>
                    <a:ext uri="{FF2B5EF4-FFF2-40B4-BE49-F238E27FC236}">
                      <a16:creationId xmlns:a16="http://schemas.microsoft.com/office/drawing/2014/main" id="{EBFEBE2C-F1A9-499B-B546-4675FD51B3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6" name="Line 548">
                  <a:extLst>
                    <a:ext uri="{FF2B5EF4-FFF2-40B4-BE49-F238E27FC236}">
                      <a16:creationId xmlns:a16="http://schemas.microsoft.com/office/drawing/2014/main" id="{C50F0893-E4DE-4402-8E42-BE57CEB258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7" name="Line 549">
                  <a:extLst>
                    <a:ext uri="{FF2B5EF4-FFF2-40B4-BE49-F238E27FC236}">
                      <a16:creationId xmlns:a16="http://schemas.microsoft.com/office/drawing/2014/main" id="{DAF15932-96C6-4139-95EA-07C929124F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12" name="Group 1211">
            <a:extLst>
              <a:ext uri="{FF2B5EF4-FFF2-40B4-BE49-F238E27FC236}">
                <a16:creationId xmlns:a16="http://schemas.microsoft.com/office/drawing/2014/main" id="{B96F5EEF-CF72-42A8-B868-4DE5864CDF1F}"/>
              </a:ext>
            </a:extLst>
          </p:cNvPr>
          <p:cNvGrpSpPr/>
          <p:nvPr/>
        </p:nvGrpSpPr>
        <p:grpSpPr>
          <a:xfrm>
            <a:off x="4703092" y="1897917"/>
            <a:ext cx="1016356" cy="474043"/>
            <a:chOff x="3646128" y="1731054"/>
            <a:chExt cx="1016356" cy="474043"/>
          </a:xfrm>
        </p:grpSpPr>
        <p:grpSp>
          <p:nvGrpSpPr>
            <p:cNvPr id="1213" name="Group 1212">
              <a:extLst>
                <a:ext uri="{FF2B5EF4-FFF2-40B4-BE49-F238E27FC236}">
                  <a16:creationId xmlns:a16="http://schemas.microsoft.com/office/drawing/2014/main" id="{F715B9C2-237A-4F52-ADAA-8A4A13B81510}"/>
                </a:ext>
              </a:extLst>
            </p:cNvPr>
            <p:cNvGrpSpPr/>
            <p:nvPr/>
          </p:nvGrpSpPr>
          <p:grpSpPr>
            <a:xfrm>
              <a:off x="3851687" y="1735930"/>
              <a:ext cx="264286" cy="258080"/>
              <a:chOff x="340137" y="2760312"/>
              <a:chExt cx="264286" cy="258080"/>
            </a:xfrm>
          </p:grpSpPr>
          <p:sp>
            <p:nvSpPr>
              <p:cNvPr id="1425" name="Rectangle 1424">
                <a:extLst>
                  <a:ext uri="{FF2B5EF4-FFF2-40B4-BE49-F238E27FC236}">
                    <a16:creationId xmlns:a16="http://schemas.microsoft.com/office/drawing/2014/main" id="{1A57F70F-3D10-4F34-A278-D0449C4ED6F2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26" name="Parallelogram 1425">
                <a:extLst>
                  <a:ext uri="{FF2B5EF4-FFF2-40B4-BE49-F238E27FC236}">
                    <a16:creationId xmlns:a16="http://schemas.microsoft.com/office/drawing/2014/main" id="{DE35B9D4-B261-4BD7-8D37-1479D957A235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7" name="Parallelogram 1426">
                <a:extLst>
                  <a:ext uri="{FF2B5EF4-FFF2-40B4-BE49-F238E27FC236}">
                    <a16:creationId xmlns:a16="http://schemas.microsoft.com/office/drawing/2014/main" id="{08C126D5-DFF2-4EE0-99CF-682E49FF54C7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8" name="Line 541">
                <a:extLst>
                  <a:ext uri="{FF2B5EF4-FFF2-40B4-BE49-F238E27FC236}">
                    <a16:creationId xmlns:a16="http://schemas.microsoft.com/office/drawing/2014/main" id="{CA3317B2-B071-49B4-970D-C60CB784A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9" name="Line 542">
                <a:extLst>
                  <a:ext uri="{FF2B5EF4-FFF2-40B4-BE49-F238E27FC236}">
                    <a16:creationId xmlns:a16="http://schemas.microsoft.com/office/drawing/2014/main" id="{1A1F490E-73ED-4732-AC05-A7CA5B5E26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0" name="Line 543">
                <a:extLst>
                  <a:ext uri="{FF2B5EF4-FFF2-40B4-BE49-F238E27FC236}">
                    <a16:creationId xmlns:a16="http://schemas.microsoft.com/office/drawing/2014/main" id="{BB89B030-F119-42C1-9AAE-EF21E017F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1" name="Line 544">
                <a:extLst>
                  <a:ext uri="{FF2B5EF4-FFF2-40B4-BE49-F238E27FC236}">
                    <a16:creationId xmlns:a16="http://schemas.microsoft.com/office/drawing/2014/main" id="{F7C72CA4-4C75-4F3F-ADAA-7F99693B64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2" name="Line 545">
                <a:extLst>
                  <a:ext uri="{FF2B5EF4-FFF2-40B4-BE49-F238E27FC236}">
                    <a16:creationId xmlns:a16="http://schemas.microsoft.com/office/drawing/2014/main" id="{A9ACAAC7-0E59-4E57-BC10-C89D0F6217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3" name="Group 1432">
                <a:extLst>
                  <a:ext uri="{FF2B5EF4-FFF2-40B4-BE49-F238E27FC236}">
                    <a16:creationId xmlns:a16="http://schemas.microsoft.com/office/drawing/2014/main" id="{C39FCCDE-EBC5-4838-97A4-0B41F3F65F97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1434" name="Line 546">
                  <a:extLst>
                    <a:ext uri="{FF2B5EF4-FFF2-40B4-BE49-F238E27FC236}">
                      <a16:creationId xmlns:a16="http://schemas.microsoft.com/office/drawing/2014/main" id="{1CDCD025-F550-4371-A88D-057CA0B34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5" name="Line 547">
                  <a:extLst>
                    <a:ext uri="{FF2B5EF4-FFF2-40B4-BE49-F238E27FC236}">
                      <a16:creationId xmlns:a16="http://schemas.microsoft.com/office/drawing/2014/main" id="{5782D91E-7435-47CD-AA49-C6D2C91F3C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" name="Line 548">
                  <a:extLst>
                    <a:ext uri="{FF2B5EF4-FFF2-40B4-BE49-F238E27FC236}">
                      <a16:creationId xmlns:a16="http://schemas.microsoft.com/office/drawing/2014/main" id="{1ABC84CC-1E3D-46F8-BC37-87234B5347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" name="Line 549">
                  <a:extLst>
                    <a:ext uri="{FF2B5EF4-FFF2-40B4-BE49-F238E27FC236}">
                      <a16:creationId xmlns:a16="http://schemas.microsoft.com/office/drawing/2014/main" id="{38FF5FA7-377D-4F68-8399-056834D25B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14" name="Group 1213">
              <a:extLst>
                <a:ext uri="{FF2B5EF4-FFF2-40B4-BE49-F238E27FC236}">
                  <a16:creationId xmlns:a16="http://schemas.microsoft.com/office/drawing/2014/main" id="{2C2D46FE-351E-4BAE-835E-9159C7C19A56}"/>
                </a:ext>
              </a:extLst>
            </p:cNvPr>
            <p:cNvGrpSpPr/>
            <p:nvPr/>
          </p:nvGrpSpPr>
          <p:grpSpPr>
            <a:xfrm>
              <a:off x="4030371" y="1733245"/>
              <a:ext cx="264286" cy="258080"/>
              <a:chOff x="340137" y="2760312"/>
              <a:chExt cx="264286" cy="258080"/>
            </a:xfrm>
          </p:grpSpPr>
          <p:sp>
            <p:nvSpPr>
              <p:cNvPr id="1412" name="Rectangle 1411">
                <a:extLst>
                  <a:ext uri="{FF2B5EF4-FFF2-40B4-BE49-F238E27FC236}">
                    <a16:creationId xmlns:a16="http://schemas.microsoft.com/office/drawing/2014/main" id="{89DBD9BD-932F-4A9F-BDE2-A9B1BD185A4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3" name="Parallelogram 1412">
                <a:extLst>
                  <a:ext uri="{FF2B5EF4-FFF2-40B4-BE49-F238E27FC236}">
                    <a16:creationId xmlns:a16="http://schemas.microsoft.com/office/drawing/2014/main" id="{0B9F9549-5D56-440F-87B2-4A666282EC53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4" name="Parallelogram 1413">
                <a:extLst>
                  <a:ext uri="{FF2B5EF4-FFF2-40B4-BE49-F238E27FC236}">
                    <a16:creationId xmlns:a16="http://schemas.microsoft.com/office/drawing/2014/main" id="{F1F94960-828D-4BCC-9E35-851412538C3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5" name="Line 541">
                <a:extLst>
                  <a:ext uri="{FF2B5EF4-FFF2-40B4-BE49-F238E27FC236}">
                    <a16:creationId xmlns:a16="http://schemas.microsoft.com/office/drawing/2014/main" id="{1EE8F328-5F2F-4BF3-8CC7-53B016FEC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Line 542">
                <a:extLst>
                  <a:ext uri="{FF2B5EF4-FFF2-40B4-BE49-F238E27FC236}">
                    <a16:creationId xmlns:a16="http://schemas.microsoft.com/office/drawing/2014/main" id="{CA19ECD7-0762-4ED9-9206-4FE04B30BA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Line 543">
                <a:extLst>
                  <a:ext uri="{FF2B5EF4-FFF2-40B4-BE49-F238E27FC236}">
                    <a16:creationId xmlns:a16="http://schemas.microsoft.com/office/drawing/2014/main" id="{B7EAC451-2C72-4014-8F39-5B8CD657AF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8" name="Line 544">
                <a:extLst>
                  <a:ext uri="{FF2B5EF4-FFF2-40B4-BE49-F238E27FC236}">
                    <a16:creationId xmlns:a16="http://schemas.microsoft.com/office/drawing/2014/main" id="{439C5720-49AB-4769-89CD-66BB00575A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9" name="Line 545">
                <a:extLst>
                  <a:ext uri="{FF2B5EF4-FFF2-40B4-BE49-F238E27FC236}">
                    <a16:creationId xmlns:a16="http://schemas.microsoft.com/office/drawing/2014/main" id="{53F9C48F-6A40-40FF-ADC3-FAC3FA6C2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20" name="Group 1419">
                <a:extLst>
                  <a:ext uri="{FF2B5EF4-FFF2-40B4-BE49-F238E27FC236}">
                    <a16:creationId xmlns:a16="http://schemas.microsoft.com/office/drawing/2014/main" id="{4702B95D-B6BE-4715-9890-0D0106D1AB77}"/>
                  </a:ext>
                </a:extLst>
              </p:cNvPr>
              <p:cNvGrpSpPr/>
              <p:nvPr/>
            </p:nvGrpSpPr>
            <p:grpSpPr>
              <a:xfrm>
                <a:off x="344267" y="2762758"/>
                <a:ext cx="253007" cy="78001"/>
                <a:chOff x="351602" y="2760313"/>
                <a:chExt cx="253007" cy="78001"/>
              </a:xfrm>
            </p:grpSpPr>
            <p:sp>
              <p:nvSpPr>
                <p:cNvPr id="1421" name="Line 546">
                  <a:extLst>
                    <a:ext uri="{FF2B5EF4-FFF2-40B4-BE49-F238E27FC236}">
                      <a16:creationId xmlns:a16="http://schemas.microsoft.com/office/drawing/2014/main" id="{BC3465BA-BC54-4E18-BC97-EE2FFDEB8C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2" name="Line 547">
                  <a:extLst>
                    <a:ext uri="{FF2B5EF4-FFF2-40B4-BE49-F238E27FC236}">
                      <a16:creationId xmlns:a16="http://schemas.microsoft.com/office/drawing/2014/main" id="{1F66F943-D918-4F9C-B340-190FE61D00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54623" y="2838314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3" name="Line 548">
                  <a:extLst>
                    <a:ext uri="{FF2B5EF4-FFF2-40B4-BE49-F238E27FC236}">
                      <a16:creationId xmlns:a16="http://schemas.microsoft.com/office/drawing/2014/main" id="{5CDDFC8D-4CF7-4793-A945-79B64A497D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4" name="Line 549">
                  <a:extLst>
                    <a:ext uri="{FF2B5EF4-FFF2-40B4-BE49-F238E27FC236}">
                      <a16:creationId xmlns:a16="http://schemas.microsoft.com/office/drawing/2014/main" id="{4C1AAD03-122D-438C-806B-FDE5FB7B85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15" name="Group 1214">
              <a:extLst>
                <a:ext uri="{FF2B5EF4-FFF2-40B4-BE49-F238E27FC236}">
                  <a16:creationId xmlns:a16="http://schemas.microsoft.com/office/drawing/2014/main" id="{ED79A6B7-5CC2-4A14-BA8D-469B3044B487}"/>
                </a:ext>
              </a:extLst>
            </p:cNvPr>
            <p:cNvGrpSpPr/>
            <p:nvPr/>
          </p:nvGrpSpPr>
          <p:grpSpPr>
            <a:xfrm>
              <a:off x="4216019" y="1731054"/>
              <a:ext cx="264286" cy="258080"/>
              <a:chOff x="340137" y="2760312"/>
              <a:chExt cx="264286" cy="258080"/>
            </a:xfrm>
          </p:grpSpPr>
          <p:sp>
            <p:nvSpPr>
              <p:cNvPr id="1399" name="Rectangle 1398">
                <a:extLst>
                  <a:ext uri="{FF2B5EF4-FFF2-40B4-BE49-F238E27FC236}">
                    <a16:creationId xmlns:a16="http://schemas.microsoft.com/office/drawing/2014/main" id="{FE2C0316-B720-4D6C-B54E-2A8F14E0A202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00" name="Parallelogram 1399">
                <a:extLst>
                  <a:ext uri="{FF2B5EF4-FFF2-40B4-BE49-F238E27FC236}">
                    <a16:creationId xmlns:a16="http://schemas.microsoft.com/office/drawing/2014/main" id="{59194264-D040-4077-9817-CC27712D63B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1" name="Parallelogram 1400">
                <a:extLst>
                  <a:ext uri="{FF2B5EF4-FFF2-40B4-BE49-F238E27FC236}">
                    <a16:creationId xmlns:a16="http://schemas.microsoft.com/office/drawing/2014/main" id="{F0991919-10A1-4144-BA1C-DDB42CEA7CF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2" name="Line 541">
                <a:extLst>
                  <a:ext uri="{FF2B5EF4-FFF2-40B4-BE49-F238E27FC236}">
                    <a16:creationId xmlns:a16="http://schemas.microsoft.com/office/drawing/2014/main" id="{56B0E8A8-9D70-4D80-AA19-CECA62D5A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3" name="Line 542">
                <a:extLst>
                  <a:ext uri="{FF2B5EF4-FFF2-40B4-BE49-F238E27FC236}">
                    <a16:creationId xmlns:a16="http://schemas.microsoft.com/office/drawing/2014/main" id="{94C89683-CA31-4723-83E1-15FF6C15C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4" name="Line 543">
                <a:extLst>
                  <a:ext uri="{FF2B5EF4-FFF2-40B4-BE49-F238E27FC236}">
                    <a16:creationId xmlns:a16="http://schemas.microsoft.com/office/drawing/2014/main" id="{A17BE3F5-3B83-4198-9271-03D8BFA695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5" name="Line 544">
                <a:extLst>
                  <a:ext uri="{FF2B5EF4-FFF2-40B4-BE49-F238E27FC236}">
                    <a16:creationId xmlns:a16="http://schemas.microsoft.com/office/drawing/2014/main" id="{61D60DE5-A4B3-4130-923A-6E577CAD4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6" name="Line 545">
                <a:extLst>
                  <a:ext uri="{FF2B5EF4-FFF2-40B4-BE49-F238E27FC236}">
                    <a16:creationId xmlns:a16="http://schemas.microsoft.com/office/drawing/2014/main" id="{B75B66F3-3F0E-4694-B0E4-13DCB6D7CC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07" name="Group 1406">
                <a:extLst>
                  <a:ext uri="{FF2B5EF4-FFF2-40B4-BE49-F238E27FC236}">
                    <a16:creationId xmlns:a16="http://schemas.microsoft.com/office/drawing/2014/main" id="{299223C9-73C9-4EFA-B3DA-7F27F323CD4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408" name="Line 546">
                  <a:extLst>
                    <a:ext uri="{FF2B5EF4-FFF2-40B4-BE49-F238E27FC236}">
                      <a16:creationId xmlns:a16="http://schemas.microsoft.com/office/drawing/2014/main" id="{277E9EF2-3C45-4C9F-9B1E-3FA61AEA0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9" name="Line 547">
                  <a:extLst>
                    <a:ext uri="{FF2B5EF4-FFF2-40B4-BE49-F238E27FC236}">
                      <a16:creationId xmlns:a16="http://schemas.microsoft.com/office/drawing/2014/main" id="{18D71915-EF1F-42C8-B818-D3402EF8E3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0" name="Line 548">
                  <a:extLst>
                    <a:ext uri="{FF2B5EF4-FFF2-40B4-BE49-F238E27FC236}">
                      <a16:creationId xmlns:a16="http://schemas.microsoft.com/office/drawing/2014/main" id="{BF1752FB-2539-4F5A-BAF5-EC587D9A38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1" name="Line 549">
                  <a:extLst>
                    <a:ext uri="{FF2B5EF4-FFF2-40B4-BE49-F238E27FC236}">
                      <a16:creationId xmlns:a16="http://schemas.microsoft.com/office/drawing/2014/main" id="{450FC01B-0CE6-4C4B-8186-2D0083676D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16" name="Group 1215">
              <a:extLst>
                <a:ext uri="{FF2B5EF4-FFF2-40B4-BE49-F238E27FC236}">
                  <a16:creationId xmlns:a16="http://schemas.microsoft.com/office/drawing/2014/main" id="{408DE2BB-75E7-49E6-ABFE-FB729DD5F5C0}"/>
                </a:ext>
              </a:extLst>
            </p:cNvPr>
            <p:cNvGrpSpPr/>
            <p:nvPr/>
          </p:nvGrpSpPr>
          <p:grpSpPr>
            <a:xfrm>
              <a:off x="3646128" y="1800689"/>
              <a:ext cx="766475" cy="404408"/>
              <a:chOff x="2526156" y="1812515"/>
              <a:chExt cx="766475" cy="404408"/>
            </a:xfrm>
          </p:grpSpPr>
          <p:grpSp>
            <p:nvGrpSpPr>
              <p:cNvPr id="1273" name="Group 1272">
                <a:extLst>
                  <a:ext uri="{FF2B5EF4-FFF2-40B4-BE49-F238E27FC236}">
                    <a16:creationId xmlns:a16="http://schemas.microsoft.com/office/drawing/2014/main" id="{F7B09B01-0895-4473-A9BD-CBA2A3285E70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1386" name="Rectangle 1385">
                  <a:extLst>
                    <a:ext uri="{FF2B5EF4-FFF2-40B4-BE49-F238E27FC236}">
                      <a16:creationId xmlns:a16="http://schemas.microsoft.com/office/drawing/2014/main" id="{6E4A408B-DCBE-49DD-9627-3453431DCD6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87" name="Parallelogram 1386">
                  <a:extLst>
                    <a:ext uri="{FF2B5EF4-FFF2-40B4-BE49-F238E27FC236}">
                      <a16:creationId xmlns:a16="http://schemas.microsoft.com/office/drawing/2014/main" id="{AEE57719-7CC1-4E25-985B-C32C70EC004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8" name="Parallelogram 1387">
                  <a:extLst>
                    <a:ext uri="{FF2B5EF4-FFF2-40B4-BE49-F238E27FC236}">
                      <a16:creationId xmlns:a16="http://schemas.microsoft.com/office/drawing/2014/main" id="{C0CE4203-79EA-4144-92FC-A8E4738FFE3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9" name="Line 541">
                  <a:extLst>
                    <a:ext uri="{FF2B5EF4-FFF2-40B4-BE49-F238E27FC236}">
                      <a16:creationId xmlns:a16="http://schemas.microsoft.com/office/drawing/2014/main" id="{13C03997-87FA-4B78-833A-D9DBF4D7E2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0" name="Line 542">
                  <a:extLst>
                    <a:ext uri="{FF2B5EF4-FFF2-40B4-BE49-F238E27FC236}">
                      <a16:creationId xmlns:a16="http://schemas.microsoft.com/office/drawing/2014/main" id="{4F3EDA67-3056-4BD7-937A-0D58863E6F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1" name="Line 543">
                  <a:extLst>
                    <a:ext uri="{FF2B5EF4-FFF2-40B4-BE49-F238E27FC236}">
                      <a16:creationId xmlns:a16="http://schemas.microsoft.com/office/drawing/2014/main" id="{C5AD7142-2EA3-47DD-BCE0-89AB7F71FA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2" name="Line 544">
                  <a:extLst>
                    <a:ext uri="{FF2B5EF4-FFF2-40B4-BE49-F238E27FC236}">
                      <a16:creationId xmlns:a16="http://schemas.microsoft.com/office/drawing/2014/main" id="{B415D42B-A2C7-4ED1-BFB6-798E28E813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3" name="Line 545">
                  <a:extLst>
                    <a:ext uri="{FF2B5EF4-FFF2-40B4-BE49-F238E27FC236}">
                      <a16:creationId xmlns:a16="http://schemas.microsoft.com/office/drawing/2014/main" id="{BDA8989D-5C0D-4FBA-B868-2F0FF11CD5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94" name="Group 1393">
                  <a:extLst>
                    <a:ext uri="{FF2B5EF4-FFF2-40B4-BE49-F238E27FC236}">
                      <a16:creationId xmlns:a16="http://schemas.microsoft.com/office/drawing/2014/main" id="{B3013C75-42ED-4CF7-AC04-E4EE478747B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95" name="Line 546">
                    <a:extLst>
                      <a:ext uri="{FF2B5EF4-FFF2-40B4-BE49-F238E27FC236}">
                        <a16:creationId xmlns:a16="http://schemas.microsoft.com/office/drawing/2014/main" id="{CA34C7C5-E2DF-400C-871A-46B01BF4467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6" name="Line 547">
                    <a:extLst>
                      <a:ext uri="{FF2B5EF4-FFF2-40B4-BE49-F238E27FC236}">
                        <a16:creationId xmlns:a16="http://schemas.microsoft.com/office/drawing/2014/main" id="{18D49551-BD14-49F4-8E14-8174842DCD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7" name="Line 548">
                    <a:extLst>
                      <a:ext uri="{FF2B5EF4-FFF2-40B4-BE49-F238E27FC236}">
                        <a16:creationId xmlns:a16="http://schemas.microsoft.com/office/drawing/2014/main" id="{B2E147AE-13FB-48E2-ABBF-CED0C9F654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8" name="Line 549">
                    <a:extLst>
                      <a:ext uri="{FF2B5EF4-FFF2-40B4-BE49-F238E27FC236}">
                        <a16:creationId xmlns:a16="http://schemas.microsoft.com/office/drawing/2014/main" id="{C69E9AD6-8DFB-469C-A3CB-BBFAA60A15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74" name="Group 1273">
                <a:extLst>
                  <a:ext uri="{FF2B5EF4-FFF2-40B4-BE49-F238E27FC236}">
                    <a16:creationId xmlns:a16="http://schemas.microsoft.com/office/drawing/2014/main" id="{129D8AB7-4325-4A4E-B57F-E7FA96A443EC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1373" name="Rectangle 1372">
                  <a:extLst>
                    <a:ext uri="{FF2B5EF4-FFF2-40B4-BE49-F238E27FC236}">
                      <a16:creationId xmlns:a16="http://schemas.microsoft.com/office/drawing/2014/main" id="{9CB847FC-C5B6-4B43-80B0-9C62B668061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74" name="Parallelogram 1373">
                  <a:extLst>
                    <a:ext uri="{FF2B5EF4-FFF2-40B4-BE49-F238E27FC236}">
                      <a16:creationId xmlns:a16="http://schemas.microsoft.com/office/drawing/2014/main" id="{6CED6B0D-CBED-4C34-A9C8-EF017B80A21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5" name="Parallelogram 1374">
                  <a:extLst>
                    <a:ext uri="{FF2B5EF4-FFF2-40B4-BE49-F238E27FC236}">
                      <a16:creationId xmlns:a16="http://schemas.microsoft.com/office/drawing/2014/main" id="{1837DF95-F828-4CA0-B634-6014EF40714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6" name="Line 541">
                  <a:extLst>
                    <a:ext uri="{FF2B5EF4-FFF2-40B4-BE49-F238E27FC236}">
                      <a16:creationId xmlns:a16="http://schemas.microsoft.com/office/drawing/2014/main" id="{7D23F47D-9887-4DFC-8307-8F929A86C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7" name="Line 542">
                  <a:extLst>
                    <a:ext uri="{FF2B5EF4-FFF2-40B4-BE49-F238E27FC236}">
                      <a16:creationId xmlns:a16="http://schemas.microsoft.com/office/drawing/2014/main" id="{4FF5F0F6-13CE-47B9-90DB-313307F574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8" name="Line 543">
                  <a:extLst>
                    <a:ext uri="{FF2B5EF4-FFF2-40B4-BE49-F238E27FC236}">
                      <a16:creationId xmlns:a16="http://schemas.microsoft.com/office/drawing/2014/main" id="{20749EAC-9B90-4E37-9DC3-4FE0E1BCF2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9" name="Line 544">
                  <a:extLst>
                    <a:ext uri="{FF2B5EF4-FFF2-40B4-BE49-F238E27FC236}">
                      <a16:creationId xmlns:a16="http://schemas.microsoft.com/office/drawing/2014/main" id="{B3502921-BF9B-4598-91FF-A36E6DE5F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0" name="Line 545">
                  <a:extLst>
                    <a:ext uri="{FF2B5EF4-FFF2-40B4-BE49-F238E27FC236}">
                      <a16:creationId xmlns:a16="http://schemas.microsoft.com/office/drawing/2014/main" id="{D9838832-0C95-4A30-8181-E680B757A1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81" name="Group 1380">
                  <a:extLst>
                    <a:ext uri="{FF2B5EF4-FFF2-40B4-BE49-F238E27FC236}">
                      <a16:creationId xmlns:a16="http://schemas.microsoft.com/office/drawing/2014/main" id="{C47988A4-3B61-4AEF-A437-09E10B69994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82" name="Line 546">
                    <a:extLst>
                      <a:ext uri="{FF2B5EF4-FFF2-40B4-BE49-F238E27FC236}">
                        <a16:creationId xmlns:a16="http://schemas.microsoft.com/office/drawing/2014/main" id="{53AE5BBF-8195-4418-8B8B-AA81A0690C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3" name="Line 547">
                    <a:extLst>
                      <a:ext uri="{FF2B5EF4-FFF2-40B4-BE49-F238E27FC236}">
                        <a16:creationId xmlns:a16="http://schemas.microsoft.com/office/drawing/2014/main" id="{620C93EB-6796-4EBC-B755-F44EA619AA3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4" name="Line 548">
                    <a:extLst>
                      <a:ext uri="{FF2B5EF4-FFF2-40B4-BE49-F238E27FC236}">
                        <a16:creationId xmlns:a16="http://schemas.microsoft.com/office/drawing/2014/main" id="{D28B03A7-EBDE-4C66-B786-C975609EF7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5" name="Line 549">
                    <a:extLst>
                      <a:ext uri="{FF2B5EF4-FFF2-40B4-BE49-F238E27FC236}">
                        <a16:creationId xmlns:a16="http://schemas.microsoft.com/office/drawing/2014/main" id="{B4BFB6B7-3766-427C-B71C-0F6C634FFA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75" name="Group 1274">
                <a:extLst>
                  <a:ext uri="{FF2B5EF4-FFF2-40B4-BE49-F238E27FC236}">
                    <a16:creationId xmlns:a16="http://schemas.microsoft.com/office/drawing/2014/main" id="{D1BD8309-F08B-4B3F-8F85-F864E8C5D555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1360" name="Rectangle 1359">
                  <a:extLst>
                    <a:ext uri="{FF2B5EF4-FFF2-40B4-BE49-F238E27FC236}">
                      <a16:creationId xmlns:a16="http://schemas.microsoft.com/office/drawing/2014/main" id="{ECD0E9AD-C092-4D79-A954-A4E0CE716FE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61" name="Parallelogram 1360">
                  <a:extLst>
                    <a:ext uri="{FF2B5EF4-FFF2-40B4-BE49-F238E27FC236}">
                      <a16:creationId xmlns:a16="http://schemas.microsoft.com/office/drawing/2014/main" id="{3FB1CCB0-EA5D-4C7B-BA2E-AD0B69DAF80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2" name="Parallelogram 1361">
                  <a:extLst>
                    <a:ext uri="{FF2B5EF4-FFF2-40B4-BE49-F238E27FC236}">
                      <a16:creationId xmlns:a16="http://schemas.microsoft.com/office/drawing/2014/main" id="{96CAB915-1C17-4F77-97B3-2CF3FE843C6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3" name="Line 541">
                  <a:extLst>
                    <a:ext uri="{FF2B5EF4-FFF2-40B4-BE49-F238E27FC236}">
                      <a16:creationId xmlns:a16="http://schemas.microsoft.com/office/drawing/2014/main" id="{3C1F4C6E-FF1D-4AEE-81DA-0ABC39D1E8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4" name="Line 542">
                  <a:extLst>
                    <a:ext uri="{FF2B5EF4-FFF2-40B4-BE49-F238E27FC236}">
                      <a16:creationId xmlns:a16="http://schemas.microsoft.com/office/drawing/2014/main" id="{C874CD1B-9C40-4013-B1EE-BDADB53F3B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5" name="Line 543">
                  <a:extLst>
                    <a:ext uri="{FF2B5EF4-FFF2-40B4-BE49-F238E27FC236}">
                      <a16:creationId xmlns:a16="http://schemas.microsoft.com/office/drawing/2014/main" id="{B2E13BA2-1D26-45FF-B6E4-C893207B12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6" name="Line 544">
                  <a:extLst>
                    <a:ext uri="{FF2B5EF4-FFF2-40B4-BE49-F238E27FC236}">
                      <a16:creationId xmlns:a16="http://schemas.microsoft.com/office/drawing/2014/main" id="{8C67392D-A368-41CE-B327-9969C542B1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7" name="Line 545">
                  <a:extLst>
                    <a:ext uri="{FF2B5EF4-FFF2-40B4-BE49-F238E27FC236}">
                      <a16:creationId xmlns:a16="http://schemas.microsoft.com/office/drawing/2014/main" id="{E8180F09-45BD-4EFE-BE24-C51D092F1B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68" name="Group 1367">
                  <a:extLst>
                    <a:ext uri="{FF2B5EF4-FFF2-40B4-BE49-F238E27FC236}">
                      <a16:creationId xmlns:a16="http://schemas.microsoft.com/office/drawing/2014/main" id="{A4811C89-76C7-467E-8A9E-4397ED730C8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69" name="Line 546">
                    <a:extLst>
                      <a:ext uri="{FF2B5EF4-FFF2-40B4-BE49-F238E27FC236}">
                        <a16:creationId xmlns:a16="http://schemas.microsoft.com/office/drawing/2014/main" id="{5084BC9A-D4BE-42C9-8B23-F86451A8C9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0" name="Line 547">
                    <a:extLst>
                      <a:ext uri="{FF2B5EF4-FFF2-40B4-BE49-F238E27FC236}">
                        <a16:creationId xmlns:a16="http://schemas.microsoft.com/office/drawing/2014/main" id="{0319CAE3-52C9-47FE-83F6-C9A284FD2B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1" name="Line 548">
                    <a:extLst>
                      <a:ext uri="{FF2B5EF4-FFF2-40B4-BE49-F238E27FC236}">
                        <a16:creationId xmlns:a16="http://schemas.microsoft.com/office/drawing/2014/main" id="{93DC0267-B729-43B5-9671-FDD54ADD98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2" name="Line 549">
                    <a:extLst>
                      <a:ext uri="{FF2B5EF4-FFF2-40B4-BE49-F238E27FC236}">
                        <a16:creationId xmlns:a16="http://schemas.microsoft.com/office/drawing/2014/main" id="{AB15B4FA-6459-44A5-978A-F219C15824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76" name="Group 1275">
                <a:extLst>
                  <a:ext uri="{FF2B5EF4-FFF2-40B4-BE49-F238E27FC236}">
                    <a16:creationId xmlns:a16="http://schemas.microsoft.com/office/drawing/2014/main" id="{FC69B69B-6268-4E9C-AA0F-FDA20DBD14D9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1347" name="Rectangle 1346">
                  <a:extLst>
                    <a:ext uri="{FF2B5EF4-FFF2-40B4-BE49-F238E27FC236}">
                      <a16:creationId xmlns:a16="http://schemas.microsoft.com/office/drawing/2014/main" id="{6F4D3B5A-EFFC-4A11-A101-A3EBAECF6DB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8" name="Parallelogram 1347">
                  <a:extLst>
                    <a:ext uri="{FF2B5EF4-FFF2-40B4-BE49-F238E27FC236}">
                      <a16:creationId xmlns:a16="http://schemas.microsoft.com/office/drawing/2014/main" id="{3074485E-087A-45E5-AE2B-E2EBFD4F8CA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9" name="Parallelogram 1348">
                  <a:extLst>
                    <a:ext uri="{FF2B5EF4-FFF2-40B4-BE49-F238E27FC236}">
                      <a16:creationId xmlns:a16="http://schemas.microsoft.com/office/drawing/2014/main" id="{518CCFA4-9CC2-4F89-ADA9-65393BD1421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0" name="Line 541">
                  <a:extLst>
                    <a:ext uri="{FF2B5EF4-FFF2-40B4-BE49-F238E27FC236}">
                      <a16:creationId xmlns:a16="http://schemas.microsoft.com/office/drawing/2014/main" id="{3B7839F6-85B7-43A5-87C1-26F72F0F22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1" name="Line 542">
                  <a:extLst>
                    <a:ext uri="{FF2B5EF4-FFF2-40B4-BE49-F238E27FC236}">
                      <a16:creationId xmlns:a16="http://schemas.microsoft.com/office/drawing/2014/main" id="{13AE6FAF-63D4-468C-968C-864FB9876C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2" name="Line 543">
                  <a:extLst>
                    <a:ext uri="{FF2B5EF4-FFF2-40B4-BE49-F238E27FC236}">
                      <a16:creationId xmlns:a16="http://schemas.microsoft.com/office/drawing/2014/main" id="{DE3017C1-932C-4E91-84F1-EE1902DBA9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3" name="Line 544">
                  <a:extLst>
                    <a:ext uri="{FF2B5EF4-FFF2-40B4-BE49-F238E27FC236}">
                      <a16:creationId xmlns:a16="http://schemas.microsoft.com/office/drawing/2014/main" id="{847A02AC-FC63-4B8F-9A0E-1A3573683C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4" name="Line 545">
                  <a:extLst>
                    <a:ext uri="{FF2B5EF4-FFF2-40B4-BE49-F238E27FC236}">
                      <a16:creationId xmlns:a16="http://schemas.microsoft.com/office/drawing/2014/main" id="{365E5FC3-60F0-4B1E-88EE-47B56ADDCF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55" name="Group 1354">
                  <a:extLst>
                    <a:ext uri="{FF2B5EF4-FFF2-40B4-BE49-F238E27FC236}">
                      <a16:creationId xmlns:a16="http://schemas.microsoft.com/office/drawing/2014/main" id="{A9589D97-FC1E-4EDC-BD36-B318410232C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56" name="Line 546">
                    <a:extLst>
                      <a:ext uri="{FF2B5EF4-FFF2-40B4-BE49-F238E27FC236}">
                        <a16:creationId xmlns:a16="http://schemas.microsoft.com/office/drawing/2014/main" id="{732F2A04-5F09-4359-A95C-81FB0482C2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7" name="Line 547">
                    <a:extLst>
                      <a:ext uri="{FF2B5EF4-FFF2-40B4-BE49-F238E27FC236}">
                        <a16:creationId xmlns:a16="http://schemas.microsoft.com/office/drawing/2014/main" id="{F6222C13-7E8D-4049-A548-E747600AE4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8" name="Line 548">
                    <a:extLst>
                      <a:ext uri="{FF2B5EF4-FFF2-40B4-BE49-F238E27FC236}">
                        <a16:creationId xmlns:a16="http://schemas.microsoft.com/office/drawing/2014/main" id="{36944D16-E013-4EB3-96BF-6D304472A7B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9" name="Line 549">
                    <a:extLst>
                      <a:ext uri="{FF2B5EF4-FFF2-40B4-BE49-F238E27FC236}">
                        <a16:creationId xmlns:a16="http://schemas.microsoft.com/office/drawing/2014/main" id="{094A1C9C-E6BC-428A-AC45-5AE738F621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77" name="Group 1276">
                <a:extLst>
                  <a:ext uri="{FF2B5EF4-FFF2-40B4-BE49-F238E27FC236}">
                    <a16:creationId xmlns:a16="http://schemas.microsoft.com/office/drawing/2014/main" id="{4834AFD5-8490-4A75-B6A7-F7084A77D031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1334" name="Rectangle 1333">
                  <a:extLst>
                    <a:ext uri="{FF2B5EF4-FFF2-40B4-BE49-F238E27FC236}">
                      <a16:creationId xmlns:a16="http://schemas.microsoft.com/office/drawing/2014/main" id="{0A9EB5D1-81B2-492C-B941-964BD4923A5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5" name="Parallelogram 1334">
                  <a:extLst>
                    <a:ext uri="{FF2B5EF4-FFF2-40B4-BE49-F238E27FC236}">
                      <a16:creationId xmlns:a16="http://schemas.microsoft.com/office/drawing/2014/main" id="{30EC84BE-6CF9-4BAD-A83A-64314C114D7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6" name="Parallelogram 1335">
                  <a:extLst>
                    <a:ext uri="{FF2B5EF4-FFF2-40B4-BE49-F238E27FC236}">
                      <a16:creationId xmlns:a16="http://schemas.microsoft.com/office/drawing/2014/main" id="{3D0B42FC-8008-4A69-8041-0081837FD9B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7" name="Line 541">
                  <a:extLst>
                    <a:ext uri="{FF2B5EF4-FFF2-40B4-BE49-F238E27FC236}">
                      <a16:creationId xmlns:a16="http://schemas.microsoft.com/office/drawing/2014/main" id="{F894A0B5-116C-408F-8AFC-2FD5971551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8" name="Line 542">
                  <a:extLst>
                    <a:ext uri="{FF2B5EF4-FFF2-40B4-BE49-F238E27FC236}">
                      <a16:creationId xmlns:a16="http://schemas.microsoft.com/office/drawing/2014/main" id="{0B14C9AC-4D89-48FD-9C17-8C350DA3DE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9" name="Line 543">
                  <a:extLst>
                    <a:ext uri="{FF2B5EF4-FFF2-40B4-BE49-F238E27FC236}">
                      <a16:creationId xmlns:a16="http://schemas.microsoft.com/office/drawing/2014/main" id="{4F641EB9-AF61-4039-9FD7-BD200E16C5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" name="Line 544">
                  <a:extLst>
                    <a:ext uri="{FF2B5EF4-FFF2-40B4-BE49-F238E27FC236}">
                      <a16:creationId xmlns:a16="http://schemas.microsoft.com/office/drawing/2014/main" id="{F3301E88-C577-4771-9A59-21AED59651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" name="Line 545">
                  <a:extLst>
                    <a:ext uri="{FF2B5EF4-FFF2-40B4-BE49-F238E27FC236}">
                      <a16:creationId xmlns:a16="http://schemas.microsoft.com/office/drawing/2014/main" id="{ED4228AF-6788-4DE0-9611-BE5611A9F3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42" name="Group 1341">
                  <a:extLst>
                    <a:ext uri="{FF2B5EF4-FFF2-40B4-BE49-F238E27FC236}">
                      <a16:creationId xmlns:a16="http://schemas.microsoft.com/office/drawing/2014/main" id="{FFFB2D2B-9B98-4A0E-995C-82E4BA3F138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43" name="Line 546">
                    <a:extLst>
                      <a:ext uri="{FF2B5EF4-FFF2-40B4-BE49-F238E27FC236}">
                        <a16:creationId xmlns:a16="http://schemas.microsoft.com/office/drawing/2014/main" id="{ABF5CEE3-8478-4D7E-8EDA-85729061ED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4" name="Line 547">
                    <a:extLst>
                      <a:ext uri="{FF2B5EF4-FFF2-40B4-BE49-F238E27FC236}">
                        <a16:creationId xmlns:a16="http://schemas.microsoft.com/office/drawing/2014/main" id="{71157804-0987-4424-9B8E-A61882E3FB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5" name="Line 548">
                    <a:extLst>
                      <a:ext uri="{FF2B5EF4-FFF2-40B4-BE49-F238E27FC236}">
                        <a16:creationId xmlns:a16="http://schemas.microsoft.com/office/drawing/2014/main" id="{9E69EC35-1B2E-4494-9230-7972C109C0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6" name="Line 549">
                    <a:extLst>
                      <a:ext uri="{FF2B5EF4-FFF2-40B4-BE49-F238E27FC236}">
                        <a16:creationId xmlns:a16="http://schemas.microsoft.com/office/drawing/2014/main" id="{E6C7B900-A961-46C8-9D6E-43CD04AABD2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78" name="Group 1277">
                <a:extLst>
                  <a:ext uri="{FF2B5EF4-FFF2-40B4-BE49-F238E27FC236}">
                    <a16:creationId xmlns:a16="http://schemas.microsoft.com/office/drawing/2014/main" id="{11D1DA6B-8B3B-4FE8-92CD-D1DF47093DEA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1321" name="Rectangle 1320">
                  <a:extLst>
                    <a:ext uri="{FF2B5EF4-FFF2-40B4-BE49-F238E27FC236}">
                      <a16:creationId xmlns:a16="http://schemas.microsoft.com/office/drawing/2014/main" id="{8DDDBAA4-9488-4C8D-99A2-55E484B0B91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22" name="Parallelogram 1321">
                  <a:extLst>
                    <a:ext uri="{FF2B5EF4-FFF2-40B4-BE49-F238E27FC236}">
                      <a16:creationId xmlns:a16="http://schemas.microsoft.com/office/drawing/2014/main" id="{B3B4E3E4-852A-44AF-8238-5ED95935D87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3" name="Parallelogram 1322">
                  <a:extLst>
                    <a:ext uri="{FF2B5EF4-FFF2-40B4-BE49-F238E27FC236}">
                      <a16:creationId xmlns:a16="http://schemas.microsoft.com/office/drawing/2014/main" id="{F41608C9-B687-446E-89B3-C438F59C350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4" name="Line 541">
                  <a:extLst>
                    <a:ext uri="{FF2B5EF4-FFF2-40B4-BE49-F238E27FC236}">
                      <a16:creationId xmlns:a16="http://schemas.microsoft.com/office/drawing/2014/main" id="{534F93AF-E64D-4006-9280-1D617BCE6C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5" name="Line 542">
                  <a:extLst>
                    <a:ext uri="{FF2B5EF4-FFF2-40B4-BE49-F238E27FC236}">
                      <a16:creationId xmlns:a16="http://schemas.microsoft.com/office/drawing/2014/main" id="{3E710465-C2AD-403A-8B26-237B30A137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6" name="Line 543">
                  <a:extLst>
                    <a:ext uri="{FF2B5EF4-FFF2-40B4-BE49-F238E27FC236}">
                      <a16:creationId xmlns:a16="http://schemas.microsoft.com/office/drawing/2014/main" id="{310ECC6C-D01E-48F1-A43C-E5FF490DC2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7" name="Line 544">
                  <a:extLst>
                    <a:ext uri="{FF2B5EF4-FFF2-40B4-BE49-F238E27FC236}">
                      <a16:creationId xmlns:a16="http://schemas.microsoft.com/office/drawing/2014/main" id="{B0C7CDA5-ECB5-423D-9F23-F1D16688C1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8" name="Line 545">
                  <a:extLst>
                    <a:ext uri="{FF2B5EF4-FFF2-40B4-BE49-F238E27FC236}">
                      <a16:creationId xmlns:a16="http://schemas.microsoft.com/office/drawing/2014/main" id="{BB666E24-A99D-41B8-97AF-B66C4ADAD7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29" name="Group 1328">
                  <a:extLst>
                    <a:ext uri="{FF2B5EF4-FFF2-40B4-BE49-F238E27FC236}">
                      <a16:creationId xmlns:a16="http://schemas.microsoft.com/office/drawing/2014/main" id="{B2B898C8-53A9-4CE5-B1E8-99537256A62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30" name="Line 546">
                    <a:extLst>
                      <a:ext uri="{FF2B5EF4-FFF2-40B4-BE49-F238E27FC236}">
                        <a16:creationId xmlns:a16="http://schemas.microsoft.com/office/drawing/2014/main" id="{1CB06ABC-6A39-45A1-A3A1-6ACFFD0A46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1" name="Line 547">
                    <a:extLst>
                      <a:ext uri="{FF2B5EF4-FFF2-40B4-BE49-F238E27FC236}">
                        <a16:creationId xmlns:a16="http://schemas.microsoft.com/office/drawing/2014/main" id="{59EDE99C-657E-4F81-853D-CC9F01EEDF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2" name="Line 548">
                    <a:extLst>
                      <a:ext uri="{FF2B5EF4-FFF2-40B4-BE49-F238E27FC236}">
                        <a16:creationId xmlns:a16="http://schemas.microsoft.com/office/drawing/2014/main" id="{D6C0B81E-B768-4EF4-9EF4-9C06F225EF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3" name="Line 549">
                    <a:extLst>
                      <a:ext uri="{FF2B5EF4-FFF2-40B4-BE49-F238E27FC236}">
                        <a16:creationId xmlns:a16="http://schemas.microsoft.com/office/drawing/2014/main" id="{D074DA4A-D90F-48D4-8BA8-34A9FEDB7C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79" name="Group 1278">
                <a:extLst>
                  <a:ext uri="{FF2B5EF4-FFF2-40B4-BE49-F238E27FC236}">
                    <a16:creationId xmlns:a16="http://schemas.microsoft.com/office/drawing/2014/main" id="{B2D57691-EBD1-4B6C-9759-316FBD07231B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1308" name="Rectangle 1307">
                  <a:extLst>
                    <a:ext uri="{FF2B5EF4-FFF2-40B4-BE49-F238E27FC236}">
                      <a16:creationId xmlns:a16="http://schemas.microsoft.com/office/drawing/2014/main" id="{F9D32B7E-4938-413D-B11D-30B659A7087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09" name="Parallelogram 1308">
                  <a:extLst>
                    <a:ext uri="{FF2B5EF4-FFF2-40B4-BE49-F238E27FC236}">
                      <a16:creationId xmlns:a16="http://schemas.microsoft.com/office/drawing/2014/main" id="{E0AD1B29-05AD-4CD9-A13D-457459352DD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0" name="Parallelogram 1309">
                  <a:extLst>
                    <a:ext uri="{FF2B5EF4-FFF2-40B4-BE49-F238E27FC236}">
                      <a16:creationId xmlns:a16="http://schemas.microsoft.com/office/drawing/2014/main" id="{DCB9CB89-556F-4ADF-A0C0-0E2BCAAB475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1" name="Line 541">
                  <a:extLst>
                    <a:ext uri="{FF2B5EF4-FFF2-40B4-BE49-F238E27FC236}">
                      <a16:creationId xmlns:a16="http://schemas.microsoft.com/office/drawing/2014/main" id="{F0C4AFC6-02C8-46AD-97C2-1BAFF3F151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2" name="Line 542">
                  <a:extLst>
                    <a:ext uri="{FF2B5EF4-FFF2-40B4-BE49-F238E27FC236}">
                      <a16:creationId xmlns:a16="http://schemas.microsoft.com/office/drawing/2014/main" id="{6CF250E8-0F8E-4411-A246-7E3F4F4C93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3" name="Line 543">
                  <a:extLst>
                    <a:ext uri="{FF2B5EF4-FFF2-40B4-BE49-F238E27FC236}">
                      <a16:creationId xmlns:a16="http://schemas.microsoft.com/office/drawing/2014/main" id="{EE0249F4-2385-45D9-BF00-A1D0919598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4" name="Line 544">
                  <a:extLst>
                    <a:ext uri="{FF2B5EF4-FFF2-40B4-BE49-F238E27FC236}">
                      <a16:creationId xmlns:a16="http://schemas.microsoft.com/office/drawing/2014/main" id="{A9CB5F86-BC07-4153-BFB8-897D140277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5" name="Line 545">
                  <a:extLst>
                    <a:ext uri="{FF2B5EF4-FFF2-40B4-BE49-F238E27FC236}">
                      <a16:creationId xmlns:a16="http://schemas.microsoft.com/office/drawing/2014/main" id="{F50D3CF1-3DE0-4E40-B5FE-05AD1CE17D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16" name="Group 1315">
                  <a:extLst>
                    <a:ext uri="{FF2B5EF4-FFF2-40B4-BE49-F238E27FC236}">
                      <a16:creationId xmlns:a16="http://schemas.microsoft.com/office/drawing/2014/main" id="{A92A0CF3-2125-4733-A932-01F23472D23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17" name="Line 546">
                    <a:extLst>
                      <a:ext uri="{FF2B5EF4-FFF2-40B4-BE49-F238E27FC236}">
                        <a16:creationId xmlns:a16="http://schemas.microsoft.com/office/drawing/2014/main" id="{9C81693A-0801-4B31-ACFE-D40C265FC2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18" name="Line 547">
                    <a:extLst>
                      <a:ext uri="{FF2B5EF4-FFF2-40B4-BE49-F238E27FC236}">
                        <a16:creationId xmlns:a16="http://schemas.microsoft.com/office/drawing/2014/main" id="{5AD181A4-67A8-4434-9F28-ABD57EBD043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19" name="Line 548">
                    <a:extLst>
                      <a:ext uri="{FF2B5EF4-FFF2-40B4-BE49-F238E27FC236}">
                        <a16:creationId xmlns:a16="http://schemas.microsoft.com/office/drawing/2014/main" id="{68F0A446-2000-4686-9426-266EBE3C1B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20" name="Line 549">
                    <a:extLst>
                      <a:ext uri="{FF2B5EF4-FFF2-40B4-BE49-F238E27FC236}">
                        <a16:creationId xmlns:a16="http://schemas.microsoft.com/office/drawing/2014/main" id="{2E1286DF-0B31-4A37-86DA-8A64C8718A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80" name="Group 1279">
                <a:extLst>
                  <a:ext uri="{FF2B5EF4-FFF2-40B4-BE49-F238E27FC236}">
                    <a16:creationId xmlns:a16="http://schemas.microsoft.com/office/drawing/2014/main" id="{D75E4A44-A6E2-40B4-8F68-0C26A665CE46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1295" name="Rectangle 1294">
                  <a:extLst>
                    <a:ext uri="{FF2B5EF4-FFF2-40B4-BE49-F238E27FC236}">
                      <a16:creationId xmlns:a16="http://schemas.microsoft.com/office/drawing/2014/main" id="{B044CE33-6C43-49D5-B499-5AFDDCB5282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96" name="Parallelogram 1295">
                  <a:extLst>
                    <a:ext uri="{FF2B5EF4-FFF2-40B4-BE49-F238E27FC236}">
                      <a16:creationId xmlns:a16="http://schemas.microsoft.com/office/drawing/2014/main" id="{CBA70F8D-D0CC-4B9D-ABD7-F56588FDF7D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7" name="Parallelogram 1296">
                  <a:extLst>
                    <a:ext uri="{FF2B5EF4-FFF2-40B4-BE49-F238E27FC236}">
                      <a16:creationId xmlns:a16="http://schemas.microsoft.com/office/drawing/2014/main" id="{EC42A45F-75DD-4AFE-90D6-7318087BF80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8" name="Line 541">
                  <a:extLst>
                    <a:ext uri="{FF2B5EF4-FFF2-40B4-BE49-F238E27FC236}">
                      <a16:creationId xmlns:a16="http://schemas.microsoft.com/office/drawing/2014/main" id="{A96BCFB4-736F-4D46-A967-561CD83492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9" name="Line 542">
                  <a:extLst>
                    <a:ext uri="{FF2B5EF4-FFF2-40B4-BE49-F238E27FC236}">
                      <a16:creationId xmlns:a16="http://schemas.microsoft.com/office/drawing/2014/main" id="{0326FAC8-AE17-411C-A299-17D02A9819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0" name="Line 543">
                  <a:extLst>
                    <a:ext uri="{FF2B5EF4-FFF2-40B4-BE49-F238E27FC236}">
                      <a16:creationId xmlns:a16="http://schemas.microsoft.com/office/drawing/2014/main" id="{15B36364-D293-4715-A378-8F599D8B17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1" name="Line 544">
                  <a:extLst>
                    <a:ext uri="{FF2B5EF4-FFF2-40B4-BE49-F238E27FC236}">
                      <a16:creationId xmlns:a16="http://schemas.microsoft.com/office/drawing/2014/main" id="{0AC05D7D-E057-4B89-8405-349E4D5F05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2" name="Line 545">
                  <a:extLst>
                    <a:ext uri="{FF2B5EF4-FFF2-40B4-BE49-F238E27FC236}">
                      <a16:creationId xmlns:a16="http://schemas.microsoft.com/office/drawing/2014/main" id="{8E91F185-A7AB-4F2B-9C9E-800846F0B2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03" name="Group 1302">
                  <a:extLst>
                    <a:ext uri="{FF2B5EF4-FFF2-40B4-BE49-F238E27FC236}">
                      <a16:creationId xmlns:a16="http://schemas.microsoft.com/office/drawing/2014/main" id="{36264133-91A8-4DD0-848F-10F30702DE8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304" name="Line 546">
                    <a:extLst>
                      <a:ext uri="{FF2B5EF4-FFF2-40B4-BE49-F238E27FC236}">
                        <a16:creationId xmlns:a16="http://schemas.microsoft.com/office/drawing/2014/main" id="{869F8658-61CE-40E4-9D91-1B45972C99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05" name="Line 547">
                    <a:extLst>
                      <a:ext uri="{FF2B5EF4-FFF2-40B4-BE49-F238E27FC236}">
                        <a16:creationId xmlns:a16="http://schemas.microsoft.com/office/drawing/2014/main" id="{9974C0E9-CCA2-48F8-9B12-DC650D539C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06" name="Line 548">
                    <a:extLst>
                      <a:ext uri="{FF2B5EF4-FFF2-40B4-BE49-F238E27FC236}">
                        <a16:creationId xmlns:a16="http://schemas.microsoft.com/office/drawing/2014/main" id="{66A5FAC0-EBD8-4E5F-BF1C-DC277AE580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07" name="Line 549">
                    <a:extLst>
                      <a:ext uri="{FF2B5EF4-FFF2-40B4-BE49-F238E27FC236}">
                        <a16:creationId xmlns:a16="http://schemas.microsoft.com/office/drawing/2014/main" id="{B8E24AB5-0CBF-444C-8A20-706E51EF32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81" name="Group 1280">
                <a:extLst>
                  <a:ext uri="{FF2B5EF4-FFF2-40B4-BE49-F238E27FC236}">
                    <a16:creationId xmlns:a16="http://schemas.microsoft.com/office/drawing/2014/main" id="{C7F6CCCC-200E-4813-9A5C-8E9210006DBC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1282" name="Rectangle 1281">
                  <a:extLst>
                    <a:ext uri="{FF2B5EF4-FFF2-40B4-BE49-F238E27FC236}">
                      <a16:creationId xmlns:a16="http://schemas.microsoft.com/office/drawing/2014/main" id="{5AD3C237-0809-455A-A875-160D544865F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83" name="Parallelogram 1282">
                  <a:extLst>
                    <a:ext uri="{FF2B5EF4-FFF2-40B4-BE49-F238E27FC236}">
                      <a16:creationId xmlns:a16="http://schemas.microsoft.com/office/drawing/2014/main" id="{DF389890-40B6-492F-B1E4-A8C6B0930A5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4" name="Parallelogram 1283">
                  <a:extLst>
                    <a:ext uri="{FF2B5EF4-FFF2-40B4-BE49-F238E27FC236}">
                      <a16:creationId xmlns:a16="http://schemas.microsoft.com/office/drawing/2014/main" id="{4616E7CE-2FF8-4223-AB19-0D0C399B5E9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5" name="Line 541">
                  <a:extLst>
                    <a:ext uri="{FF2B5EF4-FFF2-40B4-BE49-F238E27FC236}">
                      <a16:creationId xmlns:a16="http://schemas.microsoft.com/office/drawing/2014/main" id="{E20E4EA5-0F73-4E4F-8A2B-6CD69AA150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6" name="Line 542">
                  <a:extLst>
                    <a:ext uri="{FF2B5EF4-FFF2-40B4-BE49-F238E27FC236}">
                      <a16:creationId xmlns:a16="http://schemas.microsoft.com/office/drawing/2014/main" id="{3FA203BE-EE52-4A22-9F63-1A1122FAE3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7" name="Line 543">
                  <a:extLst>
                    <a:ext uri="{FF2B5EF4-FFF2-40B4-BE49-F238E27FC236}">
                      <a16:creationId xmlns:a16="http://schemas.microsoft.com/office/drawing/2014/main" id="{35884B45-D860-4B08-B9A6-71566D5FD9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8" name="Line 544">
                  <a:extLst>
                    <a:ext uri="{FF2B5EF4-FFF2-40B4-BE49-F238E27FC236}">
                      <a16:creationId xmlns:a16="http://schemas.microsoft.com/office/drawing/2014/main" id="{12269AE1-FA2D-4776-B42B-02BE76DB47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9" name="Line 545">
                  <a:extLst>
                    <a:ext uri="{FF2B5EF4-FFF2-40B4-BE49-F238E27FC236}">
                      <a16:creationId xmlns:a16="http://schemas.microsoft.com/office/drawing/2014/main" id="{59B2BE1C-539E-422E-BE94-A17B1860BB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90" name="Group 1289">
                  <a:extLst>
                    <a:ext uri="{FF2B5EF4-FFF2-40B4-BE49-F238E27FC236}">
                      <a16:creationId xmlns:a16="http://schemas.microsoft.com/office/drawing/2014/main" id="{CF6ED995-D233-4D8C-892C-68A9E2FE2D3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291" name="Line 546">
                    <a:extLst>
                      <a:ext uri="{FF2B5EF4-FFF2-40B4-BE49-F238E27FC236}">
                        <a16:creationId xmlns:a16="http://schemas.microsoft.com/office/drawing/2014/main" id="{51F91A36-0C61-4FED-B877-4F38E8D6AF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92" name="Line 547">
                    <a:extLst>
                      <a:ext uri="{FF2B5EF4-FFF2-40B4-BE49-F238E27FC236}">
                        <a16:creationId xmlns:a16="http://schemas.microsoft.com/office/drawing/2014/main" id="{94EC5E92-C405-48E6-8D2C-03C31BC162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93" name="Line 548">
                    <a:extLst>
                      <a:ext uri="{FF2B5EF4-FFF2-40B4-BE49-F238E27FC236}">
                        <a16:creationId xmlns:a16="http://schemas.microsoft.com/office/drawing/2014/main" id="{1DDEB88F-2155-4439-BDC4-D18BE2E930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94" name="Line 549">
                    <a:extLst>
                      <a:ext uri="{FF2B5EF4-FFF2-40B4-BE49-F238E27FC236}">
                        <a16:creationId xmlns:a16="http://schemas.microsoft.com/office/drawing/2014/main" id="{856A4AC5-B21C-4108-88B2-EBF19D0AFC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217" name="Group 1216">
              <a:extLst>
                <a:ext uri="{FF2B5EF4-FFF2-40B4-BE49-F238E27FC236}">
                  <a16:creationId xmlns:a16="http://schemas.microsoft.com/office/drawing/2014/main" id="{AA86975E-7E2E-4666-910C-5F83027119CB}"/>
                </a:ext>
              </a:extLst>
            </p:cNvPr>
            <p:cNvGrpSpPr/>
            <p:nvPr/>
          </p:nvGrpSpPr>
          <p:grpSpPr>
            <a:xfrm>
              <a:off x="4398198" y="1734697"/>
              <a:ext cx="264286" cy="258080"/>
              <a:chOff x="340137" y="2760312"/>
              <a:chExt cx="264286" cy="258080"/>
            </a:xfrm>
          </p:grpSpPr>
          <p:sp>
            <p:nvSpPr>
              <p:cNvPr id="1260" name="Rectangle 1259">
                <a:extLst>
                  <a:ext uri="{FF2B5EF4-FFF2-40B4-BE49-F238E27FC236}">
                    <a16:creationId xmlns:a16="http://schemas.microsoft.com/office/drawing/2014/main" id="{C6175D55-1109-4726-B91E-F11D77E218B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61" name="Parallelogram 1260">
                <a:extLst>
                  <a:ext uri="{FF2B5EF4-FFF2-40B4-BE49-F238E27FC236}">
                    <a16:creationId xmlns:a16="http://schemas.microsoft.com/office/drawing/2014/main" id="{9AD29BDD-91C5-4F99-8ADB-C46036A317C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2" name="Parallelogram 1261">
                <a:extLst>
                  <a:ext uri="{FF2B5EF4-FFF2-40B4-BE49-F238E27FC236}">
                    <a16:creationId xmlns:a16="http://schemas.microsoft.com/office/drawing/2014/main" id="{E017E292-E0E9-41A6-BEF8-56B1514643B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3" name="Line 541">
                <a:extLst>
                  <a:ext uri="{FF2B5EF4-FFF2-40B4-BE49-F238E27FC236}">
                    <a16:creationId xmlns:a16="http://schemas.microsoft.com/office/drawing/2014/main" id="{1FF18C2A-B5F7-434B-B4F5-6CB687FFE5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4" name="Line 542">
                <a:extLst>
                  <a:ext uri="{FF2B5EF4-FFF2-40B4-BE49-F238E27FC236}">
                    <a16:creationId xmlns:a16="http://schemas.microsoft.com/office/drawing/2014/main" id="{2EF8805F-900F-4B3B-A6BF-D3CEDB164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5" name="Line 543">
                <a:extLst>
                  <a:ext uri="{FF2B5EF4-FFF2-40B4-BE49-F238E27FC236}">
                    <a16:creationId xmlns:a16="http://schemas.microsoft.com/office/drawing/2014/main" id="{65DD6287-2F6A-443C-AFF7-80888598F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6" name="Line 544">
                <a:extLst>
                  <a:ext uri="{FF2B5EF4-FFF2-40B4-BE49-F238E27FC236}">
                    <a16:creationId xmlns:a16="http://schemas.microsoft.com/office/drawing/2014/main" id="{E14F04FE-59CF-4ACE-A814-C38DB3607A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7" name="Line 545">
                <a:extLst>
                  <a:ext uri="{FF2B5EF4-FFF2-40B4-BE49-F238E27FC236}">
                    <a16:creationId xmlns:a16="http://schemas.microsoft.com/office/drawing/2014/main" id="{B8729FC3-DDD3-4AEF-9B1D-5093322EA8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68" name="Group 1267">
                <a:extLst>
                  <a:ext uri="{FF2B5EF4-FFF2-40B4-BE49-F238E27FC236}">
                    <a16:creationId xmlns:a16="http://schemas.microsoft.com/office/drawing/2014/main" id="{88E2BCE7-384D-4B91-B27C-80FD824B03C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269" name="Line 546">
                  <a:extLst>
                    <a:ext uri="{FF2B5EF4-FFF2-40B4-BE49-F238E27FC236}">
                      <a16:creationId xmlns:a16="http://schemas.microsoft.com/office/drawing/2014/main" id="{653CAFF8-349A-4E9F-B799-4B50E6ABC1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" name="Line 547">
                  <a:extLst>
                    <a:ext uri="{FF2B5EF4-FFF2-40B4-BE49-F238E27FC236}">
                      <a16:creationId xmlns:a16="http://schemas.microsoft.com/office/drawing/2014/main" id="{6E73B52C-FFE4-40FC-8A3B-ADA3FD1E58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1" name="Line 548">
                  <a:extLst>
                    <a:ext uri="{FF2B5EF4-FFF2-40B4-BE49-F238E27FC236}">
                      <a16:creationId xmlns:a16="http://schemas.microsoft.com/office/drawing/2014/main" id="{A98EDE88-69BE-4B68-ABB4-946819B3CB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2" name="Line 549">
                  <a:extLst>
                    <a:ext uri="{FF2B5EF4-FFF2-40B4-BE49-F238E27FC236}">
                      <a16:creationId xmlns:a16="http://schemas.microsoft.com/office/drawing/2014/main" id="{872BD09C-F290-4F81-AB45-44A2840C3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18" name="Group 1217">
              <a:extLst>
                <a:ext uri="{FF2B5EF4-FFF2-40B4-BE49-F238E27FC236}">
                  <a16:creationId xmlns:a16="http://schemas.microsoft.com/office/drawing/2014/main" id="{443A3FD4-4226-416C-A0E3-4BA1818F4F9F}"/>
                </a:ext>
              </a:extLst>
            </p:cNvPr>
            <p:cNvGrpSpPr/>
            <p:nvPr/>
          </p:nvGrpSpPr>
          <p:grpSpPr>
            <a:xfrm>
              <a:off x="4322643" y="1805876"/>
              <a:ext cx="264286" cy="258080"/>
              <a:chOff x="340137" y="2760312"/>
              <a:chExt cx="264286" cy="258080"/>
            </a:xfrm>
          </p:grpSpPr>
          <p:sp>
            <p:nvSpPr>
              <p:cNvPr id="1247" name="Rectangle 1246">
                <a:extLst>
                  <a:ext uri="{FF2B5EF4-FFF2-40B4-BE49-F238E27FC236}">
                    <a16:creationId xmlns:a16="http://schemas.microsoft.com/office/drawing/2014/main" id="{4E236400-B4BB-4C68-A3A6-FFE59298098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8" name="Parallelogram 1247">
                <a:extLst>
                  <a:ext uri="{FF2B5EF4-FFF2-40B4-BE49-F238E27FC236}">
                    <a16:creationId xmlns:a16="http://schemas.microsoft.com/office/drawing/2014/main" id="{818F2CB3-80A3-40D3-BEC7-AA12DFB65E9E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9" name="Parallelogram 1248">
                <a:extLst>
                  <a:ext uri="{FF2B5EF4-FFF2-40B4-BE49-F238E27FC236}">
                    <a16:creationId xmlns:a16="http://schemas.microsoft.com/office/drawing/2014/main" id="{057A8F5D-DDD8-4E06-A5CD-592A24EF9E7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0" name="Line 541">
                <a:extLst>
                  <a:ext uri="{FF2B5EF4-FFF2-40B4-BE49-F238E27FC236}">
                    <a16:creationId xmlns:a16="http://schemas.microsoft.com/office/drawing/2014/main" id="{73A6FBF9-8CF5-4637-B381-6E68B4BBF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" name="Line 542">
                <a:extLst>
                  <a:ext uri="{FF2B5EF4-FFF2-40B4-BE49-F238E27FC236}">
                    <a16:creationId xmlns:a16="http://schemas.microsoft.com/office/drawing/2014/main" id="{6655CCFB-1524-4CBB-95E3-E6092F9A2B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2" name="Line 543">
                <a:extLst>
                  <a:ext uri="{FF2B5EF4-FFF2-40B4-BE49-F238E27FC236}">
                    <a16:creationId xmlns:a16="http://schemas.microsoft.com/office/drawing/2014/main" id="{FD3D9DA7-823E-4D2B-BD6C-957273E860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3" name="Line 544">
                <a:extLst>
                  <a:ext uri="{FF2B5EF4-FFF2-40B4-BE49-F238E27FC236}">
                    <a16:creationId xmlns:a16="http://schemas.microsoft.com/office/drawing/2014/main" id="{9148D599-C73F-4590-ACAC-575825D180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4" name="Line 545">
                <a:extLst>
                  <a:ext uri="{FF2B5EF4-FFF2-40B4-BE49-F238E27FC236}">
                    <a16:creationId xmlns:a16="http://schemas.microsoft.com/office/drawing/2014/main" id="{4D5ADB6A-CFCC-42D2-9957-1131876927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55" name="Group 1254">
                <a:extLst>
                  <a:ext uri="{FF2B5EF4-FFF2-40B4-BE49-F238E27FC236}">
                    <a16:creationId xmlns:a16="http://schemas.microsoft.com/office/drawing/2014/main" id="{3FC5287E-0D0D-4CA4-9E01-5AD15AA7034A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256" name="Line 546">
                  <a:extLst>
                    <a:ext uri="{FF2B5EF4-FFF2-40B4-BE49-F238E27FC236}">
                      <a16:creationId xmlns:a16="http://schemas.microsoft.com/office/drawing/2014/main" id="{CE31A9EC-656C-4CEC-88F8-7161BCC938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7" name="Line 547">
                  <a:extLst>
                    <a:ext uri="{FF2B5EF4-FFF2-40B4-BE49-F238E27FC236}">
                      <a16:creationId xmlns:a16="http://schemas.microsoft.com/office/drawing/2014/main" id="{9E1C3F28-E682-4F7D-B2C1-0DC5F4B701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8" name="Line 548">
                  <a:extLst>
                    <a:ext uri="{FF2B5EF4-FFF2-40B4-BE49-F238E27FC236}">
                      <a16:creationId xmlns:a16="http://schemas.microsoft.com/office/drawing/2014/main" id="{F2DE4135-103D-496B-9F60-2B750E331F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9" name="Line 549">
                  <a:extLst>
                    <a:ext uri="{FF2B5EF4-FFF2-40B4-BE49-F238E27FC236}">
                      <a16:creationId xmlns:a16="http://schemas.microsoft.com/office/drawing/2014/main" id="{4B7DEDF3-1BFF-48D9-84EE-963001C150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19" name="Group 1218">
              <a:extLst>
                <a:ext uri="{FF2B5EF4-FFF2-40B4-BE49-F238E27FC236}">
                  <a16:creationId xmlns:a16="http://schemas.microsoft.com/office/drawing/2014/main" id="{B28DFC15-BA43-48AE-94CB-3CE779E11664}"/>
                </a:ext>
              </a:extLst>
            </p:cNvPr>
            <p:cNvGrpSpPr/>
            <p:nvPr/>
          </p:nvGrpSpPr>
          <p:grpSpPr>
            <a:xfrm>
              <a:off x="4248056" y="1877838"/>
              <a:ext cx="264286" cy="258080"/>
              <a:chOff x="340137" y="2760312"/>
              <a:chExt cx="264286" cy="258080"/>
            </a:xfrm>
          </p:grpSpPr>
          <p:sp>
            <p:nvSpPr>
              <p:cNvPr id="1234" name="Rectangle 1233">
                <a:extLst>
                  <a:ext uri="{FF2B5EF4-FFF2-40B4-BE49-F238E27FC236}">
                    <a16:creationId xmlns:a16="http://schemas.microsoft.com/office/drawing/2014/main" id="{48AA0344-25E3-49C6-8241-E651D2033ADC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5" name="Parallelogram 1234">
                <a:extLst>
                  <a:ext uri="{FF2B5EF4-FFF2-40B4-BE49-F238E27FC236}">
                    <a16:creationId xmlns:a16="http://schemas.microsoft.com/office/drawing/2014/main" id="{A691BCBD-4183-4097-96B0-6AA56DCF08F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6" name="Parallelogram 1235">
                <a:extLst>
                  <a:ext uri="{FF2B5EF4-FFF2-40B4-BE49-F238E27FC236}">
                    <a16:creationId xmlns:a16="http://schemas.microsoft.com/office/drawing/2014/main" id="{18596B23-00C2-4FDA-B4DB-266D9C0605C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7" name="Line 541">
                <a:extLst>
                  <a:ext uri="{FF2B5EF4-FFF2-40B4-BE49-F238E27FC236}">
                    <a16:creationId xmlns:a16="http://schemas.microsoft.com/office/drawing/2014/main" id="{8455B1C0-EDF6-4A1D-AE90-C2906138C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" name="Line 542">
                <a:extLst>
                  <a:ext uri="{FF2B5EF4-FFF2-40B4-BE49-F238E27FC236}">
                    <a16:creationId xmlns:a16="http://schemas.microsoft.com/office/drawing/2014/main" id="{3FD8051C-AD82-4644-8B31-1ECA23B73D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" name="Line 543">
                <a:extLst>
                  <a:ext uri="{FF2B5EF4-FFF2-40B4-BE49-F238E27FC236}">
                    <a16:creationId xmlns:a16="http://schemas.microsoft.com/office/drawing/2014/main" id="{9ADFF333-3985-4ABF-9861-6F22BAC1AA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0" name="Line 544">
                <a:extLst>
                  <a:ext uri="{FF2B5EF4-FFF2-40B4-BE49-F238E27FC236}">
                    <a16:creationId xmlns:a16="http://schemas.microsoft.com/office/drawing/2014/main" id="{978598A0-83FC-46D8-AB40-0CEE6BA33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1" name="Line 545">
                <a:extLst>
                  <a:ext uri="{FF2B5EF4-FFF2-40B4-BE49-F238E27FC236}">
                    <a16:creationId xmlns:a16="http://schemas.microsoft.com/office/drawing/2014/main" id="{0438DFE9-53F4-4FC7-9800-309C066A6D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42" name="Group 1241">
                <a:extLst>
                  <a:ext uri="{FF2B5EF4-FFF2-40B4-BE49-F238E27FC236}">
                    <a16:creationId xmlns:a16="http://schemas.microsoft.com/office/drawing/2014/main" id="{F0C28562-E1C2-4ACF-B9FB-3E0B87F144A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243" name="Line 546">
                  <a:extLst>
                    <a:ext uri="{FF2B5EF4-FFF2-40B4-BE49-F238E27FC236}">
                      <a16:creationId xmlns:a16="http://schemas.microsoft.com/office/drawing/2014/main" id="{301765E7-102E-4793-8C4B-4C2D15832C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4" name="Line 547">
                  <a:extLst>
                    <a:ext uri="{FF2B5EF4-FFF2-40B4-BE49-F238E27FC236}">
                      <a16:creationId xmlns:a16="http://schemas.microsoft.com/office/drawing/2014/main" id="{C7B6F13C-2DE5-41A7-B423-27D5A28E95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5" name="Line 548">
                  <a:extLst>
                    <a:ext uri="{FF2B5EF4-FFF2-40B4-BE49-F238E27FC236}">
                      <a16:creationId xmlns:a16="http://schemas.microsoft.com/office/drawing/2014/main" id="{A3D6F0FC-5B22-436E-ACFC-1FC395F984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6" name="Line 549">
                  <a:extLst>
                    <a:ext uri="{FF2B5EF4-FFF2-40B4-BE49-F238E27FC236}">
                      <a16:creationId xmlns:a16="http://schemas.microsoft.com/office/drawing/2014/main" id="{22144361-F534-4A22-93E6-82120E23B6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20" name="Group 1219">
              <a:extLst>
                <a:ext uri="{FF2B5EF4-FFF2-40B4-BE49-F238E27FC236}">
                  <a16:creationId xmlns:a16="http://schemas.microsoft.com/office/drawing/2014/main" id="{5E50A806-56DF-44C3-9553-913B4839CB68}"/>
                </a:ext>
              </a:extLst>
            </p:cNvPr>
            <p:cNvGrpSpPr/>
            <p:nvPr/>
          </p:nvGrpSpPr>
          <p:grpSpPr>
            <a:xfrm>
              <a:off x="4173008" y="1945568"/>
              <a:ext cx="264286" cy="258080"/>
              <a:chOff x="340137" y="2760312"/>
              <a:chExt cx="264286" cy="258080"/>
            </a:xfrm>
          </p:grpSpPr>
          <p:sp>
            <p:nvSpPr>
              <p:cNvPr id="1221" name="Rectangle 1220">
                <a:extLst>
                  <a:ext uri="{FF2B5EF4-FFF2-40B4-BE49-F238E27FC236}">
                    <a16:creationId xmlns:a16="http://schemas.microsoft.com/office/drawing/2014/main" id="{82E506D7-F2B6-4155-839A-2C4080B48E8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2" name="Parallelogram 1221">
                <a:extLst>
                  <a:ext uri="{FF2B5EF4-FFF2-40B4-BE49-F238E27FC236}">
                    <a16:creationId xmlns:a16="http://schemas.microsoft.com/office/drawing/2014/main" id="{B9EAE159-F30B-4F9C-9960-358292C6C3F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3" name="Parallelogram 1222">
                <a:extLst>
                  <a:ext uri="{FF2B5EF4-FFF2-40B4-BE49-F238E27FC236}">
                    <a16:creationId xmlns:a16="http://schemas.microsoft.com/office/drawing/2014/main" id="{90D9C15B-813B-4BD6-8D04-6FAA1490EE2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4" name="Line 541">
                <a:extLst>
                  <a:ext uri="{FF2B5EF4-FFF2-40B4-BE49-F238E27FC236}">
                    <a16:creationId xmlns:a16="http://schemas.microsoft.com/office/drawing/2014/main" id="{26E0D9D4-A42F-4C0D-8979-FDE42E497C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5" name="Line 542">
                <a:extLst>
                  <a:ext uri="{FF2B5EF4-FFF2-40B4-BE49-F238E27FC236}">
                    <a16:creationId xmlns:a16="http://schemas.microsoft.com/office/drawing/2014/main" id="{CE04FD73-B93B-4680-9E5D-F3EF06D6ED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6" name="Line 543">
                <a:extLst>
                  <a:ext uri="{FF2B5EF4-FFF2-40B4-BE49-F238E27FC236}">
                    <a16:creationId xmlns:a16="http://schemas.microsoft.com/office/drawing/2014/main" id="{78258A0D-8B45-4BA6-8478-3F4D9AC60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7" name="Line 544">
                <a:extLst>
                  <a:ext uri="{FF2B5EF4-FFF2-40B4-BE49-F238E27FC236}">
                    <a16:creationId xmlns:a16="http://schemas.microsoft.com/office/drawing/2014/main" id="{2CD8193C-EEB5-4DD8-A339-B934EC0CCD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8" name="Line 545">
                <a:extLst>
                  <a:ext uri="{FF2B5EF4-FFF2-40B4-BE49-F238E27FC236}">
                    <a16:creationId xmlns:a16="http://schemas.microsoft.com/office/drawing/2014/main" id="{ADBAF79D-80F3-464A-94C3-9B58ED78AF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29" name="Group 1228">
                <a:extLst>
                  <a:ext uri="{FF2B5EF4-FFF2-40B4-BE49-F238E27FC236}">
                    <a16:creationId xmlns:a16="http://schemas.microsoft.com/office/drawing/2014/main" id="{459D7C4F-7E3C-480D-98BF-2A7C67A4080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230" name="Line 546">
                  <a:extLst>
                    <a:ext uri="{FF2B5EF4-FFF2-40B4-BE49-F238E27FC236}">
                      <a16:creationId xmlns:a16="http://schemas.microsoft.com/office/drawing/2014/main" id="{F2AE0528-11F5-44EE-8AAA-BE5EA9DDEE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" name="Line 547">
                  <a:extLst>
                    <a:ext uri="{FF2B5EF4-FFF2-40B4-BE49-F238E27FC236}">
                      <a16:creationId xmlns:a16="http://schemas.microsoft.com/office/drawing/2014/main" id="{E46BF944-610D-40B1-A646-2BCB6221EB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" name="Line 548">
                  <a:extLst>
                    <a:ext uri="{FF2B5EF4-FFF2-40B4-BE49-F238E27FC236}">
                      <a16:creationId xmlns:a16="http://schemas.microsoft.com/office/drawing/2014/main" id="{AA8426BB-EE2A-4B2D-AFCE-25C5A0F894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" name="Line 549">
                  <a:extLst>
                    <a:ext uri="{FF2B5EF4-FFF2-40B4-BE49-F238E27FC236}">
                      <a16:creationId xmlns:a16="http://schemas.microsoft.com/office/drawing/2014/main" id="{312DF68E-2EDB-4671-B55E-6B540FC684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438" name="Group 1437">
            <a:extLst>
              <a:ext uri="{FF2B5EF4-FFF2-40B4-BE49-F238E27FC236}">
                <a16:creationId xmlns:a16="http://schemas.microsoft.com/office/drawing/2014/main" id="{FEFA3EC0-A46E-401C-AFC1-5EB5F742AADD}"/>
              </a:ext>
            </a:extLst>
          </p:cNvPr>
          <p:cNvGrpSpPr/>
          <p:nvPr/>
        </p:nvGrpSpPr>
        <p:grpSpPr>
          <a:xfrm>
            <a:off x="6004984" y="2338037"/>
            <a:ext cx="1252812" cy="539641"/>
            <a:chOff x="5393655" y="1645104"/>
            <a:chExt cx="1252812" cy="539641"/>
          </a:xfrm>
        </p:grpSpPr>
        <p:grpSp>
          <p:nvGrpSpPr>
            <p:cNvPr id="1439" name="Group 1438">
              <a:extLst>
                <a:ext uri="{FF2B5EF4-FFF2-40B4-BE49-F238E27FC236}">
                  <a16:creationId xmlns:a16="http://schemas.microsoft.com/office/drawing/2014/main" id="{32FA0106-8D10-4BD1-A2FC-D519B8DFB3FA}"/>
                </a:ext>
              </a:extLst>
            </p:cNvPr>
            <p:cNvGrpSpPr/>
            <p:nvPr/>
          </p:nvGrpSpPr>
          <p:grpSpPr>
            <a:xfrm>
              <a:off x="5669704" y="1645872"/>
              <a:ext cx="264286" cy="258080"/>
              <a:chOff x="340137" y="2760312"/>
              <a:chExt cx="264286" cy="258080"/>
            </a:xfrm>
          </p:grpSpPr>
          <p:sp>
            <p:nvSpPr>
              <p:cNvPr id="1778" name="Rectangle 1777">
                <a:extLst>
                  <a:ext uri="{FF2B5EF4-FFF2-40B4-BE49-F238E27FC236}">
                    <a16:creationId xmlns:a16="http://schemas.microsoft.com/office/drawing/2014/main" id="{F40ED237-8022-4552-B456-FFAAFA16A7E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79" name="Parallelogram 1778">
                <a:extLst>
                  <a:ext uri="{FF2B5EF4-FFF2-40B4-BE49-F238E27FC236}">
                    <a16:creationId xmlns:a16="http://schemas.microsoft.com/office/drawing/2014/main" id="{DC10C48D-C0F1-4398-BCAA-B1EEE65776E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0" name="Parallelogram 1779">
                <a:extLst>
                  <a:ext uri="{FF2B5EF4-FFF2-40B4-BE49-F238E27FC236}">
                    <a16:creationId xmlns:a16="http://schemas.microsoft.com/office/drawing/2014/main" id="{3CC8AFFE-438E-4A4F-A27D-86C781576AB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1" name="Line 541">
                <a:extLst>
                  <a:ext uri="{FF2B5EF4-FFF2-40B4-BE49-F238E27FC236}">
                    <a16:creationId xmlns:a16="http://schemas.microsoft.com/office/drawing/2014/main" id="{3806327E-A353-4039-952B-3DD3525D1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" name="Line 542">
                <a:extLst>
                  <a:ext uri="{FF2B5EF4-FFF2-40B4-BE49-F238E27FC236}">
                    <a16:creationId xmlns:a16="http://schemas.microsoft.com/office/drawing/2014/main" id="{D721DC6A-25F2-4310-90BA-135942423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3" name="Line 543">
                <a:extLst>
                  <a:ext uri="{FF2B5EF4-FFF2-40B4-BE49-F238E27FC236}">
                    <a16:creationId xmlns:a16="http://schemas.microsoft.com/office/drawing/2014/main" id="{E26CBB2F-BF32-41FF-A0EE-20A3DF2C00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4" name="Line 544">
                <a:extLst>
                  <a:ext uri="{FF2B5EF4-FFF2-40B4-BE49-F238E27FC236}">
                    <a16:creationId xmlns:a16="http://schemas.microsoft.com/office/drawing/2014/main" id="{1C6A8D1D-BCD0-460B-A198-67553E04DE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5" name="Line 545">
                <a:extLst>
                  <a:ext uri="{FF2B5EF4-FFF2-40B4-BE49-F238E27FC236}">
                    <a16:creationId xmlns:a16="http://schemas.microsoft.com/office/drawing/2014/main" id="{133D3AE5-CED4-4E6B-981C-6C406E0C67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86" name="Group 1785">
                <a:extLst>
                  <a:ext uri="{FF2B5EF4-FFF2-40B4-BE49-F238E27FC236}">
                    <a16:creationId xmlns:a16="http://schemas.microsoft.com/office/drawing/2014/main" id="{ED2D073B-FDD0-4736-8F4F-C0B2D44B5BB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787" name="Line 546">
                  <a:extLst>
                    <a:ext uri="{FF2B5EF4-FFF2-40B4-BE49-F238E27FC236}">
                      <a16:creationId xmlns:a16="http://schemas.microsoft.com/office/drawing/2014/main" id="{8A60E8F4-905A-4D8A-B1E0-D1E7978572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8" name="Line 547">
                  <a:extLst>
                    <a:ext uri="{FF2B5EF4-FFF2-40B4-BE49-F238E27FC236}">
                      <a16:creationId xmlns:a16="http://schemas.microsoft.com/office/drawing/2014/main" id="{FFFB6023-C6E0-478C-9BAA-D0B2A656FE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9" name="Line 548">
                  <a:extLst>
                    <a:ext uri="{FF2B5EF4-FFF2-40B4-BE49-F238E27FC236}">
                      <a16:creationId xmlns:a16="http://schemas.microsoft.com/office/drawing/2014/main" id="{8A102B25-12BA-475B-9C10-9D65D8C20F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90" name="Line 549">
                  <a:extLst>
                    <a:ext uri="{FF2B5EF4-FFF2-40B4-BE49-F238E27FC236}">
                      <a16:creationId xmlns:a16="http://schemas.microsoft.com/office/drawing/2014/main" id="{B5C35A65-7089-4E10-9CAF-417DD8A305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0" name="Group 1439">
              <a:extLst>
                <a:ext uri="{FF2B5EF4-FFF2-40B4-BE49-F238E27FC236}">
                  <a16:creationId xmlns:a16="http://schemas.microsoft.com/office/drawing/2014/main" id="{1690EBF1-37F0-40C5-A7C7-4953A29E865C}"/>
                </a:ext>
              </a:extLst>
            </p:cNvPr>
            <p:cNvGrpSpPr/>
            <p:nvPr/>
          </p:nvGrpSpPr>
          <p:grpSpPr>
            <a:xfrm>
              <a:off x="5841028" y="1645104"/>
              <a:ext cx="264286" cy="258080"/>
              <a:chOff x="340137" y="2760312"/>
              <a:chExt cx="264286" cy="258080"/>
            </a:xfrm>
          </p:grpSpPr>
          <p:sp>
            <p:nvSpPr>
              <p:cNvPr id="1765" name="Rectangle 1764">
                <a:extLst>
                  <a:ext uri="{FF2B5EF4-FFF2-40B4-BE49-F238E27FC236}">
                    <a16:creationId xmlns:a16="http://schemas.microsoft.com/office/drawing/2014/main" id="{C39077A8-F335-4B4B-AB76-90FDFFF58C5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66" name="Parallelogram 1765">
                <a:extLst>
                  <a:ext uri="{FF2B5EF4-FFF2-40B4-BE49-F238E27FC236}">
                    <a16:creationId xmlns:a16="http://schemas.microsoft.com/office/drawing/2014/main" id="{BE230574-58DF-4E78-B7FF-7F50133B394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7" name="Parallelogram 1766">
                <a:extLst>
                  <a:ext uri="{FF2B5EF4-FFF2-40B4-BE49-F238E27FC236}">
                    <a16:creationId xmlns:a16="http://schemas.microsoft.com/office/drawing/2014/main" id="{AD9CCACD-8A29-4F20-9F79-D4D41C394EE6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8" name="Line 541">
                <a:extLst>
                  <a:ext uri="{FF2B5EF4-FFF2-40B4-BE49-F238E27FC236}">
                    <a16:creationId xmlns:a16="http://schemas.microsoft.com/office/drawing/2014/main" id="{36AF48FA-1F5C-4648-8FF5-4E6F953AC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" name="Line 542">
                <a:extLst>
                  <a:ext uri="{FF2B5EF4-FFF2-40B4-BE49-F238E27FC236}">
                    <a16:creationId xmlns:a16="http://schemas.microsoft.com/office/drawing/2014/main" id="{5F0A347D-728C-47D4-8DC9-6C20B4513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" name="Line 543">
                <a:extLst>
                  <a:ext uri="{FF2B5EF4-FFF2-40B4-BE49-F238E27FC236}">
                    <a16:creationId xmlns:a16="http://schemas.microsoft.com/office/drawing/2014/main" id="{EC643ED9-B218-41D0-8DD0-0125FD363F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1" name="Line 544">
                <a:extLst>
                  <a:ext uri="{FF2B5EF4-FFF2-40B4-BE49-F238E27FC236}">
                    <a16:creationId xmlns:a16="http://schemas.microsoft.com/office/drawing/2014/main" id="{DE5BC1D0-719B-4B0A-A9D0-40EBDA9579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2" name="Line 545">
                <a:extLst>
                  <a:ext uri="{FF2B5EF4-FFF2-40B4-BE49-F238E27FC236}">
                    <a16:creationId xmlns:a16="http://schemas.microsoft.com/office/drawing/2014/main" id="{55E86B30-2B10-4CCB-A3F3-95CEFAE8E8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73" name="Group 1772">
                <a:extLst>
                  <a:ext uri="{FF2B5EF4-FFF2-40B4-BE49-F238E27FC236}">
                    <a16:creationId xmlns:a16="http://schemas.microsoft.com/office/drawing/2014/main" id="{B8FC776E-DA8B-4D66-8A77-BB9D9438C1F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774" name="Line 546">
                  <a:extLst>
                    <a:ext uri="{FF2B5EF4-FFF2-40B4-BE49-F238E27FC236}">
                      <a16:creationId xmlns:a16="http://schemas.microsoft.com/office/drawing/2014/main" id="{94787E6D-AEAB-4C03-88EC-2A009AB7DA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5" name="Line 547">
                  <a:extLst>
                    <a:ext uri="{FF2B5EF4-FFF2-40B4-BE49-F238E27FC236}">
                      <a16:creationId xmlns:a16="http://schemas.microsoft.com/office/drawing/2014/main" id="{4CE7E257-A3CF-4E4B-B328-875D5AD7AD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6" name="Line 548">
                  <a:extLst>
                    <a:ext uri="{FF2B5EF4-FFF2-40B4-BE49-F238E27FC236}">
                      <a16:creationId xmlns:a16="http://schemas.microsoft.com/office/drawing/2014/main" id="{FEE4833E-E881-42B2-AD12-68667266A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7" name="Line 549">
                  <a:extLst>
                    <a:ext uri="{FF2B5EF4-FFF2-40B4-BE49-F238E27FC236}">
                      <a16:creationId xmlns:a16="http://schemas.microsoft.com/office/drawing/2014/main" id="{9036A7D3-74DA-4179-815C-C6EAD874D4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1" name="Group 1440">
              <a:extLst>
                <a:ext uri="{FF2B5EF4-FFF2-40B4-BE49-F238E27FC236}">
                  <a16:creationId xmlns:a16="http://schemas.microsoft.com/office/drawing/2014/main" id="{53EE9174-E50D-43F0-9605-F4629B9A7391}"/>
                </a:ext>
              </a:extLst>
            </p:cNvPr>
            <p:cNvGrpSpPr/>
            <p:nvPr/>
          </p:nvGrpSpPr>
          <p:grpSpPr>
            <a:xfrm>
              <a:off x="6022722" y="1646384"/>
              <a:ext cx="264286" cy="258080"/>
              <a:chOff x="340137" y="2760312"/>
              <a:chExt cx="264286" cy="258080"/>
            </a:xfrm>
          </p:grpSpPr>
          <p:sp>
            <p:nvSpPr>
              <p:cNvPr id="1752" name="Rectangle 1751">
                <a:extLst>
                  <a:ext uri="{FF2B5EF4-FFF2-40B4-BE49-F238E27FC236}">
                    <a16:creationId xmlns:a16="http://schemas.microsoft.com/office/drawing/2014/main" id="{0F0C31EE-2BFB-4EAA-A2A3-D7E50C6C003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53" name="Parallelogram 1752">
                <a:extLst>
                  <a:ext uri="{FF2B5EF4-FFF2-40B4-BE49-F238E27FC236}">
                    <a16:creationId xmlns:a16="http://schemas.microsoft.com/office/drawing/2014/main" id="{B6387D57-666A-4693-83B7-E557BA3CDB1F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4" name="Parallelogram 1753">
                <a:extLst>
                  <a:ext uri="{FF2B5EF4-FFF2-40B4-BE49-F238E27FC236}">
                    <a16:creationId xmlns:a16="http://schemas.microsoft.com/office/drawing/2014/main" id="{F9D8AD19-220E-4098-8839-B9667B245422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5" name="Line 541">
                <a:extLst>
                  <a:ext uri="{FF2B5EF4-FFF2-40B4-BE49-F238E27FC236}">
                    <a16:creationId xmlns:a16="http://schemas.microsoft.com/office/drawing/2014/main" id="{EA79D3E2-8662-4761-BC88-89B4F1AE92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" name="Line 542">
                <a:extLst>
                  <a:ext uri="{FF2B5EF4-FFF2-40B4-BE49-F238E27FC236}">
                    <a16:creationId xmlns:a16="http://schemas.microsoft.com/office/drawing/2014/main" id="{B7D5F802-F27D-47B6-A478-E1B1FCD30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" name="Line 543">
                <a:extLst>
                  <a:ext uri="{FF2B5EF4-FFF2-40B4-BE49-F238E27FC236}">
                    <a16:creationId xmlns:a16="http://schemas.microsoft.com/office/drawing/2014/main" id="{62A51EB6-298E-452E-842B-5FFD2E7C9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" name="Line 544">
                <a:extLst>
                  <a:ext uri="{FF2B5EF4-FFF2-40B4-BE49-F238E27FC236}">
                    <a16:creationId xmlns:a16="http://schemas.microsoft.com/office/drawing/2014/main" id="{65DB76C2-F90F-48F3-9937-487A57F4C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" name="Line 545">
                <a:extLst>
                  <a:ext uri="{FF2B5EF4-FFF2-40B4-BE49-F238E27FC236}">
                    <a16:creationId xmlns:a16="http://schemas.microsoft.com/office/drawing/2014/main" id="{B8EE8547-6DC2-498F-90F2-1B9D21E3F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60" name="Group 1759">
                <a:extLst>
                  <a:ext uri="{FF2B5EF4-FFF2-40B4-BE49-F238E27FC236}">
                    <a16:creationId xmlns:a16="http://schemas.microsoft.com/office/drawing/2014/main" id="{33EECC1C-924B-4863-A090-8FBEFBAE595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761" name="Line 546">
                  <a:extLst>
                    <a:ext uri="{FF2B5EF4-FFF2-40B4-BE49-F238E27FC236}">
                      <a16:creationId xmlns:a16="http://schemas.microsoft.com/office/drawing/2014/main" id="{CFF011B0-0A0E-4836-8255-A3535BF0D1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2" name="Line 547">
                  <a:extLst>
                    <a:ext uri="{FF2B5EF4-FFF2-40B4-BE49-F238E27FC236}">
                      <a16:creationId xmlns:a16="http://schemas.microsoft.com/office/drawing/2014/main" id="{93DB02FC-C21F-40A9-BF1F-DABD9295EF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3" name="Line 548">
                  <a:extLst>
                    <a:ext uri="{FF2B5EF4-FFF2-40B4-BE49-F238E27FC236}">
                      <a16:creationId xmlns:a16="http://schemas.microsoft.com/office/drawing/2014/main" id="{DE5F9E81-CCBA-42EB-A63E-5DAF98F169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4" name="Line 549">
                  <a:extLst>
                    <a:ext uri="{FF2B5EF4-FFF2-40B4-BE49-F238E27FC236}">
                      <a16:creationId xmlns:a16="http://schemas.microsoft.com/office/drawing/2014/main" id="{3A7B323B-9E0D-441A-8B37-C5820244C7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2" name="Group 1441">
              <a:extLst>
                <a:ext uri="{FF2B5EF4-FFF2-40B4-BE49-F238E27FC236}">
                  <a16:creationId xmlns:a16="http://schemas.microsoft.com/office/drawing/2014/main" id="{FFE3DD29-2B36-41FC-AE19-33C672EB81CD}"/>
                </a:ext>
              </a:extLst>
            </p:cNvPr>
            <p:cNvGrpSpPr/>
            <p:nvPr/>
          </p:nvGrpSpPr>
          <p:grpSpPr>
            <a:xfrm>
              <a:off x="6198091" y="1648612"/>
              <a:ext cx="264286" cy="258080"/>
              <a:chOff x="340137" y="2760312"/>
              <a:chExt cx="264286" cy="258080"/>
            </a:xfrm>
          </p:grpSpPr>
          <p:sp>
            <p:nvSpPr>
              <p:cNvPr id="1739" name="Rectangle 1738">
                <a:extLst>
                  <a:ext uri="{FF2B5EF4-FFF2-40B4-BE49-F238E27FC236}">
                    <a16:creationId xmlns:a16="http://schemas.microsoft.com/office/drawing/2014/main" id="{8572DBBE-EFB4-4F7D-B094-25AF9DF0560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40" name="Parallelogram 1739">
                <a:extLst>
                  <a:ext uri="{FF2B5EF4-FFF2-40B4-BE49-F238E27FC236}">
                    <a16:creationId xmlns:a16="http://schemas.microsoft.com/office/drawing/2014/main" id="{F4DDF7D8-B435-44A2-9B3A-D6EDDB6920F1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1" name="Parallelogram 1740">
                <a:extLst>
                  <a:ext uri="{FF2B5EF4-FFF2-40B4-BE49-F238E27FC236}">
                    <a16:creationId xmlns:a16="http://schemas.microsoft.com/office/drawing/2014/main" id="{8F101C68-C794-4729-885E-5F651D3C82BD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2" name="Line 541">
                <a:extLst>
                  <a:ext uri="{FF2B5EF4-FFF2-40B4-BE49-F238E27FC236}">
                    <a16:creationId xmlns:a16="http://schemas.microsoft.com/office/drawing/2014/main" id="{ADD81E94-B60C-4502-AB53-9F73ACB25C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" name="Line 542">
                <a:extLst>
                  <a:ext uri="{FF2B5EF4-FFF2-40B4-BE49-F238E27FC236}">
                    <a16:creationId xmlns:a16="http://schemas.microsoft.com/office/drawing/2014/main" id="{B49E332B-A08C-4E86-9FB1-C1E5B1ADAE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" name="Line 543">
                <a:extLst>
                  <a:ext uri="{FF2B5EF4-FFF2-40B4-BE49-F238E27FC236}">
                    <a16:creationId xmlns:a16="http://schemas.microsoft.com/office/drawing/2014/main" id="{A37F91EF-DDA8-4E80-BC15-23E1870D3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" name="Line 544">
                <a:extLst>
                  <a:ext uri="{FF2B5EF4-FFF2-40B4-BE49-F238E27FC236}">
                    <a16:creationId xmlns:a16="http://schemas.microsoft.com/office/drawing/2014/main" id="{A27CE92A-4A26-4F1D-93FD-7EB3A6998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" name="Line 545">
                <a:extLst>
                  <a:ext uri="{FF2B5EF4-FFF2-40B4-BE49-F238E27FC236}">
                    <a16:creationId xmlns:a16="http://schemas.microsoft.com/office/drawing/2014/main" id="{1045795C-31B9-4DE4-B619-E511BB6AC1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47" name="Group 1746">
                <a:extLst>
                  <a:ext uri="{FF2B5EF4-FFF2-40B4-BE49-F238E27FC236}">
                    <a16:creationId xmlns:a16="http://schemas.microsoft.com/office/drawing/2014/main" id="{8BFF1675-87C5-4C4A-ADC9-7A346B51852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748" name="Line 546">
                  <a:extLst>
                    <a:ext uri="{FF2B5EF4-FFF2-40B4-BE49-F238E27FC236}">
                      <a16:creationId xmlns:a16="http://schemas.microsoft.com/office/drawing/2014/main" id="{FD80BCDA-B8EE-48EE-8AA2-97C9B4FE91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9" name="Line 547">
                  <a:extLst>
                    <a:ext uri="{FF2B5EF4-FFF2-40B4-BE49-F238E27FC236}">
                      <a16:creationId xmlns:a16="http://schemas.microsoft.com/office/drawing/2014/main" id="{F1DB23EF-D2EA-425D-8EED-AED076A293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0" name="Line 548">
                  <a:extLst>
                    <a:ext uri="{FF2B5EF4-FFF2-40B4-BE49-F238E27FC236}">
                      <a16:creationId xmlns:a16="http://schemas.microsoft.com/office/drawing/2014/main" id="{A5676668-EBC7-43A1-90A6-36A3FCCE47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1" name="Line 549">
                  <a:extLst>
                    <a:ext uri="{FF2B5EF4-FFF2-40B4-BE49-F238E27FC236}">
                      <a16:creationId xmlns:a16="http://schemas.microsoft.com/office/drawing/2014/main" id="{D96B0C64-1EA1-445B-A395-7AA718FE52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3" name="Group 1442">
              <a:extLst>
                <a:ext uri="{FF2B5EF4-FFF2-40B4-BE49-F238E27FC236}">
                  <a16:creationId xmlns:a16="http://schemas.microsoft.com/office/drawing/2014/main" id="{0294DB5B-9FE6-4C6A-A1A0-FCFCE33EA1BC}"/>
                </a:ext>
              </a:extLst>
            </p:cNvPr>
            <p:cNvGrpSpPr/>
            <p:nvPr/>
          </p:nvGrpSpPr>
          <p:grpSpPr>
            <a:xfrm>
              <a:off x="6382181" y="1648704"/>
              <a:ext cx="264286" cy="258080"/>
              <a:chOff x="340137" y="2760312"/>
              <a:chExt cx="264286" cy="258080"/>
            </a:xfrm>
          </p:grpSpPr>
          <p:sp>
            <p:nvSpPr>
              <p:cNvPr id="1726" name="Rectangle 1725">
                <a:extLst>
                  <a:ext uri="{FF2B5EF4-FFF2-40B4-BE49-F238E27FC236}">
                    <a16:creationId xmlns:a16="http://schemas.microsoft.com/office/drawing/2014/main" id="{3BD1C66B-37B6-46C6-B35F-D1BCDACE1E85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27" name="Parallelogram 1726">
                <a:extLst>
                  <a:ext uri="{FF2B5EF4-FFF2-40B4-BE49-F238E27FC236}">
                    <a16:creationId xmlns:a16="http://schemas.microsoft.com/office/drawing/2014/main" id="{148C51DE-FADA-464B-B42C-8DABD4D2541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8" name="Parallelogram 1727">
                <a:extLst>
                  <a:ext uri="{FF2B5EF4-FFF2-40B4-BE49-F238E27FC236}">
                    <a16:creationId xmlns:a16="http://schemas.microsoft.com/office/drawing/2014/main" id="{E6C8B92B-42E2-4C0C-9418-1FC9D80BAEA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9" name="Line 541">
                <a:extLst>
                  <a:ext uri="{FF2B5EF4-FFF2-40B4-BE49-F238E27FC236}">
                    <a16:creationId xmlns:a16="http://schemas.microsoft.com/office/drawing/2014/main" id="{E372761B-DD07-45A4-8216-6662F8A634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0" name="Line 542">
                <a:extLst>
                  <a:ext uri="{FF2B5EF4-FFF2-40B4-BE49-F238E27FC236}">
                    <a16:creationId xmlns:a16="http://schemas.microsoft.com/office/drawing/2014/main" id="{C64E094A-1BA0-4D66-B1F8-970BEE7E46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1" name="Line 543">
                <a:extLst>
                  <a:ext uri="{FF2B5EF4-FFF2-40B4-BE49-F238E27FC236}">
                    <a16:creationId xmlns:a16="http://schemas.microsoft.com/office/drawing/2014/main" id="{FFBAA3F2-AC37-4CE5-8435-227CDA24F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2" name="Line 544">
                <a:extLst>
                  <a:ext uri="{FF2B5EF4-FFF2-40B4-BE49-F238E27FC236}">
                    <a16:creationId xmlns:a16="http://schemas.microsoft.com/office/drawing/2014/main" id="{63D4A65D-1BA2-4596-AD8F-2FE795022E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3" name="Line 545">
                <a:extLst>
                  <a:ext uri="{FF2B5EF4-FFF2-40B4-BE49-F238E27FC236}">
                    <a16:creationId xmlns:a16="http://schemas.microsoft.com/office/drawing/2014/main" id="{09814416-28D9-4D55-8817-0B00649CA0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34" name="Group 1733">
                <a:extLst>
                  <a:ext uri="{FF2B5EF4-FFF2-40B4-BE49-F238E27FC236}">
                    <a16:creationId xmlns:a16="http://schemas.microsoft.com/office/drawing/2014/main" id="{37B9D9C0-1D05-42D0-9B6E-F7D4F8071572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735" name="Line 546">
                  <a:extLst>
                    <a:ext uri="{FF2B5EF4-FFF2-40B4-BE49-F238E27FC236}">
                      <a16:creationId xmlns:a16="http://schemas.microsoft.com/office/drawing/2014/main" id="{9D149F62-0F3D-49C3-AB94-473009354C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6" name="Line 547">
                  <a:extLst>
                    <a:ext uri="{FF2B5EF4-FFF2-40B4-BE49-F238E27FC236}">
                      <a16:creationId xmlns:a16="http://schemas.microsoft.com/office/drawing/2014/main" id="{E0A75BB1-639F-4385-A80A-F6772A768C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7" name="Line 548">
                  <a:extLst>
                    <a:ext uri="{FF2B5EF4-FFF2-40B4-BE49-F238E27FC236}">
                      <a16:creationId xmlns:a16="http://schemas.microsoft.com/office/drawing/2014/main" id="{3D2D5E60-E4F3-4E84-9651-27A00D8083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8" name="Line 549">
                  <a:extLst>
                    <a:ext uri="{FF2B5EF4-FFF2-40B4-BE49-F238E27FC236}">
                      <a16:creationId xmlns:a16="http://schemas.microsoft.com/office/drawing/2014/main" id="{D5A78E97-890D-4FB9-BA30-C852924CAA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4" name="Group 1443">
              <a:extLst>
                <a:ext uri="{FF2B5EF4-FFF2-40B4-BE49-F238E27FC236}">
                  <a16:creationId xmlns:a16="http://schemas.microsoft.com/office/drawing/2014/main" id="{A379ECC8-4D95-48CD-B215-7FA3150F7BDD}"/>
                </a:ext>
              </a:extLst>
            </p:cNvPr>
            <p:cNvGrpSpPr/>
            <p:nvPr/>
          </p:nvGrpSpPr>
          <p:grpSpPr>
            <a:xfrm>
              <a:off x="5393655" y="1710702"/>
              <a:ext cx="1016356" cy="474043"/>
              <a:chOff x="3646128" y="1731054"/>
              <a:chExt cx="1016356" cy="474043"/>
            </a:xfrm>
          </p:grpSpPr>
          <p:grpSp>
            <p:nvGrpSpPr>
              <p:cNvPr id="1501" name="Group 1500">
                <a:extLst>
                  <a:ext uri="{FF2B5EF4-FFF2-40B4-BE49-F238E27FC236}">
                    <a16:creationId xmlns:a16="http://schemas.microsoft.com/office/drawing/2014/main" id="{5C30BAA4-2F7E-465F-937A-0C436B52F83E}"/>
                  </a:ext>
                </a:extLst>
              </p:cNvPr>
              <p:cNvGrpSpPr/>
              <p:nvPr/>
            </p:nvGrpSpPr>
            <p:grpSpPr>
              <a:xfrm>
                <a:off x="3851687" y="1735930"/>
                <a:ext cx="264286" cy="258080"/>
                <a:chOff x="340137" y="2760312"/>
                <a:chExt cx="264286" cy="258080"/>
              </a:xfrm>
            </p:grpSpPr>
            <p:sp>
              <p:nvSpPr>
                <p:cNvPr id="1713" name="Rectangle 1712">
                  <a:extLst>
                    <a:ext uri="{FF2B5EF4-FFF2-40B4-BE49-F238E27FC236}">
                      <a16:creationId xmlns:a16="http://schemas.microsoft.com/office/drawing/2014/main" id="{29916A52-B890-48A1-B033-7A179D1B82E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4" name="Parallelogram 1713">
                  <a:extLst>
                    <a:ext uri="{FF2B5EF4-FFF2-40B4-BE49-F238E27FC236}">
                      <a16:creationId xmlns:a16="http://schemas.microsoft.com/office/drawing/2014/main" id="{C93EF010-F8BF-4E24-ADB4-CBF3D63B3ED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5" name="Parallelogram 1714">
                  <a:extLst>
                    <a:ext uri="{FF2B5EF4-FFF2-40B4-BE49-F238E27FC236}">
                      <a16:creationId xmlns:a16="http://schemas.microsoft.com/office/drawing/2014/main" id="{EAD8CA63-F247-4905-B65E-2A5BAE89C81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6" name="Line 541">
                  <a:extLst>
                    <a:ext uri="{FF2B5EF4-FFF2-40B4-BE49-F238E27FC236}">
                      <a16:creationId xmlns:a16="http://schemas.microsoft.com/office/drawing/2014/main" id="{30089897-7A25-422A-9491-1CCFF68FB3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7" name="Line 542">
                  <a:extLst>
                    <a:ext uri="{FF2B5EF4-FFF2-40B4-BE49-F238E27FC236}">
                      <a16:creationId xmlns:a16="http://schemas.microsoft.com/office/drawing/2014/main" id="{AD4C6AEB-3B09-4C43-9966-DE4F7092D5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8" name="Line 543">
                  <a:extLst>
                    <a:ext uri="{FF2B5EF4-FFF2-40B4-BE49-F238E27FC236}">
                      <a16:creationId xmlns:a16="http://schemas.microsoft.com/office/drawing/2014/main" id="{73F137DE-EE05-4234-AA72-C131FF04BF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9" name="Line 544">
                  <a:extLst>
                    <a:ext uri="{FF2B5EF4-FFF2-40B4-BE49-F238E27FC236}">
                      <a16:creationId xmlns:a16="http://schemas.microsoft.com/office/drawing/2014/main" id="{7455B500-C183-43D0-A100-0FD82A9FBE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0" name="Line 545">
                  <a:extLst>
                    <a:ext uri="{FF2B5EF4-FFF2-40B4-BE49-F238E27FC236}">
                      <a16:creationId xmlns:a16="http://schemas.microsoft.com/office/drawing/2014/main" id="{36062526-6A21-4574-A5EA-5A1DBE2A02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21" name="Group 1720">
                  <a:extLst>
                    <a:ext uri="{FF2B5EF4-FFF2-40B4-BE49-F238E27FC236}">
                      <a16:creationId xmlns:a16="http://schemas.microsoft.com/office/drawing/2014/main" id="{2F1CF1D2-55D3-4F7C-8FED-EC8BD3359449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1722" name="Line 546">
                    <a:extLst>
                      <a:ext uri="{FF2B5EF4-FFF2-40B4-BE49-F238E27FC236}">
                        <a16:creationId xmlns:a16="http://schemas.microsoft.com/office/drawing/2014/main" id="{367C3262-5E36-4313-892B-20F2DB52AD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23" name="Line 547">
                    <a:extLst>
                      <a:ext uri="{FF2B5EF4-FFF2-40B4-BE49-F238E27FC236}">
                        <a16:creationId xmlns:a16="http://schemas.microsoft.com/office/drawing/2014/main" id="{1DAF2A39-BF8B-4AC5-95BF-4D39FBA330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24" name="Line 548">
                    <a:extLst>
                      <a:ext uri="{FF2B5EF4-FFF2-40B4-BE49-F238E27FC236}">
                        <a16:creationId xmlns:a16="http://schemas.microsoft.com/office/drawing/2014/main" id="{A2F840CF-A73A-4AC3-A101-9C6106BE61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25" name="Line 549">
                    <a:extLst>
                      <a:ext uri="{FF2B5EF4-FFF2-40B4-BE49-F238E27FC236}">
                        <a16:creationId xmlns:a16="http://schemas.microsoft.com/office/drawing/2014/main" id="{DA2D8F7B-123D-45E1-A679-DCB685F822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2" name="Group 1501">
                <a:extLst>
                  <a:ext uri="{FF2B5EF4-FFF2-40B4-BE49-F238E27FC236}">
                    <a16:creationId xmlns:a16="http://schemas.microsoft.com/office/drawing/2014/main" id="{4A46B879-1300-405A-925B-FEDE71D47EDD}"/>
                  </a:ext>
                </a:extLst>
              </p:cNvPr>
              <p:cNvGrpSpPr/>
              <p:nvPr/>
            </p:nvGrpSpPr>
            <p:grpSpPr>
              <a:xfrm>
                <a:off x="4030371" y="1733245"/>
                <a:ext cx="264286" cy="258080"/>
                <a:chOff x="340137" y="2760312"/>
                <a:chExt cx="264286" cy="258080"/>
              </a:xfrm>
            </p:grpSpPr>
            <p:sp>
              <p:nvSpPr>
                <p:cNvPr id="1700" name="Rectangle 1699">
                  <a:extLst>
                    <a:ext uri="{FF2B5EF4-FFF2-40B4-BE49-F238E27FC236}">
                      <a16:creationId xmlns:a16="http://schemas.microsoft.com/office/drawing/2014/main" id="{5BF0E129-4AC7-4B82-B065-48F359EC3F6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1" name="Parallelogram 1700">
                  <a:extLst>
                    <a:ext uri="{FF2B5EF4-FFF2-40B4-BE49-F238E27FC236}">
                      <a16:creationId xmlns:a16="http://schemas.microsoft.com/office/drawing/2014/main" id="{2C0B5ED6-10C7-41B6-8FB8-A0404EB73C8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2" name="Parallelogram 1701">
                  <a:extLst>
                    <a:ext uri="{FF2B5EF4-FFF2-40B4-BE49-F238E27FC236}">
                      <a16:creationId xmlns:a16="http://schemas.microsoft.com/office/drawing/2014/main" id="{AEF8CBB4-CAEA-4EAB-A2B4-C32A3D68E75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3" name="Line 541">
                  <a:extLst>
                    <a:ext uri="{FF2B5EF4-FFF2-40B4-BE49-F238E27FC236}">
                      <a16:creationId xmlns:a16="http://schemas.microsoft.com/office/drawing/2014/main" id="{C54757A0-9F38-4DE7-A5AF-64B567D8A0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4" name="Line 542">
                  <a:extLst>
                    <a:ext uri="{FF2B5EF4-FFF2-40B4-BE49-F238E27FC236}">
                      <a16:creationId xmlns:a16="http://schemas.microsoft.com/office/drawing/2014/main" id="{F182F923-A68A-4BE2-95B5-F883892107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5" name="Line 543">
                  <a:extLst>
                    <a:ext uri="{FF2B5EF4-FFF2-40B4-BE49-F238E27FC236}">
                      <a16:creationId xmlns:a16="http://schemas.microsoft.com/office/drawing/2014/main" id="{EF98A939-8894-4862-BC30-063ED4573B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6" name="Line 544">
                  <a:extLst>
                    <a:ext uri="{FF2B5EF4-FFF2-40B4-BE49-F238E27FC236}">
                      <a16:creationId xmlns:a16="http://schemas.microsoft.com/office/drawing/2014/main" id="{171E6187-8A08-4946-A907-AC5427807C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7" name="Line 545">
                  <a:extLst>
                    <a:ext uri="{FF2B5EF4-FFF2-40B4-BE49-F238E27FC236}">
                      <a16:creationId xmlns:a16="http://schemas.microsoft.com/office/drawing/2014/main" id="{D7DAB16D-C728-4F5D-A6D2-2415C883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08" name="Group 1707">
                  <a:extLst>
                    <a:ext uri="{FF2B5EF4-FFF2-40B4-BE49-F238E27FC236}">
                      <a16:creationId xmlns:a16="http://schemas.microsoft.com/office/drawing/2014/main" id="{2B768629-3EFA-4739-9D58-AC3AAF770D33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1709" name="Line 546">
                    <a:extLst>
                      <a:ext uri="{FF2B5EF4-FFF2-40B4-BE49-F238E27FC236}">
                        <a16:creationId xmlns:a16="http://schemas.microsoft.com/office/drawing/2014/main" id="{E2BA760D-D181-4600-9700-887F2A28A3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0" name="Line 547">
                    <a:extLst>
                      <a:ext uri="{FF2B5EF4-FFF2-40B4-BE49-F238E27FC236}">
                        <a16:creationId xmlns:a16="http://schemas.microsoft.com/office/drawing/2014/main" id="{B530CFC3-4107-4DAC-8053-263F0B2109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1" name="Line 548">
                    <a:extLst>
                      <a:ext uri="{FF2B5EF4-FFF2-40B4-BE49-F238E27FC236}">
                        <a16:creationId xmlns:a16="http://schemas.microsoft.com/office/drawing/2014/main" id="{353520C4-E2AD-48D7-A90D-09ADAE2CED4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2" name="Line 549">
                    <a:extLst>
                      <a:ext uri="{FF2B5EF4-FFF2-40B4-BE49-F238E27FC236}">
                        <a16:creationId xmlns:a16="http://schemas.microsoft.com/office/drawing/2014/main" id="{18356A7E-100C-4FC3-97E8-11E58981C8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3" name="Group 1502">
                <a:extLst>
                  <a:ext uri="{FF2B5EF4-FFF2-40B4-BE49-F238E27FC236}">
                    <a16:creationId xmlns:a16="http://schemas.microsoft.com/office/drawing/2014/main" id="{89080B12-83DA-4A6A-8394-F86FB4CEB97C}"/>
                  </a:ext>
                </a:extLst>
              </p:cNvPr>
              <p:cNvGrpSpPr/>
              <p:nvPr/>
            </p:nvGrpSpPr>
            <p:grpSpPr>
              <a:xfrm>
                <a:off x="4216019" y="1731054"/>
                <a:ext cx="264286" cy="258080"/>
                <a:chOff x="340137" y="2760312"/>
                <a:chExt cx="264286" cy="258080"/>
              </a:xfrm>
            </p:grpSpPr>
            <p:sp>
              <p:nvSpPr>
                <p:cNvPr id="1687" name="Rectangle 1686">
                  <a:extLst>
                    <a:ext uri="{FF2B5EF4-FFF2-40B4-BE49-F238E27FC236}">
                      <a16:creationId xmlns:a16="http://schemas.microsoft.com/office/drawing/2014/main" id="{8EAC61FB-1B0E-47EA-BBFC-85C84C30B11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88" name="Parallelogram 1687">
                  <a:extLst>
                    <a:ext uri="{FF2B5EF4-FFF2-40B4-BE49-F238E27FC236}">
                      <a16:creationId xmlns:a16="http://schemas.microsoft.com/office/drawing/2014/main" id="{D0DC59AF-5820-4C35-9CA1-F5A3E55E2EE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9" name="Parallelogram 1688">
                  <a:extLst>
                    <a:ext uri="{FF2B5EF4-FFF2-40B4-BE49-F238E27FC236}">
                      <a16:creationId xmlns:a16="http://schemas.microsoft.com/office/drawing/2014/main" id="{CE331E98-402E-4EEE-87A0-CF49852A490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0" name="Line 541">
                  <a:extLst>
                    <a:ext uri="{FF2B5EF4-FFF2-40B4-BE49-F238E27FC236}">
                      <a16:creationId xmlns:a16="http://schemas.microsoft.com/office/drawing/2014/main" id="{26F80FD5-8C29-4116-A9A1-CDEB719768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1" name="Line 542">
                  <a:extLst>
                    <a:ext uri="{FF2B5EF4-FFF2-40B4-BE49-F238E27FC236}">
                      <a16:creationId xmlns:a16="http://schemas.microsoft.com/office/drawing/2014/main" id="{FCF7BD0A-FEFD-42FA-B458-BCC2179609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2" name="Line 543">
                  <a:extLst>
                    <a:ext uri="{FF2B5EF4-FFF2-40B4-BE49-F238E27FC236}">
                      <a16:creationId xmlns:a16="http://schemas.microsoft.com/office/drawing/2014/main" id="{FBE77915-DF9D-4F7F-915A-7BD7ACBBD9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3" name="Line 544">
                  <a:extLst>
                    <a:ext uri="{FF2B5EF4-FFF2-40B4-BE49-F238E27FC236}">
                      <a16:creationId xmlns:a16="http://schemas.microsoft.com/office/drawing/2014/main" id="{384252A5-5A63-4383-94B3-1B45880B50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4" name="Line 545">
                  <a:extLst>
                    <a:ext uri="{FF2B5EF4-FFF2-40B4-BE49-F238E27FC236}">
                      <a16:creationId xmlns:a16="http://schemas.microsoft.com/office/drawing/2014/main" id="{B58A02E5-80DF-48C8-8F63-EC7F7B3738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95" name="Group 1694">
                  <a:extLst>
                    <a:ext uri="{FF2B5EF4-FFF2-40B4-BE49-F238E27FC236}">
                      <a16:creationId xmlns:a16="http://schemas.microsoft.com/office/drawing/2014/main" id="{F58713E6-8416-431E-9162-7BDB5AB7221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696" name="Line 546">
                    <a:extLst>
                      <a:ext uri="{FF2B5EF4-FFF2-40B4-BE49-F238E27FC236}">
                        <a16:creationId xmlns:a16="http://schemas.microsoft.com/office/drawing/2014/main" id="{8AFBC8F8-FA96-4F70-AA9C-5D9D842A1D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97" name="Line 547">
                    <a:extLst>
                      <a:ext uri="{FF2B5EF4-FFF2-40B4-BE49-F238E27FC236}">
                        <a16:creationId xmlns:a16="http://schemas.microsoft.com/office/drawing/2014/main" id="{053C92C3-FEED-47EC-9EF1-C03DB0EEFF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98" name="Line 548">
                    <a:extLst>
                      <a:ext uri="{FF2B5EF4-FFF2-40B4-BE49-F238E27FC236}">
                        <a16:creationId xmlns:a16="http://schemas.microsoft.com/office/drawing/2014/main" id="{58400E9E-5847-4012-A814-6F17A66DA3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99" name="Line 549">
                    <a:extLst>
                      <a:ext uri="{FF2B5EF4-FFF2-40B4-BE49-F238E27FC236}">
                        <a16:creationId xmlns:a16="http://schemas.microsoft.com/office/drawing/2014/main" id="{5BBD720B-9F00-47A7-BB19-32C0CF2D5C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4" name="Group 1503">
                <a:extLst>
                  <a:ext uri="{FF2B5EF4-FFF2-40B4-BE49-F238E27FC236}">
                    <a16:creationId xmlns:a16="http://schemas.microsoft.com/office/drawing/2014/main" id="{431958F2-5E82-4253-A5B7-5809E3B23784}"/>
                  </a:ext>
                </a:extLst>
              </p:cNvPr>
              <p:cNvGrpSpPr/>
              <p:nvPr/>
            </p:nvGrpSpPr>
            <p:grpSpPr>
              <a:xfrm>
                <a:off x="3646128" y="1800689"/>
                <a:ext cx="766475" cy="404408"/>
                <a:chOff x="2526156" y="1812515"/>
                <a:chExt cx="766475" cy="404408"/>
              </a:xfrm>
            </p:grpSpPr>
            <p:grpSp>
              <p:nvGrpSpPr>
                <p:cNvPr id="1561" name="Group 1560">
                  <a:extLst>
                    <a:ext uri="{FF2B5EF4-FFF2-40B4-BE49-F238E27FC236}">
                      <a16:creationId xmlns:a16="http://schemas.microsoft.com/office/drawing/2014/main" id="{0CC2B32E-A808-4609-A9C5-64F6A7F1FEA4}"/>
                    </a:ext>
                  </a:extLst>
                </p:cNvPr>
                <p:cNvGrpSpPr/>
                <p:nvPr/>
              </p:nvGrpSpPr>
              <p:grpSpPr>
                <a:xfrm>
                  <a:off x="2672524" y="181378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674" name="Rectangle 1673">
                    <a:extLst>
                      <a:ext uri="{FF2B5EF4-FFF2-40B4-BE49-F238E27FC236}">
                        <a16:creationId xmlns:a16="http://schemas.microsoft.com/office/drawing/2014/main" id="{1D0A3203-3AB3-4F88-8E9D-E3620ED9B5A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75" name="Parallelogram 1674">
                    <a:extLst>
                      <a:ext uri="{FF2B5EF4-FFF2-40B4-BE49-F238E27FC236}">
                        <a16:creationId xmlns:a16="http://schemas.microsoft.com/office/drawing/2014/main" id="{A6C33FB7-5260-4A2A-8D38-AA187ABE125E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6" name="Parallelogram 1675">
                    <a:extLst>
                      <a:ext uri="{FF2B5EF4-FFF2-40B4-BE49-F238E27FC236}">
                        <a16:creationId xmlns:a16="http://schemas.microsoft.com/office/drawing/2014/main" id="{E4FC1B56-A8AD-41CA-8B27-84720B4A67F1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7" name="Line 541">
                    <a:extLst>
                      <a:ext uri="{FF2B5EF4-FFF2-40B4-BE49-F238E27FC236}">
                        <a16:creationId xmlns:a16="http://schemas.microsoft.com/office/drawing/2014/main" id="{2E301B54-91D2-403B-BFCB-CCF455CE47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78" name="Line 542">
                    <a:extLst>
                      <a:ext uri="{FF2B5EF4-FFF2-40B4-BE49-F238E27FC236}">
                        <a16:creationId xmlns:a16="http://schemas.microsoft.com/office/drawing/2014/main" id="{C5DFBA65-8A9B-4B34-876C-FBD062FF4D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79" name="Line 543">
                    <a:extLst>
                      <a:ext uri="{FF2B5EF4-FFF2-40B4-BE49-F238E27FC236}">
                        <a16:creationId xmlns:a16="http://schemas.microsoft.com/office/drawing/2014/main" id="{27593470-8EC9-4DBF-AF65-7E2F40B31C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80" name="Line 544">
                    <a:extLst>
                      <a:ext uri="{FF2B5EF4-FFF2-40B4-BE49-F238E27FC236}">
                        <a16:creationId xmlns:a16="http://schemas.microsoft.com/office/drawing/2014/main" id="{B352F452-AC0C-40CB-9102-596D0AE174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81" name="Line 545">
                    <a:extLst>
                      <a:ext uri="{FF2B5EF4-FFF2-40B4-BE49-F238E27FC236}">
                        <a16:creationId xmlns:a16="http://schemas.microsoft.com/office/drawing/2014/main" id="{0FDDD780-2CB0-4CF7-B98D-1253F7443FD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82" name="Group 1681">
                    <a:extLst>
                      <a:ext uri="{FF2B5EF4-FFF2-40B4-BE49-F238E27FC236}">
                        <a16:creationId xmlns:a16="http://schemas.microsoft.com/office/drawing/2014/main" id="{2C8CCF73-1509-4AD6-B963-CCD0F7AC52C5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83" name="Line 546">
                      <a:extLst>
                        <a:ext uri="{FF2B5EF4-FFF2-40B4-BE49-F238E27FC236}">
                          <a16:creationId xmlns:a16="http://schemas.microsoft.com/office/drawing/2014/main" id="{8E939097-7CDA-47D5-A732-34AEC1CE3D2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84" name="Line 547">
                      <a:extLst>
                        <a:ext uri="{FF2B5EF4-FFF2-40B4-BE49-F238E27FC236}">
                          <a16:creationId xmlns:a16="http://schemas.microsoft.com/office/drawing/2014/main" id="{FFC44421-DB97-4171-BB62-9BDB0424E05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85" name="Line 548">
                      <a:extLst>
                        <a:ext uri="{FF2B5EF4-FFF2-40B4-BE49-F238E27FC236}">
                          <a16:creationId xmlns:a16="http://schemas.microsoft.com/office/drawing/2014/main" id="{EDED00FF-DA13-4DDA-AD87-6B850EBD64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86" name="Line 549">
                      <a:extLst>
                        <a:ext uri="{FF2B5EF4-FFF2-40B4-BE49-F238E27FC236}">
                          <a16:creationId xmlns:a16="http://schemas.microsoft.com/office/drawing/2014/main" id="{6D2899D2-9727-41DD-983A-B42CA067B4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2" name="Group 1561">
                  <a:extLst>
                    <a:ext uri="{FF2B5EF4-FFF2-40B4-BE49-F238E27FC236}">
                      <a16:creationId xmlns:a16="http://schemas.microsoft.com/office/drawing/2014/main" id="{B5117E0E-3A5C-4A94-B663-6B57CCECF443}"/>
                    </a:ext>
                  </a:extLst>
                </p:cNvPr>
                <p:cNvGrpSpPr/>
                <p:nvPr/>
              </p:nvGrpSpPr>
              <p:grpSpPr>
                <a:xfrm>
                  <a:off x="2856097" y="1812515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661" name="Rectangle 1660">
                    <a:extLst>
                      <a:ext uri="{FF2B5EF4-FFF2-40B4-BE49-F238E27FC236}">
                        <a16:creationId xmlns:a16="http://schemas.microsoft.com/office/drawing/2014/main" id="{D41ADF51-5031-4501-8F06-7CF27916EE7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62" name="Parallelogram 1661">
                    <a:extLst>
                      <a:ext uri="{FF2B5EF4-FFF2-40B4-BE49-F238E27FC236}">
                        <a16:creationId xmlns:a16="http://schemas.microsoft.com/office/drawing/2014/main" id="{F68FD80A-E775-42DD-A9C8-5993BC9AAF70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63" name="Parallelogram 1662">
                    <a:extLst>
                      <a:ext uri="{FF2B5EF4-FFF2-40B4-BE49-F238E27FC236}">
                        <a16:creationId xmlns:a16="http://schemas.microsoft.com/office/drawing/2014/main" id="{DBF7E0EB-F5E6-4E44-9D20-6BC12F709146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64" name="Line 541">
                    <a:extLst>
                      <a:ext uri="{FF2B5EF4-FFF2-40B4-BE49-F238E27FC236}">
                        <a16:creationId xmlns:a16="http://schemas.microsoft.com/office/drawing/2014/main" id="{44AB865A-6C67-4093-B9C4-38DF55B761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65" name="Line 542">
                    <a:extLst>
                      <a:ext uri="{FF2B5EF4-FFF2-40B4-BE49-F238E27FC236}">
                        <a16:creationId xmlns:a16="http://schemas.microsoft.com/office/drawing/2014/main" id="{45182B15-9860-44AD-958E-8C79E42F5C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66" name="Line 543">
                    <a:extLst>
                      <a:ext uri="{FF2B5EF4-FFF2-40B4-BE49-F238E27FC236}">
                        <a16:creationId xmlns:a16="http://schemas.microsoft.com/office/drawing/2014/main" id="{9AB15338-54FA-4571-BBAB-5358DE5B5F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67" name="Line 544">
                    <a:extLst>
                      <a:ext uri="{FF2B5EF4-FFF2-40B4-BE49-F238E27FC236}">
                        <a16:creationId xmlns:a16="http://schemas.microsoft.com/office/drawing/2014/main" id="{602B5EBE-53B4-43E7-BA58-32AB951641C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68" name="Line 545">
                    <a:extLst>
                      <a:ext uri="{FF2B5EF4-FFF2-40B4-BE49-F238E27FC236}">
                        <a16:creationId xmlns:a16="http://schemas.microsoft.com/office/drawing/2014/main" id="{B0A3431A-5F18-4075-B954-FED60E8A5D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69" name="Group 1668">
                    <a:extLst>
                      <a:ext uri="{FF2B5EF4-FFF2-40B4-BE49-F238E27FC236}">
                        <a16:creationId xmlns:a16="http://schemas.microsoft.com/office/drawing/2014/main" id="{B4C2C04F-F55B-44EB-9436-852ECE7509CF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70" name="Line 546">
                      <a:extLst>
                        <a:ext uri="{FF2B5EF4-FFF2-40B4-BE49-F238E27FC236}">
                          <a16:creationId xmlns:a16="http://schemas.microsoft.com/office/drawing/2014/main" id="{4664F828-AA96-4A5C-AFED-8781E0E6A21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71" name="Line 547">
                      <a:extLst>
                        <a:ext uri="{FF2B5EF4-FFF2-40B4-BE49-F238E27FC236}">
                          <a16:creationId xmlns:a16="http://schemas.microsoft.com/office/drawing/2014/main" id="{034FFAF1-DAA8-48EE-9F76-962C98E5846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72" name="Line 548">
                      <a:extLst>
                        <a:ext uri="{FF2B5EF4-FFF2-40B4-BE49-F238E27FC236}">
                          <a16:creationId xmlns:a16="http://schemas.microsoft.com/office/drawing/2014/main" id="{5F339F9E-91E6-4A0C-BA90-56B8D31C9C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73" name="Line 549">
                      <a:extLst>
                        <a:ext uri="{FF2B5EF4-FFF2-40B4-BE49-F238E27FC236}">
                          <a16:creationId xmlns:a16="http://schemas.microsoft.com/office/drawing/2014/main" id="{0E8EA12F-D85B-44FA-8E61-5696164098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3" name="Group 1562">
                  <a:extLst>
                    <a:ext uri="{FF2B5EF4-FFF2-40B4-BE49-F238E27FC236}">
                      <a16:creationId xmlns:a16="http://schemas.microsoft.com/office/drawing/2014/main" id="{D371B662-7661-4DD9-8400-B461E5B1DA4E}"/>
                    </a:ext>
                  </a:extLst>
                </p:cNvPr>
                <p:cNvGrpSpPr/>
                <p:nvPr/>
              </p:nvGrpSpPr>
              <p:grpSpPr>
                <a:xfrm>
                  <a:off x="3028345" y="181555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648" name="Rectangle 1647">
                    <a:extLst>
                      <a:ext uri="{FF2B5EF4-FFF2-40B4-BE49-F238E27FC236}">
                        <a16:creationId xmlns:a16="http://schemas.microsoft.com/office/drawing/2014/main" id="{BEE1E8AA-C5CB-47E3-86F6-82CD93908315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49" name="Parallelogram 1648">
                    <a:extLst>
                      <a:ext uri="{FF2B5EF4-FFF2-40B4-BE49-F238E27FC236}">
                        <a16:creationId xmlns:a16="http://schemas.microsoft.com/office/drawing/2014/main" id="{B9CDEAB2-C99C-4B2C-B1B1-B7FD2266E095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0" name="Parallelogram 1649">
                    <a:extLst>
                      <a:ext uri="{FF2B5EF4-FFF2-40B4-BE49-F238E27FC236}">
                        <a16:creationId xmlns:a16="http://schemas.microsoft.com/office/drawing/2014/main" id="{7EFB5C81-04F3-413F-AEF5-B9A4BEA1C003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1" name="Line 541">
                    <a:extLst>
                      <a:ext uri="{FF2B5EF4-FFF2-40B4-BE49-F238E27FC236}">
                        <a16:creationId xmlns:a16="http://schemas.microsoft.com/office/drawing/2014/main" id="{8F4C7168-8825-4E4C-BFF0-918166018A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2" name="Line 542">
                    <a:extLst>
                      <a:ext uri="{FF2B5EF4-FFF2-40B4-BE49-F238E27FC236}">
                        <a16:creationId xmlns:a16="http://schemas.microsoft.com/office/drawing/2014/main" id="{998051B3-B3B2-4B16-A404-8B0668C709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3" name="Line 543">
                    <a:extLst>
                      <a:ext uri="{FF2B5EF4-FFF2-40B4-BE49-F238E27FC236}">
                        <a16:creationId xmlns:a16="http://schemas.microsoft.com/office/drawing/2014/main" id="{49BE5117-8B43-498B-B707-6D2BFD74DC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4" name="Line 544">
                    <a:extLst>
                      <a:ext uri="{FF2B5EF4-FFF2-40B4-BE49-F238E27FC236}">
                        <a16:creationId xmlns:a16="http://schemas.microsoft.com/office/drawing/2014/main" id="{B0D6BEA1-9800-4BD8-8440-B47047CC37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5" name="Line 545">
                    <a:extLst>
                      <a:ext uri="{FF2B5EF4-FFF2-40B4-BE49-F238E27FC236}">
                        <a16:creationId xmlns:a16="http://schemas.microsoft.com/office/drawing/2014/main" id="{5F44D2E8-39F9-4660-8F5B-08B01A63CD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56" name="Group 1655">
                    <a:extLst>
                      <a:ext uri="{FF2B5EF4-FFF2-40B4-BE49-F238E27FC236}">
                        <a16:creationId xmlns:a16="http://schemas.microsoft.com/office/drawing/2014/main" id="{A6EBDBDF-1337-46F2-94E3-ED06F78F7608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57" name="Line 546">
                      <a:extLst>
                        <a:ext uri="{FF2B5EF4-FFF2-40B4-BE49-F238E27FC236}">
                          <a16:creationId xmlns:a16="http://schemas.microsoft.com/office/drawing/2014/main" id="{E2D79E95-E3DA-4F49-B9C6-97F31E08242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58" name="Line 547">
                      <a:extLst>
                        <a:ext uri="{FF2B5EF4-FFF2-40B4-BE49-F238E27FC236}">
                          <a16:creationId xmlns:a16="http://schemas.microsoft.com/office/drawing/2014/main" id="{60AAA1EA-5332-4679-A4D5-ED5223A59D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59" name="Line 548">
                      <a:extLst>
                        <a:ext uri="{FF2B5EF4-FFF2-40B4-BE49-F238E27FC236}">
                          <a16:creationId xmlns:a16="http://schemas.microsoft.com/office/drawing/2014/main" id="{6AD415D8-F1E7-4340-88C3-11D44A6FD6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60" name="Line 549">
                      <a:extLst>
                        <a:ext uri="{FF2B5EF4-FFF2-40B4-BE49-F238E27FC236}">
                          <a16:creationId xmlns:a16="http://schemas.microsoft.com/office/drawing/2014/main" id="{6360285E-6F01-45C6-B2DA-C3D69BF4BD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4" name="Group 1563">
                  <a:extLst>
                    <a:ext uri="{FF2B5EF4-FFF2-40B4-BE49-F238E27FC236}">
                      <a16:creationId xmlns:a16="http://schemas.microsoft.com/office/drawing/2014/main" id="{51511E75-D6E3-4FF8-8159-369E6BE6C96B}"/>
                    </a:ext>
                  </a:extLst>
                </p:cNvPr>
                <p:cNvGrpSpPr/>
                <p:nvPr/>
              </p:nvGrpSpPr>
              <p:grpSpPr>
                <a:xfrm>
                  <a:off x="2602096" y="1886101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635" name="Rectangle 1634">
                    <a:extLst>
                      <a:ext uri="{FF2B5EF4-FFF2-40B4-BE49-F238E27FC236}">
                        <a16:creationId xmlns:a16="http://schemas.microsoft.com/office/drawing/2014/main" id="{2E235704-6C90-46DA-93FA-40C4D8E545E9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36" name="Parallelogram 1635">
                    <a:extLst>
                      <a:ext uri="{FF2B5EF4-FFF2-40B4-BE49-F238E27FC236}">
                        <a16:creationId xmlns:a16="http://schemas.microsoft.com/office/drawing/2014/main" id="{B8C49D6F-C186-4E27-8969-4D511173697D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7" name="Parallelogram 1636">
                    <a:extLst>
                      <a:ext uri="{FF2B5EF4-FFF2-40B4-BE49-F238E27FC236}">
                        <a16:creationId xmlns:a16="http://schemas.microsoft.com/office/drawing/2014/main" id="{9201DF8E-1260-4705-A8D2-784763D1473E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8" name="Line 541">
                    <a:extLst>
                      <a:ext uri="{FF2B5EF4-FFF2-40B4-BE49-F238E27FC236}">
                        <a16:creationId xmlns:a16="http://schemas.microsoft.com/office/drawing/2014/main" id="{AD38E0FC-31A7-4A4B-BBB2-561C02C84B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39" name="Line 542">
                    <a:extLst>
                      <a:ext uri="{FF2B5EF4-FFF2-40B4-BE49-F238E27FC236}">
                        <a16:creationId xmlns:a16="http://schemas.microsoft.com/office/drawing/2014/main" id="{4AAFA695-CCAD-4AA8-BC7B-74E58D287B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0" name="Line 543">
                    <a:extLst>
                      <a:ext uri="{FF2B5EF4-FFF2-40B4-BE49-F238E27FC236}">
                        <a16:creationId xmlns:a16="http://schemas.microsoft.com/office/drawing/2014/main" id="{56CFFB54-F585-47EA-BABC-6CB0E21266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1" name="Line 544">
                    <a:extLst>
                      <a:ext uri="{FF2B5EF4-FFF2-40B4-BE49-F238E27FC236}">
                        <a16:creationId xmlns:a16="http://schemas.microsoft.com/office/drawing/2014/main" id="{94956E8F-C68B-4395-A395-AE2D96ECBEE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2" name="Line 545">
                    <a:extLst>
                      <a:ext uri="{FF2B5EF4-FFF2-40B4-BE49-F238E27FC236}">
                        <a16:creationId xmlns:a16="http://schemas.microsoft.com/office/drawing/2014/main" id="{F07E4127-22A5-4F1D-9B16-6CF30EE7DB5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43" name="Group 1642">
                    <a:extLst>
                      <a:ext uri="{FF2B5EF4-FFF2-40B4-BE49-F238E27FC236}">
                        <a16:creationId xmlns:a16="http://schemas.microsoft.com/office/drawing/2014/main" id="{71F53AEC-61EA-4452-91D6-61AC76A106DA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44" name="Line 546">
                      <a:extLst>
                        <a:ext uri="{FF2B5EF4-FFF2-40B4-BE49-F238E27FC236}">
                          <a16:creationId xmlns:a16="http://schemas.microsoft.com/office/drawing/2014/main" id="{A80F83B3-DC13-44E2-BD42-AEC8A9A2C01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5" name="Line 547">
                      <a:extLst>
                        <a:ext uri="{FF2B5EF4-FFF2-40B4-BE49-F238E27FC236}">
                          <a16:creationId xmlns:a16="http://schemas.microsoft.com/office/drawing/2014/main" id="{1B1E6C12-DC30-4F64-8EFF-B9FA01ADDC4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6" name="Line 548">
                      <a:extLst>
                        <a:ext uri="{FF2B5EF4-FFF2-40B4-BE49-F238E27FC236}">
                          <a16:creationId xmlns:a16="http://schemas.microsoft.com/office/drawing/2014/main" id="{CBF78073-E72F-47DF-9A08-1559794FB88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7" name="Line 549">
                      <a:extLst>
                        <a:ext uri="{FF2B5EF4-FFF2-40B4-BE49-F238E27FC236}">
                          <a16:creationId xmlns:a16="http://schemas.microsoft.com/office/drawing/2014/main" id="{1D535752-2597-48FA-9CA3-FEEA83C12FE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5" name="Group 1564">
                  <a:extLst>
                    <a:ext uri="{FF2B5EF4-FFF2-40B4-BE49-F238E27FC236}">
                      <a16:creationId xmlns:a16="http://schemas.microsoft.com/office/drawing/2014/main" id="{25ED0BE2-8DBA-4122-8FB0-F614FBFB4193}"/>
                    </a:ext>
                  </a:extLst>
                </p:cNvPr>
                <p:cNvGrpSpPr/>
                <p:nvPr/>
              </p:nvGrpSpPr>
              <p:grpSpPr>
                <a:xfrm>
                  <a:off x="2773498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622" name="Rectangle 1621">
                    <a:extLst>
                      <a:ext uri="{FF2B5EF4-FFF2-40B4-BE49-F238E27FC236}">
                        <a16:creationId xmlns:a16="http://schemas.microsoft.com/office/drawing/2014/main" id="{F0A64E7D-2490-4387-BCB5-EB83ADE3315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23" name="Parallelogram 1622">
                    <a:extLst>
                      <a:ext uri="{FF2B5EF4-FFF2-40B4-BE49-F238E27FC236}">
                        <a16:creationId xmlns:a16="http://schemas.microsoft.com/office/drawing/2014/main" id="{9F71D06D-40F6-491B-A198-9DAF8BC1F6FB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4" name="Parallelogram 1623">
                    <a:extLst>
                      <a:ext uri="{FF2B5EF4-FFF2-40B4-BE49-F238E27FC236}">
                        <a16:creationId xmlns:a16="http://schemas.microsoft.com/office/drawing/2014/main" id="{90E03D0A-52DA-4027-AB65-1D52505C4D3A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5" name="Line 541">
                    <a:extLst>
                      <a:ext uri="{FF2B5EF4-FFF2-40B4-BE49-F238E27FC236}">
                        <a16:creationId xmlns:a16="http://schemas.microsoft.com/office/drawing/2014/main" id="{42D12BA3-DF71-42AD-B7E2-84DFA1590F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26" name="Line 542">
                    <a:extLst>
                      <a:ext uri="{FF2B5EF4-FFF2-40B4-BE49-F238E27FC236}">
                        <a16:creationId xmlns:a16="http://schemas.microsoft.com/office/drawing/2014/main" id="{38879E7B-0FFF-4697-9AFB-2907082721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27" name="Line 543">
                    <a:extLst>
                      <a:ext uri="{FF2B5EF4-FFF2-40B4-BE49-F238E27FC236}">
                        <a16:creationId xmlns:a16="http://schemas.microsoft.com/office/drawing/2014/main" id="{5D37F28E-FDAC-47BE-A6FD-981171D736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28" name="Line 544">
                    <a:extLst>
                      <a:ext uri="{FF2B5EF4-FFF2-40B4-BE49-F238E27FC236}">
                        <a16:creationId xmlns:a16="http://schemas.microsoft.com/office/drawing/2014/main" id="{C3E8AF8A-CFD6-4E67-A74F-A944AC7507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29" name="Line 545">
                    <a:extLst>
                      <a:ext uri="{FF2B5EF4-FFF2-40B4-BE49-F238E27FC236}">
                        <a16:creationId xmlns:a16="http://schemas.microsoft.com/office/drawing/2014/main" id="{77382AAD-AB99-468F-B212-73EAB0E5E7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30" name="Group 1629">
                    <a:extLst>
                      <a:ext uri="{FF2B5EF4-FFF2-40B4-BE49-F238E27FC236}">
                        <a16:creationId xmlns:a16="http://schemas.microsoft.com/office/drawing/2014/main" id="{A88800D6-CEB3-4803-A30F-767274D70BFA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31" name="Line 546">
                      <a:extLst>
                        <a:ext uri="{FF2B5EF4-FFF2-40B4-BE49-F238E27FC236}">
                          <a16:creationId xmlns:a16="http://schemas.microsoft.com/office/drawing/2014/main" id="{B54DA698-7686-40E8-8F37-EBF1694488A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32" name="Line 547">
                      <a:extLst>
                        <a:ext uri="{FF2B5EF4-FFF2-40B4-BE49-F238E27FC236}">
                          <a16:creationId xmlns:a16="http://schemas.microsoft.com/office/drawing/2014/main" id="{01B9DB5A-ED11-48DF-947C-83138C6C76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33" name="Line 548">
                      <a:extLst>
                        <a:ext uri="{FF2B5EF4-FFF2-40B4-BE49-F238E27FC236}">
                          <a16:creationId xmlns:a16="http://schemas.microsoft.com/office/drawing/2014/main" id="{291D5DC1-46AD-4F59-B4FC-5BED403DB35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34" name="Line 549">
                      <a:extLst>
                        <a:ext uri="{FF2B5EF4-FFF2-40B4-BE49-F238E27FC236}">
                          <a16:creationId xmlns:a16="http://schemas.microsoft.com/office/drawing/2014/main" id="{47C235E9-BC68-49E9-AFB4-8720112FCA1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6" name="Group 1565">
                  <a:extLst>
                    <a:ext uri="{FF2B5EF4-FFF2-40B4-BE49-F238E27FC236}">
                      <a16:creationId xmlns:a16="http://schemas.microsoft.com/office/drawing/2014/main" id="{F8431E09-5439-4DA8-97C9-74B5D9E3AE28}"/>
                    </a:ext>
                  </a:extLst>
                </p:cNvPr>
                <p:cNvGrpSpPr/>
                <p:nvPr/>
              </p:nvGrpSpPr>
              <p:grpSpPr>
                <a:xfrm>
                  <a:off x="2954345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609" name="Rectangle 1608">
                    <a:extLst>
                      <a:ext uri="{FF2B5EF4-FFF2-40B4-BE49-F238E27FC236}">
                        <a16:creationId xmlns:a16="http://schemas.microsoft.com/office/drawing/2014/main" id="{45E9F4D2-36F5-4810-9C0F-9C90D8C4A8D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10" name="Parallelogram 1609">
                    <a:extLst>
                      <a:ext uri="{FF2B5EF4-FFF2-40B4-BE49-F238E27FC236}">
                        <a16:creationId xmlns:a16="http://schemas.microsoft.com/office/drawing/2014/main" id="{94C32122-17D6-4EE2-96C3-03416A7F78C4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1" name="Parallelogram 1610">
                    <a:extLst>
                      <a:ext uri="{FF2B5EF4-FFF2-40B4-BE49-F238E27FC236}">
                        <a16:creationId xmlns:a16="http://schemas.microsoft.com/office/drawing/2014/main" id="{34BE631B-C396-4ADC-85F2-122267E1F7DC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2" name="Line 541">
                    <a:extLst>
                      <a:ext uri="{FF2B5EF4-FFF2-40B4-BE49-F238E27FC236}">
                        <a16:creationId xmlns:a16="http://schemas.microsoft.com/office/drawing/2014/main" id="{D98C4639-49B5-4AB0-82E8-AA665BBBD3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13" name="Line 542">
                    <a:extLst>
                      <a:ext uri="{FF2B5EF4-FFF2-40B4-BE49-F238E27FC236}">
                        <a16:creationId xmlns:a16="http://schemas.microsoft.com/office/drawing/2014/main" id="{B8BC068A-38B5-410D-8FBB-9C30887553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14" name="Line 543">
                    <a:extLst>
                      <a:ext uri="{FF2B5EF4-FFF2-40B4-BE49-F238E27FC236}">
                        <a16:creationId xmlns:a16="http://schemas.microsoft.com/office/drawing/2014/main" id="{7C6D8C02-A298-48D4-9DC9-507C4102EB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15" name="Line 544">
                    <a:extLst>
                      <a:ext uri="{FF2B5EF4-FFF2-40B4-BE49-F238E27FC236}">
                        <a16:creationId xmlns:a16="http://schemas.microsoft.com/office/drawing/2014/main" id="{696EF2D3-2B9B-4455-8C3C-2463056332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16" name="Line 545">
                    <a:extLst>
                      <a:ext uri="{FF2B5EF4-FFF2-40B4-BE49-F238E27FC236}">
                        <a16:creationId xmlns:a16="http://schemas.microsoft.com/office/drawing/2014/main" id="{CEB44B0A-174E-4384-BBE2-01E53ADA35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17" name="Group 1616">
                    <a:extLst>
                      <a:ext uri="{FF2B5EF4-FFF2-40B4-BE49-F238E27FC236}">
                        <a16:creationId xmlns:a16="http://schemas.microsoft.com/office/drawing/2014/main" id="{73C8115E-0A07-4DF3-BF27-C066FF784674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18" name="Line 546">
                      <a:extLst>
                        <a:ext uri="{FF2B5EF4-FFF2-40B4-BE49-F238E27FC236}">
                          <a16:creationId xmlns:a16="http://schemas.microsoft.com/office/drawing/2014/main" id="{93975456-FC1E-49AB-B1D8-48E4AA6BBD0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19" name="Line 547">
                      <a:extLst>
                        <a:ext uri="{FF2B5EF4-FFF2-40B4-BE49-F238E27FC236}">
                          <a16:creationId xmlns:a16="http://schemas.microsoft.com/office/drawing/2014/main" id="{1946DFAB-A865-45E9-AD9A-AE5084ABB10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20" name="Line 548">
                      <a:extLst>
                        <a:ext uri="{FF2B5EF4-FFF2-40B4-BE49-F238E27FC236}">
                          <a16:creationId xmlns:a16="http://schemas.microsoft.com/office/drawing/2014/main" id="{DF76DA00-A157-4564-AB1C-E799FD2EA2F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21" name="Line 549">
                      <a:extLst>
                        <a:ext uri="{FF2B5EF4-FFF2-40B4-BE49-F238E27FC236}">
                          <a16:creationId xmlns:a16="http://schemas.microsoft.com/office/drawing/2014/main" id="{53FEE9F4-42C3-4177-8ED6-4839F780032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7" name="Group 1566">
                  <a:extLst>
                    <a:ext uri="{FF2B5EF4-FFF2-40B4-BE49-F238E27FC236}">
                      <a16:creationId xmlns:a16="http://schemas.microsoft.com/office/drawing/2014/main" id="{69FD5CBC-8100-4CC6-A229-12EE09054D52}"/>
                    </a:ext>
                  </a:extLst>
                </p:cNvPr>
                <p:cNvGrpSpPr/>
                <p:nvPr/>
              </p:nvGrpSpPr>
              <p:grpSpPr>
                <a:xfrm>
                  <a:off x="2526156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596" name="Rectangle 1595">
                    <a:extLst>
                      <a:ext uri="{FF2B5EF4-FFF2-40B4-BE49-F238E27FC236}">
                        <a16:creationId xmlns:a16="http://schemas.microsoft.com/office/drawing/2014/main" id="{CB0369EE-B990-4A8D-AAF8-25D70D09D673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97" name="Parallelogram 1596">
                    <a:extLst>
                      <a:ext uri="{FF2B5EF4-FFF2-40B4-BE49-F238E27FC236}">
                        <a16:creationId xmlns:a16="http://schemas.microsoft.com/office/drawing/2014/main" id="{9756E049-92CF-4B23-A9EB-F14AE0F24C92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8" name="Parallelogram 1597">
                    <a:extLst>
                      <a:ext uri="{FF2B5EF4-FFF2-40B4-BE49-F238E27FC236}">
                        <a16:creationId xmlns:a16="http://schemas.microsoft.com/office/drawing/2014/main" id="{6E061E36-2F41-4ED2-B586-85832BD6B848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9" name="Line 541">
                    <a:extLst>
                      <a:ext uri="{FF2B5EF4-FFF2-40B4-BE49-F238E27FC236}">
                        <a16:creationId xmlns:a16="http://schemas.microsoft.com/office/drawing/2014/main" id="{712B1DF2-378C-4A07-8AEE-651CFF7AAB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00" name="Line 542">
                    <a:extLst>
                      <a:ext uri="{FF2B5EF4-FFF2-40B4-BE49-F238E27FC236}">
                        <a16:creationId xmlns:a16="http://schemas.microsoft.com/office/drawing/2014/main" id="{9048FEA1-C1CD-4527-9F03-9A3BC00352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01" name="Line 543">
                    <a:extLst>
                      <a:ext uri="{FF2B5EF4-FFF2-40B4-BE49-F238E27FC236}">
                        <a16:creationId xmlns:a16="http://schemas.microsoft.com/office/drawing/2014/main" id="{327B51D8-A184-493F-B8D7-500F5F6CC9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02" name="Line 544">
                    <a:extLst>
                      <a:ext uri="{FF2B5EF4-FFF2-40B4-BE49-F238E27FC236}">
                        <a16:creationId xmlns:a16="http://schemas.microsoft.com/office/drawing/2014/main" id="{16ADA369-9465-4996-A7A1-41F0FCC7D7F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03" name="Line 545">
                    <a:extLst>
                      <a:ext uri="{FF2B5EF4-FFF2-40B4-BE49-F238E27FC236}">
                        <a16:creationId xmlns:a16="http://schemas.microsoft.com/office/drawing/2014/main" id="{91DD6437-B621-425E-AF65-5634D1B04E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604" name="Group 1603">
                    <a:extLst>
                      <a:ext uri="{FF2B5EF4-FFF2-40B4-BE49-F238E27FC236}">
                        <a16:creationId xmlns:a16="http://schemas.microsoft.com/office/drawing/2014/main" id="{5CE5EA90-06E8-4618-B708-3B29E01EAE5D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605" name="Line 546">
                      <a:extLst>
                        <a:ext uri="{FF2B5EF4-FFF2-40B4-BE49-F238E27FC236}">
                          <a16:creationId xmlns:a16="http://schemas.microsoft.com/office/drawing/2014/main" id="{922C7750-BFA2-41E3-8FF6-5E5AF3E3AAE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06" name="Line 547">
                      <a:extLst>
                        <a:ext uri="{FF2B5EF4-FFF2-40B4-BE49-F238E27FC236}">
                          <a16:creationId xmlns:a16="http://schemas.microsoft.com/office/drawing/2014/main" id="{65C6F221-D314-4EA1-A7D3-897AE95E019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07" name="Line 548">
                      <a:extLst>
                        <a:ext uri="{FF2B5EF4-FFF2-40B4-BE49-F238E27FC236}">
                          <a16:creationId xmlns:a16="http://schemas.microsoft.com/office/drawing/2014/main" id="{C95BB455-023A-4B8B-83BE-52F24D3D51D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08" name="Line 549">
                      <a:extLst>
                        <a:ext uri="{FF2B5EF4-FFF2-40B4-BE49-F238E27FC236}">
                          <a16:creationId xmlns:a16="http://schemas.microsoft.com/office/drawing/2014/main" id="{5C08D631-A9AD-4E66-A579-FE8555B248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8" name="Group 1567">
                  <a:extLst>
                    <a:ext uri="{FF2B5EF4-FFF2-40B4-BE49-F238E27FC236}">
                      <a16:creationId xmlns:a16="http://schemas.microsoft.com/office/drawing/2014/main" id="{370747F6-B694-4B87-9FCF-2DCB136828F7}"/>
                    </a:ext>
                  </a:extLst>
                </p:cNvPr>
                <p:cNvGrpSpPr/>
                <p:nvPr/>
              </p:nvGrpSpPr>
              <p:grpSpPr>
                <a:xfrm>
                  <a:off x="2701796" y="1958843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583" name="Rectangle 1582">
                    <a:extLst>
                      <a:ext uri="{FF2B5EF4-FFF2-40B4-BE49-F238E27FC236}">
                        <a16:creationId xmlns:a16="http://schemas.microsoft.com/office/drawing/2014/main" id="{7ACE3E60-6ECD-49CC-9B76-94D52D324923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84" name="Parallelogram 1583">
                    <a:extLst>
                      <a:ext uri="{FF2B5EF4-FFF2-40B4-BE49-F238E27FC236}">
                        <a16:creationId xmlns:a16="http://schemas.microsoft.com/office/drawing/2014/main" id="{90DCB564-02AE-42CB-9907-8748D3B9ACA3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5" name="Parallelogram 1584">
                    <a:extLst>
                      <a:ext uri="{FF2B5EF4-FFF2-40B4-BE49-F238E27FC236}">
                        <a16:creationId xmlns:a16="http://schemas.microsoft.com/office/drawing/2014/main" id="{C4270836-1943-401B-A582-DFF6729D1A79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6" name="Line 541">
                    <a:extLst>
                      <a:ext uri="{FF2B5EF4-FFF2-40B4-BE49-F238E27FC236}">
                        <a16:creationId xmlns:a16="http://schemas.microsoft.com/office/drawing/2014/main" id="{6505BE7F-F795-4F58-B6EC-57B225C098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" name="Line 542">
                    <a:extLst>
                      <a:ext uri="{FF2B5EF4-FFF2-40B4-BE49-F238E27FC236}">
                        <a16:creationId xmlns:a16="http://schemas.microsoft.com/office/drawing/2014/main" id="{A54709B5-774D-4961-9B1B-230B099BC3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8" name="Line 543">
                    <a:extLst>
                      <a:ext uri="{FF2B5EF4-FFF2-40B4-BE49-F238E27FC236}">
                        <a16:creationId xmlns:a16="http://schemas.microsoft.com/office/drawing/2014/main" id="{7E79C4F9-0763-410D-BDE9-634C7D6650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" name="Line 544">
                    <a:extLst>
                      <a:ext uri="{FF2B5EF4-FFF2-40B4-BE49-F238E27FC236}">
                        <a16:creationId xmlns:a16="http://schemas.microsoft.com/office/drawing/2014/main" id="{2D3B2CDE-C098-4E03-AEC9-FD6530E458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" name="Line 545">
                    <a:extLst>
                      <a:ext uri="{FF2B5EF4-FFF2-40B4-BE49-F238E27FC236}">
                        <a16:creationId xmlns:a16="http://schemas.microsoft.com/office/drawing/2014/main" id="{996D83FB-C3E1-45BD-AD14-207D0EE1DE2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591" name="Group 1590">
                    <a:extLst>
                      <a:ext uri="{FF2B5EF4-FFF2-40B4-BE49-F238E27FC236}">
                        <a16:creationId xmlns:a16="http://schemas.microsoft.com/office/drawing/2014/main" id="{51ADCCC2-5B4D-41BA-B6DA-1BE4C2CAFDEE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592" name="Line 546">
                      <a:extLst>
                        <a:ext uri="{FF2B5EF4-FFF2-40B4-BE49-F238E27FC236}">
                          <a16:creationId xmlns:a16="http://schemas.microsoft.com/office/drawing/2014/main" id="{1CB94D5B-36FA-4151-AE30-B545D12F4DC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93" name="Line 547">
                      <a:extLst>
                        <a:ext uri="{FF2B5EF4-FFF2-40B4-BE49-F238E27FC236}">
                          <a16:creationId xmlns:a16="http://schemas.microsoft.com/office/drawing/2014/main" id="{70B01306-FE17-459C-8AC6-22FA4B86C96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94" name="Line 548">
                      <a:extLst>
                        <a:ext uri="{FF2B5EF4-FFF2-40B4-BE49-F238E27FC236}">
                          <a16:creationId xmlns:a16="http://schemas.microsoft.com/office/drawing/2014/main" id="{5CD38604-4AA4-49AE-B3C4-3A20A80CA7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95" name="Line 549">
                      <a:extLst>
                        <a:ext uri="{FF2B5EF4-FFF2-40B4-BE49-F238E27FC236}">
                          <a16:creationId xmlns:a16="http://schemas.microsoft.com/office/drawing/2014/main" id="{29C03198-AED7-4458-8613-320B6E47E9D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569" name="Group 1568">
                  <a:extLst>
                    <a:ext uri="{FF2B5EF4-FFF2-40B4-BE49-F238E27FC236}">
                      <a16:creationId xmlns:a16="http://schemas.microsoft.com/office/drawing/2014/main" id="{040804C9-5CFD-4E76-A80B-8840D0DBC603}"/>
                    </a:ext>
                  </a:extLst>
                </p:cNvPr>
                <p:cNvGrpSpPr/>
                <p:nvPr/>
              </p:nvGrpSpPr>
              <p:grpSpPr>
                <a:xfrm>
                  <a:off x="2880790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570" name="Rectangle 1569">
                    <a:extLst>
                      <a:ext uri="{FF2B5EF4-FFF2-40B4-BE49-F238E27FC236}">
                        <a16:creationId xmlns:a16="http://schemas.microsoft.com/office/drawing/2014/main" id="{DB3BFBE0-FDFB-4E69-8EF9-0B36D62EFD2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71" name="Parallelogram 1570">
                    <a:extLst>
                      <a:ext uri="{FF2B5EF4-FFF2-40B4-BE49-F238E27FC236}">
                        <a16:creationId xmlns:a16="http://schemas.microsoft.com/office/drawing/2014/main" id="{D2E74FDE-50BF-4228-89FE-020CB7175390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2" name="Parallelogram 1571">
                    <a:extLst>
                      <a:ext uri="{FF2B5EF4-FFF2-40B4-BE49-F238E27FC236}">
                        <a16:creationId xmlns:a16="http://schemas.microsoft.com/office/drawing/2014/main" id="{D5CC17CE-9EDB-4D16-93D1-1FE67103FF43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3" name="Line 541">
                    <a:extLst>
                      <a:ext uri="{FF2B5EF4-FFF2-40B4-BE49-F238E27FC236}">
                        <a16:creationId xmlns:a16="http://schemas.microsoft.com/office/drawing/2014/main" id="{8AA7E3FF-EF60-4A12-BC60-21C7D9F5E7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" name="Line 542">
                    <a:extLst>
                      <a:ext uri="{FF2B5EF4-FFF2-40B4-BE49-F238E27FC236}">
                        <a16:creationId xmlns:a16="http://schemas.microsoft.com/office/drawing/2014/main" id="{EB9FC10D-EF3E-4B2E-8E10-E875C0E95F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" name="Line 543">
                    <a:extLst>
                      <a:ext uri="{FF2B5EF4-FFF2-40B4-BE49-F238E27FC236}">
                        <a16:creationId xmlns:a16="http://schemas.microsoft.com/office/drawing/2014/main" id="{C6E25B80-DD17-49A1-BB8F-A521367109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6" name="Line 544">
                    <a:extLst>
                      <a:ext uri="{FF2B5EF4-FFF2-40B4-BE49-F238E27FC236}">
                        <a16:creationId xmlns:a16="http://schemas.microsoft.com/office/drawing/2014/main" id="{AA7E9F08-8821-4E5E-94A8-B7BB845CAF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" name="Line 545">
                    <a:extLst>
                      <a:ext uri="{FF2B5EF4-FFF2-40B4-BE49-F238E27FC236}">
                        <a16:creationId xmlns:a16="http://schemas.microsoft.com/office/drawing/2014/main" id="{CADA5E0F-E63F-45D6-BB02-A93393951F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578" name="Group 1577">
                    <a:extLst>
                      <a:ext uri="{FF2B5EF4-FFF2-40B4-BE49-F238E27FC236}">
                        <a16:creationId xmlns:a16="http://schemas.microsoft.com/office/drawing/2014/main" id="{A32B7FEB-7F90-44FB-820E-D89C391BD8B6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579" name="Line 546">
                      <a:extLst>
                        <a:ext uri="{FF2B5EF4-FFF2-40B4-BE49-F238E27FC236}">
                          <a16:creationId xmlns:a16="http://schemas.microsoft.com/office/drawing/2014/main" id="{537E8436-09A5-4677-9456-F3D199B965C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80" name="Line 547">
                      <a:extLst>
                        <a:ext uri="{FF2B5EF4-FFF2-40B4-BE49-F238E27FC236}">
                          <a16:creationId xmlns:a16="http://schemas.microsoft.com/office/drawing/2014/main" id="{174B913A-732B-4F20-9478-C32303184A1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81" name="Line 548">
                      <a:extLst>
                        <a:ext uri="{FF2B5EF4-FFF2-40B4-BE49-F238E27FC236}">
                          <a16:creationId xmlns:a16="http://schemas.microsoft.com/office/drawing/2014/main" id="{824B59E4-5BA3-4D2B-B7C4-2896A6F589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82" name="Line 549">
                      <a:extLst>
                        <a:ext uri="{FF2B5EF4-FFF2-40B4-BE49-F238E27FC236}">
                          <a16:creationId xmlns:a16="http://schemas.microsoft.com/office/drawing/2014/main" id="{F45FFC5D-47DD-414F-8943-0948455F9C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505" name="Group 1504">
                <a:extLst>
                  <a:ext uri="{FF2B5EF4-FFF2-40B4-BE49-F238E27FC236}">
                    <a16:creationId xmlns:a16="http://schemas.microsoft.com/office/drawing/2014/main" id="{58CCAA99-C29E-445A-B0F2-0FBCEA1F843F}"/>
                  </a:ext>
                </a:extLst>
              </p:cNvPr>
              <p:cNvGrpSpPr/>
              <p:nvPr/>
            </p:nvGrpSpPr>
            <p:grpSpPr>
              <a:xfrm>
                <a:off x="4398198" y="1734697"/>
                <a:ext cx="264286" cy="258080"/>
                <a:chOff x="340137" y="2760312"/>
                <a:chExt cx="264286" cy="258080"/>
              </a:xfrm>
            </p:grpSpPr>
            <p:sp>
              <p:nvSpPr>
                <p:cNvPr id="1548" name="Rectangle 1547">
                  <a:extLst>
                    <a:ext uri="{FF2B5EF4-FFF2-40B4-BE49-F238E27FC236}">
                      <a16:creationId xmlns:a16="http://schemas.microsoft.com/office/drawing/2014/main" id="{BE3F5B69-09F9-4D57-8858-12C33E3950D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9" name="Parallelogram 1548">
                  <a:extLst>
                    <a:ext uri="{FF2B5EF4-FFF2-40B4-BE49-F238E27FC236}">
                      <a16:creationId xmlns:a16="http://schemas.microsoft.com/office/drawing/2014/main" id="{C919CEEB-484F-41E1-B56A-95DABCDB27A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0" name="Parallelogram 1549">
                  <a:extLst>
                    <a:ext uri="{FF2B5EF4-FFF2-40B4-BE49-F238E27FC236}">
                      <a16:creationId xmlns:a16="http://schemas.microsoft.com/office/drawing/2014/main" id="{298216DB-B2A8-4317-A1D2-FD5D92300BC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1" name="Line 541">
                  <a:extLst>
                    <a:ext uri="{FF2B5EF4-FFF2-40B4-BE49-F238E27FC236}">
                      <a16:creationId xmlns:a16="http://schemas.microsoft.com/office/drawing/2014/main" id="{EBB2B479-2BBA-489C-946F-9A46D3C38D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2" name="Line 542">
                  <a:extLst>
                    <a:ext uri="{FF2B5EF4-FFF2-40B4-BE49-F238E27FC236}">
                      <a16:creationId xmlns:a16="http://schemas.microsoft.com/office/drawing/2014/main" id="{F141E426-B4CC-4363-A76E-0CE7F0ED14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3" name="Line 543">
                  <a:extLst>
                    <a:ext uri="{FF2B5EF4-FFF2-40B4-BE49-F238E27FC236}">
                      <a16:creationId xmlns:a16="http://schemas.microsoft.com/office/drawing/2014/main" id="{DA68D220-8202-4E96-B0D2-20D5401AFD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4" name="Line 544">
                  <a:extLst>
                    <a:ext uri="{FF2B5EF4-FFF2-40B4-BE49-F238E27FC236}">
                      <a16:creationId xmlns:a16="http://schemas.microsoft.com/office/drawing/2014/main" id="{2E9C2EF9-9F06-4954-BCB7-3F73CE1BD9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5" name="Line 545">
                  <a:extLst>
                    <a:ext uri="{FF2B5EF4-FFF2-40B4-BE49-F238E27FC236}">
                      <a16:creationId xmlns:a16="http://schemas.microsoft.com/office/drawing/2014/main" id="{0E19521C-A719-4054-90D7-0FD782F34E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56" name="Group 1555">
                  <a:extLst>
                    <a:ext uri="{FF2B5EF4-FFF2-40B4-BE49-F238E27FC236}">
                      <a16:creationId xmlns:a16="http://schemas.microsoft.com/office/drawing/2014/main" id="{153DECBF-2FBC-4DDC-8A5F-B26A7119A74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557" name="Line 546">
                    <a:extLst>
                      <a:ext uri="{FF2B5EF4-FFF2-40B4-BE49-F238E27FC236}">
                        <a16:creationId xmlns:a16="http://schemas.microsoft.com/office/drawing/2014/main" id="{58CE67A4-1992-4C37-8FE2-8261620B30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" name="Line 547">
                    <a:extLst>
                      <a:ext uri="{FF2B5EF4-FFF2-40B4-BE49-F238E27FC236}">
                        <a16:creationId xmlns:a16="http://schemas.microsoft.com/office/drawing/2014/main" id="{6DDA3560-66FE-4207-A102-AFC18F7549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" name="Line 548">
                    <a:extLst>
                      <a:ext uri="{FF2B5EF4-FFF2-40B4-BE49-F238E27FC236}">
                        <a16:creationId xmlns:a16="http://schemas.microsoft.com/office/drawing/2014/main" id="{C30FCE2D-BE83-4705-A21C-43600A1672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0" name="Line 549">
                    <a:extLst>
                      <a:ext uri="{FF2B5EF4-FFF2-40B4-BE49-F238E27FC236}">
                        <a16:creationId xmlns:a16="http://schemas.microsoft.com/office/drawing/2014/main" id="{69FB42EA-94FC-4B2B-8192-9FF84EF8BD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6" name="Group 1505">
                <a:extLst>
                  <a:ext uri="{FF2B5EF4-FFF2-40B4-BE49-F238E27FC236}">
                    <a16:creationId xmlns:a16="http://schemas.microsoft.com/office/drawing/2014/main" id="{4E8BFC4E-0CD8-419C-9785-F57A80380D5F}"/>
                  </a:ext>
                </a:extLst>
              </p:cNvPr>
              <p:cNvGrpSpPr/>
              <p:nvPr/>
            </p:nvGrpSpPr>
            <p:grpSpPr>
              <a:xfrm>
                <a:off x="4322643" y="1805876"/>
                <a:ext cx="264286" cy="258080"/>
                <a:chOff x="340137" y="2760312"/>
                <a:chExt cx="264286" cy="258080"/>
              </a:xfrm>
            </p:grpSpPr>
            <p:sp>
              <p:nvSpPr>
                <p:cNvPr id="1535" name="Rectangle 1534">
                  <a:extLst>
                    <a:ext uri="{FF2B5EF4-FFF2-40B4-BE49-F238E27FC236}">
                      <a16:creationId xmlns:a16="http://schemas.microsoft.com/office/drawing/2014/main" id="{36CC990E-3E39-4772-A28F-25501D1AF8E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6" name="Parallelogram 1535">
                  <a:extLst>
                    <a:ext uri="{FF2B5EF4-FFF2-40B4-BE49-F238E27FC236}">
                      <a16:creationId xmlns:a16="http://schemas.microsoft.com/office/drawing/2014/main" id="{D7196E4E-CAC4-42A8-A91A-A6BA5ED5754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7" name="Parallelogram 1536">
                  <a:extLst>
                    <a:ext uri="{FF2B5EF4-FFF2-40B4-BE49-F238E27FC236}">
                      <a16:creationId xmlns:a16="http://schemas.microsoft.com/office/drawing/2014/main" id="{F73C900E-C387-4317-B666-5D68CD42525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8" name="Line 541">
                  <a:extLst>
                    <a:ext uri="{FF2B5EF4-FFF2-40B4-BE49-F238E27FC236}">
                      <a16:creationId xmlns:a16="http://schemas.microsoft.com/office/drawing/2014/main" id="{9756C174-BD8F-472A-B29F-60B180D75A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" name="Line 542">
                  <a:extLst>
                    <a:ext uri="{FF2B5EF4-FFF2-40B4-BE49-F238E27FC236}">
                      <a16:creationId xmlns:a16="http://schemas.microsoft.com/office/drawing/2014/main" id="{9DFC35CA-13F9-4B89-B590-5133AEB6EA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" name="Line 543">
                  <a:extLst>
                    <a:ext uri="{FF2B5EF4-FFF2-40B4-BE49-F238E27FC236}">
                      <a16:creationId xmlns:a16="http://schemas.microsoft.com/office/drawing/2014/main" id="{332783FD-0A3C-4D53-A173-B6E13A666B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1" name="Line 544">
                  <a:extLst>
                    <a:ext uri="{FF2B5EF4-FFF2-40B4-BE49-F238E27FC236}">
                      <a16:creationId xmlns:a16="http://schemas.microsoft.com/office/drawing/2014/main" id="{F1F215D3-3C37-4F3D-8D19-27A4730646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" name="Line 545">
                  <a:extLst>
                    <a:ext uri="{FF2B5EF4-FFF2-40B4-BE49-F238E27FC236}">
                      <a16:creationId xmlns:a16="http://schemas.microsoft.com/office/drawing/2014/main" id="{7A37DE0B-B66E-4B44-859D-C15B53645E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43" name="Group 1542">
                  <a:extLst>
                    <a:ext uri="{FF2B5EF4-FFF2-40B4-BE49-F238E27FC236}">
                      <a16:creationId xmlns:a16="http://schemas.microsoft.com/office/drawing/2014/main" id="{E0DE0D07-7093-45C6-B946-848E35C3E67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544" name="Line 546">
                    <a:extLst>
                      <a:ext uri="{FF2B5EF4-FFF2-40B4-BE49-F238E27FC236}">
                        <a16:creationId xmlns:a16="http://schemas.microsoft.com/office/drawing/2014/main" id="{9C23373E-83A4-4AE6-9F27-FC1263FFCC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" name="Line 547">
                    <a:extLst>
                      <a:ext uri="{FF2B5EF4-FFF2-40B4-BE49-F238E27FC236}">
                        <a16:creationId xmlns:a16="http://schemas.microsoft.com/office/drawing/2014/main" id="{AFC85EFA-B765-4AFC-A5CC-F09DADAE09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6" name="Line 548">
                    <a:extLst>
                      <a:ext uri="{FF2B5EF4-FFF2-40B4-BE49-F238E27FC236}">
                        <a16:creationId xmlns:a16="http://schemas.microsoft.com/office/drawing/2014/main" id="{F626612B-CF52-4450-8221-C76BEA64E2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7" name="Line 549">
                    <a:extLst>
                      <a:ext uri="{FF2B5EF4-FFF2-40B4-BE49-F238E27FC236}">
                        <a16:creationId xmlns:a16="http://schemas.microsoft.com/office/drawing/2014/main" id="{44F4B940-5355-48CB-8D3B-5100C352F8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7" name="Group 1506">
                <a:extLst>
                  <a:ext uri="{FF2B5EF4-FFF2-40B4-BE49-F238E27FC236}">
                    <a16:creationId xmlns:a16="http://schemas.microsoft.com/office/drawing/2014/main" id="{DDEAF41C-C5BC-4B80-8303-BA21213FA69C}"/>
                  </a:ext>
                </a:extLst>
              </p:cNvPr>
              <p:cNvGrpSpPr/>
              <p:nvPr/>
            </p:nvGrpSpPr>
            <p:grpSpPr>
              <a:xfrm>
                <a:off x="4248056" y="1877838"/>
                <a:ext cx="264286" cy="258080"/>
                <a:chOff x="340137" y="2760312"/>
                <a:chExt cx="264286" cy="258080"/>
              </a:xfrm>
            </p:grpSpPr>
            <p:sp>
              <p:nvSpPr>
                <p:cNvPr id="1522" name="Rectangle 1521">
                  <a:extLst>
                    <a:ext uri="{FF2B5EF4-FFF2-40B4-BE49-F238E27FC236}">
                      <a16:creationId xmlns:a16="http://schemas.microsoft.com/office/drawing/2014/main" id="{954DDAFD-46B3-4936-B156-0F7A02FB3C8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23" name="Parallelogram 1522">
                  <a:extLst>
                    <a:ext uri="{FF2B5EF4-FFF2-40B4-BE49-F238E27FC236}">
                      <a16:creationId xmlns:a16="http://schemas.microsoft.com/office/drawing/2014/main" id="{B505F73A-B84B-4794-850B-26B0EED01E4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4" name="Parallelogram 1523">
                  <a:extLst>
                    <a:ext uri="{FF2B5EF4-FFF2-40B4-BE49-F238E27FC236}">
                      <a16:creationId xmlns:a16="http://schemas.microsoft.com/office/drawing/2014/main" id="{9F0952AF-FFC1-4ACE-A142-D104E3899D8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5" name="Line 541">
                  <a:extLst>
                    <a:ext uri="{FF2B5EF4-FFF2-40B4-BE49-F238E27FC236}">
                      <a16:creationId xmlns:a16="http://schemas.microsoft.com/office/drawing/2014/main" id="{2228C127-A500-4BB6-9F8C-D051EE6C7C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6" name="Line 542">
                  <a:extLst>
                    <a:ext uri="{FF2B5EF4-FFF2-40B4-BE49-F238E27FC236}">
                      <a16:creationId xmlns:a16="http://schemas.microsoft.com/office/drawing/2014/main" id="{EDEB0121-CF5E-4EB5-ADFC-9C4E160D74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7" name="Line 543">
                  <a:extLst>
                    <a:ext uri="{FF2B5EF4-FFF2-40B4-BE49-F238E27FC236}">
                      <a16:creationId xmlns:a16="http://schemas.microsoft.com/office/drawing/2014/main" id="{0C0A4165-F977-41EF-8801-E68B11C102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8" name="Line 544">
                  <a:extLst>
                    <a:ext uri="{FF2B5EF4-FFF2-40B4-BE49-F238E27FC236}">
                      <a16:creationId xmlns:a16="http://schemas.microsoft.com/office/drawing/2014/main" id="{17808E84-7FC2-420B-8F46-0AB7C527AC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9" name="Line 545">
                  <a:extLst>
                    <a:ext uri="{FF2B5EF4-FFF2-40B4-BE49-F238E27FC236}">
                      <a16:creationId xmlns:a16="http://schemas.microsoft.com/office/drawing/2014/main" id="{1AC8160B-4776-4633-9272-D5FAB4DE38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30" name="Group 1529">
                  <a:extLst>
                    <a:ext uri="{FF2B5EF4-FFF2-40B4-BE49-F238E27FC236}">
                      <a16:creationId xmlns:a16="http://schemas.microsoft.com/office/drawing/2014/main" id="{C3AFC4C3-3B92-4429-81D4-38CE32B9D40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531" name="Line 546">
                    <a:extLst>
                      <a:ext uri="{FF2B5EF4-FFF2-40B4-BE49-F238E27FC236}">
                        <a16:creationId xmlns:a16="http://schemas.microsoft.com/office/drawing/2014/main" id="{D28D957B-9C73-4D84-98CC-1DF9D881C7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2" name="Line 547">
                    <a:extLst>
                      <a:ext uri="{FF2B5EF4-FFF2-40B4-BE49-F238E27FC236}">
                        <a16:creationId xmlns:a16="http://schemas.microsoft.com/office/drawing/2014/main" id="{5AFBF692-D024-4F21-ABD7-FE452352FF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3" name="Line 548">
                    <a:extLst>
                      <a:ext uri="{FF2B5EF4-FFF2-40B4-BE49-F238E27FC236}">
                        <a16:creationId xmlns:a16="http://schemas.microsoft.com/office/drawing/2014/main" id="{D21CAD59-9230-4751-A57B-1DE4F962E5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4" name="Line 549">
                    <a:extLst>
                      <a:ext uri="{FF2B5EF4-FFF2-40B4-BE49-F238E27FC236}">
                        <a16:creationId xmlns:a16="http://schemas.microsoft.com/office/drawing/2014/main" id="{1ED7B979-1D95-4738-996A-7C4BF09B62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08" name="Group 1507">
                <a:extLst>
                  <a:ext uri="{FF2B5EF4-FFF2-40B4-BE49-F238E27FC236}">
                    <a16:creationId xmlns:a16="http://schemas.microsoft.com/office/drawing/2014/main" id="{360E2E0C-85FB-4D9F-95BA-8848C538AD20}"/>
                  </a:ext>
                </a:extLst>
              </p:cNvPr>
              <p:cNvGrpSpPr/>
              <p:nvPr/>
            </p:nvGrpSpPr>
            <p:grpSpPr>
              <a:xfrm>
                <a:off x="4173008" y="1945568"/>
                <a:ext cx="264286" cy="258080"/>
                <a:chOff x="340137" y="2760312"/>
                <a:chExt cx="264286" cy="258080"/>
              </a:xfrm>
            </p:grpSpPr>
            <p:sp>
              <p:nvSpPr>
                <p:cNvPr id="1509" name="Rectangle 1508">
                  <a:extLst>
                    <a:ext uri="{FF2B5EF4-FFF2-40B4-BE49-F238E27FC236}">
                      <a16:creationId xmlns:a16="http://schemas.microsoft.com/office/drawing/2014/main" id="{D78046DF-3C22-441A-BA65-CCA1E92FA28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10" name="Parallelogram 1509">
                  <a:extLst>
                    <a:ext uri="{FF2B5EF4-FFF2-40B4-BE49-F238E27FC236}">
                      <a16:creationId xmlns:a16="http://schemas.microsoft.com/office/drawing/2014/main" id="{8EA67314-A193-4594-82FB-1E7072B8233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1" name="Parallelogram 1510">
                  <a:extLst>
                    <a:ext uri="{FF2B5EF4-FFF2-40B4-BE49-F238E27FC236}">
                      <a16:creationId xmlns:a16="http://schemas.microsoft.com/office/drawing/2014/main" id="{0A80CD89-CEAB-4F28-B84D-A8D15FEBA69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2" name="Line 541">
                  <a:extLst>
                    <a:ext uri="{FF2B5EF4-FFF2-40B4-BE49-F238E27FC236}">
                      <a16:creationId xmlns:a16="http://schemas.microsoft.com/office/drawing/2014/main" id="{E2033895-BC0F-4146-B446-38436C7537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3" name="Line 542">
                  <a:extLst>
                    <a:ext uri="{FF2B5EF4-FFF2-40B4-BE49-F238E27FC236}">
                      <a16:creationId xmlns:a16="http://schemas.microsoft.com/office/drawing/2014/main" id="{F8BFEB74-49C8-4E6E-AEFA-3DA7AC4DB1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4" name="Line 543">
                  <a:extLst>
                    <a:ext uri="{FF2B5EF4-FFF2-40B4-BE49-F238E27FC236}">
                      <a16:creationId xmlns:a16="http://schemas.microsoft.com/office/drawing/2014/main" id="{EC201D04-B983-4012-8FAC-9B94C775D4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5" name="Line 544">
                  <a:extLst>
                    <a:ext uri="{FF2B5EF4-FFF2-40B4-BE49-F238E27FC236}">
                      <a16:creationId xmlns:a16="http://schemas.microsoft.com/office/drawing/2014/main" id="{27FFDBF3-4F9A-4752-95C8-89D41488D9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6" name="Line 545">
                  <a:extLst>
                    <a:ext uri="{FF2B5EF4-FFF2-40B4-BE49-F238E27FC236}">
                      <a16:creationId xmlns:a16="http://schemas.microsoft.com/office/drawing/2014/main" id="{5C8ACC42-1CB2-4BFD-9FBB-608ADA68E3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17" name="Group 1516">
                  <a:extLst>
                    <a:ext uri="{FF2B5EF4-FFF2-40B4-BE49-F238E27FC236}">
                      <a16:creationId xmlns:a16="http://schemas.microsoft.com/office/drawing/2014/main" id="{3E66010E-BDC2-4480-97BA-D3EFB382EB7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518" name="Line 546">
                    <a:extLst>
                      <a:ext uri="{FF2B5EF4-FFF2-40B4-BE49-F238E27FC236}">
                        <a16:creationId xmlns:a16="http://schemas.microsoft.com/office/drawing/2014/main" id="{8CD2A6B7-0DC1-43FF-AE1B-5B539FBAD50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19" name="Line 547">
                    <a:extLst>
                      <a:ext uri="{FF2B5EF4-FFF2-40B4-BE49-F238E27FC236}">
                        <a16:creationId xmlns:a16="http://schemas.microsoft.com/office/drawing/2014/main" id="{E0221371-AE33-41AE-A71F-722795057A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0" name="Line 548">
                    <a:extLst>
                      <a:ext uri="{FF2B5EF4-FFF2-40B4-BE49-F238E27FC236}">
                        <a16:creationId xmlns:a16="http://schemas.microsoft.com/office/drawing/2014/main" id="{B1B860A3-4218-415A-85F8-632295F5B4D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1" name="Line 549">
                    <a:extLst>
                      <a:ext uri="{FF2B5EF4-FFF2-40B4-BE49-F238E27FC236}">
                        <a16:creationId xmlns:a16="http://schemas.microsoft.com/office/drawing/2014/main" id="{6BD81BE6-1EA6-4A97-A7BA-097CAB08BB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445" name="Group 1444">
              <a:extLst>
                <a:ext uri="{FF2B5EF4-FFF2-40B4-BE49-F238E27FC236}">
                  <a16:creationId xmlns:a16="http://schemas.microsoft.com/office/drawing/2014/main" id="{89E90A1F-F8F3-438B-BD64-2C7D4CD48027}"/>
                </a:ext>
              </a:extLst>
            </p:cNvPr>
            <p:cNvGrpSpPr/>
            <p:nvPr/>
          </p:nvGrpSpPr>
          <p:grpSpPr>
            <a:xfrm>
              <a:off x="6307771" y="1721539"/>
              <a:ext cx="264286" cy="258080"/>
              <a:chOff x="340137" y="2760312"/>
              <a:chExt cx="264286" cy="258080"/>
            </a:xfrm>
          </p:grpSpPr>
          <p:sp>
            <p:nvSpPr>
              <p:cNvPr id="1488" name="Rectangle 1487">
                <a:extLst>
                  <a:ext uri="{FF2B5EF4-FFF2-40B4-BE49-F238E27FC236}">
                    <a16:creationId xmlns:a16="http://schemas.microsoft.com/office/drawing/2014/main" id="{75929377-8282-4482-B1E8-31EB32CFA94A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89" name="Parallelogram 1488">
                <a:extLst>
                  <a:ext uri="{FF2B5EF4-FFF2-40B4-BE49-F238E27FC236}">
                    <a16:creationId xmlns:a16="http://schemas.microsoft.com/office/drawing/2014/main" id="{74265EBD-86F7-498D-9612-38BC56E9425F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0" name="Parallelogram 1489">
                <a:extLst>
                  <a:ext uri="{FF2B5EF4-FFF2-40B4-BE49-F238E27FC236}">
                    <a16:creationId xmlns:a16="http://schemas.microsoft.com/office/drawing/2014/main" id="{867E905C-0C4A-4702-9347-E100F2045CA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1" name="Line 541">
                <a:extLst>
                  <a:ext uri="{FF2B5EF4-FFF2-40B4-BE49-F238E27FC236}">
                    <a16:creationId xmlns:a16="http://schemas.microsoft.com/office/drawing/2014/main" id="{96B290CF-6C78-4168-B742-91D37A897B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2" name="Line 542">
                <a:extLst>
                  <a:ext uri="{FF2B5EF4-FFF2-40B4-BE49-F238E27FC236}">
                    <a16:creationId xmlns:a16="http://schemas.microsoft.com/office/drawing/2014/main" id="{AE654B63-397E-41D1-889D-0E929DE161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3" name="Line 543">
                <a:extLst>
                  <a:ext uri="{FF2B5EF4-FFF2-40B4-BE49-F238E27FC236}">
                    <a16:creationId xmlns:a16="http://schemas.microsoft.com/office/drawing/2014/main" id="{6BBE97CA-0EE9-478B-A0F0-1D352E63EC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4" name="Line 544">
                <a:extLst>
                  <a:ext uri="{FF2B5EF4-FFF2-40B4-BE49-F238E27FC236}">
                    <a16:creationId xmlns:a16="http://schemas.microsoft.com/office/drawing/2014/main" id="{73927520-8B09-4C05-9C52-7ECCB2B73B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" name="Line 545">
                <a:extLst>
                  <a:ext uri="{FF2B5EF4-FFF2-40B4-BE49-F238E27FC236}">
                    <a16:creationId xmlns:a16="http://schemas.microsoft.com/office/drawing/2014/main" id="{32DC6BEF-21E8-48F4-B857-2CBC032D41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96" name="Group 1495">
                <a:extLst>
                  <a:ext uri="{FF2B5EF4-FFF2-40B4-BE49-F238E27FC236}">
                    <a16:creationId xmlns:a16="http://schemas.microsoft.com/office/drawing/2014/main" id="{181A9130-04F5-4833-A9FE-7C207DC3E98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497" name="Line 546">
                  <a:extLst>
                    <a:ext uri="{FF2B5EF4-FFF2-40B4-BE49-F238E27FC236}">
                      <a16:creationId xmlns:a16="http://schemas.microsoft.com/office/drawing/2014/main" id="{B17465A5-AECD-46E9-9CEC-ABE40C1933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8" name="Line 547">
                  <a:extLst>
                    <a:ext uri="{FF2B5EF4-FFF2-40B4-BE49-F238E27FC236}">
                      <a16:creationId xmlns:a16="http://schemas.microsoft.com/office/drawing/2014/main" id="{A8B4231D-B0AF-416B-8171-69DE948CFD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9" name="Line 548">
                  <a:extLst>
                    <a:ext uri="{FF2B5EF4-FFF2-40B4-BE49-F238E27FC236}">
                      <a16:creationId xmlns:a16="http://schemas.microsoft.com/office/drawing/2014/main" id="{770843CF-21A6-46A8-A172-022FF94B58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0" name="Line 549">
                  <a:extLst>
                    <a:ext uri="{FF2B5EF4-FFF2-40B4-BE49-F238E27FC236}">
                      <a16:creationId xmlns:a16="http://schemas.microsoft.com/office/drawing/2014/main" id="{2BAB5485-E0FB-46CA-B96E-C00ADEA273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6" name="Group 1445">
              <a:extLst>
                <a:ext uri="{FF2B5EF4-FFF2-40B4-BE49-F238E27FC236}">
                  <a16:creationId xmlns:a16="http://schemas.microsoft.com/office/drawing/2014/main" id="{F6363876-BB18-4B70-AEA3-B5DCDA118003}"/>
                </a:ext>
              </a:extLst>
            </p:cNvPr>
            <p:cNvGrpSpPr/>
            <p:nvPr/>
          </p:nvGrpSpPr>
          <p:grpSpPr>
            <a:xfrm>
              <a:off x="6233752" y="1789908"/>
              <a:ext cx="264286" cy="258080"/>
              <a:chOff x="340137" y="2760312"/>
              <a:chExt cx="264286" cy="258080"/>
            </a:xfrm>
          </p:grpSpPr>
          <p:sp>
            <p:nvSpPr>
              <p:cNvPr id="1475" name="Rectangle 1474">
                <a:extLst>
                  <a:ext uri="{FF2B5EF4-FFF2-40B4-BE49-F238E27FC236}">
                    <a16:creationId xmlns:a16="http://schemas.microsoft.com/office/drawing/2014/main" id="{B958C69F-B309-4B01-924A-094BE5EEF04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76" name="Parallelogram 1475">
                <a:extLst>
                  <a:ext uri="{FF2B5EF4-FFF2-40B4-BE49-F238E27FC236}">
                    <a16:creationId xmlns:a16="http://schemas.microsoft.com/office/drawing/2014/main" id="{43A135ED-9DD4-41E3-972F-0187C15EEDDF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7" name="Parallelogram 1476">
                <a:extLst>
                  <a:ext uri="{FF2B5EF4-FFF2-40B4-BE49-F238E27FC236}">
                    <a16:creationId xmlns:a16="http://schemas.microsoft.com/office/drawing/2014/main" id="{286B874A-4D3B-4C20-A20B-A8DA48D66A4E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8" name="Line 541">
                <a:extLst>
                  <a:ext uri="{FF2B5EF4-FFF2-40B4-BE49-F238E27FC236}">
                    <a16:creationId xmlns:a16="http://schemas.microsoft.com/office/drawing/2014/main" id="{222A36E7-4A47-46F1-A976-5B1FB79561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9" name="Line 542">
                <a:extLst>
                  <a:ext uri="{FF2B5EF4-FFF2-40B4-BE49-F238E27FC236}">
                    <a16:creationId xmlns:a16="http://schemas.microsoft.com/office/drawing/2014/main" id="{C2738D36-E3FB-4B38-AF30-C6E7C88FDB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0" name="Line 543">
                <a:extLst>
                  <a:ext uri="{FF2B5EF4-FFF2-40B4-BE49-F238E27FC236}">
                    <a16:creationId xmlns:a16="http://schemas.microsoft.com/office/drawing/2014/main" id="{BDE6C07C-02D6-42C1-BCA2-6C8709EDAA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1" name="Line 544">
                <a:extLst>
                  <a:ext uri="{FF2B5EF4-FFF2-40B4-BE49-F238E27FC236}">
                    <a16:creationId xmlns:a16="http://schemas.microsoft.com/office/drawing/2014/main" id="{A2A78ED7-AA38-4A11-949B-D243E6F050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2" name="Line 545">
                <a:extLst>
                  <a:ext uri="{FF2B5EF4-FFF2-40B4-BE49-F238E27FC236}">
                    <a16:creationId xmlns:a16="http://schemas.microsoft.com/office/drawing/2014/main" id="{9F7D68DE-2B38-47DE-B935-85D0A284EA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83" name="Group 1482">
                <a:extLst>
                  <a:ext uri="{FF2B5EF4-FFF2-40B4-BE49-F238E27FC236}">
                    <a16:creationId xmlns:a16="http://schemas.microsoft.com/office/drawing/2014/main" id="{6FE02F5C-F0DB-4942-A2A1-4550F241E3CC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484" name="Line 546">
                  <a:extLst>
                    <a:ext uri="{FF2B5EF4-FFF2-40B4-BE49-F238E27FC236}">
                      <a16:creationId xmlns:a16="http://schemas.microsoft.com/office/drawing/2014/main" id="{59F34634-D8A5-4CED-B969-652E71DC75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5" name="Line 547">
                  <a:extLst>
                    <a:ext uri="{FF2B5EF4-FFF2-40B4-BE49-F238E27FC236}">
                      <a16:creationId xmlns:a16="http://schemas.microsoft.com/office/drawing/2014/main" id="{4407C7B3-8D39-4539-AEDE-B13015EB66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6" name="Line 548">
                  <a:extLst>
                    <a:ext uri="{FF2B5EF4-FFF2-40B4-BE49-F238E27FC236}">
                      <a16:creationId xmlns:a16="http://schemas.microsoft.com/office/drawing/2014/main" id="{468DE233-929B-40AA-A101-1EE40DE090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7" name="Line 549">
                  <a:extLst>
                    <a:ext uri="{FF2B5EF4-FFF2-40B4-BE49-F238E27FC236}">
                      <a16:creationId xmlns:a16="http://schemas.microsoft.com/office/drawing/2014/main" id="{B7933C78-0491-478B-91A4-C668C7AF6A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7" name="Group 1446">
              <a:extLst>
                <a:ext uri="{FF2B5EF4-FFF2-40B4-BE49-F238E27FC236}">
                  <a16:creationId xmlns:a16="http://schemas.microsoft.com/office/drawing/2014/main" id="{8F5D6694-EFA3-42EB-8389-3C4FD9811606}"/>
                </a:ext>
              </a:extLst>
            </p:cNvPr>
            <p:cNvGrpSpPr/>
            <p:nvPr/>
          </p:nvGrpSpPr>
          <p:grpSpPr>
            <a:xfrm>
              <a:off x="6165412" y="1857762"/>
              <a:ext cx="264286" cy="258080"/>
              <a:chOff x="340137" y="2760312"/>
              <a:chExt cx="264286" cy="258080"/>
            </a:xfrm>
          </p:grpSpPr>
          <p:sp>
            <p:nvSpPr>
              <p:cNvPr id="1462" name="Rectangle 1461">
                <a:extLst>
                  <a:ext uri="{FF2B5EF4-FFF2-40B4-BE49-F238E27FC236}">
                    <a16:creationId xmlns:a16="http://schemas.microsoft.com/office/drawing/2014/main" id="{F4D1A8D5-D26D-4D6B-B1ED-2826AB04D6DE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63" name="Parallelogram 1462">
                <a:extLst>
                  <a:ext uri="{FF2B5EF4-FFF2-40B4-BE49-F238E27FC236}">
                    <a16:creationId xmlns:a16="http://schemas.microsoft.com/office/drawing/2014/main" id="{8D398232-E0D9-49A1-8FA3-8B3CD2B4717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4" name="Parallelogram 1463">
                <a:extLst>
                  <a:ext uri="{FF2B5EF4-FFF2-40B4-BE49-F238E27FC236}">
                    <a16:creationId xmlns:a16="http://schemas.microsoft.com/office/drawing/2014/main" id="{A7B4302B-880E-453A-9EDF-038D2DCACC1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5" name="Line 541">
                <a:extLst>
                  <a:ext uri="{FF2B5EF4-FFF2-40B4-BE49-F238E27FC236}">
                    <a16:creationId xmlns:a16="http://schemas.microsoft.com/office/drawing/2014/main" id="{767968D4-681F-419F-9B79-4AA7C5FEF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6" name="Line 542">
                <a:extLst>
                  <a:ext uri="{FF2B5EF4-FFF2-40B4-BE49-F238E27FC236}">
                    <a16:creationId xmlns:a16="http://schemas.microsoft.com/office/drawing/2014/main" id="{B801CE5D-5C5C-416B-923D-4531E1B1A7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7" name="Line 543">
                <a:extLst>
                  <a:ext uri="{FF2B5EF4-FFF2-40B4-BE49-F238E27FC236}">
                    <a16:creationId xmlns:a16="http://schemas.microsoft.com/office/drawing/2014/main" id="{267AB9AB-2FF9-424A-BAFE-8644A3115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8" name="Line 544">
                <a:extLst>
                  <a:ext uri="{FF2B5EF4-FFF2-40B4-BE49-F238E27FC236}">
                    <a16:creationId xmlns:a16="http://schemas.microsoft.com/office/drawing/2014/main" id="{9B9BE7FA-1C09-4C99-B4D7-A9AB899247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9" name="Line 545">
                <a:extLst>
                  <a:ext uri="{FF2B5EF4-FFF2-40B4-BE49-F238E27FC236}">
                    <a16:creationId xmlns:a16="http://schemas.microsoft.com/office/drawing/2014/main" id="{A4144912-FDFF-4D50-B403-3B2FB4BF8E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70" name="Group 1469">
                <a:extLst>
                  <a:ext uri="{FF2B5EF4-FFF2-40B4-BE49-F238E27FC236}">
                    <a16:creationId xmlns:a16="http://schemas.microsoft.com/office/drawing/2014/main" id="{726A3CB1-D6D8-4305-83B5-FEBDC9C34C32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471" name="Line 546">
                  <a:extLst>
                    <a:ext uri="{FF2B5EF4-FFF2-40B4-BE49-F238E27FC236}">
                      <a16:creationId xmlns:a16="http://schemas.microsoft.com/office/drawing/2014/main" id="{5E22B87D-B2F9-48AA-9AF6-8A2C37E01A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2" name="Line 547">
                  <a:extLst>
                    <a:ext uri="{FF2B5EF4-FFF2-40B4-BE49-F238E27FC236}">
                      <a16:creationId xmlns:a16="http://schemas.microsoft.com/office/drawing/2014/main" id="{54F7581A-E2BD-4E6F-8BB7-DC800CFC89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" name="Line 548">
                  <a:extLst>
                    <a:ext uri="{FF2B5EF4-FFF2-40B4-BE49-F238E27FC236}">
                      <a16:creationId xmlns:a16="http://schemas.microsoft.com/office/drawing/2014/main" id="{2FE91C46-132C-44FA-A3EB-22F2257614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" name="Line 549">
                  <a:extLst>
                    <a:ext uri="{FF2B5EF4-FFF2-40B4-BE49-F238E27FC236}">
                      <a16:creationId xmlns:a16="http://schemas.microsoft.com/office/drawing/2014/main" id="{730A729F-6440-4391-9ED3-D0AEA660B0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48" name="Group 1447">
              <a:extLst>
                <a:ext uri="{FF2B5EF4-FFF2-40B4-BE49-F238E27FC236}">
                  <a16:creationId xmlns:a16="http://schemas.microsoft.com/office/drawing/2014/main" id="{D99EA8AC-0CCF-43C6-97FF-F8868A4EBED8}"/>
                </a:ext>
              </a:extLst>
            </p:cNvPr>
            <p:cNvGrpSpPr/>
            <p:nvPr/>
          </p:nvGrpSpPr>
          <p:grpSpPr>
            <a:xfrm>
              <a:off x="6096568" y="1923761"/>
              <a:ext cx="264286" cy="258080"/>
              <a:chOff x="340137" y="2760312"/>
              <a:chExt cx="264286" cy="258080"/>
            </a:xfrm>
          </p:grpSpPr>
          <p:sp>
            <p:nvSpPr>
              <p:cNvPr id="1449" name="Rectangle 1448">
                <a:extLst>
                  <a:ext uri="{FF2B5EF4-FFF2-40B4-BE49-F238E27FC236}">
                    <a16:creationId xmlns:a16="http://schemas.microsoft.com/office/drawing/2014/main" id="{4C1C2CBB-5638-4BD3-9AD5-05736D73BE1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50" name="Parallelogram 1449">
                <a:extLst>
                  <a:ext uri="{FF2B5EF4-FFF2-40B4-BE49-F238E27FC236}">
                    <a16:creationId xmlns:a16="http://schemas.microsoft.com/office/drawing/2014/main" id="{BA415196-1BE4-41EC-B8EF-67CBB3787506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1" name="Parallelogram 1450">
                <a:extLst>
                  <a:ext uri="{FF2B5EF4-FFF2-40B4-BE49-F238E27FC236}">
                    <a16:creationId xmlns:a16="http://schemas.microsoft.com/office/drawing/2014/main" id="{B33E209F-9C6E-49CC-A8DA-35848F8558B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2" name="Line 541">
                <a:extLst>
                  <a:ext uri="{FF2B5EF4-FFF2-40B4-BE49-F238E27FC236}">
                    <a16:creationId xmlns:a16="http://schemas.microsoft.com/office/drawing/2014/main" id="{E58B1336-A2E0-46FE-BE3A-C2F117C9D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3" name="Line 542">
                <a:extLst>
                  <a:ext uri="{FF2B5EF4-FFF2-40B4-BE49-F238E27FC236}">
                    <a16:creationId xmlns:a16="http://schemas.microsoft.com/office/drawing/2014/main" id="{334BB804-4F01-40EE-98D7-DDF44A8DCA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4" name="Line 543">
                <a:extLst>
                  <a:ext uri="{FF2B5EF4-FFF2-40B4-BE49-F238E27FC236}">
                    <a16:creationId xmlns:a16="http://schemas.microsoft.com/office/drawing/2014/main" id="{6C064280-CF94-4987-B631-27497BAF21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5" name="Line 544">
                <a:extLst>
                  <a:ext uri="{FF2B5EF4-FFF2-40B4-BE49-F238E27FC236}">
                    <a16:creationId xmlns:a16="http://schemas.microsoft.com/office/drawing/2014/main" id="{1EAAD029-A7D7-482D-A2A5-3D66859E29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6" name="Line 545">
                <a:extLst>
                  <a:ext uri="{FF2B5EF4-FFF2-40B4-BE49-F238E27FC236}">
                    <a16:creationId xmlns:a16="http://schemas.microsoft.com/office/drawing/2014/main" id="{6420A91A-C16C-4793-8762-C9D77C309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57" name="Group 1456">
                <a:extLst>
                  <a:ext uri="{FF2B5EF4-FFF2-40B4-BE49-F238E27FC236}">
                    <a16:creationId xmlns:a16="http://schemas.microsoft.com/office/drawing/2014/main" id="{C517A2EF-1672-4BA5-A92E-09B754B0410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458" name="Line 546">
                  <a:extLst>
                    <a:ext uri="{FF2B5EF4-FFF2-40B4-BE49-F238E27FC236}">
                      <a16:creationId xmlns:a16="http://schemas.microsoft.com/office/drawing/2014/main" id="{75E15694-ABAE-4BB7-993D-1D29986922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9" name="Line 547">
                  <a:extLst>
                    <a:ext uri="{FF2B5EF4-FFF2-40B4-BE49-F238E27FC236}">
                      <a16:creationId xmlns:a16="http://schemas.microsoft.com/office/drawing/2014/main" id="{36FFC5C3-D158-40C0-A60B-E7B321E14B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0" name="Line 548">
                  <a:extLst>
                    <a:ext uri="{FF2B5EF4-FFF2-40B4-BE49-F238E27FC236}">
                      <a16:creationId xmlns:a16="http://schemas.microsoft.com/office/drawing/2014/main" id="{0FA0E96F-B39C-412A-89CB-089EC8E8EC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1" name="Line 549">
                  <a:extLst>
                    <a:ext uri="{FF2B5EF4-FFF2-40B4-BE49-F238E27FC236}">
                      <a16:creationId xmlns:a16="http://schemas.microsoft.com/office/drawing/2014/main" id="{94EA5A0B-3611-4E3C-8D57-076191ECD4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91" name="Group 1790">
            <a:extLst>
              <a:ext uri="{FF2B5EF4-FFF2-40B4-BE49-F238E27FC236}">
                <a16:creationId xmlns:a16="http://schemas.microsoft.com/office/drawing/2014/main" id="{B32E2E89-51D3-43D6-A15E-1F8F09BF85CC}"/>
              </a:ext>
            </a:extLst>
          </p:cNvPr>
          <p:cNvGrpSpPr/>
          <p:nvPr/>
        </p:nvGrpSpPr>
        <p:grpSpPr>
          <a:xfrm>
            <a:off x="6005714" y="2165108"/>
            <a:ext cx="1252812" cy="539641"/>
            <a:chOff x="5393655" y="1645104"/>
            <a:chExt cx="1252812" cy="539641"/>
          </a:xfrm>
        </p:grpSpPr>
        <p:grpSp>
          <p:nvGrpSpPr>
            <p:cNvPr id="1792" name="Group 1791">
              <a:extLst>
                <a:ext uri="{FF2B5EF4-FFF2-40B4-BE49-F238E27FC236}">
                  <a16:creationId xmlns:a16="http://schemas.microsoft.com/office/drawing/2014/main" id="{3981D778-4D42-42A9-9E9B-47751EAD44C8}"/>
                </a:ext>
              </a:extLst>
            </p:cNvPr>
            <p:cNvGrpSpPr/>
            <p:nvPr/>
          </p:nvGrpSpPr>
          <p:grpSpPr>
            <a:xfrm>
              <a:off x="5669704" y="1645872"/>
              <a:ext cx="264286" cy="258080"/>
              <a:chOff x="340137" y="2760312"/>
              <a:chExt cx="264286" cy="258080"/>
            </a:xfrm>
          </p:grpSpPr>
          <p:sp>
            <p:nvSpPr>
              <p:cNvPr id="2131" name="Rectangle 2130">
                <a:extLst>
                  <a:ext uri="{FF2B5EF4-FFF2-40B4-BE49-F238E27FC236}">
                    <a16:creationId xmlns:a16="http://schemas.microsoft.com/office/drawing/2014/main" id="{3FEE26DE-F075-4308-A394-C2EB1F8C2C7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32" name="Parallelogram 2131">
                <a:extLst>
                  <a:ext uri="{FF2B5EF4-FFF2-40B4-BE49-F238E27FC236}">
                    <a16:creationId xmlns:a16="http://schemas.microsoft.com/office/drawing/2014/main" id="{380AA09D-64E5-4CEB-8DF9-EE00292F6D1A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3" name="Parallelogram 2132">
                <a:extLst>
                  <a:ext uri="{FF2B5EF4-FFF2-40B4-BE49-F238E27FC236}">
                    <a16:creationId xmlns:a16="http://schemas.microsoft.com/office/drawing/2014/main" id="{A0661FF0-31E0-44EC-A503-2B83B82AA7D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4" name="Line 541">
                <a:extLst>
                  <a:ext uri="{FF2B5EF4-FFF2-40B4-BE49-F238E27FC236}">
                    <a16:creationId xmlns:a16="http://schemas.microsoft.com/office/drawing/2014/main" id="{CA6F4493-1E16-4830-84DF-6620AED718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Line 542">
                <a:extLst>
                  <a:ext uri="{FF2B5EF4-FFF2-40B4-BE49-F238E27FC236}">
                    <a16:creationId xmlns:a16="http://schemas.microsoft.com/office/drawing/2014/main" id="{0E1AA469-F4C2-4458-826F-716A8A1771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543">
                <a:extLst>
                  <a:ext uri="{FF2B5EF4-FFF2-40B4-BE49-F238E27FC236}">
                    <a16:creationId xmlns:a16="http://schemas.microsoft.com/office/drawing/2014/main" id="{6153AFA8-D233-4E83-8E44-89C04DE9D7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Line 544">
                <a:extLst>
                  <a:ext uri="{FF2B5EF4-FFF2-40B4-BE49-F238E27FC236}">
                    <a16:creationId xmlns:a16="http://schemas.microsoft.com/office/drawing/2014/main" id="{AFC971C2-73F6-44C0-8FF2-267972A5C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Line 545">
                <a:extLst>
                  <a:ext uri="{FF2B5EF4-FFF2-40B4-BE49-F238E27FC236}">
                    <a16:creationId xmlns:a16="http://schemas.microsoft.com/office/drawing/2014/main" id="{BDE7C2AA-55F8-42C9-8EDD-2A7F9FF665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39" name="Group 2138">
                <a:extLst>
                  <a:ext uri="{FF2B5EF4-FFF2-40B4-BE49-F238E27FC236}">
                    <a16:creationId xmlns:a16="http://schemas.microsoft.com/office/drawing/2014/main" id="{E53DD301-8C5D-4CBA-8F5D-175169CB499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40" name="Line 546">
                  <a:extLst>
                    <a:ext uri="{FF2B5EF4-FFF2-40B4-BE49-F238E27FC236}">
                      <a16:creationId xmlns:a16="http://schemas.microsoft.com/office/drawing/2014/main" id="{ECC6554B-7FC7-4D27-9327-A0B45D8C7D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1" name="Line 547">
                  <a:extLst>
                    <a:ext uri="{FF2B5EF4-FFF2-40B4-BE49-F238E27FC236}">
                      <a16:creationId xmlns:a16="http://schemas.microsoft.com/office/drawing/2014/main" id="{418713B9-EA02-4B87-8DDA-A7229ABE3B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2" name="Line 548">
                  <a:extLst>
                    <a:ext uri="{FF2B5EF4-FFF2-40B4-BE49-F238E27FC236}">
                      <a16:creationId xmlns:a16="http://schemas.microsoft.com/office/drawing/2014/main" id="{1BB7C562-09E5-4C24-A24E-083BD1512C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3" name="Line 549">
                  <a:extLst>
                    <a:ext uri="{FF2B5EF4-FFF2-40B4-BE49-F238E27FC236}">
                      <a16:creationId xmlns:a16="http://schemas.microsoft.com/office/drawing/2014/main" id="{0705D155-5D67-4E4D-A5F3-CF898B1FE2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3" name="Group 1792">
              <a:extLst>
                <a:ext uri="{FF2B5EF4-FFF2-40B4-BE49-F238E27FC236}">
                  <a16:creationId xmlns:a16="http://schemas.microsoft.com/office/drawing/2014/main" id="{2FB0722B-812A-41A4-9171-94AB846CFB36}"/>
                </a:ext>
              </a:extLst>
            </p:cNvPr>
            <p:cNvGrpSpPr/>
            <p:nvPr/>
          </p:nvGrpSpPr>
          <p:grpSpPr>
            <a:xfrm>
              <a:off x="5841028" y="1645104"/>
              <a:ext cx="264286" cy="258080"/>
              <a:chOff x="340137" y="2760312"/>
              <a:chExt cx="264286" cy="258080"/>
            </a:xfrm>
          </p:grpSpPr>
          <p:sp>
            <p:nvSpPr>
              <p:cNvPr id="2118" name="Rectangle 2117">
                <a:extLst>
                  <a:ext uri="{FF2B5EF4-FFF2-40B4-BE49-F238E27FC236}">
                    <a16:creationId xmlns:a16="http://schemas.microsoft.com/office/drawing/2014/main" id="{044F7255-40A3-4555-8178-74296761820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19" name="Parallelogram 2118">
                <a:extLst>
                  <a:ext uri="{FF2B5EF4-FFF2-40B4-BE49-F238E27FC236}">
                    <a16:creationId xmlns:a16="http://schemas.microsoft.com/office/drawing/2014/main" id="{1D210437-335F-4B38-86AC-75AC2057CF90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0" name="Parallelogram 2119">
                <a:extLst>
                  <a:ext uri="{FF2B5EF4-FFF2-40B4-BE49-F238E27FC236}">
                    <a16:creationId xmlns:a16="http://schemas.microsoft.com/office/drawing/2014/main" id="{AACF0805-0E3B-441B-946A-B4B417442FB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1" name="Line 541">
                <a:extLst>
                  <a:ext uri="{FF2B5EF4-FFF2-40B4-BE49-F238E27FC236}">
                    <a16:creationId xmlns:a16="http://schemas.microsoft.com/office/drawing/2014/main" id="{C3A67E55-379A-4BEA-844B-7EFF467F13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Line 542">
                <a:extLst>
                  <a:ext uri="{FF2B5EF4-FFF2-40B4-BE49-F238E27FC236}">
                    <a16:creationId xmlns:a16="http://schemas.microsoft.com/office/drawing/2014/main" id="{DD3A3DEF-B518-4147-A1E9-37A2A25802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Line 543">
                <a:extLst>
                  <a:ext uri="{FF2B5EF4-FFF2-40B4-BE49-F238E27FC236}">
                    <a16:creationId xmlns:a16="http://schemas.microsoft.com/office/drawing/2014/main" id="{8AEA0FAD-22BA-4EC8-8EF5-0B918CA9F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Line 544">
                <a:extLst>
                  <a:ext uri="{FF2B5EF4-FFF2-40B4-BE49-F238E27FC236}">
                    <a16:creationId xmlns:a16="http://schemas.microsoft.com/office/drawing/2014/main" id="{797C6109-83E3-43D0-A470-685B7DAA93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Line 545">
                <a:extLst>
                  <a:ext uri="{FF2B5EF4-FFF2-40B4-BE49-F238E27FC236}">
                    <a16:creationId xmlns:a16="http://schemas.microsoft.com/office/drawing/2014/main" id="{CAE13046-07A6-4C3D-B78F-9D7768160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26" name="Group 2125">
                <a:extLst>
                  <a:ext uri="{FF2B5EF4-FFF2-40B4-BE49-F238E27FC236}">
                    <a16:creationId xmlns:a16="http://schemas.microsoft.com/office/drawing/2014/main" id="{A7214F1E-B821-4691-8C81-33B638C695B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27" name="Line 546">
                  <a:extLst>
                    <a:ext uri="{FF2B5EF4-FFF2-40B4-BE49-F238E27FC236}">
                      <a16:creationId xmlns:a16="http://schemas.microsoft.com/office/drawing/2014/main" id="{7632E44D-8A3B-473B-A662-A29262F98D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8" name="Line 547">
                  <a:extLst>
                    <a:ext uri="{FF2B5EF4-FFF2-40B4-BE49-F238E27FC236}">
                      <a16:creationId xmlns:a16="http://schemas.microsoft.com/office/drawing/2014/main" id="{4C98F0A4-8E54-466E-A693-2B701EEB4B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9" name="Line 548">
                  <a:extLst>
                    <a:ext uri="{FF2B5EF4-FFF2-40B4-BE49-F238E27FC236}">
                      <a16:creationId xmlns:a16="http://schemas.microsoft.com/office/drawing/2014/main" id="{74A13A7A-F3CE-4F1B-8A54-B3BC48F399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0" name="Line 549">
                  <a:extLst>
                    <a:ext uri="{FF2B5EF4-FFF2-40B4-BE49-F238E27FC236}">
                      <a16:creationId xmlns:a16="http://schemas.microsoft.com/office/drawing/2014/main" id="{84596FFB-234B-42FE-B116-44E97004E8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4" name="Group 1793">
              <a:extLst>
                <a:ext uri="{FF2B5EF4-FFF2-40B4-BE49-F238E27FC236}">
                  <a16:creationId xmlns:a16="http://schemas.microsoft.com/office/drawing/2014/main" id="{A0E2201F-2F72-4505-9425-206B283B3D3A}"/>
                </a:ext>
              </a:extLst>
            </p:cNvPr>
            <p:cNvGrpSpPr/>
            <p:nvPr/>
          </p:nvGrpSpPr>
          <p:grpSpPr>
            <a:xfrm>
              <a:off x="6022722" y="1646384"/>
              <a:ext cx="264286" cy="258080"/>
              <a:chOff x="340137" y="2760312"/>
              <a:chExt cx="264286" cy="258080"/>
            </a:xfrm>
          </p:grpSpPr>
          <p:sp>
            <p:nvSpPr>
              <p:cNvPr id="2105" name="Rectangle 2104">
                <a:extLst>
                  <a:ext uri="{FF2B5EF4-FFF2-40B4-BE49-F238E27FC236}">
                    <a16:creationId xmlns:a16="http://schemas.microsoft.com/office/drawing/2014/main" id="{6F683264-5D20-469A-828A-69F90792078C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06" name="Parallelogram 2105">
                <a:extLst>
                  <a:ext uri="{FF2B5EF4-FFF2-40B4-BE49-F238E27FC236}">
                    <a16:creationId xmlns:a16="http://schemas.microsoft.com/office/drawing/2014/main" id="{847A5400-A247-481D-ABF3-A54194673A6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7" name="Parallelogram 2106">
                <a:extLst>
                  <a:ext uri="{FF2B5EF4-FFF2-40B4-BE49-F238E27FC236}">
                    <a16:creationId xmlns:a16="http://schemas.microsoft.com/office/drawing/2014/main" id="{A1A7DC88-9960-4559-9521-37FE312FC30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8" name="Line 541">
                <a:extLst>
                  <a:ext uri="{FF2B5EF4-FFF2-40B4-BE49-F238E27FC236}">
                    <a16:creationId xmlns:a16="http://schemas.microsoft.com/office/drawing/2014/main" id="{C7F30125-D55F-4061-A9BC-BE80B815EA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Line 542">
                <a:extLst>
                  <a:ext uri="{FF2B5EF4-FFF2-40B4-BE49-F238E27FC236}">
                    <a16:creationId xmlns:a16="http://schemas.microsoft.com/office/drawing/2014/main" id="{11863237-6431-4A1B-ABB0-C130C43DC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Line 543">
                <a:extLst>
                  <a:ext uri="{FF2B5EF4-FFF2-40B4-BE49-F238E27FC236}">
                    <a16:creationId xmlns:a16="http://schemas.microsoft.com/office/drawing/2014/main" id="{44693462-B7D2-4667-852D-679C3C8853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Line 544">
                <a:extLst>
                  <a:ext uri="{FF2B5EF4-FFF2-40B4-BE49-F238E27FC236}">
                    <a16:creationId xmlns:a16="http://schemas.microsoft.com/office/drawing/2014/main" id="{F89D6DE5-7B0F-499A-989F-5334E9441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Line 545">
                <a:extLst>
                  <a:ext uri="{FF2B5EF4-FFF2-40B4-BE49-F238E27FC236}">
                    <a16:creationId xmlns:a16="http://schemas.microsoft.com/office/drawing/2014/main" id="{A27E413E-5D93-49F1-9776-B6EA11D9B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13" name="Group 2112">
                <a:extLst>
                  <a:ext uri="{FF2B5EF4-FFF2-40B4-BE49-F238E27FC236}">
                    <a16:creationId xmlns:a16="http://schemas.microsoft.com/office/drawing/2014/main" id="{EC1B8F8A-8C63-42B7-988B-87609C9929C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14" name="Line 546">
                  <a:extLst>
                    <a:ext uri="{FF2B5EF4-FFF2-40B4-BE49-F238E27FC236}">
                      <a16:creationId xmlns:a16="http://schemas.microsoft.com/office/drawing/2014/main" id="{6063B68F-B6AA-49A3-8A1C-C65541EC62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5" name="Line 547">
                  <a:extLst>
                    <a:ext uri="{FF2B5EF4-FFF2-40B4-BE49-F238E27FC236}">
                      <a16:creationId xmlns:a16="http://schemas.microsoft.com/office/drawing/2014/main" id="{45E38D2B-4783-464F-901E-0CB5A8D1D1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6" name="Line 548">
                  <a:extLst>
                    <a:ext uri="{FF2B5EF4-FFF2-40B4-BE49-F238E27FC236}">
                      <a16:creationId xmlns:a16="http://schemas.microsoft.com/office/drawing/2014/main" id="{C1F98487-7E52-4AEE-BE1B-831941C41A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7" name="Line 549">
                  <a:extLst>
                    <a:ext uri="{FF2B5EF4-FFF2-40B4-BE49-F238E27FC236}">
                      <a16:creationId xmlns:a16="http://schemas.microsoft.com/office/drawing/2014/main" id="{99BB9022-3F89-4CBA-9BC5-0F3A461DE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5" name="Group 1794">
              <a:extLst>
                <a:ext uri="{FF2B5EF4-FFF2-40B4-BE49-F238E27FC236}">
                  <a16:creationId xmlns:a16="http://schemas.microsoft.com/office/drawing/2014/main" id="{B9CF8086-042F-487C-B13C-10CC72C15428}"/>
                </a:ext>
              </a:extLst>
            </p:cNvPr>
            <p:cNvGrpSpPr/>
            <p:nvPr/>
          </p:nvGrpSpPr>
          <p:grpSpPr>
            <a:xfrm>
              <a:off x="6198091" y="1648612"/>
              <a:ext cx="264286" cy="258080"/>
              <a:chOff x="340137" y="2760312"/>
              <a:chExt cx="264286" cy="258080"/>
            </a:xfrm>
          </p:grpSpPr>
          <p:sp>
            <p:nvSpPr>
              <p:cNvPr id="2092" name="Rectangle 2091">
                <a:extLst>
                  <a:ext uri="{FF2B5EF4-FFF2-40B4-BE49-F238E27FC236}">
                    <a16:creationId xmlns:a16="http://schemas.microsoft.com/office/drawing/2014/main" id="{11A5A131-9811-489D-97C1-291746ABE1D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93" name="Parallelogram 2092">
                <a:extLst>
                  <a:ext uri="{FF2B5EF4-FFF2-40B4-BE49-F238E27FC236}">
                    <a16:creationId xmlns:a16="http://schemas.microsoft.com/office/drawing/2014/main" id="{CB74D381-DEB0-4AC8-A56C-8B53BBF48F3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4" name="Parallelogram 2093">
                <a:extLst>
                  <a:ext uri="{FF2B5EF4-FFF2-40B4-BE49-F238E27FC236}">
                    <a16:creationId xmlns:a16="http://schemas.microsoft.com/office/drawing/2014/main" id="{98DEE0B3-A309-4ACE-AC3B-3FCD0B664021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5" name="Line 541">
                <a:extLst>
                  <a:ext uri="{FF2B5EF4-FFF2-40B4-BE49-F238E27FC236}">
                    <a16:creationId xmlns:a16="http://schemas.microsoft.com/office/drawing/2014/main" id="{87E0626D-3DE3-4636-B98B-DA4A9D120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Line 542">
                <a:extLst>
                  <a:ext uri="{FF2B5EF4-FFF2-40B4-BE49-F238E27FC236}">
                    <a16:creationId xmlns:a16="http://schemas.microsoft.com/office/drawing/2014/main" id="{D6C5D0DE-A7A6-4407-8AA9-8922E1ACB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543">
                <a:extLst>
                  <a:ext uri="{FF2B5EF4-FFF2-40B4-BE49-F238E27FC236}">
                    <a16:creationId xmlns:a16="http://schemas.microsoft.com/office/drawing/2014/main" id="{1F5F17C8-44C0-405D-9016-49CF32E0BB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544">
                <a:extLst>
                  <a:ext uri="{FF2B5EF4-FFF2-40B4-BE49-F238E27FC236}">
                    <a16:creationId xmlns:a16="http://schemas.microsoft.com/office/drawing/2014/main" id="{F122E262-D644-4513-BDB0-55DC4DC43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Line 545">
                <a:extLst>
                  <a:ext uri="{FF2B5EF4-FFF2-40B4-BE49-F238E27FC236}">
                    <a16:creationId xmlns:a16="http://schemas.microsoft.com/office/drawing/2014/main" id="{3D19835A-BB22-481D-9942-86D0700A66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00" name="Group 2099">
                <a:extLst>
                  <a:ext uri="{FF2B5EF4-FFF2-40B4-BE49-F238E27FC236}">
                    <a16:creationId xmlns:a16="http://schemas.microsoft.com/office/drawing/2014/main" id="{2A3F4A1D-63EF-4D33-B28D-D94F9B3EFA62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01" name="Line 546">
                  <a:extLst>
                    <a:ext uri="{FF2B5EF4-FFF2-40B4-BE49-F238E27FC236}">
                      <a16:creationId xmlns:a16="http://schemas.microsoft.com/office/drawing/2014/main" id="{1AB3B1D9-1EB3-4A6D-A0E8-FBFE6B0626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2" name="Line 547">
                  <a:extLst>
                    <a:ext uri="{FF2B5EF4-FFF2-40B4-BE49-F238E27FC236}">
                      <a16:creationId xmlns:a16="http://schemas.microsoft.com/office/drawing/2014/main" id="{610FC333-1BE2-4AED-998A-82AA9FF8E7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3" name="Line 548">
                  <a:extLst>
                    <a:ext uri="{FF2B5EF4-FFF2-40B4-BE49-F238E27FC236}">
                      <a16:creationId xmlns:a16="http://schemas.microsoft.com/office/drawing/2014/main" id="{B2EF5D8E-EC11-4F2F-B4D7-B71F4A8135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4" name="Line 549">
                  <a:extLst>
                    <a:ext uri="{FF2B5EF4-FFF2-40B4-BE49-F238E27FC236}">
                      <a16:creationId xmlns:a16="http://schemas.microsoft.com/office/drawing/2014/main" id="{45156CDB-46C4-43D9-81B4-F58CB6F4EF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6" name="Group 1795">
              <a:extLst>
                <a:ext uri="{FF2B5EF4-FFF2-40B4-BE49-F238E27FC236}">
                  <a16:creationId xmlns:a16="http://schemas.microsoft.com/office/drawing/2014/main" id="{84C2CBEF-B117-4D4F-A20A-0A7F969EA215}"/>
                </a:ext>
              </a:extLst>
            </p:cNvPr>
            <p:cNvGrpSpPr/>
            <p:nvPr/>
          </p:nvGrpSpPr>
          <p:grpSpPr>
            <a:xfrm>
              <a:off x="6382181" y="1648704"/>
              <a:ext cx="264286" cy="258080"/>
              <a:chOff x="340137" y="2760312"/>
              <a:chExt cx="264286" cy="258080"/>
            </a:xfrm>
          </p:grpSpPr>
          <p:sp>
            <p:nvSpPr>
              <p:cNvPr id="2079" name="Rectangle 2078">
                <a:extLst>
                  <a:ext uri="{FF2B5EF4-FFF2-40B4-BE49-F238E27FC236}">
                    <a16:creationId xmlns:a16="http://schemas.microsoft.com/office/drawing/2014/main" id="{9BBAB59E-E2CF-4E64-AB71-A7FEC9F3FAC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80" name="Parallelogram 2079">
                <a:extLst>
                  <a:ext uri="{FF2B5EF4-FFF2-40B4-BE49-F238E27FC236}">
                    <a16:creationId xmlns:a16="http://schemas.microsoft.com/office/drawing/2014/main" id="{8879DB23-CBAF-4D4C-B387-98A8A448D8D7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1" name="Parallelogram 2080">
                <a:extLst>
                  <a:ext uri="{FF2B5EF4-FFF2-40B4-BE49-F238E27FC236}">
                    <a16:creationId xmlns:a16="http://schemas.microsoft.com/office/drawing/2014/main" id="{63A45B78-1150-4DB1-854D-FDB990E047F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2" name="Line 541">
                <a:extLst>
                  <a:ext uri="{FF2B5EF4-FFF2-40B4-BE49-F238E27FC236}">
                    <a16:creationId xmlns:a16="http://schemas.microsoft.com/office/drawing/2014/main" id="{7F242673-B7A8-4D50-AD86-8C5A6323D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542">
                <a:extLst>
                  <a:ext uri="{FF2B5EF4-FFF2-40B4-BE49-F238E27FC236}">
                    <a16:creationId xmlns:a16="http://schemas.microsoft.com/office/drawing/2014/main" id="{909BC257-3F6B-48CB-8DB9-94836C2BA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543">
                <a:extLst>
                  <a:ext uri="{FF2B5EF4-FFF2-40B4-BE49-F238E27FC236}">
                    <a16:creationId xmlns:a16="http://schemas.microsoft.com/office/drawing/2014/main" id="{55732D66-2574-44E3-8333-CCAFD2EAC5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544">
                <a:extLst>
                  <a:ext uri="{FF2B5EF4-FFF2-40B4-BE49-F238E27FC236}">
                    <a16:creationId xmlns:a16="http://schemas.microsoft.com/office/drawing/2014/main" id="{DD911CB4-17D2-4F56-9CB6-E1790BE9D6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545">
                <a:extLst>
                  <a:ext uri="{FF2B5EF4-FFF2-40B4-BE49-F238E27FC236}">
                    <a16:creationId xmlns:a16="http://schemas.microsoft.com/office/drawing/2014/main" id="{45C3ADD5-4FD9-42DB-A767-35946A5972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7" name="Group 2086">
                <a:extLst>
                  <a:ext uri="{FF2B5EF4-FFF2-40B4-BE49-F238E27FC236}">
                    <a16:creationId xmlns:a16="http://schemas.microsoft.com/office/drawing/2014/main" id="{82E46A2D-0818-4333-B94B-6F2534DC525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088" name="Line 546">
                  <a:extLst>
                    <a:ext uri="{FF2B5EF4-FFF2-40B4-BE49-F238E27FC236}">
                      <a16:creationId xmlns:a16="http://schemas.microsoft.com/office/drawing/2014/main" id="{3961F792-6CA9-4618-A654-5A1FDBE3FB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" name="Line 547">
                  <a:extLst>
                    <a:ext uri="{FF2B5EF4-FFF2-40B4-BE49-F238E27FC236}">
                      <a16:creationId xmlns:a16="http://schemas.microsoft.com/office/drawing/2014/main" id="{E869CD9F-26BA-441D-BDED-D540D8AEC0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0" name="Line 548">
                  <a:extLst>
                    <a:ext uri="{FF2B5EF4-FFF2-40B4-BE49-F238E27FC236}">
                      <a16:creationId xmlns:a16="http://schemas.microsoft.com/office/drawing/2014/main" id="{0E884225-7E51-4467-8ACE-DF7B4694F8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" name="Line 549">
                  <a:extLst>
                    <a:ext uri="{FF2B5EF4-FFF2-40B4-BE49-F238E27FC236}">
                      <a16:creationId xmlns:a16="http://schemas.microsoft.com/office/drawing/2014/main" id="{548FF21D-FEC4-4E38-9C13-6402F937C5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7" name="Group 1796">
              <a:extLst>
                <a:ext uri="{FF2B5EF4-FFF2-40B4-BE49-F238E27FC236}">
                  <a16:creationId xmlns:a16="http://schemas.microsoft.com/office/drawing/2014/main" id="{00E8BB82-7B9C-4C41-832B-B183360F0FCF}"/>
                </a:ext>
              </a:extLst>
            </p:cNvPr>
            <p:cNvGrpSpPr/>
            <p:nvPr/>
          </p:nvGrpSpPr>
          <p:grpSpPr>
            <a:xfrm>
              <a:off x="5393655" y="1710702"/>
              <a:ext cx="1016356" cy="474043"/>
              <a:chOff x="3646128" y="1731054"/>
              <a:chExt cx="1016356" cy="474043"/>
            </a:xfrm>
          </p:grpSpPr>
          <p:grpSp>
            <p:nvGrpSpPr>
              <p:cNvPr id="1854" name="Group 1853">
                <a:extLst>
                  <a:ext uri="{FF2B5EF4-FFF2-40B4-BE49-F238E27FC236}">
                    <a16:creationId xmlns:a16="http://schemas.microsoft.com/office/drawing/2014/main" id="{9E1522AE-1A22-4D44-90BB-6D0183EB09F9}"/>
                  </a:ext>
                </a:extLst>
              </p:cNvPr>
              <p:cNvGrpSpPr/>
              <p:nvPr/>
            </p:nvGrpSpPr>
            <p:grpSpPr>
              <a:xfrm>
                <a:off x="3851687" y="1735930"/>
                <a:ext cx="264286" cy="258080"/>
                <a:chOff x="340137" y="2760312"/>
                <a:chExt cx="264286" cy="258080"/>
              </a:xfrm>
            </p:grpSpPr>
            <p:sp>
              <p:nvSpPr>
                <p:cNvPr id="2066" name="Rectangle 2065">
                  <a:extLst>
                    <a:ext uri="{FF2B5EF4-FFF2-40B4-BE49-F238E27FC236}">
                      <a16:creationId xmlns:a16="http://schemas.microsoft.com/office/drawing/2014/main" id="{FC571685-0B6A-423B-AF4B-58F8F46D8BB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67" name="Parallelogram 2066">
                  <a:extLst>
                    <a:ext uri="{FF2B5EF4-FFF2-40B4-BE49-F238E27FC236}">
                      <a16:creationId xmlns:a16="http://schemas.microsoft.com/office/drawing/2014/main" id="{1D17B73C-751D-41CC-AA14-4DD59545889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8" name="Parallelogram 2067">
                  <a:extLst>
                    <a:ext uri="{FF2B5EF4-FFF2-40B4-BE49-F238E27FC236}">
                      <a16:creationId xmlns:a16="http://schemas.microsoft.com/office/drawing/2014/main" id="{A98B390C-1C44-4134-8D25-2E1C12BBD3C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9" name="Line 541">
                  <a:extLst>
                    <a:ext uri="{FF2B5EF4-FFF2-40B4-BE49-F238E27FC236}">
                      <a16:creationId xmlns:a16="http://schemas.microsoft.com/office/drawing/2014/main" id="{82B8A6C6-8DCE-42F7-9F23-48B25E2574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Line 542">
                  <a:extLst>
                    <a:ext uri="{FF2B5EF4-FFF2-40B4-BE49-F238E27FC236}">
                      <a16:creationId xmlns:a16="http://schemas.microsoft.com/office/drawing/2014/main" id="{F256A52D-F2F8-4D67-B276-D6C8BAA17D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Line 543">
                  <a:extLst>
                    <a:ext uri="{FF2B5EF4-FFF2-40B4-BE49-F238E27FC236}">
                      <a16:creationId xmlns:a16="http://schemas.microsoft.com/office/drawing/2014/main" id="{B5CE4F5B-FA0B-4E66-832D-49650584AC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Line 544">
                  <a:extLst>
                    <a:ext uri="{FF2B5EF4-FFF2-40B4-BE49-F238E27FC236}">
                      <a16:creationId xmlns:a16="http://schemas.microsoft.com/office/drawing/2014/main" id="{F9D870C9-5484-43A2-B265-73F4EEAF1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" name="Line 545">
                  <a:extLst>
                    <a:ext uri="{FF2B5EF4-FFF2-40B4-BE49-F238E27FC236}">
                      <a16:creationId xmlns:a16="http://schemas.microsoft.com/office/drawing/2014/main" id="{2D02ADD3-CDC8-4DB0-AF5D-DD0DE8F960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74" name="Group 2073">
                  <a:extLst>
                    <a:ext uri="{FF2B5EF4-FFF2-40B4-BE49-F238E27FC236}">
                      <a16:creationId xmlns:a16="http://schemas.microsoft.com/office/drawing/2014/main" id="{D43808D6-5EF4-4668-902A-456ADF57CEE3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2075" name="Line 546">
                    <a:extLst>
                      <a:ext uri="{FF2B5EF4-FFF2-40B4-BE49-F238E27FC236}">
                        <a16:creationId xmlns:a16="http://schemas.microsoft.com/office/drawing/2014/main" id="{DAA96FEC-C7EF-48FE-82A6-4BE37BEC43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76" name="Line 547">
                    <a:extLst>
                      <a:ext uri="{FF2B5EF4-FFF2-40B4-BE49-F238E27FC236}">
                        <a16:creationId xmlns:a16="http://schemas.microsoft.com/office/drawing/2014/main" id="{3236F087-505B-4EA7-AD98-303412323E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77" name="Line 548">
                    <a:extLst>
                      <a:ext uri="{FF2B5EF4-FFF2-40B4-BE49-F238E27FC236}">
                        <a16:creationId xmlns:a16="http://schemas.microsoft.com/office/drawing/2014/main" id="{DC8F9D83-74EC-483B-A3AD-329A771FBA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78" name="Line 549">
                    <a:extLst>
                      <a:ext uri="{FF2B5EF4-FFF2-40B4-BE49-F238E27FC236}">
                        <a16:creationId xmlns:a16="http://schemas.microsoft.com/office/drawing/2014/main" id="{A4A026C9-8A9D-4059-8CAD-5A8D359786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55" name="Group 1854">
                <a:extLst>
                  <a:ext uri="{FF2B5EF4-FFF2-40B4-BE49-F238E27FC236}">
                    <a16:creationId xmlns:a16="http://schemas.microsoft.com/office/drawing/2014/main" id="{3E7B8910-F07F-4674-91D2-7328CC644E1C}"/>
                  </a:ext>
                </a:extLst>
              </p:cNvPr>
              <p:cNvGrpSpPr/>
              <p:nvPr/>
            </p:nvGrpSpPr>
            <p:grpSpPr>
              <a:xfrm>
                <a:off x="4030371" y="1733245"/>
                <a:ext cx="264286" cy="258080"/>
                <a:chOff x="340137" y="2760312"/>
                <a:chExt cx="264286" cy="258080"/>
              </a:xfrm>
            </p:grpSpPr>
            <p:sp>
              <p:nvSpPr>
                <p:cNvPr id="2053" name="Rectangle 2052">
                  <a:extLst>
                    <a:ext uri="{FF2B5EF4-FFF2-40B4-BE49-F238E27FC236}">
                      <a16:creationId xmlns:a16="http://schemas.microsoft.com/office/drawing/2014/main" id="{7EFDAE66-5E35-45E5-8929-C6F2B5D2919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54" name="Parallelogram 2053">
                  <a:extLst>
                    <a:ext uri="{FF2B5EF4-FFF2-40B4-BE49-F238E27FC236}">
                      <a16:creationId xmlns:a16="http://schemas.microsoft.com/office/drawing/2014/main" id="{FDD9EE43-A8AE-438A-AEB8-F873C2C253C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5" name="Parallelogram 2054">
                  <a:extLst>
                    <a:ext uri="{FF2B5EF4-FFF2-40B4-BE49-F238E27FC236}">
                      <a16:creationId xmlns:a16="http://schemas.microsoft.com/office/drawing/2014/main" id="{3D7C8E2E-8D37-454C-BC9C-261019E275D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6" name="Line 541">
                  <a:extLst>
                    <a:ext uri="{FF2B5EF4-FFF2-40B4-BE49-F238E27FC236}">
                      <a16:creationId xmlns:a16="http://schemas.microsoft.com/office/drawing/2014/main" id="{4EE55526-759C-4350-8744-7D2614CDF2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" name="Line 542">
                  <a:extLst>
                    <a:ext uri="{FF2B5EF4-FFF2-40B4-BE49-F238E27FC236}">
                      <a16:creationId xmlns:a16="http://schemas.microsoft.com/office/drawing/2014/main" id="{732CC735-AFF4-4E47-B792-C9649B31B2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" name="Line 543">
                  <a:extLst>
                    <a:ext uri="{FF2B5EF4-FFF2-40B4-BE49-F238E27FC236}">
                      <a16:creationId xmlns:a16="http://schemas.microsoft.com/office/drawing/2014/main" id="{8B9BD55E-AF5E-482E-A29E-DFE54D4EFF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" name="Line 544">
                  <a:extLst>
                    <a:ext uri="{FF2B5EF4-FFF2-40B4-BE49-F238E27FC236}">
                      <a16:creationId xmlns:a16="http://schemas.microsoft.com/office/drawing/2014/main" id="{2547EC64-51D3-4842-B920-4394B7A8D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" name="Line 545">
                  <a:extLst>
                    <a:ext uri="{FF2B5EF4-FFF2-40B4-BE49-F238E27FC236}">
                      <a16:creationId xmlns:a16="http://schemas.microsoft.com/office/drawing/2014/main" id="{C9FC1B25-682B-4205-9136-8C5F4FE4E4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61" name="Group 2060">
                  <a:extLst>
                    <a:ext uri="{FF2B5EF4-FFF2-40B4-BE49-F238E27FC236}">
                      <a16:creationId xmlns:a16="http://schemas.microsoft.com/office/drawing/2014/main" id="{63BF2310-84B6-47B4-90E7-3F37E25C45B6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2062" name="Line 546">
                    <a:extLst>
                      <a:ext uri="{FF2B5EF4-FFF2-40B4-BE49-F238E27FC236}">
                        <a16:creationId xmlns:a16="http://schemas.microsoft.com/office/drawing/2014/main" id="{807BD307-3296-49A4-B505-BA062065F8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3" name="Line 547">
                    <a:extLst>
                      <a:ext uri="{FF2B5EF4-FFF2-40B4-BE49-F238E27FC236}">
                        <a16:creationId xmlns:a16="http://schemas.microsoft.com/office/drawing/2014/main" id="{E38779F6-122F-4B64-9877-252D1E8DB2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4" name="Line 548">
                    <a:extLst>
                      <a:ext uri="{FF2B5EF4-FFF2-40B4-BE49-F238E27FC236}">
                        <a16:creationId xmlns:a16="http://schemas.microsoft.com/office/drawing/2014/main" id="{F4F90BA7-FAAB-4F79-B325-233B26038FE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5" name="Line 549">
                    <a:extLst>
                      <a:ext uri="{FF2B5EF4-FFF2-40B4-BE49-F238E27FC236}">
                        <a16:creationId xmlns:a16="http://schemas.microsoft.com/office/drawing/2014/main" id="{63929C92-886C-4366-A019-AD57600905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56" name="Group 1855">
                <a:extLst>
                  <a:ext uri="{FF2B5EF4-FFF2-40B4-BE49-F238E27FC236}">
                    <a16:creationId xmlns:a16="http://schemas.microsoft.com/office/drawing/2014/main" id="{887E4A7A-E1A2-41DB-8678-A3B6387FD15E}"/>
                  </a:ext>
                </a:extLst>
              </p:cNvPr>
              <p:cNvGrpSpPr/>
              <p:nvPr/>
            </p:nvGrpSpPr>
            <p:grpSpPr>
              <a:xfrm>
                <a:off x="4216019" y="1731054"/>
                <a:ext cx="264286" cy="258080"/>
                <a:chOff x="340137" y="2760312"/>
                <a:chExt cx="264286" cy="258080"/>
              </a:xfrm>
            </p:grpSpPr>
            <p:sp>
              <p:nvSpPr>
                <p:cNvPr id="2040" name="Rectangle 2039">
                  <a:extLst>
                    <a:ext uri="{FF2B5EF4-FFF2-40B4-BE49-F238E27FC236}">
                      <a16:creationId xmlns:a16="http://schemas.microsoft.com/office/drawing/2014/main" id="{9BCD9194-33E9-40CB-8485-0797B2662B2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41" name="Parallelogram 2040">
                  <a:extLst>
                    <a:ext uri="{FF2B5EF4-FFF2-40B4-BE49-F238E27FC236}">
                      <a16:creationId xmlns:a16="http://schemas.microsoft.com/office/drawing/2014/main" id="{22D040DD-F133-4DBB-936A-38B1F5876C9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2" name="Parallelogram 2041">
                  <a:extLst>
                    <a:ext uri="{FF2B5EF4-FFF2-40B4-BE49-F238E27FC236}">
                      <a16:creationId xmlns:a16="http://schemas.microsoft.com/office/drawing/2014/main" id="{C53360E8-3F93-4D8B-BC06-B9348C6FD0D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3" name="Line 541">
                  <a:extLst>
                    <a:ext uri="{FF2B5EF4-FFF2-40B4-BE49-F238E27FC236}">
                      <a16:creationId xmlns:a16="http://schemas.microsoft.com/office/drawing/2014/main" id="{20EE2259-BF6D-4058-9E3B-11D656BB71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4" name="Line 542">
                  <a:extLst>
                    <a:ext uri="{FF2B5EF4-FFF2-40B4-BE49-F238E27FC236}">
                      <a16:creationId xmlns:a16="http://schemas.microsoft.com/office/drawing/2014/main" id="{533CE443-21D8-4649-B2CE-9C9B7D3773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5" name="Line 543">
                  <a:extLst>
                    <a:ext uri="{FF2B5EF4-FFF2-40B4-BE49-F238E27FC236}">
                      <a16:creationId xmlns:a16="http://schemas.microsoft.com/office/drawing/2014/main" id="{D42CDB33-7EF6-4BC4-8EAE-B687BA76D4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6" name="Line 544">
                  <a:extLst>
                    <a:ext uri="{FF2B5EF4-FFF2-40B4-BE49-F238E27FC236}">
                      <a16:creationId xmlns:a16="http://schemas.microsoft.com/office/drawing/2014/main" id="{D666C0A9-AA9A-4D9E-9CE1-483BAB6A70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7" name="Line 545">
                  <a:extLst>
                    <a:ext uri="{FF2B5EF4-FFF2-40B4-BE49-F238E27FC236}">
                      <a16:creationId xmlns:a16="http://schemas.microsoft.com/office/drawing/2014/main" id="{289FDC92-1B12-4058-BB5B-101E000012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48" name="Group 2047">
                  <a:extLst>
                    <a:ext uri="{FF2B5EF4-FFF2-40B4-BE49-F238E27FC236}">
                      <a16:creationId xmlns:a16="http://schemas.microsoft.com/office/drawing/2014/main" id="{0B088EE3-D5CF-4FDD-9AB1-B70D22E54C1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049" name="Line 546">
                    <a:extLst>
                      <a:ext uri="{FF2B5EF4-FFF2-40B4-BE49-F238E27FC236}">
                        <a16:creationId xmlns:a16="http://schemas.microsoft.com/office/drawing/2014/main" id="{33CD5861-4E0B-4E8E-A947-443BC24960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0" name="Line 547">
                    <a:extLst>
                      <a:ext uri="{FF2B5EF4-FFF2-40B4-BE49-F238E27FC236}">
                        <a16:creationId xmlns:a16="http://schemas.microsoft.com/office/drawing/2014/main" id="{0B2D0A38-D156-497A-91AF-7CF0921212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" name="Line 548">
                    <a:extLst>
                      <a:ext uri="{FF2B5EF4-FFF2-40B4-BE49-F238E27FC236}">
                        <a16:creationId xmlns:a16="http://schemas.microsoft.com/office/drawing/2014/main" id="{02829855-48DF-4648-ABF0-D216CF47A7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" name="Line 549">
                    <a:extLst>
                      <a:ext uri="{FF2B5EF4-FFF2-40B4-BE49-F238E27FC236}">
                        <a16:creationId xmlns:a16="http://schemas.microsoft.com/office/drawing/2014/main" id="{E8257848-485B-4884-A601-14215758CE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57" name="Group 1856">
                <a:extLst>
                  <a:ext uri="{FF2B5EF4-FFF2-40B4-BE49-F238E27FC236}">
                    <a16:creationId xmlns:a16="http://schemas.microsoft.com/office/drawing/2014/main" id="{5875CB7E-9E14-4481-A4B0-9280E8974D5F}"/>
                  </a:ext>
                </a:extLst>
              </p:cNvPr>
              <p:cNvGrpSpPr/>
              <p:nvPr/>
            </p:nvGrpSpPr>
            <p:grpSpPr>
              <a:xfrm>
                <a:off x="3646128" y="1800689"/>
                <a:ext cx="766475" cy="404408"/>
                <a:chOff x="2526156" y="1812515"/>
                <a:chExt cx="766475" cy="404408"/>
              </a:xfrm>
            </p:grpSpPr>
            <p:grpSp>
              <p:nvGrpSpPr>
                <p:cNvPr id="1914" name="Group 1913">
                  <a:extLst>
                    <a:ext uri="{FF2B5EF4-FFF2-40B4-BE49-F238E27FC236}">
                      <a16:creationId xmlns:a16="http://schemas.microsoft.com/office/drawing/2014/main" id="{AA93A696-F91B-42C4-B357-CDD554E17545}"/>
                    </a:ext>
                  </a:extLst>
                </p:cNvPr>
                <p:cNvGrpSpPr/>
                <p:nvPr/>
              </p:nvGrpSpPr>
              <p:grpSpPr>
                <a:xfrm>
                  <a:off x="2672524" y="181378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027" name="Rectangle 2026">
                    <a:extLst>
                      <a:ext uri="{FF2B5EF4-FFF2-40B4-BE49-F238E27FC236}">
                        <a16:creationId xmlns:a16="http://schemas.microsoft.com/office/drawing/2014/main" id="{9D9EA8A7-8426-41C7-9C46-FBD67A37AAC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28" name="Parallelogram 2027">
                    <a:extLst>
                      <a:ext uri="{FF2B5EF4-FFF2-40B4-BE49-F238E27FC236}">
                        <a16:creationId xmlns:a16="http://schemas.microsoft.com/office/drawing/2014/main" id="{A1F91E9C-BA37-4B67-ABD0-2E0AE5D05984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29" name="Parallelogram 2028">
                    <a:extLst>
                      <a:ext uri="{FF2B5EF4-FFF2-40B4-BE49-F238E27FC236}">
                        <a16:creationId xmlns:a16="http://schemas.microsoft.com/office/drawing/2014/main" id="{154A5F89-36AC-458D-A020-A17027FAA51F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30" name="Line 541">
                    <a:extLst>
                      <a:ext uri="{FF2B5EF4-FFF2-40B4-BE49-F238E27FC236}">
                        <a16:creationId xmlns:a16="http://schemas.microsoft.com/office/drawing/2014/main" id="{95F7A554-BD85-4E2F-ACE5-9C28D45A8C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1" name="Line 542">
                    <a:extLst>
                      <a:ext uri="{FF2B5EF4-FFF2-40B4-BE49-F238E27FC236}">
                        <a16:creationId xmlns:a16="http://schemas.microsoft.com/office/drawing/2014/main" id="{B75E9BE9-8B29-41EF-9DB0-84FCF10781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2" name="Line 543">
                    <a:extLst>
                      <a:ext uri="{FF2B5EF4-FFF2-40B4-BE49-F238E27FC236}">
                        <a16:creationId xmlns:a16="http://schemas.microsoft.com/office/drawing/2014/main" id="{7F6CB332-9A29-4D7C-891E-525E6BFEBD3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3" name="Line 544">
                    <a:extLst>
                      <a:ext uri="{FF2B5EF4-FFF2-40B4-BE49-F238E27FC236}">
                        <a16:creationId xmlns:a16="http://schemas.microsoft.com/office/drawing/2014/main" id="{BA8062A8-EA0A-4206-BC1D-2660FCA6ED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4" name="Line 545">
                    <a:extLst>
                      <a:ext uri="{FF2B5EF4-FFF2-40B4-BE49-F238E27FC236}">
                        <a16:creationId xmlns:a16="http://schemas.microsoft.com/office/drawing/2014/main" id="{92578A5A-A1FC-4256-A58E-45091071F8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035" name="Group 2034">
                    <a:extLst>
                      <a:ext uri="{FF2B5EF4-FFF2-40B4-BE49-F238E27FC236}">
                        <a16:creationId xmlns:a16="http://schemas.microsoft.com/office/drawing/2014/main" id="{E869B998-C76C-4508-AAED-47D189BBA413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036" name="Line 546">
                      <a:extLst>
                        <a:ext uri="{FF2B5EF4-FFF2-40B4-BE49-F238E27FC236}">
                          <a16:creationId xmlns:a16="http://schemas.microsoft.com/office/drawing/2014/main" id="{E1AD4CF4-99E6-4C96-8430-3D80F19AE70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7" name="Line 547">
                      <a:extLst>
                        <a:ext uri="{FF2B5EF4-FFF2-40B4-BE49-F238E27FC236}">
                          <a16:creationId xmlns:a16="http://schemas.microsoft.com/office/drawing/2014/main" id="{0A2CB603-05C9-41D4-8089-4836757312E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8" name="Line 548">
                      <a:extLst>
                        <a:ext uri="{FF2B5EF4-FFF2-40B4-BE49-F238E27FC236}">
                          <a16:creationId xmlns:a16="http://schemas.microsoft.com/office/drawing/2014/main" id="{A7D4C4BF-5287-479C-A1E0-999E3B76DEF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9" name="Line 549">
                      <a:extLst>
                        <a:ext uri="{FF2B5EF4-FFF2-40B4-BE49-F238E27FC236}">
                          <a16:creationId xmlns:a16="http://schemas.microsoft.com/office/drawing/2014/main" id="{E04A0270-DD0C-4FA8-9FED-5223DAAC23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15" name="Group 1914">
                  <a:extLst>
                    <a:ext uri="{FF2B5EF4-FFF2-40B4-BE49-F238E27FC236}">
                      <a16:creationId xmlns:a16="http://schemas.microsoft.com/office/drawing/2014/main" id="{B0AC8B59-2B78-460B-84DA-3B81B1940E86}"/>
                    </a:ext>
                  </a:extLst>
                </p:cNvPr>
                <p:cNvGrpSpPr/>
                <p:nvPr/>
              </p:nvGrpSpPr>
              <p:grpSpPr>
                <a:xfrm>
                  <a:off x="2856097" y="1812515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014" name="Rectangle 2013">
                    <a:extLst>
                      <a:ext uri="{FF2B5EF4-FFF2-40B4-BE49-F238E27FC236}">
                        <a16:creationId xmlns:a16="http://schemas.microsoft.com/office/drawing/2014/main" id="{B4F272C4-F4EA-4D06-B1B3-3FC697E71545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15" name="Parallelogram 2014">
                    <a:extLst>
                      <a:ext uri="{FF2B5EF4-FFF2-40B4-BE49-F238E27FC236}">
                        <a16:creationId xmlns:a16="http://schemas.microsoft.com/office/drawing/2014/main" id="{1B93EDE0-FBB8-424F-A1CC-EA381BC6584E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16" name="Parallelogram 2015">
                    <a:extLst>
                      <a:ext uri="{FF2B5EF4-FFF2-40B4-BE49-F238E27FC236}">
                        <a16:creationId xmlns:a16="http://schemas.microsoft.com/office/drawing/2014/main" id="{9CAA77D1-C374-467F-A68E-87468C61B7B7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17" name="Line 541">
                    <a:extLst>
                      <a:ext uri="{FF2B5EF4-FFF2-40B4-BE49-F238E27FC236}">
                        <a16:creationId xmlns:a16="http://schemas.microsoft.com/office/drawing/2014/main" id="{C83C391D-BB3B-4275-A8BC-9ED4634CBD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8" name="Line 542">
                    <a:extLst>
                      <a:ext uri="{FF2B5EF4-FFF2-40B4-BE49-F238E27FC236}">
                        <a16:creationId xmlns:a16="http://schemas.microsoft.com/office/drawing/2014/main" id="{1477069D-53D7-4220-A0E1-4F6B5EAA03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9" name="Line 543">
                    <a:extLst>
                      <a:ext uri="{FF2B5EF4-FFF2-40B4-BE49-F238E27FC236}">
                        <a16:creationId xmlns:a16="http://schemas.microsoft.com/office/drawing/2014/main" id="{3C7CFF9D-991B-4C99-9951-9963EB9BB4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20" name="Line 544">
                    <a:extLst>
                      <a:ext uri="{FF2B5EF4-FFF2-40B4-BE49-F238E27FC236}">
                        <a16:creationId xmlns:a16="http://schemas.microsoft.com/office/drawing/2014/main" id="{C1ACF963-C320-4029-878E-56000C81DF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21" name="Line 545">
                    <a:extLst>
                      <a:ext uri="{FF2B5EF4-FFF2-40B4-BE49-F238E27FC236}">
                        <a16:creationId xmlns:a16="http://schemas.microsoft.com/office/drawing/2014/main" id="{3477CEB0-9569-4E56-9930-709481BEA1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022" name="Group 2021">
                    <a:extLst>
                      <a:ext uri="{FF2B5EF4-FFF2-40B4-BE49-F238E27FC236}">
                        <a16:creationId xmlns:a16="http://schemas.microsoft.com/office/drawing/2014/main" id="{E3127273-6A10-401A-83E8-F5AF0BE7D77C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023" name="Line 546">
                      <a:extLst>
                        <a:ext uri="{FF2B5EF4-FFF2-40B4-BE49-F238E27FC236}">
                          <a16:creationId xmlns:a16="http://schemas.microsoft.com/office/drawing/2014/main" id="{9026C436-51FE-4E46-84F7-DD726B1D20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4" name="Line 547">
                      <a:extLst>
                        <a:ext uri="{FF2B5EF4-FFF2-40B4-BE49-F238E27FC236}">
                          <a16:creationId xmlns:a16="http://schemas.microsoft.com/office/drawing/2014/main" id="{5AA4D545-6D09-454E-8025-E080F9757BB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5" name="Line 548">
                      <a:extLst>
                        <a:ext uri="{FF2B5EF4-FFF2-40B4-BE49-F238E27FC236}">
                          <a16:creationId xmlns:a16="http://schemas.microsoft.com/office/drawing/2014/main" id="{D04FF33A-0A24-48FE-8022-BE7406585C5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6" name="Line 549">
                      <a:extLst>
                        <a:ext uri="{FF2B5EF4-FFF2-40B4-BE49-F238E27FC236}">
                          <a16:creationId xmlns:a16="http://schemas.microsoft.com/office/drawing/2014/main" id="{6A1DEC2A-0423-4DDA-A92A-07F9438050A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16" name="Group 1915">
                  <a:extLst>
                    <a:ext uri="{FF2B5EF4-FFF2-40B4-BE49-F238E27FC236}">
                      <a16:creationId xmlns:a16="http://schemas.microsoft.com/office/drawing/2014/main" id="{BE3E389F-F418-45CD-9732-C00D638FAED3}"/>
                    </a:ext>
                  </a:extLst>
                </p:cNvPr>
                <p:cNvGrpSpPr/>
                <p:nvPr/>
              </p:nvGrpSpPr>
              <p:grpSpPr>
                <a:xfrm>
                  <a:off x="3028345" y="181555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001" name="Rectangle 2000">
                    <a:extLst>
                      <a:ext uri="{FF2B5EF4-FFF2-40B4-BE49-F238E27FC236}">
                        <a16:creationId xmlns:a16="http://schemas.microsoft.com/office/drawing/2014/main" id="{1A91156F-7912-4FC1-A5C1-43A11E543110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02" name="Parallelogram 2001">
                    <a:extLst>
                      <a:ext uri="{FF2B5EF4-FFF2-40B4-BE49-F238E27FC236}">
                        <a16:creationId xmlns:a16="http://schemas.microsoft.com/office/drawing/2014/main" id="{EE8B7C36-9BB4-481B-9904-54B68921314C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3" name="Parallelogram 2002">
                    <a:extLst>
                      <a:ext uri="{FF2B5EF4-FFF2-40B4-BE49-F238E27FC236}">
                        <a16:creationId xmlns:a16="http://schemas.microsoft.com/office/drawing/2014/main" id="{5B4D3695-C691-4739-A412-97AE47D141EB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4" name="Line 541">
                    <a:extLst>
                      <a:ext uri="{FF2B5EF4-FFF2-40B4-BE49-F238E27FC236}">
                        <a16:creationId xmlns:a16="http://schemas.microsoft.com/office/drawing/2014/main" id="{D46AB5F7-5CC0-4355-8B79-D97EB800B8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5" name="Line 542">
                    <a:extLst>
                      <a:ext uri="{FF2B5EF4-FFF2-40B4-BE49-F238E27FC236}">
                        <a16:creationId xmlns:a16="http://schemas.microsoft.com/office/drawing/2014/main" id="{1C51F928-7F9B-4264-9622-69C8F6F5F3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6" name="Line 543">
                    <a:extLst>
                      <a:ext uri="{FF2B5EF4-FFF2-40B4-BE49-F238E27FC236}">
                        <a16:creationId xmlns:a16="http://schemas.microsoft.com/office/drawing/2014/main" id="{F8E999D1-E289-4726-8D1A-94CDD3715E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7" name="Line 544">
                    <a:extLst>
                      <a:ext uri="{FF2B5EF4-FFF2-40B4-BE49-F238E27FC236}">
                        <a16:creationId xmlns:a16="http://schemas.microsoft.com/office/drawing/2014/main" id="{7A22D68C-2498-459F-B892-4EA1A66470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08" name="Line 545">
                    <a:extLst>
                      <a:ext uri="{FF2B5EF4-FFF2-40B4-BE49-F238E27FC236}">
                        <a16:creationId xmlns:a16="http://schemas.microsoft.com/office/drawing/2014/main" id="{B51A7597-F236-4E93-B586-1CD4E3E268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009" name="Group 2008">
                    <a:extLst>
                      <a:ext uri="{FF2B5EF4-FFF2-40B4-BE49-F238E27FC236}">
                        <a16:creationId xmlns:a16="http://schemas.microsoft.com/office/drawing/2014/main" id="{181C387C-D703-42D8-8E17-323B36CBD587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010" name="Line 546">
                      <a:extLst>
                        <a:ext uri="{FF2B5EF4-FFF2-40B4-BE49-F238E27FC236}">
                          <a16:creationId xmlns:a16="http://schemas.microsoft.com/office/drawing/2014/main" id="{C9E71801-AEDF-460D-B177-01E8C30156B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11" name="Line 547">
                      <a:extLst>
                        <a:ext uri="{FF2B5EF4-FFF2-40B4-BE49-F238E27FC236}">
                          <a16:creationId xmlns:a16="http://schemas.microsoft.com/office/drawing/2014/main" id="{B5B4A71B-53EF-4626-8119-6F0FA2954AE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12" name="Line 548">
                      <a:extLst>
                        <a:ext uri="{FF2B5EF4-FFF2-40B4-BE49-F238E27FC236}">
                          <a16:creationId xmlns:a16="http://schemas.microsoft.com/office/drawing/2014/main" id="{00880971-9FF2-4A1B-A816-8C7B77E9CB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13" name="Line 549">
                      <a:extLst>
                        <a:ext uri="{FF2B5EF4-FFF2-40B4-BE49-F238E27FC236}">
                          <a16:creationId xmlns:a16="http://schemas.microsoft.com/office/drawing/2014/main" id="{D7A6C4DE-9962-4DC0-A421-A38C14D6E20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17" name="Group 1916">
                  <a:extLst>
                    <a:ext uri="{FF2B5EF4-FFF2-40B4-BE49-F238E27FC236}">
                      <a16:creationId xmlns:a16="http://schemas.microsoft.com/office/drawing/2014/main" id="{09FA9068-4D72-49E6-84A8-34A010630443}"/>
                    </a:ext>
                  </a:extLst>
                </p:cNvPr>
                <p:cNvGrpSpPr/>
                <p:nvPr/>
              </p:nvGrpSpPr>
              <p:grpSpPr>
                <a:xfrm>
                  <a:off x="2602096" y="1886101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988" name="Rectangle 1987">
                    <a:extLst>
                      <a:ext uri="{FF2B5EF4-FFF2-40B4-BE49-F238E27FC236}">
                        <a16:creationId xmlns:a16="http://schemas.microsoft.com/office/drawing/2014/main" id="{3B5CE14D-6313-462B-9285-7F259629123B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89" name="Parallelogram 1988">
                    <a:extLst>
                      <a:ext uri="{FF2B5EF4-FFF2-40B4-BE49-F238E27FC236}">
                        <a16:creationId xmlns:a16="http://schemas.microsoft.com/office/drawing/2014/main" id="{A44075C6-C93F-4CED-9A60-D80817B2D652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0" name="Parallelogram 1989">
                    <a:extLst>
                      <a:ext uri="{FF2B5EF4-FFF2-40B4-BE49-F238E27FC236}">
                        <a16:creationId xmlns:a16="http://schemas.microsoft.com/office/drawing/2014/main" id="{E1CF295A-0C08-4693-ABB9-B0980559F0DB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1" name="Line 541">
                    <a:extLst>
                      <a:ext uri="{FF2B5EF4-FFF2-40B4-BE49-F238E27FC236}">
                        <a16:creationId xmlns:a16="http://schemas.microsoft.com/office/drawing/2014/main" id="{F5DA50C6-B355-40A2-A854-AAA86ED8A8C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92" name="Line 542">
                    <a:extLst>
                      <a:ext uri="{FF2B5EF4-FFF2-40B4-BE49-F238E27FC236}">
                        <a16:creationId xmlns:a16="http://schemas.microsoft.com/office/drawing/2014/main" id="{30A164A8-FE43-43E9-96BC-0BD07CB143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93" name="Line 543">
                    <a:extLst>
                      <a:ext uri="{FF2B5EF4-FFF2-40B4-BE49-F238E27FC236}">
                        <a16:creationId xmlns:a16="http://schemas.microsoft.com/office/drawing/2014/main" id="{A29AD13D-C0EE-4580-A868-DAD3323D33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94" name="Line 544">
                    <a:extLst>
                      <a:ext uri="{FF2B5EF4-FFF2-40B4-BE49-F238E27FC236}">
                        <a16:creationId xmlns:a16="http://schemas.microsoft.com/office/drawing/2014/main" id="{9587BF4A-0ADA-4EAA-A1F5-35F040867A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95" name="Line 545">
                    <a:extLst>
                      <a:ext uri="{FF2B5EF4-FFF2-40B4-BE49-F238E27FC236}">
                        <a16:creationId xmlns:a16="http://schemas.microsoft.com/office/drawing/2014/main" id="{C3DF291C-CC16-432C-A8A2-76859BA238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996" name="Group 1995">
                    <a:extLst>
                      <a:ext uri="{FF2B5EF4-FFF2-40B4-BE49-F238E27FC236}">
                        <a16:creationId xmlns:a16="http://schemas.microsoft.com/office/drawing/2014/main" id="{3030A4A5-E416-48E9-83CB-5DC3CA8C81B7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997" name="Line 546">
                      <a:extLst>
                        <a:ext uri="{FF2B5EF4-FFF2-40B4-BE49-F238E27FC236}">
                          <a16:creationId xmlns:a16="http://schemas.microsoft.com/office/drawing/2014/main" id="{80D4004F-61B0-48F0-BF3C-66D93FC96C0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98" name="Line 547">
                      <a:extLst>
                        <a:ext uri="{FF2B5EF4-FFF2-40B4-BE49-F238E27FC236}">
                          <a16:creationId xmlns:a16="http://schemas.microsoft.com/office/drawing/2014/main" id="{78CC5634-E6F6-4D09-9173-E38D1083430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99" name="Line 548">
                      <a:extLst>
                        <a:ext uri="{FF2B5EF4-FFF2-40B4-BE49-F238E27FC236}">
                          <a16:creationId xmlns:a16="http://schemas.microsoft.com/office/drawing/2014/main" id="{668B38D5-9097-4D9B-882E-C9CC715DE43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0" name="Line 549">
                      <a:extLst>
                        <a:ext uri="{FF2B5EF4-FFF2-40B4-BE49-F238E27FC236}">
                          <a16:creationId xmlns:a16="http://schemas.microsoft.com/office/drawing/2014/main" id="{2EFFA298-9279-4424-BE88-6CB1675F8E6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18" name="Group 1917">
                  <a:extLst>
                    <a:ext uri="{FF2B5EF4-FFF2-40B4-BE49-F238E27FC236}">
                      <a16:creationId xmlns:a16="http://schemas.microsoft.com/office/drawing/2014/main" id="{3DA41023-1449-4B3B-9D04-4162813DBE87}"/>
                    </a:ext>
                  </a:extLst>
                </p:cNvPr>
                <p:cNvGrpSpPr/>
                <p:nvPr/>
              </p:nvGrpSpPr>
              <p:grpSpPr>
                <a:xfrm>
                  <a:off x="2773498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975" name="Rectangle 1974">
                    <a:extLst>
                      <a:ext uri="{FF2B5EF4-FFF2-40B4-BE49-F238E27FC236}">
                        <a16:creationId xmlns:a16="http://schemas.microsoft.com/office/drawing/2014/main" id="{78FDE4A5-ECC9-4877-9B1E-D7BD6FA3F294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76" name="Parallelogram 1975">
                    <a:extLst>
                      <a:ext uri="{FF2B5EF4-FFF2-40B4-BE49-F238E27FC236}">
                        <a16:creationId xmlns:a16="http://schemas.microsoft.com/office/drawing/2014/main" id="{495FD6CA-E3D9-4461-8F3C-BEC8EA53577E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7" name="Parallelogram 1976">
                    <a:extLst>
                      <a:ext uri="{FF2B5EF4-FFF2-40B4-BE49-F238E27FC236}">
                        <a16:creationId xmlns:a16="http://schemas.microsoft.com/office/drawing/2014/main" id="{63659B60-1A9E-41EC-8B0C-54818D2723EA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8" name="Line 541">
                    <a:extLst>
                      <a:ext uri="{FF2B5EF4-FFF2-40B4-BE49-F238E27FC236}">
                        <a16:creationId xmlns:a16="http://schemas.microsoft.com/office/drawing/2014/main" id="{7D575B8B-5FAD-49B5-B0F3-524937C843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79" name="Line 542">
                    <a:extLst>
                      <a:ext uri="{FF2B5EF4-FFF2-40B4-BE49-F238E27FC236}">
                        <a16:creationId xmlns:a16="http://schemas.microsoft.com/office/drawing/2014/main" id="{8C6416A9-291A-4E3D-BB6F-32294DBC53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80" name="Line 543">
                    <a:extLst>
                      <a:ext uri="{FF2B5EF4-FFF2-40B4-BE49-F238E27FC236}">
                        <a16:creationId xmlns:a16="http://schemas.microsoft.com/office/drawing/2014/main" id="{1B7065A9-017D-41A9-B673-D572E9913D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81" name="Line 544">
                    <a:extLst>
                      <a:ext uri="{FF2B5EF4-FFF2-40B4-BE49-F238E27FC236}">
                        <a16:creationId xmlns:a16="http://schemas.microsoft.com/office/drawing/2014/main" id="{EE2B1CA7-754A-463D-B1CB-754A077A22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82" name="Line 545">
                    <a:extLst>
                      <a:ext uri="{FF2B5EF4-FFF2-40B4-BE49-F238E27FC236}">
                        <a16:creationId xmlns:a16="http://schemas.microsoft.com/office/drawing/2014/main" id="{00546EE2-811F-442F-A015-A57E56718E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983" name="Group 1982">
                    <a:extLst>
                      <a:ext uri="{FF2B5EF4-FFF2-40B4-BE49-F238E27FC236}">
                        <a16:creationId xmlns:a16="http://schemas.microsoft.com/office/drawing/2014/main" id="{85E7DAF4-1BCB-4962-A88C-D4958B992224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984" name="Line 546">
                      <a:extLst>
                        <a:ext uri="{FF2B5EF4-FFF2-40B4-BE49-F238E27FC236}">
                          <a16:creationId xmlns:a16="http://schemas.microsoft.com/office/drawing/2014/main" id="{EBDF8E90-4E3A-4CB7-BC70-25953178AE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85" name="Line 547">
                      <a:extLst>
                        <a:ext uri="{FF2B5EF4-FFF2-40B4-BE49-F238E27FC236}">
                          <a16:creationId xmlns:a16="http://schemas.microsoft.com/office/drawing/2014/main" id="{431ADC16-F71E-4F86-BA03-D869D4EB512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86" name="Line 548">
                      <a:extLst>
                        <a:ext uri="{FF2B5EF4-FFF2-40B4-BE49-F238E27FC236}">
                          <a16:creationId xmlns:a16="http://schemas.microsoft.com/office/drawing/2014/main" id="{8A54A6D8-E749-42AF-98EF-AB611BD133E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87" name="Line 549">
                      <a:extLst>
                        <a:ext uri="{FF2B5EF4-FFF2-40B4-BE49-F238E27FC236}">
                          <a16:creationId xmlns:a16="http://schemas.microsoft.com/office/drawing/2014/main" id="{61352623-35F6-4DB1-B666-68162B08535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19" name="Group 1918">
                  <a:extLst>
                    <a:ext uri="{FF2B5EF4-FFF2-40B4-BE49-F238E27FC236}">
                      <a16:creationId xmlns:a16="http://schemas.microsoft.com/office/drawing/2014/main" id="{4E6A47D4-58B1-4B78-80B1-D9C7529BE3B6}"/>
                    </a:ext>
                  </a:extLst>
                </p:cNvPr>
                <p:cNvGrpSpPr/>
                <p:nvPr/>
              </p:nvGrpSpPr>
              <p:grpSpPr>
                <a:xfrm>
                  <a:off x="2954345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962" name="Rectangle 1961">
                    <a:extLst>
                      <a:ext uri="{FF2B5EF4-FFF2-40B4-BE49-F238E27FC236}">
                        <a16:creationId xmlns:a16="http://schemas.microsoft.com/office/drawing/2014/main" id="{863402F7-B82E-436B-89C3-02DCEDC29AB8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63" name="Parallelogram 1962">
                    <a:extLst>
                      <a:ext uri="{FF2B5EF4-FFF2-40B4-BE49-F238E27FC236}">
                        <a16:creationId xmlns:a16="http://schemas.microsoft.com/office/drawing/2014/main" id="{C001DC22-BC63-45DD-BAA7-80A53E83456B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4" name="Parallelogram 1963">
                    <a:extLst>
                      <a:ext uri="{FF2B5EF4-FFF2-40B4-BE49-F238E27FC236}">
                        <a16:creationId xmlns:a16="http://schemas.microsoft.com/office/drawing/2014/main" id="{A6B5C925-AA01-4D15-8E77-0E8662044B1D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5" name="Line 541">
                    <a:extLst>
                      <a:ext uri="{FF2B5EF4-FFF2-40B4-BE49-F238E27FC236}">
                        <a16:creationId xmlns:a16="http://schemas.microsoft.com/office/drawing/2014/main" id="{7EC7289C-324E-47C6-AF7F-0BDBD32F0E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66" name="Line 542">
                    <a:extLst>
                      <a:ext uri="{FF2B5EF4-FFF2-40B4-BE49-F238E27FC236}">
                        <a16:creationId xmlns:a16="http://schemas.microsoft.com/office/drawing/2014/main" id="{597A3A2E-9957-4777-A83C-DADF480BAE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67" name="Line 543">
                    <a:extLst>
                      <a:ext uri="{FF2B5EF4-FFF2-40B4-BE49-F238E27FC236}">
                        <a16:creationId xmlns:a16="http://schemas.microsoft.com/office/drawing/2014/main" id="{D1F9B057-E06C-4E6F-8D88-0206E8D129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68" name="Line 544">
                    <a:extLst>
                      <a:ext uri="{FF2B5EF4-FFF2-40B4-BE49-F238E27FC236}">
                        <a16:creationId xmlns:a16="http://schemas.microsoft.com/office/drawing/2014/main" id="{D237CEB9-17C2-40A6-89EC-AA295C45F98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69" name="Line 545">
                    <a:extLst>
                      <a:ext uri="{FF2B5EF4-FFF2-40B4-BE49-F238E27FC236}">
                        <a16:creationId xmlns:a16="http://schemas.microsoft.com/office/drawing/2014/main" id="{29C36B9E-4257-41B8-9818-6753ACA3CB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970" name="Group 1969">
                    <a:extLst>
                      <a:ext uri="{FF2B5EF4-FFF2-40B4-BE49-F238E27FC236}">
                        <a16:creationId xmlns:a16="http://schemas.microsoft.com/office/drawing/2014/main" id="{6F41D30E-A081-47AC-9CA6-BFE4A3A2C9D1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971" name="Line 546">
                      <a:extLst>
                        <a:ext uri="{FF2B5EF4-FFF2-40B4-BE49-F238E27FC236}">
                          <a16:creationId xmlns:a16="http://schemas.microsoft.com/office/drawing/2014/main" id="{D21C5695-5372-4A58-B6D4-FF72774FD5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72" name="Line 547">
                      <a:extLst>
                        <a:ext uri="{FF2B5EF4-FFF2-40B4-BE49-F238E27FC236}">
                          <a16:creationId xmlns:a16="http://schemas.microsoft.com/office/drawing/2014/main" id="{9FBEB3BB-2657-4AB6-A74E-12AB6D1A80A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73" name="Line 548">
                      <a:extLst>
                        <a:ext uri="{FF2B5EF4-FFF2-40B4-BE49-F238E27FC236}">
                          <a16:creationId xmlns:a16="http://schemas.microsoft.com/office/drawing/2014/main" id="{C18B6C09-58E2-401F-AB03-68AB0E1B85E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74" name="Line 549">
                      <a:extLst>
                        <a:ext uri="{FF2B5EF4-FFF2-40B4-BE49-F238E27FC236}">
                          <a16:creationId xmlns:a16="http://schemas.microsoft.com/office/drawing/2014/main" id="{713DC019-E92E-4CAE-8665-B9CD043F82F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20" name="Group 1919">
                  <a:extLst>
                    <a:ext uri="{FF2B5EF4-FFF2-40B4-BE49-F238E27FC236}">
                      <a16:creationId xmlns:a16="http://schemas.microsoft.com/office/drawing/2014/main" id="{4BE5A445-76C7-443E-97DD-2905E9CB0E75}"/>
                    </a:ext>
                  </a:extLst>
                </p:cNvPr>
                <p:cNvGrpSpPr/>
                <p:nvPr/>
              </p:nvGrpSpPr>
              <p:grpSpPr>
                <a:xfrm>
                  <a:off x="2526156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949" name="Rectangle 1948">
                    <a:extLst>
                      <a:ext uri="{FF2B5EF4-FFF2-40B4-BE49-F238E27FC236}">
                        <a16:creationId xmlns:a16="http://schemas.microsoft.com/office/drawing/2014/main" id="{059697B2-72D4-4234-AD52-8541F27F6A5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50" name="Parallelogram 1949">
                    <a:extLst>
                      <a:ext uri="{FF2B5EF4-FFF2-40B4-BE49-F238E27FC236}">
                        <a16:creationId xmlns:a16="http://schemas.microsoft.com/office/drawing/2014/main" id="{9AF9230C-CD71-4E6C-9ACB-8F24919F0964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1" name="Parallelogram 1950">
                    <a:extLst>
                      <a:ext uri="{FF2B5EF4-FFF2-40B4-BE49-F238E27FC236}">
                        <a16:creationId xmlns:a16="http://schemas.microsoft.com/office/drawing/2014/main" id="{4DC2FE55-6F4B-4516-B105-764A9FF4E185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2" name="Line 541">
                    <a:extLst>
                      <a:ext uri="{FF2B5EF4-FFF2-40B4-BE49-F238E27FC236}">
                        <a16:creationId xmlns:a16="http://schemas.microsoft.com/office/drawing/2014/main" id="{26A128A2-A16F-496D-9A9D-5852B6A3E2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53" name="Line 542">
                    <a:extLst>
                      <a:ext uri="{FF2B5EF4-FFF2-40B4-BE49-F238E27FC236}">
                        <a16:creationId xmlns:a16="http://schemas.microsoft.com/office/drawing/2014/main" id="{AFFDECF2-420E-4BD2-9225-72D15F2C37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54" name="Line 543">
                    <a:extLst>
                      <a:ext uri="{FF2B5EF4-FFF2-40B4-BE49-F238E27FC236}">
                        <a16:creationId xmlns:a16="http://schemas.microsoft.com/office/drawing/2014/main" id="{3092F304-ACE4-45BF-905F-A3B38D294C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55" name="Line 544">
                    <a:extLst>
                      <a:ext uri="{FF2B5EF4-FFF2-40B4-BE49-F238E27FC236}">
                        <a16:creationId xmlns:a16="http://schemas.microsoft.com/office/drawing/2014/main" id="{3E6BA19C-F19A-4A6E-A47F-5E1CC9BA0D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56" name="Line 545">
                    <a:extLst>
                      <a:ext uri="{FF2B5EF4-FFF2-40B4-BE49-F238E27FC236}">
                        <a16:creationId xmlns:a16="http://schemas.microsoft.com/office/drawing/2014/main" id="{A8A95ABC-63A7-4592-917A-FB685B426A7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957" name="Group 1956">
                    <a:extLst>
                      <a:ext uri="{FF2B5EF4-FFF2-40B4-BE49-F238E27FC236}">
                        <a16:creationId xmlns:a16="http://schemas.microsoft.com/office/drawing/2014/main" id="{CD41AA1E-7C80-4081-A012-DC3F45098AEC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958" name="Line 546">
                      <a:extLst>
                        <a:ext uri="{FF2B5EF4-FFF2-40B4-BE49-F238E27FC236}">
                          <a16:creationId xmlns:a16="http://schemas.microsoft.com/office/drawing/2014/main" id="{2D3691FC-0FFD-4A70-A4E0-BA7B1BB3243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59" name="Line 547">
                      <a:extLst>
                        <a:ext uri="{FF2B5EF4-FFF2-40B4-BE49-F238E27FC236}">
                          <a16:creationId xmlns:a16="http://schemas.microsoft.com/office/drawing/2014/main" id="{DF4DA6E6-E4FD-4781-9B4D-8F2B4F8A69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60" name="Line 548">
                      <a:extLst>
                        <a:ext uri="{FF2B5EF4-FFF2-40B4-BE49-F238E27FC236}">
                          <a16:creationId xmlns:a16="http://schemas.microsoft.com/office/drawing/2014/main" id="{7BD328B1-5705-4666-8306-B7C939F8D16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61" name="Line 549">
                      <a:extLst>
                        <a:ext uri="{FF2B5EF4-FFF2-40B4-BE49-F238E27FC236}">
                          <a16:creationId xmlns:a16="http://schemas.microsoft.com/office/drawing/2014/main" id="{FAFD1327-376F-45ED-B169-33C0EB84349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21" name="Group 1920">
                  <a:extLst>
                    <a:ext uri="{FF2B5EF4-FFF2-40B4-BE49-F238E27FC236}">
                      <a16:creationId xmlns:a16="http://schemas.microsoft.com/office/drawing/2014/main" id="{B9902BB7-E186-4495-A2F6-6C159D6F4F87}"/>
                    </a:ext>
                  </a:extLst>
                </p:cNvPr>
                <p:cNvGrpSpPr/>
                <p:nvPr/>
              </p:nvGrpSpPr>
              <p:grpSpPr>
                <a:xfrm>
                  <a:off x="2701796" y="1958843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936" name="Rectangle 1935">
                    <a:extLst>
                      <a:ext uri="{FF2B5EF4-FFF2-40B4-BE49-F238E27FC236}">
                        <a16:creationId xmlns:a16="http://schemas.microsoft.com/office/drawing/2014/main" id="{27619E06-D06E-4E3A-B63A-573AD341FDCC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37" name="Parallelogram 1936">
                    <a:extLst>
                      <a:ext uri="{FF2B5EF4-FFF2-40B4-BE49-F238E27FC236}">
                        <a16:creationId xmlns:a16="http://schemas.microsoft.com/office/drawing/2014/main" id="{D83EDDF2-0A08-4C3D-AB2E-C33F2AE83CE8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8" name="Parallelogram 1937">
                    <a:extLst>
                      <a:ext uri="{FF2B5EF4-FFF2-40B4-BE49-F238E27FC236}">
                        <a16:creationId xmlns:a16="http://schemas.microsoft.com/office/drawing/2014/main" id="{255D92C7-37C6-444D-A78D-AD117A0D2FD6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9" name="Line 541">
                    <a:extLst>
                      <a:ext uri="{FF2B5EF4-FFF2-40B4-BE49-F238E27FC236}">
                        <a16:creationId xmlns:a16="http://schemas.microsoft.com/office/drawing/2014/main" id="{F63BFFDA-5DDA-4768-A303-196ABFB110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0" name="Line 542">
                    <a:extLst>
                      <a:ext uri="{FF2B5EF4-FFF2-40B4-BE49-F238E27FC236}">
                        <a16:creationId xmlns:a16="http://schemas.microsoft.com/office/drawing/2014/main" id="{5B0301B2-BE56-4EDA-81C4-9146BD4D79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1" name="Line 543">
                    <a:extLst>
                      <a:ext uri="{FF2B5EF4-FFF2-40B4-BE49-F238E27FC236}">
                        <a16:creationId xmlns:a16="http://schemas.microsoft.com/office/drawing/2014/main" id="{C30AA662-BF69-47FD-B36B-697356BEDF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2" name="Line 544">
                    <a:extLst>
                      <a:ext uri="{FF2B5EF4-FFF2-40B4-BE49-F238E27FC236}">
                        <a16:creationId xmlns:a16="http://schemas.microsoft.com/office/drawing/2014/main" id="{7F1DEBE6-611C-4600-B8B0-3790B4C83F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3" name="Line 545">
                    <a:extLst>
                      <a:ext uri="{FF2B5EF4-FFF2-40B4-BE49-F238E27FC236}">
                        <a16:creationId xmlns:a16="http://schemas.microsoft.com/office/drawing/2014/main" id="{EE7C8B67-072E-447B-B65F-0B521E1412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944" name="Group 1943">
                    <a:extLst>
                      <a:ext uri="{FF2B5EF4-FFF2-40B4-BE49-F238E27FC236}">
                        <a16:creationId xmlns:a16="http://schemas.microsoft.com/office/drawing/2014/main" id="{BF6187F4-B39E-4E83-A55A-EDDD4D865842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945" name="Line 546">
                      <a:extLst>
                        <a:ext uri="{FF2B5EF4-FFF2-40B4-BE49-F238E27FC236}">
                          <a16:creationId xmlns:a16="http://schemas.microsoft.com/office/drawing/2014/main" id="{A9D34D16-B7EC-4399-84B7-19FEF9F5233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46" name="Line 547">
                      <a:extLst>
                        <a:ext uri="{FF2B5EF4-FFF2-40B4-BE49-F238E27FC236}">
                          <a16:creationId xmlns:a16="http://schemas.microsoft.com/office/drawing/2014/main" id="{2D2E8EAE-4E1B-4A54-8926-4B29C0780A0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47" name="Line 548">
                      <a:extLst>
                        <a:ext uri="{FF2B5EF4-FFF2-40B4-BE49-F238E27FC236}">
                          <a16:creationId xmlns:a16="http://schemas.microsoft.com/office/drawing/2014/main" id="{F5925B9B-9AE3-4254-AFC7-1249EB9BC1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48" name="Line 549">
                      <a:extLst>
                        <a:ext uri="{FF2B5EF4-FFF2-40B4-BE49-F238E27FC236}">
                          <a16:creationId xmlns:a16="http://schemas.microsoft.com/office/drawing/2014/main" id="{17AC6F2A-49DF-4720-B426-CA0B41EDCF4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922" name="Group 1921">
                  <a:extLst>
                    <a:ext uri="{FF2B5EF4-FFF2-40B4-BE49-F238E27FC236}">
                      <a16:creationId xmlns:a16="http://schemas.microsoft.com/office/drawing/2014/main" id="{E52CF8E9-7837-42DB-85D8-E6A30528320C}"/>
                    </a:ext>
                  </a:extLst>
                </p:cNvPr>
                <p:cNvGrpSpPr/>
                <p:nvPr/>
              </p:nvGrpSpPr>
              <p:grpSpPr>
                <a:xfrm>
                  <a:off x="2880790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1923" name="Rectangle 1922">
                    <a:extLst>
                      <a:ext uri="{FF2B5EF4-FFF2-40B4-BE49-F238E27FC236}">
                        <a16:creationId xmlns:a16="http://schemas.microsoft.com/office/drawing/2014/main" id="{AAE64A53-70C1-4DBF-B2F3-EC90A6F484B6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24" name="Parallelogram 1923">
                    <a:extLst>
                      <a:ext uri="{FF2B5EF4-FFF2-40B4-BE49-F238E27FC236}">
                        <a16:creationId xmlns:a16="http://schemas.microsoft.com/office/drawing/2014/main" id="{21C239D4-349E-4E0F-A9AC-A341954D6908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5" name="Parallelogram 1924">
                    <a:extLst>
                      <a:ext uri="{FF2B5EF4-FFF2-40B4-BE49-F238E27FC236}">
                        <a16:creationId xmlns:a16="http://schemas.microsoft.com/office/drawing/2014/main" id="{A47074B3-6A0F-4415-8779-B14D118A8A0E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6" name="Line 541">
                    <a:extLst>
                      <a:ext uri="{FF2B5EF4-FFF2-40B4-BE49-F238E27FC236}">
                        <a16:creationId xmlns:a16="http://schemas.microsoft.com/office/drawing/2014/main" id="{145C0E3E-98AB-478A-AF17-E0DB21801E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27" name="Line 542">
                    <a:extLst>
                      <a:ext uri="{FF2B5EF4-FFF2-40B4-BE49-F238E27FC236}">
                        <a16:creationId xmlns:a16="http://schemas.microsoft.com/office/drawing/2014/main" id="{A0DD994F-D11B-42DD-80D7-3C4AC3DAEE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28" name="Line 543">
                    <a:extLst>
                      <a:ext uri="{FF2B5EF4-FFF2-40B4-BE49-F238E27FC236}">
                        <a16:creationId xmlns:a16="http://schemas.microsoft.com/office/drawing/2014/main" id="{7158AC6D-7A2A-4DE7-88A7-5C22AD8419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29" name="Line 544">
                    <a:extLst>
                      <a:ext uri="{FF2B5EF4-FFF2-40B4-BE49-F238E27FC236}">
                        <a16:creationId xmlns:a16="http://schemas.microsoft.com/office/drawing/2014/main" id="{2A68F312-8101-4F1B-9C7C-D24CD37CDFC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30" name="Line 545">
                    <a:extLst>
                      <a:ext uri="{FF2B5EF4-FFF2-40B4-BE49-F238E27FC236}">
                        <a16:creationId xmlns:a16="http://schemas.microsoft.com/office/drawing/2014/main" id="{EA637D6B-81F1-4729-B3F2-AFB0695D41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931" name="Group 1930">
                    <a:extLst>
                      <a:ext uri="{FF2B5EF4-FFF2-40B4-BE49-F238E27FC236}">
                        <a16:creationId xmlns:a16="http://schemas.microsoft.com/office/drawing/2014/main" id="{196D6C2C-657B-4926-8B0C-F2C8526EB4BE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1932" name="Line 546">
                      <a:extLst>
                        <a:ext uri="{FF2B5EF4-FFF2-40B4-BE49-F238E27FC236}">
                          <a16:creationId xmlns:a16="http://schemas.microsoft.com/office/drawing/2014/main" id="{26E4E743-4527-4A00-84F9-7D05DA1325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33" name="Line 547">
                      <a:extLst>
                        <a:ext uri="{FF2B5EF4-FFF2-40B4-BE49-F238E27FC236}">
                          <a16:creationId xmlns:a16="http://schemas.microsoft.com/office/drawing/2014/main" id="{62D8C30D-CACE-4FE7-9ECE-0E1E16CA9A4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34" name="Line 548">
                      <a:extLst>
                        <a:ext uri="{FF2B5EF4-FFF2-40B4-BE49-F238E27FC236}">
                          <a16:creationId xmlns:a16="http://schemas.microsoft.com/office/drawing/2014/main" id="{4BC25121-D18F-4DA9-AB08-C32BBC4214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35" name="Line 549">
                      <a:extLst>
                        <a:ext uri="{FF2B5EF4-FFF2-40B4-BE49-F238E27FC236}">
                          <a16:creationId xmlns:a16="http://schemas.microsoft.com/office/drawing/2014/main" id="{976E4DCC-60CD-4B5B-9486-24D7CFBC543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858" name="Group 1857">
                <a:extLst>
                  <a:ext uri="{FF2B5EF4-FFF2-40B4-BE49-F238E27FC236}">
                    <a16:creationId xmlns:a16="http://schemas.microsoft.com/office/drawing/2014/main" id="{29869396-1FE6-47FE-9ABC-C488C18F2105}"/>
                  </a:ext>
                </a:extLst>
              </p:cNvPr>
              <p:cNvGrpSpPr/>
              <p:nvPr/>
            </p:nvGrpSpPr>
            <p:grpSpPr>
              <a:xfrm>
                <a:off x="4398198" y="1734697"/>
                <a:ext cx="264286" cy="258080"/>
                <a:chOff x="340137" y="2760312"/>
                <a:chExt cx="264286" cy="258080"/>
              </a:xfrm>
            </p:grpSpPr>
            <p:sp>
              <p:nvSpPr>
                <p:cNvPr id="1901" name="Rectangle 1900">
                  <a:extLst>
                    <a:ext uri="{FF2B5EF4-FFF2-40B4-BE49-F238E27FC236}">
                      <a16:creationId xmlns:a16="http://schemas.microsoft.com/office/drawing/2014/main" id="{9691290C-7579-41F1-AE9D-982F703C9FD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02" name="Parallelogram 1901">
                  <a:extLst>
                    <a:ext uri="{FF2B5EF4-FFF2-40B4-BE49-F238E27FC236}">
                      <a16:creationId xmlns:a16="http://schemas.microsoft.com/office/drawing/2014/main" id="{1A8DEDBE-F32B-4AD5-9D83-DBD330A5D7E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3" name="Parallelogram 1902">
                  <a:extLst>
                    <a:ext uri="{FF2B5EF4-FFF2-40B4-BE49-F238E27FC236}">
                      <a16:creationId xmlns:a16="http://schemas.microsoft.com/office/drawing/2014/main" id="{747DEE63-21CD-467C-9991-93F3BA422B8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4" name="Line 541">
                  <a:extLst>
                    <a:ext uri="{FF2B5EF4-FFF2-40B4-BE49-F238E27FC236}">
                      <a16:creationId xmlns:a16="http://schemas.microsoft.com/office/drawing/2014/main" id="{08AB22BC-BFA7-434E-8FA5-1FF9180216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5" name="Line 542">
                  <a:extLst>
                    <a:ext uri="{FF2B5EF4-FFF2-40B4-BE49-F238E27FC236}">
                      <a16:creationId xmlns:a16="http://schemas.microsoft.com/office/drawing/2014/main" id="{CE48B475-918A-4007-B9C9-A7C3B50FFA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6" name="Line 543">
                  <a:extLst>
                    <a:ext uri="{FF2B5EF4-FFF2-40B4-BE49-F238E27FC236}">
                      <a16:creationId xmlns:a16="http://schemas.microsoft.com/office/drawing/2014/main" id="{5314AF40-6264-4397-B5A3-E879AB4EE2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7" name="Line 544">
                  <a:extLst>
                    <a:ext uri="{FF2B5EF4-FFF2-40B4-BE49-F238E27FC236}">
                      <a16:creationId xmlns:a16="http://schemas.microsoft.com/office/drawing/2014/main" id="{414A380B-AFB3-4EF9-B677-2D7507B60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8" name="Line 545">
                  <a:extLst>
                    <a:ext uri="{FF2B5EF4-FFF2-40B4-BE49-F238E27FC236}">
                      <a16:creationId xmlns:a16="http://schemas.microsoft.com/office/drawing/2014/main" id="{071DAE29-987C-43AE-A918-28F03FA373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09" name="Group 1908">
                  <a:extLst>
                    <a:ext uri="{FF2B5EF4-FFF2-40B4-BE49-F238E27FC236}">
                      <a16:creationId xmlns:a16="http://schemas.microsoft.com/office/drawing/2014/main" id="{9400A551-11A1-47AA-A090-6B8491F34B8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910" name="Line 546">
                    <a:extLst>
                      <a:ext uri="{FF2B5EF4-FFF2-40B4-BE49-F238E27FC236}">
                        <a16:creationId xmlns:a16="http://schemas.microsoft.com/office/drawing/2014/main" id="{0D9EEB67-A1DE-4454-8471-497FA25BF5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11" name="Line 547">
                    <a:extLst>
                      <a:ext uri="{FF2B5EF4-FFF2-40B4-BE49-F238E27FC236}">
                        <a16:creationId xmlns:a16="http://schemas.microsoft.com/office/drawing/2014/main" id="{DADCD21F-F183-4DD0-B23A-4AABCB485E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12" name="Line 548">
                    <a:extLst>
                      <a:ext uri="{FF2B5EF4-FFF2-40B4-BE49-F238E27FC236}">
                        <a16:creationId xmlns:a16="http://schemas.microsoft.com/office/drawing/2014/main" id="{F602BC3E-3B81-49D3-BA03-4D2C5EBE66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13" name="Line 549">
                    <a:extLst>
                      <a:ext uri="{FF2B5EF4-FFF2-40B4-BE49-F238E27FC236}">
                        <a16:creationId xmlns:a16="http://schemas.microsoft.com/office/drawing/2014/main" id="{6784E943-AF85-4AC1-9BCD-F194DEBAF9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59" name="Group 1858">
                <a:extLst>
                  <a:ext uri="{FF2B5EF4-FFF2-40B4-BE49-F238E27FC236}">
                    <a16:creationId xmlns:a16="http://schemas.microsoft.com/office/drawing/2014/main" id="{EB7400C8-C0D5-49F1-8EF1-E8234E048FB7}"/>
                  </a:ext>
                </a:extLst>
              </p:cNvPr>
              <p:cNvGrpSpPr/>
              <p:nvPr/>
            </p:nvGrpSpPr>
            <p:grpSpPr>
              <a:xfrm>
                <a:off x="4322643" y="1805876"/>
                <a:ext cx="264286" cy="258080"/>
                <a:chOff x="340137" y="2760312"/>
                <a:chExt cx="264286" cy="258080"/>
              </a:xfrm>
            </p:grpSpPr>
            <p:sp>
              <p:nvSpPr>
                <p:cNvPr id="1888" name="Rectangle 1887">
                  <a:extLst>
                    <a:ext uri="{FF2B5EF4-FFF2-40B4-BE49-F238E27FC236}">
                      <a16:creationId xmlns:a16="http://schemas.microsoft.com/office/drawing/2014/main" id="{9EAA5D3B-E01C-43D6-B061-7F8736F70E2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89" name="Parallelogram 1888">
                  <a:extLst>
                    <a:ext uri="{FF2B5EF4-FFF2-40B4-BE49-F238E27FC236}">
                      <a16:creationId xmlns:a16="http://schemas.microsoft.com/office/drawing/2014/main" id="{1C480842-7F27-4A53-BA54-2C9AD12B3B0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0" name="Parallelogram 1889">
                  <a:extLst>
                    <a:ext uri="{FF2B5EF4-FFF2-40B4-BE49-F238E27FC236}">
                      <a16:creationId xmlns:a16="http://schemas.microsoft.com/office/drawing/2014/main" id="{14AB1895-93EC-4050-B7DD-6E3AE8BAD19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1" name="Line 541">
                  <a:extLst>
                    <a:ext uri="{FF2B5EF4-FFF2-40B4-BE49-F238E27FC236}">
                      <a16:creationId xmlns:a16="http://schemas.microsoft.com/office/drawing/2014/main" id="{2ABBBBB4-D448-429F-8C4B-6BC03ECA62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2" name="Line 542">
                  <a:extLst>
                    <a:ext uri="{FF2B5EF4-FFF2-40B4-BE49-F238E27FC236}">
                      <a16:creationId xmlns:a16="http://schemas.microsoft.com/office/drawing/2014/main" id="{07B89CAA-1D49-4ACB-9E86-D8CDFCED8D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3" name="Line 543">
                  <a:extLst>
                    <a:ext uri="{FF2B5EF4-FFF2-40B4-BE49-F238E27FC236}">
                      <a16:creationId xmlns:a16="http://schemas.microsoft.com/office/drawing/2014/main" id="{A70C1541-59B2-4967-A882-33BF0B2A76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4" name="Line 544">
                  <a:extLst>
                    <a:ext uri="{FF2B5EF4-FFF2-40B4-BE49-F238E27FC236}">
                      <a16:creationId xmlns:a16="http://schemas.microsoft.com/office/drawing/2014/main" id="{B25F0720-9AB6-46B6-A88B-F7901BA4CC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5" name="Line 545">
                  <a:extLst>
                    <a:ext uri="{FF2B5EF4-FFF2-40B4-BE49-F238E27FC236}">
                      <a16:creationId xmlns:a16="http://schemas.microsoft.com/office/drawing/2014/main" id="{051BAADE-A610-4FAB-835D-8C20B7D84F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896" name="Group 1895">
                  <a:extLst>
                    <a:ext uri="{FF2B5EF4-FFF2-40B4-BE49-F238E27FC236}">
                      <a16:creationId xmlns:a16="http://schemas.microsoft.com/office/drawing/2014/main" id="{362778C9-5D34-49F9-A844-4548932C788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897" name="Line 546">
                    <a:extLst>
                      <a:ext uri="{FF2B5EF4-FFF2-40B4-BE49-F238E27FC236}">
                        <a16:creationId xmlns:a16="http://schemas.microsoft.com/office/drawing/2014/main" id="{F140A662-E791-4B60-BDC4-562BE36520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98" name="Line 547">
                    <a:extLst>
                      <a:ext uri="{FF2B5EF4-FFF2-40B4-BE49-F238E27FC236}">
                        <a16:creationId xmlns:a16="http://schemas.microsoft.com/office/drawing/2014/main" id="{23426D93-D75E-4007-A83A-174F5D657B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99" name="Line 548">
                    <a:extLst>
                      <a:ext uri="{FF2B5EF4-FFF2-40B4-BE49-F238E27FC236}">
                        <a16:creationId xmlns:a16="http://schemas.microsoft.com/office/drawing/2014/main" id="{CA893B87-3392-4AE1-AB5C-AA422F13BC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00" name="Line 549">
                    <a:extLst>
                      <a:ext uri="{FF2B5EF4-FFF2-40B4-BE49-F238E27FC236}">
                        <a16:creationId xmlns:a16="http://schemas.microsoft.com/office/drawing/2014/main" id="{824D812A-49C4-448A-923F-7AD97CD0E3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60" name="Group 1859">
                <a:extLst>
                  <a:ext uri="{FF2B5EF4-FFF2-40B4-BE49-F238E27FC236}">
                    <a16:creationId xmlns:a16="http://schemas.microsoft.com/office/drawing/2014/main" id="{F1A96703-4DE3-4885-92C7-0A6E36479CFE}"/>
                  </a:ext>
                </a:extLst>
              </p:cNvPr>
              <p:cNvGrpSpPr/>
              <p:nvPr/>
            </p:nvGrpSpPr>
            <p:grpSpPr>
              <a:xfrm>
                <a:off x="4248056" y="1877838"/>
                <a:ext cx="264286" cy="258080"/>
                <a:chOff x="340137" y="2760312"/>
                <a:chExt cx="264286" cy="258080"/>
              </a:xfrm>
            </p:grpSpPr>
            <p:sp>
              <p:nvSpPr>
                <p:cNvPr id="1875" name="Rectangle 1874">
                  <a:extLst>
                    <a:ext uri="{FF2B5EF4-FFF2-40B4-BE49-F238E27FC236}">
                      <a16:creationId xmlns:a16="http://schemas.microsoft.com/office/drawing/2014/main" id="{BE14878C-1621-4B4F-9E56-3AD577AD1D9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76" name="Parallelogram 1875">
                  <a:extLst>
                    <a:ext uri="{FF2B5EF4-FFF2-40B4-BE49-F238E27FC236}">
                      <a16:creationId xmlns:a16="http://schemas.microsoft.com/office/drawing/2014/main" id="{68C255FD-5893-4C62-8379-E0BCD4DB988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7" name="Parallelogram 1876">
                  <a:extLst>
                    <a:ext uri="{FF2B5EF4-FFF2-40B4-BE49-F238E27FC236}">
                      <a16:creationId xmlns:a16="http://schemas.microsoft.com/office/drawing/2014/main" id="{9DEB161E-7401-4166-8599-44FD6FC8841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8" name="Line 541">
                  <a:extLst>
                    <a:ext uri="{FF2B5EF4-FFF2-40B4-BE49-F238E27FC236}">
                      <a16:creationId xmlns:a16="http://schemas.microsoft.com/office/drawing/2014/main" id="{218DCAB6-7253-47A9-9C7D-3A71004233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9" name="Line 542">
                  <a:extLst>
                    <a:ext uri="{FF2B5EF4-FFF2-40B4-BE49-F238E27FC236}">
                      <a16:creationId xmlns:a16="http://schemas.microsoft.com/office/drawing/2014/main" id="{DAD86F3C-853B-4FE1-898B-B457059F4C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0" name="Line 543">
                  <a:extLst>
                    <a:ext uri="{FF2B5EF4-FFF2-40B4-BE49-F238E27FC236}">
                      <a16:creationId xmlns:a16="http://schemas.microsoft.com/office/drawing/2014/main" id="{A88C5E1C-091E-4853-89E4-67A8E6EF2C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1" name="Line 544">
                  <a:extLst>
                    <a:ext uri="{FF2B5EF4-FFF2-40B4-BE49-F238E27FC236}">
                      <a16:creationId xmlns:a16="http://schemas.microsoft.com/office/drawing/2014/main" id="{7745936E-E417-4131-9C89-BD271613F9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2" name="Line 545">
                  <a:extLst>
                    <a:ext uri="{FF2B5EF4-FFF2-40B4-BE49-F238E27FC236}">
                      <a16:creationId xmlns:a16="http://schemas.microsoft.com/office/drawing/2014/main" id="{4130F415-D3D0-4949-A1B3-F08D78A10F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883" name="Group 1882">
                  <a:extLst>
                    <a:ext uri="{FF2B5EF4-FFF2-40B4-BE49-F238E27FC236}">
                      <a16:creationId xmlns:a16="http://schemas.microsoft.com/office/drawing/2014/main" id="{F7EB4218-DFD9-4F4B-B092-2501C1B83C6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884" name="Line 546">
                    <a:extLst>
                      <a:ext uri="{FF2B5EF4-FFF2-40B4-BE49-F238E27FC236}">
                        <a16:creationId xmlns:a16="http://schemas.microsoft.com/office/drawing/2014/main" id="{5AE72DE6-C921-4DA0-9C74-48949C359C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85" name="Line 547">
                    <a:extLst>
                      <a:ext uri="{FF2B5EF4-FFF2-40B4-BE49-F238E27FC236}">
                        <a16:creationId xmlns:a16="http://schemas.microsoft.com/office/drawing/2014/main" id="{9C4E69E9-5479-40E2-AC7A-AD8B908AD3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86" name="Line 548">
                    <a:extLst>
                      <a:ext uri="{FF2B5EF4-FFF2-40B4-BE49-F238E27FC236}">
                        <a16:creationId xmlns:a16="http://schemas.microsoft.com/office/drawing/2014/main" id="{6129148C-3E4F-46BB-AD9C-34CC9F97EE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87" name="Line 549">
                    <a:extLst>
                      <a:ext uri="{FF2B5EF4-FFF2-40B4-BE49-F238E27FC236}">
                        <a16:creationId xmlns:a16="http://schemas.microsoft.com/office/drawing/2014/main" id="{ACDB23E9-3804-4237-8964-8C0B9B5E94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61" name="Group 1860">
                <a:extLst>
                  <a:ext uri="{FF2B5EF4-FFF2-40B4-BE49-F238E27FC236}">
                    <a16:creationId xmlns:a16="http://schemas.microsoft.com/office/drawing/2014/main" id="{0D112448-31A9-4727-808B-9BB3ACCBCDD4}"/>
                  </a:ext>
                </a:extLst>
              </p:cNvPr>
              <p:cNvGrpSpPr/>
              <p:nvPr/>
            </p:nvGrpSpPr>
            <p:grpSpPr>
              <a:xfrm>
                <a:off x="4173008" y="1945568"/>
                <a:ext cx="264286" cy="258080"/>
                <a:chOff x="340137" y="2760312"/>
                <a:chExt cx="264286" cy="258080"/>
              </a:xfrm>
            </p:grpSpPr>
            <p:sp>
              <p:nvSpPr>
                <p:cNvPr id="1862" name="Rectangle 1861">
                  <a:extLst>
                    <a:ext uri="{FF2B5EF4-FFF2-40B4-BE49-F238E27FC236}">
                      <a16:creationId xmlns:a16="http://schemas.microsoft.com/office/drawing/2014/main" id="{EA328D47-0F62-4386-BE09-6DB8351B0AD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63" name="Parallelogram 1862">
                  <a:extLst>
                    <a:ext uri="{FF2B5EF4-FFF2-40B4-BE49-F238E27FC236}">
                      <a16:creationId xmlns:a16="http://schemas.microsoft.com/office/drawing/2014/main" id="{5B7E59FE-6572-4738-A2FA-96E844BD2BE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4" name="Parallelogram 1863">
                  <a:extLst>
                    <a:ext uri="{FF2B5EF4-FFF2-40B4-BE49-F238E27FC236}">
                      <a16:creationId xmlns:a16="http://schemas.microsoft.com/office/drawing/2014/main" id="{C22DAE2F-10E5-49DE-BD86-2BD72B68E26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5" name="Line 541">
                  <a:extLst>
                    <a:ext uri="{FF2B5EF4-FFF2-40B4-BE49-F238E27FC236}">
                      <a16:creationId xmlns:a16="http://schemas.microsoft.com/office/drawing/2014/main" id="{8C01DE26-1232-4827-8315-EBA622898B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6" name="Line 542">
                  <a:extLst>
                    <a:ext uri="{FF2B5EF4-FFF2-40B4-BE49-F238E27FC236}">
                      <a16:creationId xmlns:a16="http://schemas.microsoft.com/office/drawing/2014/main" id="{6FCC385E-8FED-437E-854E-CE828E7347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7" name="Line 543">
                  <a:extLst>
                    <a:ext uri="{FF2B5EF4-FFF2-40B4-BE49-F238E27FC236}">
                      <a16:creationId xmlns:a16="http://schemas.microsoft.com/office/drawing/2014/main" id="{69C9F3B3-28D4-4AB2-91E8-74FD3BBA4F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8" name="Line 544">
                  <a:extLst>
                    <a:ext uri="{FF2B5EF4-FFF2-40B4-BE49-F238E27FC236}">
                      <a16:creationId xmlns:a16="http://schemas.microsoft.com/office/drawing/2014/main" id="{3E37CD1E-073A-4EAA-93A9-488C83D8FF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9" name="Line 545">
                  <a:extLst>
                    <a:ext uri="{FF2B5EF4-FFF2-40B4-BE49-F238E27FC236}">
                      <a16:creationId xmlns:a16="http://schemas.microsoft.com/office/drawing/2014/main" id="{5FE05ACA-6EF8-4D30-BEB9-81A480760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870" name="Group 1869">
                  <a:extLst>
                    <a:ext uri="{FF2B5EF4-FFF2-40B4-BE49-F238E27FC236}">
                      <a16:creationId xmlns:a16="http://schemas.microsoft.com/office/drawing/2014/main" id="{E69D8745-01E6-43F7-993F-E0036237C67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1871" name="Line 546">
                    <a:extLst>
                      <a:ext uri="{FF2B5EF4-FFF2-40B4-BE49-F238E27FC236}">
                        <a16:creationId xmlns:a16="http://schemas.microsoft.com/office/drawing/2014/main" id="{3DDF6BC3-59F7-4C2A-93FF-2790BC97603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72" name="Line 547">
                    <a:extLst>
                      <a:ext uri="{FF2B5EF4-FFF2-40B4-BE49-F238E27FC236}">
                        <a16:creationId xmlns:a16="http://schemas.microsoft.com/office/drawing/2014/main" id="{8D2E7B08-DFE7-4E49-8269-CFF85131F85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73" name="Line 548">
                    <a:extLst>
                      <a:ext uri="{FF2B5EF4-FFF2-40B4-BE49-F238E27FC236}">
                        <a16:creationId xmlns:a16="http://schemas.microsoft.com/office/drawing/2014/main" id="{66F9189B-E41D-4DB9-A4DC-93FF44BCAC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74" name="Line 549">
                    <a:extLst>
                      <a:ext uri="{FF2B5EF4-FFF2-40B4-BE49-F238E27FC236}">
                        <a16:creationId xmlns:a16="http://schemas.microsoft.com/office/drawing/2014/main" id="{1591B9E0-B74F-4D31-A431-1DF253C685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798" name="Group 1797">
              <a:extLst>
                <a:ext uri="{FF2B5EF4-FFF2-40B4-BE49-F238E27FC236}">
                  <a16:creationId xmlns:a16="http://schemas.microsoft.com/office/drawing/2014/main" id="{89BC75D2-8DBC-4968-8FD5-1E67D22D5E2B}"/>
                </a:ext>
              </a:extLst>
            </p:cNvPr>
            <p:cNvGrpSpPr/>
            <p:nvPr/>
          </p:nvGrpSpPr>
          <p:grpSpPr>
            <a:xfrm>
              <a:off x="6307771" y="1721539"/>
              <a:ext cx="264286" cy="258080"/>
              <a:chOff x="340137" y="2760312"/>
              <a:chExt cx="264286" cy="258080"/>
            </a:xfrm>
          </p:grpSpPr>
          <p:sp>
            <p:nvSpPr>
              <p:cNvPr id="1841" name="Rectangle 1840">
                <a:extLst>
                  <a:ext uri="{FF2B5EF4-FFF2-40B4-BE49-F238E27FC236}">
                    <a16:creationId xmlns:a16="http://schemas.microsoft.com/office/drawing/2014/main" id="{52663FD4-9221-4696-A7AE-7CA55D710A8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42" name="Parallelogram 1841">
                <a:extLst>
                  <a:ext uri="{FF2B5EF4-FFF2-40B4-BE49-F238E27FC236}">
                    <a16:creationId xmlns:a16="http://schemas.microsoft.com/office/drawing/2014/main" id="{BA2D5DA7-2C9E-4518-BDC4-1BCC41461EA6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3" name="Parallelogram 1842">
                <a:extLst>
                  <a:ext uri="{FF2B5EF4-FFF2-40B4-BE49-F238E27FC236}">
                    <a16:creationId xmlns:a16="http://schemas.microsoft.com/office/drawing/2014/main" id="{96E6EEEF-ADD5-4612-A88A-E9417FBC431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4" name="Line 541">
                <a:extLst>
                  <a:ext uri="{FF2B5EF4-FFF2-40B4-BE49-F238E27FC236}">
                    <a16:creationId xmlns:a16="http://schemas.microsoft.com/office/drawing/2014/main" id="{C9ED006C-46C6-45DD-8826-67C4D84F60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" name="Line 542">
                <a:extLst>
                  <a:ext uri="{FF2B5EF4-FFF2-40B4-BE49-F238E27FC236}">
                    <a16:creationId xmlns:a16="http://schemas.microsoft.com/office/drawing/2014/main" id="{9AB5BD4E-C765-415D-93CD-D18441F0A7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" name="Line 543">
                <a:extLst>
                  <a:ext uri="{FF2B5EF4-FFF2-40B4-BE49-F238E27FC236}">
                    <a16:creationId xmlns:a16="http://schemas.microsoft.com/office/drawing/2014/main" id="{E4DCC7DD-901C-490F-8094-25DBC97D5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" name="Line 544">
                <a:extLst>
                  <a:ext uri="{FF2B5EF4-FFF2-40B4-BE49-F238E27FC236}">
                    <a16:creationId xmlns:a16="http://schemas.microsoft.com/office/drawing/2014/main" id="{863CDCD7-4F4B-4136-9301-6203EAF760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" name="Line 545">
                <a:extLst>
                  <a:ext uri="{FF2B5EF4-FFF2-40B4-BE49-F238E27FC236}">
                    <a16:creationId xmlns:a16="http://schemas.microsoft.com/office/drawing/2014/main" id="{0A767AD6-D7CA-49A1-BCA8-65DD377EDE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49" name="Group 1848">
                <a:extLst>
                  <a:ext uri="{FF2B5EF4-FFF2-40B4-BE49-F238E27FC236}">
                    <a16:creationId xmlns:a16="http://schemas.microsoft.com/office/drawing/2014/main" id="{80ECF5B9-4F7A-4385-A748-FC74B5114AC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850" name="Line 546">
                  <a:extLst>
                    <a:ext uri="{FF2B5EF4-FFF2-40B4-BE49-F238E27FC236}">
                      <a16:creationId xmlns:a16="http://schemas.microsoft.com/office/drawing/2014/main" id="{F49C82A1-7EC3-4999-B28C-EAFBC85624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" name="Line 547">
                  <a:extLst>
                    <a:ext uri="{FF2B5EF4-FFF2-40B4-BE49-F238E27FC236}">
                      <a16:creationId xmlns:a16="http://schemas.microsoft.com/office/drawing/2014/main" id="{A5FC48BD-76FB-473C-A8D0-92AA1BBA7B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" name="Line 548">
                  <a:extLst>
                    <a:ext uri="{FF2B5EF4-FFF2-40B4-BE49-F238E27FC236}">
                      <a16:creationId xmlns:a16="http://schemas.microsoft.com/office/drawing/2014/main" id="{A44E3ED1-835C-426B-9B87-F1BD50131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" name="Line 549">
                  <a:extLst>
                    <a:ext uri="{FF2B5EF4-FFF2-40B4-BE49-F238E27FC236}">
                      <a16:creationId xmlns:a16="http://schemas.microsoft.com/office/drawing/2014/main" id="{6BA46077-2E91-4E1C-84B7-BCC001F120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9" name="Group 1798">
              <a:extLst>
                <a:ext uri="{FF2B5EF4-FFF2-40B4-BE49-F238E27FC236}">
                  <a16:creationId xmlns:a16="http://schemas.microsoft.com/office/drawing/2014/main" id="{01A9B2C2-16AC-4F1D-86CB-A506289FD486}"/>
                </a:ext>
              </a:extLst>
            </p:cNvPr>
            <p:cNvGrpSpPr/>
            <p:nvPr/>
          </p:nvGrpSpPr>
          <p:grpSpPr>
            <a:xfrm>
              <a:off x="6233752" y="1789908"/>
              <a:ext cx="264286" cy="258080"/>
              <a:chOff x="340137" y="2760312"/>
              <a:chExt cx="264286" cy="258080"/>
            </a:xfrm>
          </p:grpSpPr>
          <p:sp>
            <p:nvSpPr>
              <p:cNvPr id="1828" name="Rectangle 1827">
                <a:extLst>
                  <a:ext uri="{FF2B5EF4-FFF2-40B4-BE49-F238E27FC236}">
                    <a16:creationId xmlns:a16="http://schemas.microsoft.com/office/drawing/2014/main" id="{61D3A3DF-16DD-4702-8F67-32077D2CE671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29" name="Parallelogram 1828">
                <a:extLst>
                  <a:ext uri="{FF2B5EF4-FFF2-40B4-BE49-F238E27FC236}">
                    <a16:creationId xmlns:a16="http://schemas.microsoft.com/office/drawing/2014/main" id="{37EBF6B7-18F8-42F0-95D1-B5DE0D7E47F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0" name="Parallelogram 1829">
                <a:extLst>
                  <a:ext uri="{FF2B5EF4-FFF2-40B4-BE49-F238E27FC236}">
                    <a16:creationId xmlns:a16="http://schemas.microsoft.com/office/drawing/2014/main" id="{C055455E-E009-4D83-ACFA-D08A275D929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1" name="Line 541">
                <a:extLst>
                  <a:ext uri="{FF2B5EF4-FFF2-40B4-BE49-F238E27FC236}">
                    <a16:creationId xmlns:a16="http://schemas.microsoft.com/office/drawing/2014/main" id="{5BF525F4-7486-442D-94F9-81C7F8D05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2" name="Line 542">
                <a:extLst>
                  <a:ext uri="{FF2B5EF4-FFF2-40B4-BE49-F238E27FC236}">
                    <a16:creationId xmlns:a16="http://schemas.microsoft.com/office/drawing/2014/main" id="{74F5AB19-7542-4154-AF21-2C5EA86D80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3" name="Line 543">
                <a:extLst>
                  <a:ext uri="{FF2B5EF4-FFF2-40B4-BE49-F238E27FC236}">
                    <a16:creationId xmlns:a16="http://schemas.microsoft.com/office/drawing/2014/main" id="{67DA729E-7B99-47CB-B5E1-E8176F70E9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4" name="Line 544">
                <a:extLst>
                  <a:ext uri="{FF2B5EF4-FFF2-40B4-BE49-F238E27FC236}">
                    <a16:creationId xmlns:a16="http://schemas.microsoft.com/office/drawing/2014/main" id="{908312C1-2F90-4A2B-A2AE-C7FF3A60C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5" name="Line 545">
                <a:extLst>
                  <a:ext uri="{FF2B5EF4-FFF2-40B4-BE49-F238E27FC236}">
                    <a16:creationId xmlns:a16="http://schemas.microsoft.com/office/drawing/2014/main" id="{322A422F-B7FF-4F8B-A689-E2CB00C06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36" name="Group 1835">
                <a:extLst>
                  <a:ext uri="{FF2B5EF4-FFF2-40B4-BE49-F238E27FC236}">
                    <a16:creationId xmlns:a16="http://schemas.microsoft.com/office/drawing/2014/main" id="{0173CF39-8B1A-43A2-9C72-E99309AB151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837" name="Line 546">
                  <a:extLst>
                    <a:ext uri="{FF2B5EF4-FFF2-40B4-BE49-F238E27FC236}">
                      <a16:creationId xmlns:a16="http://schemas.microsoft.com/office/drawing/2014/main" id="{E08507FB-A0DA-4F3F-9D3F-5D7A4EA863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8" name="Line 547">
                  <a:extLst>
                    <a:ext uri="{FF2B5EF4-FFF2-40B4-BE49-F238E27FC236}">
                      <a16:creationId xmlns:a16="http://schemas.microsoft.com/office/drawing/2014/main" id="{D551B03D-77CE-4120-9CB6-70EC57794A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9" name="Line 548">
                  <a:extLst>
                    <a:ext uri="{FF2B5EF4-FFF2-40B4-BE49-F238E27FC236}">
                      <a16:creationId xmlns:a16="http://schemas.microsoft.com/office/drawing/2014/main" id="{64CA2573-1D83-4741-A3DA-230F315700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0" name="Line 549">
                  <a:extLst>
                    <a:ext uri="{FF2B5EF4-FFF2-40B4-BE49-F238E27FC236}">
                      <a16:creationId xmlns:a16="http://schemas.microsoft.com/office/drawing/2014/main" id="{96A3E8B1-4384-4FDB-9476-31B3887ECE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00" name="Group 1799">
              <a:extLst>
                <a:ext uri="{FF2B5EF4-FFF2-40B4-BE49-F238E27FC236}">
                  <a16:creationId xmlns:a16="http://schemas.microsoft.com/office/drawing/2014/main" id="{EC463C9F-E512-4F7D-BBBB-660870D82C30}"/>
                </a:ext>
              </a:extLst>
            </p:cNvPr>
            <p:cNvGrpSpPr/>
            <p:nvPr/>
          </p:nvGrpSpPr>
          <p:grpSpPr>
            <a:xfrm>
              <a:off x="6165412" y="1857762"/>
              <a:ext cx="264286" cy="258080"/>
              <a:chOff x="340137" y="2760312"/>
              <a:chExt cx="264286" cy="258080"/>
            </a:xfrm>
          </p:grpSpPr>
          <p:sp>
            <p:nvSpPr>
              <p:cNvPr id="1815" name="Rectangle 1814">
                <a:extLst>
                  <a:ext uri="{FF2B5EF4-FFF2-40B4-BE49-F238E27FC236}">
                    <a16:creationId xmlns:a16="http://schemas.microsoft.com/office/drawing/2014/main" id="{D3E4473C-15A4-4E7F-A41A-AC7B19F39920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16" name="Parallelogram 1815">
                <a:extLst>
                  <a:ext uri="{FF2B5EF4-FFF2-40B4-BE49-F238E27FC236}">
                    <a16:creationId xmlns:a16="http://schemas.microsoft.com/office/drawing/2014/main" id="{ECB7F3EA-2D7A-450F-AD5B-467B54D63D9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7" name="Parallelogram 1816">
                <a:extLst>
                  <a:ext uri="{FF2B5EF4-FFF2-40B4-BE49-F238E27FC236}">
                    <a16:creationId xmlns:a16="http://schemas.microsoft.com/office/drawing/2014/main" id="{9481D897-C0A8-4A17-A7BE-DBD6BCA1AE6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8" name="Line 541">
                <a:extLst>
                  <a:ext uri="{FF2B5EF4-FFF2-40B4-BE49-F238E27FC236}">
                    <a16:creationId xmlns:a16="http://schemas.microsoft.com/office/drawing/2014/main" id="{23D78629-53E5-438C-97B5-7E0468CC6E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9" name="Line 542">
                <a:extLst>
                  <a:ext uri="{FF2B5EF4-FFF2-40B4-BE49-F238E27FC236}">
                    <a16:creationId xmlns:a16="http://schemas.microsoft.com/office/drawing/2014/main" id="{3464D9CA-B621-470E-936A-0F6807B021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0" name="Line 543">
                <a:extLst>
                  <a:ext uri="{FF2B5EF4-FFF2-40B4-BE49-F238E27FC236}">
                    <a16:creationId xmlns:a16="http://schemas.microsoft.com/office/drawing/2014/main" id="{F79B894E-521C-406A-81ED-BA3E0AD7A1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1" name="Line 544">
                <a:extLst>
                  <a:ext uri="{FF2B5EF4-FFF2-40B4-BE49-F238E27FC236}">
                    <a16:creationId xmlns:a16="http://schemas.microsoft.com/office/drawing/2014/main" id="{9CDE5732-5A20-40FA-AFBB-E7863C424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" name="Line 545">
                <a:extLst>
                  <a:ext uri="{FF2B5EF4-FFF2-40B4-BE49-F238E27FC236}">
                    <a16:creationId xmlns:a16="http://schemas.microsoft.com/office/drawing/2014/main" id="{7026DCD7-9C95-48E0-9047-E5DABAA3E5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23" name="Group 1822">
                <a:extLst>
                  <a:ext uri="{FF2B5EF4-FFF2-40B4-BE49-F238E27FC236}">
                    <a16:creationId xmlns:a16="http://schemas.microsoft.com/office/drawing/2014/main" id="{BCFCB95D-382A-460D-8BE5-4411427E0F5F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824" name="Line 546">
                  <a:extLst>
                    <a:ext uri="{FF2B5EF4-FFF2-40B4-BE49-F238E27FC236}">
                      <a16:creationId xmlns:a16="http://schemas.microsoft.com/office/drawing/2014/main" id="{213B0E4D-B7DC-4232-8108-049E789C89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5" name="Line 547">
                  <a:extLst>
                    <a:ext uri="{FF2B5EF4-FFF2-40B4-BE49-F238E27FC236}">
                      <a16:creationId xmlns:a16="http://schemas.microsoft.com/office/drawing/2014/main" id="{6615091F-C55A-4077-8435-A5D139D3AB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6" name="Line 548">
                  <a:extLst>
                    <a:ext uri="{FF2B5EF4-FFF2-40B4-BE49-F238E27FC236}">
                      <a16:creationId xmlns:a16="http://schemas.microsoft.com/office/drawing/2014/main" id="{CBD28D1C-B7A3-42EE-8F8C-9B6D30DFEA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7" name="Line 549">
                  <a:extLst>
                    <a:ext uri="{FF2B5EF4-FFF2-40B4-BE49-F238E27FC236}">
                      <a16:creationId xmlns:a16="http://schemas.microsoft.com/office/drawing/2014/main" id="{009F6017-06B7-4F4E-B2C6-6CF9B2EA47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01" name="Group 1800">
              <a:extLst>
                <a:ext uri="{FF2B5EF4-FFF2-40B4-BE49-F238E27FC236}">
                  <a16:creationId xmlns:a16="http://schemas.microsoft.com/office/drawing/2014/main" id="{0B1A3335-38FA-4801-B720-D1AC8F5ED2B3}"/>
                </a:ext>
              </a:extLst>
            </p:cNvPr>
            <p:cNvGrpSpPr/>
            <p:nvPr/>
          </p:nvGrpSpPr>
          <p:grpSpPr>
            <a:xfrm>
              <a:off x="6096568" y="1923761"/>
              <a:ext cx="264286" cy="258080"/>
              <a:chOff x="340137" y="2760312"/>
              <a:chExt cx="264286" cy="258080"/>
            </a:xfrm>
          </p:grpSpPr>
          <p:sp>
            <p:nvSpPr>
              <p:cNvPr id="1802" name="Rectangle 1801">
                <a:extLst>
                  <a:ext uri="{FF2B5EF4-FFF2-40B4-BE49-F238E27FC236}">
                    <a16:creationId xmlns:a16="http://schemas.microsoft.com/office/drawing/2014/main" id="{9C952D15-E9DF-430F-BAAD-68FD8039E80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03" name="Parallelogram 1802">
                <a:extLst>
                  <a:ext uri="{FF2B5EF4-FFF2-40B4-BE49-F238E27FC236}">
                    <a16:creationId xmlns:a16="http://schemas.microsoft.com/office/drawing/2014/main" id="{C6E1BCAD-BF7E-4C12-BDFC-2DE6CF36463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4" name="Parallelogram 1803">
                <a:extLst>
                  <a:ext uri="{FF2B5EF4-FFF2-40B4-BE49-F238E27FC236}">
                    <a16:creationId xmlns:a16="http://schemas.microsoft.com/office/drawing/2014/main" id="{422A67CD-5A4F-4316-9644-189917073CD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5" name="Line 541">
                <a:extLst>
                  <a:ext uri="{FF2B5EF4-FFF2-40B4-BE49-F238E27FC236}">
                    <a16:creationId xmlns:a16="http://schemas.microsoft.com/office/drawing/2014/main" id="{6FF384E9-0369-4579-9CEF-CD4F5CDDC3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6" name="Line 542">
                <a:extLst>
                  <a:ext uri="{FF2B5EF4-FFF2-40B4-BE49-F238E27FC236}">
                    <a16:creationId xmlns:a16="http://schemas.microsoft.com/office/drawing/2014/main" id="{22C5F3D3-E6F9-463C-9732-5B8100CA69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7" name="Line 543">
                <a:extLst>
                  <a:ext uri="{FF2B5EF4-FFF2-40B4-BE49-F238E27FC236}">
                    <a16:creationId xmlns:a16="http://schemas.microsoft.com/office/drawing/2014/main" id="{44033EB9-C012-4E11-A7DD-B00C22127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8" name="Line 544">
                <a:extLst>
                  <a:ext uri="{FF2B5EF4-FFF2-40B4-BE49-F238E27FC236}">
                    <a16:creationId xmlns:a16="http://schemas.microsoft.com/office/drawing/2014/main" id="{90D43733-E76D-43DF-BDD2-4DBEB1529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9" name="Line 545">
                <a:extLst>
                  <a:ext uri="{FF2B5EF4-FFF2-40B4-BE49-F238E27FC236}">
                    <a16:creationId xmlns:a16="http://schemas.microsoft.com/office/drawing/2014/main" id="{CD016B3F-C5FB-4D82-A7C8-69C651A572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10" name="Group 1809">
                <a:extLst>
                  <a:ext uri="{FF2B5EF4-FFF2-40B4-BE49-F238E27FC236}">
                    <a16:creationId xmlns:a16="http://schemas.microsoft.com/office/drawing/2014/main" id="{1B489B67-159D-4CAB-84B1-7172C87C9EB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1811" name="Line 546">
                  <a:extLst>
                    <a:ext uri="{FF2B5EF4-FFF2-40B4-BE49-F238E27FC236}">
                      <a16:creationId xmlns:a16="http://schemas.microsoft.com/office/drawing/2014/main" id="{8B899600-4896-4C2A-81B2-4176ADF5F7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2" name="Line 547">
                  <a:extLst>
                    <a:ext uri="{FF2B5EF4-FFF2-40B4-BE49-F238E27FC236}">
                      <a16:creationId xmlns:a16="http://schemas.microsoft.com/office/drawing/2014/main" id="{A5616344-8EC3-4398-8E4E-D1DC6AFD2B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3" name="Line 548">
                  <a:extLst>
                    <a:ext uri="{FF2B5EF4-FFF2-40B4-BE49-F238E27FC236}">
                      <a16:creationId xmlns:a16="http://schemas.microsoft.com/office/drawing/2014/main" id="{65804DC9-4130-4007-8F5B-AE569C5839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4" name="Line 549">
                  <a:extLst>
                    <a:ext uri="{FF2B5EF4-FFF2-40B4-BE49-F238E27FC236}">
                      <a16:creationId xmlns:a16="http://schemas.microsoft.com/office/drawing/2014/main" id="{E4D92696-5FB2-4CEA-8A46-BCE6D35BDE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144" name="Group 2143">
            <a:extLst>
              <a:ext uri="{FF2B5EF4-FFF2-40B4-BE49-F238E27FC236}">
                <a16:creationId xmlns:a16="http://schemas.microsoft.com/office/drawing/2014/main" id="{8647888D-904B-4B47-AB1A-D15A4A09BE79}"/>
              </a:ext>
            </a:extLst>
          </p:cNvPr>
          <p:cNvGrpSpPr/>
          <p:nvPr/>
        </p:nvGrpSpPr>
        <p:grpSpPr>
          <a:xfrm>
            <a:off x="6003060" y="1993798"/>
            <a:ext cx="1252812" cy="539641"/>
            <a:chOff x="5393655" y="1645104"/>
            <a:chExt cx="1252812" cy="539641"/>
          </a:xfrm>
        </p:grpSpPr>
        <p:grpSp>
          <p:nvGrpSpPr>
            <p:cNvPr id="2145" name="Group 2144">
              <a:extLst>
                <a:ext uri="{FF2B5EF4-FFF2-40B4-BE49-F238E27FC236}">
                  <a16:creationId xmlns:a16="http://schemas.microsoft.com/office/drawing/2014/main" id="{635FB242-4B89-4DCE-894C-D9661CFAD7F7}"/>
                </a:ext>
              </a:extLst>
            </p:cNvPr>
            <p:cNvGrpSpPr/>
            <p:nvPr/>
          </p:nvGrpSpPr>
          <p:grpSpPr>
            <a:xfrm>
              <a:off x="5669704" y="1645872"/>
              <a:ext cx="264286" cy="258080"/>
              <a:chOff x="340137" y="2760312"/>
              <a:chExt cx="264286" cy="258080"/>
            </a:xfrm>
          </p:grpSpPr>
          <p:sp>
            <p:nvSpPr>
              <p:cNvPr id="2484" name="Rectangle 2483">
                <a:extLst>
                  <a:ext uri="{FF2B5EF4-FFF2-40B4-BE49-F238E27FC236}">
                    <a16:creationId xmlns:a16="http://schemas.microsoft.com/office/drawing/2014/main" id="{6DA3F863-7615-485A-BA3E-4A0A36CF210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85" name="Parallelogram 2484">
                <a:extLst>
                  <a:ext uri="{FF2B5EF4-FFF2-40B4-BE49-F238E27FC236}">
                    <a16:creationId xmlns:a16="http://schemas.microsoft.com/office/drawing/2014/main" id="{02CF1E9B-2446-4F94-80CC-E8A30BCB9420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6" name="Parallelogram 2485">
                <a:extLst>
                  <a:ext uri="{FF2B5EF4-FFF2-40B4-BE49-F238E27FC236}">
                    <a16:creationId xmlns:a16="http://schemas.microsoft.com/office/drawing/2014/main" id="{3755F7D3-BB3A-4884-BFED-2A745E70138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7" name="Line 541">
                <a:extLst>
                  <a:ext uri="{FF2B5EF4-FFF2-40B4-BE49-F238E27FC236}">
                    <a16:creationId xmlns:a16="http://schemas.microsoft.com/office/drawing/2014/main" id="{BC162D1B-DFC4-4941-9637-71787830CE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" name="Line 542">
                <a:extLst>
                  <a:ext uri="{FF2B5EF4-FFF2-40B4-BE49-F238E27FC236}">
                    <a16:creationId xmlns:a16="http://schemas.microsoft.com/office/drawing/2014/main" id="{428BFE11-D994-475B-BFE4-E09817961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9" name="Line 543">
                <a:extLst>
                  <a:ext uri="{FF2B5EF4-FFF2-40B4-BE49-F238E27FC236}">
                    <a16:creationId xmlns:a16="http://schemas.microsoft.com/office/drawing/2014/main" id="{91314766-D451-4CB5-9D3F-723B4CFB65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0" name="Line 544">
                <a:extLst>
                  <a:ext uri="{FF2B5EF4-FFF2-40B4-BE49-F238E27FC236}">
                    <a16:creationId xmlns:a16="http://schemas.microsoft.com/office/drawing/2014/main" id="{2C00C6F0-EE7F-460C-8BB7-66802BD63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1" name="Line 545">
                <a:extLst>
                  <a:ext uri="{FF2B5EF4-FFF2-40B4-BE49-F238E27FC236}">
                    <a16:creationId xmlns:a16="http://schemas.microsoft.com/office/drawing/2014/main" id="{D6205EDF-DDCB-4B52-8AA6-9D5408F92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92" name="Group 2491">
                <a:extLst>
                  <a:ext uri="{FF2B5EF4-FFF2-40B4-BE49-F238E27FC236}">
                    <a16:creationId xmlns:a16="http://schemas.microsoft.com/office/drawing/2014/main" id="{C2949D05-AC53-4432-9226-73A20FC8F151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493" name="Line 546">
                  <a:extLst>
                    <a:ext uri="{FF2B5EF4-FFF2-40B4-BE49-F238E27FC236}">
                      <a16:creationId xmlns:a16="http://schemas.microsoft.com/office/drawing/2014/main" id="{EF6C04A8-785F-436B-8477-123E776C8F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4" name="Line 547">
                  <a:extLst>
                    <a:ext uri="{FF2B5EF4-FFF2-40B4-BE49-F238E27FC236}">
                      <a16:creationId xmlns:a16="http://schemas.microsoft.com/office/drawing/2014/main" id="{0E69DD33-4906-40CC-B807-0A7363B577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5" name="Line 548">
                  <a:extLst>
                    <a:ext uri="{FF2B5EF4-FFF2-40B4-BE49-F238E27FC236}">
                      <a16:creationId xmlns:a16="http://schemas.microsoft.com/office/drawing/2014/main" id="{A7C3447E-0623-4E23-8111-5458CF8CE9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6" name="Line 549">
                  <a:extLst>
                    <a:ext uri="{FF2B5EF4-FFF2-40B4-BE49-F238E27FC236}">
                      <a16:creationId xmlns:a16="http://schemas.microsoft.com/office/drawing/2014/main" id="{5C9AC6BE-C478-492B-9787-1CF21D4F2D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6" name="Group 2145">
              <a:extLst>
                <a:ext uri="{FF2B5EF4-FFF2-40B4-BE49-F238E27FC236}">
                  <a16:creationId xmlns:a16="http://schemas.microsoft.com/office/drawing/2014/main" id="{49A67503-1628-4A13-B7A8-C4CAA09A1706}"/>
                </a:ext>
              </a:extLst>
            </p:cNvPr>
            <p:cNvGrpSpPr/>
            <p:nvPr/>
          </p:nvGrpSpPr>
          <p:grpSpPr>
            <a:xfrm>
              <a:off x="5841028" y="1645104"/>
              <a:ext cx="264286" cy="258080"/>
              <a:chOff x="340137" y="2760312"/>
              <a:chExt cx="264286" cy="258080"/>
            </a:xfrm>
          </p:grpSpPr>
          <p:sp>
            <p:nvSpPr>
              <p:cNvPr id="2471" name="Rectangle 2470">
                <a:extLst>
                  <a:ext uri="{FF2B5EF4-FFF2-40B4-BE49-F238E27FC236}">
                    <a16:creationId xmlns:a16="http://schemas.microsoft.com/office/drawing/2014/main" id="{EFB280FE-2147-4349-B18C-963DEB56079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72" name="Parallelogram 2471">
                <a:extLst>
                  <a:ext uri="{FF2B5EF4-FFF2-40B4-BE49-F238E27FC236}">
                    <a16:creationId xmlns:a16="http://schemas.microsoft.com/office/drawing/2014/main" id="{657F332F-09DB-4DE6-A156-98ECED64C823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3" name="Parallelogram 2472">
                <a:extLst>
                  <a:ext uri="{FF2B5EF4-FFF2-40B4-BE49-F238E27FC236}">
                    <a16:creationId xmlns:a16="http://schemas.microsoft.com/office/drawing/2014/main" id="{0887FE4E-EEC1-41CF-B427-DABC35A50F11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4" name="Line 541">
                <a:extLst>
                  <a:ext uri="{FF2B5EF4-FFF2-40B4-BE49-F238E27FC236}">
                    <a16:creationId xmlns:a16="http://schemas.microsoft.com/office/drawing/2014/main" id="{450D65F2-FA4C-49EF-9F9C-328F0892CA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5" name="Line 542">
                <a:extLst>
                  <a:ext uri="{FF2B5EF4-FFF2-40B4-BE49-F238E27FC236}">
                    <a16:creationId xmlns:a16="http://schemas.microsoft.com/office/drawing/2014/main" id="{9AB6462B-EC94-47FD-AB68-F488550BE8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6" name="Line 543">
                <a:extLst>
                  <a:ext uri="{FF2B5EF4-FFF2-40B4-BE49-F238E27FC236}">
                    <a16:creationId xmlns:a16="http://schemas.microsoft.com/office/drawing/2014/main" id="{A9FC950C-E94B-4A22-AA29-3713805D1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7" name="Line 544">
                <a:extLst>
                  <a:ext uri="{FF2B5EF4-FFF2-40B4-BE49-F238E27FC236}">
                    <a16:creationId xmlns:a16="http://schemas.microsoft.com/office/drawing/2014/main" id="{E3807643-72BE-4B7F-AE29-7ABDC4D999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" name="Line 545">
                <a:extLst>
                  <a:ext uri="{FF2B5EF4-FFF2-40B4-BE49-F238E27FC236}">
                    <a16:creationId xmlns:a16="http://schemas.microsoft.com/office/drawing/2014/main" id="{CA6B39C6-F6B4-41EA-88D1-FF462F9F4E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79" name="Group 2478">
                <a:extLst>
                  <a:ext uri="{FF2B5EF4-FFF2-40B4-BE49-F238E27FC236}">
                    <a16:creationId xmlns:a16="http://schemas.microsoft.com/office/drawing/2014/main" id="{DF3969BA-0F37-47D1-89F4-E743E85567A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480" name="Line 546">
                  <a:extLst>
                    <a:ext uri="{FF2B5EF4-FFF2-40B4-BE49-F238E27FC236}">
                      <a16:creationId xmlns:a16="http://schemas.microsoft.com/office/drawing/2014/main" id="{F7FBF665-80FD-403F-933A-23B531FBF5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1" name="Line 547">
                  <a:extLst>
                    <a:ext uri="{FF2B5EF4-FFF2-40B4-BE49-F238E27FC236}">
                      <a16:creationId xmlns:a16="http://schemas.microsoft.com/office/drawing/2014/main" id="{68011A62-6E03-472C-AD0C-C1C7558AAD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2" name="Line 548">
                  <a:extLst>
                    <a:ext uri="{FF2B5EF4-FFF2-40B4-BE49-F238E27FC236}">
                      <a16:creationId xmlns:a16="http://schemas.microsoft.com/office/drawing/2014/main" id="{16083196-1584-4BBB-A41B-43A0F552CC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3" name="Line 549">
                  <a:extLst>
                    <a:ext uri="{FF2B5EF4-FFF2-40B4-BE49-F238E27FC236}">
                      <a16:creationId xmlns:a16="http://schemas.microsoft.com/office/drawing/2014/main" id="{D24238DB-5A8D-435E-8FFF-E20B5D395F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7" name="Group 2146">
              <a:extLst>
                <a:ext uri="{FF2B5EF4-FFF2-40B4-BE49-F238E27FC236}">
                  <a16:creationId xmlns:a16="http://schemas.microsoft.com/office/drawing/2014/main" id="{1E600292-7FE5-493D-B838-F185C980B039}"/>
                </a:ext>
              </a:extLst>
            </p:cNvPr>
            <p:cNvGrpSpPr/>
            <p:nvPr/>
          </p:nvGrpSpPr>
          <p:grpSpPr>
            <a:xfrm>
              <a:off x="6022722" y="1646384"/>
              <a:ext cx="264286" cy="258080"/>
              <a:chOff x="340137" y="2760312"/>
              <a:chExt cx="264286" cy="258080"/>
            </a:xfrm>
          </p:grpSpPr>
          <p:sp>
            <p:nvSpPr>
              <p:cNvPr id="2458" name="Rectangle 2457">
                <a:extLst>
                  <a:ext uri="{FF2B5EF4-FFF2-40B4-BE49-F238E27FC236}">
                    <a16:creationId xmlns:a16="http://schemas.microsoft.com/office/drawing/2014/main" id="{B2F741FD-703A-41BF-8426-BB65AFF6103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9" name="Parallelogram 2458">
                <a:extLst>
                  <a:ext uri="{FF2B5EF4-FFF2-40B4-BE49-F238E27FC236}">
                    <a16:creationId xmlns:a16="http://schemas.microsoft.com/office/drawing/2014/main" id="{ECBEFF76-73DB-4B45-BAD8-276BAEA077B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0" name="Parallelogram 2459">
                <a:extLst>
                  <a:ext uri="{FF2B5EF4-FFF2-40B4-BE49-F238E27FC236}">
                    <a16:creationId xmlns:a16="http://schemas.microsoft.com/office/drawing/2014/main" id="{45C6980F-691E-4777-B6FA-45F51AF42263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1" name="Line 541">
                <a:extLst>
                  <a:ext uri="{FF2B5EF4-FFF2-40B4-BE49-F238E27FC236}">
                    <a16:creationId xmlns:a16="http://schemas.microsoft.com/office/drawing/2014/main" id="{8012A590-6534-49F5-8179-D60735449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" name="Line 542">
                <a:extLst>
                  <a:ext uri="{FF2B5EF4-FFF2-40B4-BE49-F238E27FC236}">
                    <a16:creationId xmlns:a16="http://schemas.microsoft.com/office/drawing/2014/main" id="{9EA9CE22-D330-45C4-951C-0289E99261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" name="Line 543">
                <a:extLst>
                  <a:ext uri="{FF2B5EF4-FFF2-40B4-BE49-F238E27FC236}">
                    <a16:creationId xmlns:a16="http://schemas.microsoft.com/office/drawing/2014/main" id="{34C74F8E-50D9-4D59-8B81-0F333A1DE8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" name="Line 544">
                <a:extLst>
                  <a:ext uri="{FF2B5EF4-FFF2-40B4-BE49-F238E27FC236}">
                    <a16:creationId xmlns:a16="http://schemas.microsoft.com/office/drawing/2014/main" id="{A82E584F-2772-4C9A-98F5-FD0B45185C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" name="Line 545">
                <a:extLst>
                  <a:ext uri="{FF2B5EF4-FFF2-40B4-BE49-F238E27FC236}">
                    <a16:creationId xmlns:a16="http://schemas.microsoft.com/office/drawing/2014/main" id="{81E569D0-1F36-48E1-9998-B3329B61A5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66" name="Group 2465">
                <a:extLst>
                  <a:ext uri="{FF2B5EF4-FFF2-40B4-BE49-F238E27FC236}">
                    <a16:creationId xmlns:a16="http://schemas.microsoft.com/office/drawing/2014/main" id="{19DC056E-DBB6-47A1-9F95-38A2412F1ED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467" name="Line 546">
                  <a:extLst>
                    <a:ext uri="{FF2B5EF4-FFF2-40B4-BE49-F238E27FC236}">
                      <a16:creationId xmlns:a16="http://schemas.microsoft.com/office/drawing/2014/main" id="{4266909A-336E-4226-9567-7A4231E0CB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8" name="Line 547">
                  <a:extLst>
                    <a:ext uri="{FF2B5EF4-FFF2-40B4-BE49-F238E27FC236}">
                      <a16:creationId xmlns:a16="http://schemas.microsoft.com/office/drawing/2014/main" id="{5BE48191-D456-4304-8E83-5FDEF8CFAD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9" name="Line 548">
                  <a:extLst>
                    <a:ext uri="{FF2B5EF4-FFF2-40B4-BE49-F238E27FC236}">
                      <a16:creationId xmlns:a16="http://schemas.microsoft.com/office/drawing/2014/main" id="{1447BCE2-132F-42CE-84A9-BCBDDC876B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0" name="Line 549">
                  <a:extLst>
                    <a:ext uri="{FF2B5EF4-FFF2-40B4-BE49-F238E27FC236}">
                      <a16:creationId xmlns:a16="http://schemas.microsoft.com/office/drawing/2014/main" id="{1AF2DE7F-1F30-491D-9F00-D5D3D6399C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8" name="Group 2147">
              <a:extLst>
                <a:ext uri="{FF2B5EF4-FFF2-40B4-BE49-F238E27FC236}">
                  <a16:creationId xmlns:a16="http://schemas.microsoft.com/office/drawing/2014/main" id="{035259FB-F89E-45A1-AB49-4A0DE910A022}"/>
                </a:ext>
              </a:extLst>
            </p:cNvPr>
            <p:cNvGrpSpPr/>
            <p:nvPr/>
          </p:nvGrpSpPr>
          <p:grpSpPr>
            <a:xfrm>
              <a:off x="6198091" y="1648612"/>
              <a:ext cx="264286" cy="258080"/>
              <a:chOff x="340137" y="2760312"/>
              <a:chExt cx="264286" cy="258080"/>
            </a:xfrm>
          </p:grpSpPr>
          <p:sp>
            <p:nvSpPr>
              <p:cNvPr id="2445" name="Rectangle 2444">
                <a:extLst>
                  <a:ext uri="{FF2B5EF4-FFF2-40B4-BE49-F238E27FC236}">
                    <a16:creationId xmlns:a16="http://schemas.microsoft.com/office/drawing/2014/main" id="{6A685EC5-2C8B-4D2E-832A-A5A2DCC8871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6" name="Parallelogram 2445">
                <a:extLst>
                  <a:ext uri="{FF2B5EF4-FFF2-40B4-BE49-F238E27FC236}">
                    <a16:creationId xmlns:a16="http://schemas.microsoft.com/office/drawing/2014/main" id="{C9CD56B4-EDB6-4F94-A7A3-6FCC0E6F07AB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7" name="Parallelogram 2446">
                <a:extLst>
                  <a:ext uri="{FF2B5EF4-FFF2-40B4-BE49-F238E27FC236}">
                    <a16:creationId xmlns:a16="http://schemas.microsoft.com/office/drawing/2014/main" id="{D18F44F9-D9D7-4421-90C9-CBB268E75F7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8" name="Line 541">
                <a:extLst>
                  <a:ext uri="{FF2B5EF4-FFF2-40B4-BE49-F238E27FC236}">
                    <a16:creationId xmlns:a16="http://schemas.microsoft.com/office/drawing/2014/main" id="{FD94D31C-E175-4EE1-94E3-D0AE677E7D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9" name="Line 542">
                <a:extLst>
                  <a:ext uri="{FF2B5EF4-FFF2-40B4-BE49-F238E27FC236}">
                    <a16:creationId xmlns:a16="http://schemas.microsoft.com/office/drawing/2014/main" id="{5DEDE825-5DF8-4293-93D1-20B248BCB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0" name="Line 543">
                <a:extLst>
                  <a:ext uri="{FF2B5EF4-FFF2-40B4-BE49-F238E27FC236}">
                    <a16:creationId xmlns:a16="http://schemas.microsoft.com/office/drawing/2014/main" id="{741BBB23-C4E6-4D3A-83A8-8C66C5B62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1" name="Line 544">
                <a:extLst>
                  <a:ext uri="{FF2B5EF4-FFF2-40B4-BE49-F238E27FC236}">
                    <a16:creationId xmlns:a16="http://schemas.microsoft.com/office/drawing/2014/main" id="{CB89882C-DE7F-4424-B38D-EB342819A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2" name="Line 545">
                <a:extLst>
                  <a:ext uri="{FF2B5EF4-FFF2-40B4-BE49-F238E27FC236}">
                    <a16:creationId xmlns:a16="http://schemas.microsoft.com/office/drawing/2014/main" id="{1C6C530A-E496-47B1-8669-4D51E11D1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53" name="Group 2452">
                <a:extLst>
                  <a:ext uri="{FF2B5EF4-FFF2-40B4-BE49-F238E27FC236}">
                    <a16:creationId xmlns:a16="http://schemas.microsoft.com/office/drawing/2014/main" id="{866B5961-4685-42C5-A083-CAA2F54FD2F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454" name="Line 546">
                  <a:extLst>
                    <a:ext uri="{FF2B5EF4-FFF2-40B4-BE49-F238E27FC236}">
                      <a16:creationId xmlns:a16="http://schemas.microsoft.com/office/drawing/2014/main" id="{B7A8B225-5C3F-49A2-9E25-C669C69B75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5" name="Line 547">
                  <a:extLst>
                    <a:ext uri="{FF2B5EF4-FFF2-40B4-BE49-F238E27FC236}">
                      <a16:creationId xmlns:a16="http://schemas.microsoft.com/office/drawing/2014/main" id="{C774B02F-70B0-4DB0-9EBA-2D64E60343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6" name="Line 548">
                  <a:extLst>
                    <a:ext uri="{FF2B5EF4-FFF2-40B4-BE49-F238E27FC236}">
                      <a16:creationId xmlns:a16="http://schemas.microsoft.com/office/drawing/2014/main" id="{FE363377-20B7-4DAC-B87C-BC2506D5D5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7" name="Line 549">
                  <a:extLst>
                    <a:ext uri="{FF2B5EF4-FFF2-40B4-BE49-F238E27FC236}">
                      <a16:creationId xmlns:a16="http://schemas.microsoft.com/office/drawing/2014/main" id="{7B686EA0-FF88-45A0-B06D-0F2CD3D729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9" name="Group 2148">
              <a:extLst>
                <a:ext uri="{FF2B5EF4-FFF2-40B4-BE49-F238E27FC236}">
                  <a16:creationId xmlns:a16="http://schemas.microsoft.com/office/drawing/2014/main" id="{263D3D9E-3FD2-4A71-A321-3CCF49C67B1E}"/>
                </a:ext>
              </a:extLst>
            </p:cNvPr>
            <p:cNvGrpSpPr/>
            <p:nvPr/>
          </p:nvGrpSpPr>
          <p:grpSpPr>
            <a:xfrm>
              <a:off x="6382181" y="1648704"/>
              <a:ext cx="264286" cy="258080"/>
              <a:chOff x="340137" y="2760312"/>
              <a:chExt cx="264286" cy="258080"/>
            </a:xfrm>
          </p:grpSpPr>
          <p:sp>
            <p:nvSpPr>
              <p:cNvPr id="2432" name="Rectangle 2431">
                <a:extLst>
                  <a:ext uri="{FF2B5EF4-FFF2-40B4-BE49-F238E27FC236}">
                    <a16:creationId xmlns:a16="http://schemas.microsoft.com/office/drawing/2014/main" id="{63364DE7-436A-4748-8098-0ED02003584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33" name="Parallelogram 2432">
                <a:extLst>
                  <a:ext uri="{FF2B5EF4-FFF2-40B4-BE49-F238E27FC236}">
                    <a16:creationId xmlns:a16="http://schemas.microsoft.com/office/drawing/2014/main" id="{52425DB8-9F09-4DE4-8974-F399E0335AB0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4" name="Parallelogram 2433">
                <a:extLst>
                  <a:ext uri="{FF2B5EF4-FFF2-40B4-BE49-F238E27FC236}">
                    <a16:creationId xmlns:a16="http://schemas.microsoft.com/office/drawing/2014/main" id="{DF14D866-B9D6-4C57-B618-E8F810C9A5ED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5" name="Line 541">
                <a:extLst>
                  <a:ext uri="{FF2B5EF4-FFF2-40B4-BE49-F238E27FC236}">
                    <a16:creationId xmlns:a16="http://schemas.microsoft.com/office/drawing/2014/main" id="{4CF98A62-01C1-410B-8263-B8E3721D9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6" name="Line 542">
                <a:extLst>
                  <a:ext uri="{FF2B5EF4-FFF2-40B4-BE49-F238E27FC236}">
                    <a16:creationId xmlns:a16="http://schemas.microsoft.com/office/drawing/2014/main" id="{5B52D2AB-99E4-49B4-AB6C-203319A79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" name="Line 543">
                <a:extLst>
                  <a:ext uri="{FF2B5EF4-FFF2-40B4-BE49-F238E27FC236}">
                    <a16:creationId xmlns:a16="http://schemas.microsoft.com/office/drawing/2014/main" id="{F1764DA3-30AF-4103-BB4B-807D8E8F5E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8" name="Line 544">
                <a:extLst>
                  <a:ext uri="{FF2B5EF4-FFF2-40B4-BE49-F238E27FC236}">
                    <a16:creationId xmlns:a16="http://schemas.microsoft.com/office/drawing/2014/main" id="{18B52575-B40B-4251-9C00-367816877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9" name="Line 545">
                <a:extLst>
                  <a:ext uri="{FF2B5EF4-FFF2-40B4-BE49-F238E27FC236}">
                    <a16:creationId xmlns:a16="http://schemas.microsoft.com/office/drawing/2014/main" id="{44DB0E1C-A91D-489F-B0C0-1ACB800E7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40" name="Group 2439">
                <a:extLst>
                  <a:ext uri="{FF2B5EF4-FFF2-40B4-BE49-F238E27FC236}">
                    <a16:creationId xmlns:a16="http://schemas.microsoft.com/office/drawing/2014/main" id="{2B28B4C1-B524-4814-9AA9-8C3708CA5E0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441" name="Line 546">
                  <a:extLst>
                    <a:ext uri="{FF2B5EF4-FFF2-40B4-BE49-F238E27FC236}">
                      <a16:creationId xmlns:a16="http://schemas.microsoft.com/office/drawing/2014/main" id="{641926D3-C9CF-4BA5-829F-EE05241331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42" name="Line 547">
                  <a:extLst>
                    <a:ext uri="{FF2B5EF4-FFF2-40B4-BE49-F238E27FC236}">
                      <a16:creationId xmlns:a16="http://schemas.microsoft.com/office/drawing/2014/main" id="{1805395E-8771-474A-B24E-B0B9674265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43" name="Line 548">
                  <a:extLst>
                    <a:ext uri="{FF2B5EF4-FFF2-40B4-BE49-F238E27FC236}">
                      <a16:creationId xmlns:a16="http://schemas.microsoft.com/office/drawing/2014/main" id="{E5C5A149-5D39-4BDF-9C38-02DB9F9194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44" name="Line 549">
                  <a:extLst>
                    <a:ext uri="{FF2B5EF4-FFF2-40B4-BE49-F238E27FC236}">
                      <a16:creationId xmlns:a16="http://schemas.microsoft.com/office/drawing/2014/main" id="{C6BA2C6D-084D-4A2F-8A1C-E3C6F72700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0" name="Group 2149">
              <a:extLst>
                <a:ext uri="{FF2B5EF4-FFF2-40B4-BE49-F238E27FC236}">
                  <a16:creationId xmlns:a16="http://schemas.microsoft.com/office/drawing/2014/main" id="{24784DE8-7DFB-466F-B6EF-E0772DC590A3}"/>
                </a:ext>
              </a:extLst>
            </p:cNvPr>
            <p:cNvGrpSpPr/>
            <p:nvPr/>
          </p:nvGrpSpPr>
          <p:grpSpPr>
            <a:xfrm>
              <a:off x="5393655" y="1710702"/>
              <a:ext cx="1016356" cy="474043"/>
              <a:chOff x="3646128" y="1731054"/>
              <a:chExt cx="1016356" cy="474043"/>
            </a:xfrm>
          </p:grpSpPr>
          <p:grpSp>
            <p:nvGrpSpPr>
              <p:cNvPr id="2207" name="Group 2206">
                <a:extLst>
                  <a:ext uri="{FF2B5EF4-FFF2-40B4-BE49-F238E27FC236}">
                    <a16:creationId xmlns:a16="http://schemas.microsoft.com/office/drawing/2014/main" id="{DBB3153C-EC70-4AD7-B110-867C882A8E18}"/>
                  </a:ext>
                </a:extLst>
              </p:cNvPr>
              <p:cNvGrpSpPr/>
              <p:nvPr/>
            </p:nvGrpSpPr>
            <p:grpSpPr>
              <a:xfrm>
                <a:off x="3851687" y="1735930"/>
                <a:ext cx="264286" cy="258080"/>
                <a:chOff x="340137" y="2760312"/>
                <a:chExt cx="264286" cy="258080"/>
              </a:xfrm>
            </p:grpSpPr>
            <p:sp>
              <p:nvSpPr>
                <p:cNvPr id="2419" name="Rectangle 2418">
                  <a:extLst>
                    <a:ext uri="{FF2B5EF4-FFF2-40B4-BE49-F238E27FC236}">
                      <a16:creationId xmlns:a16="http://schemas.microsoft.com/office/drawing/2014/main" id="{21C15E45-D109-47AF-A70A-32FA3871268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20" name="Parallelogram 2419">
                  <a:extLst>
                    <a:ext uri="{FF2B5EF4-FFF2-40B4-BE49-F238E27FC236}">
                      <a16:creationId xmlns:a16="http://schemas.microsoft.com/office/drawing/2014/main" id="{8B437596-E247-4AEF-A754-31B676084C4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1" name="Parallelogram 2420">
                  <a:extLst>
                    <a:ext uri="{FF2B5EF4-FFF2-40B4-BE49-F238E27FC236}">
                      <a16:creationId xmlns:a16="http://schemas.microsoft.com/office/drawing/2014/main" id="{E7003DA8-21E5-4CC5-8C5F-1DD76475E4D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2" name="Line 541">
                  <a:extLst>
                    <a:ext uri="{FF2B5EF4-FFF2-40B4-BE49-F238E27FC236}">
                      <a16:creationId xmlns:a16="http://schemas.microsoft.com/office/drawing/2014/main" id="{76C5DA4E-0AF5-426F-A145-20B734ABE8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3" name="Line 542">
                  <a:extLst>
                    <a:ext uri="{FF2B5EF4-FFF2-40B4-BE49-F238E27FC236}">
                      <a16:creationId xmlns:a16="http://schemas.microsoft.com/office/drawing/2014/main" id="{3A3A1B99-7F95-422A-991A-DE29BDF188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4" name="Line 543">
                  <a:extLst>
                    <a:ext uri="{FF2B5EF4-FFF2-40B4-BE49-F238E27FC236}">
                      <a16:creationId xmlns:a16="http://schemas.microsoft.com/office/drawing/2014/main" id="{19FE08B0-03D0-4A38-AB76-54C6C9497E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5" name="Line 544">
                  <a:extLst>
                    <a:ext uri="{FF2B5EF4-FFF2-40B4-BE49-F238E27FC236}">
                      <a16:creationId xmlns:a16="http://schemas.microsoft.com/office/drawing/2014/main" id="{82316432-F1DD-4B65-90D3-CDD86F252F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6" name="Line 545">
                  <a:extLst>
                    <a:ext uri="{FF2B5EF4-FFF2-40B4-BE49-F238E27FC236}">
                      <a16:creationId xmlns:a16="http://schemas.microsoft.com/office/drawing/2014/main" id="{E2B02331-3DE2-43C3-8CD6-BA07C1F36C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427" name="Group 2426">
                  <a:extLst>
                    <a:ext uri="{FF2B5EF4-FFF2-40B4-BE49-F238E27FC236}">
                      <a16:creationId xmlns:a16="http://schemas.microsoft.com/office/drawing/2014/main" id="{FAE9C865-B3C0-4127-965A-52E3DBDFB9EF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2428" name="Line 546">
                    <a:extLst>
                      <a:ext uri="{FF2B5EF4-FFF2-40B4-BE49-F238E27FC236}">
                        <a16:creationId xmlns:a16="http://schemas.microsoft.com/office/drawing/2014/main" id="{2C153133-1A91-468C-BF9A-DAEE3ED33C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29" name="Line 547">
                    <a:extLst>
                      <a:ext uri="{FF2B5EF4-FFF2-40B4-BE49-F238E27FC236}">
                        <a16:creationId xmlns:a16="http://schemas.microsoft.com/office/drawing/2014/main" id="{9D747447-189B-4E97-93C2-5ED4A28875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30" name="Line 548">
                    <a:extLst>
                      <a:ext uri="{FF2B5EF4-FFF2-40B4-BE49-F238E27FC236}">
                        <a16:creationId xmlns:a16="http://schemas.microsoft.com/office/drawing/2014/main" id="{EF855DF9-3B85-431C-8604-CEF7FF2B6A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31" name="Line 549">
                    <a:extLst>
                      <a:ext uri="{FF2B5EF4-FFF2-40B4-BE49-F238E27FC236}">
                        <a16:creationId xmlns:a16="http://schemas.microsoft.com/office/drawing/2014/main" id="{8DEED2A8-7C8C-4226-ABE9-F716468799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08" name="Group 2207">
                <a:extLst>
                  <a:ext uri="{FF2B5EF4-FFF2-40B4-BE49-F238E27FC236}">
                    <a16:creationId xmlns:a16="http://schemas.microsoft.com/office/drawing/2014/main" id="{180F98D8-1D72-4B12-A32B-2C24F2634CB2}"/>
                  </a:ext>
                </a:extLst>
              </p:cNvPr>
              <p:cNvGrpSpPr/>
              <p:nvPr/>
            </p:nvGrpSpPr>
            <p:grpSpPr>
              <a:xfrm>
                <a:off x="4030371" y="1733245"/>
                <a:ext cx="264286" cy="258080"/>
                <a:chOff x="340137" y="2760312"/>
                <a:chExt cx="264286" cy="258080"/>
              </a:xfrm>
            </p:grpSpPr>
            <p:sp>
              <p:nvSpPr>
                <p:cNvPr id="2406" name="Rectangle 2405">
                  <a:extLst>
                    <a:ext uri="{FF2B5EF4-FFF2-40B4-BE49-F238E27FC236}">
                      <a16:creationId xmlns:a16="http://schemas.microsoft.com/office/drawing/2014/main" id="{87928E8C-C307-4B5F-AD88-991AE973CC4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07" name="Parallelogram 2406">
                  <a:extLst>
                    <a:ext uri="{FF2B5EF4-FFF2-40B4-BE49-F238E27FC236}">
                      <a16:creationId xmlns:a16="http://schemas.microsoft.com/office/drawing/2014/main" id="{3D19D4BC-EBAB-48BD-AD53-4CA984AECC9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8" name="Parallelogram 2407">
                  <a:extLst>
                    <a:ext uri="{FF2B5EF4-FFF2-40B4-BE49-F238E27FC236}">
                      <a16:creationId xmlns:a16="http://schemas.microsoft.com/office/drawing/2014/main" id="{DFDB95E7-ABCE-4E45-9BAD-58923B2D576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9" name="Line 541">
                  <a:extLst>
                    <a:ext uri="{FF2B5EF4-FFF2-40B4-BE49-F238E27FC236}">
                      <a16:creationId xmlns:a16="http://schemas.microsoft.com/office/drawing/2014/main" id="{AD8B37EA-7E53-455C-B775-A148E2EF2D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0" name="Line 542">
                  <a:extLst>
                    <a:ext uri="{FF2B5EF4-FFF2-40B4-BE49-F238E27FC236}">
                      <a16:creationId xmlns:a16="http://schemas.microsoft.com/office/drawing/2014/main" id="{DC6CA0F0-6059-417A-BF4A-73D5D2757A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1" name="Line 543">
                  <a:extLst>
                    <a:ext uri="{FF2B5EF4-FFF2-40B4-BE49-F238E27FC236}">
                      <a16:creationId xmlns:a16="http://schemas.microsoft.com/office/drawing/2014/main" id="{708B5ED7-ECF5-4FB2-84DB-0C4FB521CD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2" name="Line 544">
                  <a:extLst>
                    <a:ext uri="{FF2B5EF4-FFF2-40B4-BE49-F238E27FC236}">
                      <a16:creationId xmlns:a16="http://schemas.microsoft.com/office/drawing/2014/main" id="{824F5502-E22A-4967-A7E0-27F27251B1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3" name="Line 545">
                  <a:extLst>
                    <a:ext uri="{FF2B5EF4-FFF2-40B4-BE49-F238E27FC236}">
                      <a16:creationId xmlns:a16="http://schemas.microsoft.com/office/drawing/2014/main" id="{49188D1F-8A5F-46D6-827C-99DEBABE40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414" name="Group 2413">
                  <a:extLst>
                    <a:ext uri="{FF2B5EF4-FFF2-40B4-BE49-F238E27FC236}">
                      <a16:creationId xmlns:a16="http://schemas.microsoft.com/office/drawing/2014/main" id="{B3ADD5DE-9315-466F-BA7A-A1D7C9B8F6B2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2415" name="Line 546">
                    <a:extLst>
                      <a:ext uri="{FF2B5EF4-FFF2-40B4-BE49-F238E27FC236}">
                        <a16:creationId xmlns:a16="http://schemas.microsoft.com/office/drawing/2014/main" id="{11E12FC5-C675-437F-BB1A-2BEA0C4B1C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16" name="Line 547">
                    <a:extLst>
                      <a:ext uri="{FF2B5EF4-FFF2-40B4-BE49-F238E27FC236}">
                        <a16:creationId xmlns:a16="http://schemas.microsoft.com/office/drawing/2014/main" id="{5C02A5F5-68E9-4469-BB09-47E1477308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17" name="Line 548">
                    <a:extLst>
                      <a:ext uri="{FF2B5EF4-FFF2-40B4-BE49-F238E27FC236}">
                        <a16:creationId xmlns:a16="http://schemas.microsoft.com/office/drawing/2014/main" id="{8F8799BC-C385-418D-8515-CD5E5EF5A7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18" name="Line 549">
                    <a:extLst>
                      <a:ext uri="{FF2B5EF4-FFF2-40B4-BE49-F238E27FC236}">
                        <a16:creationId xmlns:a16="http://schemas.microsoft.com/office/drawing/2014/main" id="{5490343E-848E-4CC3-8353-051C494761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09" name="Group 2208">
                <a:extLst>
                  <a:ext uri="{FF2B5EF4-FFF2-40B4-BE49-F238E27FC236}">
                    <a16:creationId xmlns:a16="http://schemas.microsoft.com/office/drawing/2014/main" id="{935ADF65-8437-4470-8365-3049465F21F1}"/>
                  </a:ext>
                </a:extLst>
              </p:cNvPr>
              <p:cNvGrpSpPr/>
              <p:nvPr/>
            </p:nvGrpSpPr>
            <p:grpSpPr>
              <a:xfrm>
                <a:off x="4216019" y="1731054"/>
                <a:ext cx="264286" cy="258080"/>
                <a:chOff x="340137" y="2760312"/>
                <a:chExt cx="264286" cy="258080"/>
              </a:xfrm>
            </p:grpSpPr>
            <p:sp>
              <p:nvSpPr>
                <p:cNvPr id="2393" name="Rectangle 2392">
                  <a:extLst>
                    <a:ext uri="{FF2B5EF4-FFF2-40B4-BE49-F238E27FC236}">
                      <a16:creationId xmlns:a16="http://schemas.microsoft.com/office/drawing/2014/main" id="{4066883C-DE4C-4DAC-B85F-2C5044DFFF4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94" name="Parallelogram 2393">
                  <a:extLst>
                    <a:ext uri="{FF2B5EF4-FFF2-40B4-BE49-F238E27FC236}">
                      <a16:creationId xmlns:a16="http://schemas.microsoft.com/office/drawing/2014/main" id="{E2EE39E7-E9BC-4371-8E33-B7130811ACF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5" name="Parallelogram 2394">
                  <a:extLst>
                    <a:ext uri="{FF2B5EF4-FFF2-40B4-BE49-F238E27FC236}">
                      <a16:creationId xmlns:a16="http://schemas.microsoft.com/office/drawing/2014/main" id="{A83DE30E-CE06-40FC-A3F5-7DB51C88C98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6" name="Line 541">
                  <a:extLst>
                    <a:ext uri="{FF2B5EF4-FFF2-40B4-BE49-F238E27FC236}">
                      <a16:creationId xmlns:a16="http://schemas.microsoft.com/office/drawing/2014/main" id="{004E58FF-D0C6-42ED-B4F7-E16B355A84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7" name="Line 542">
                  <a:extLst>
                    <a:ext uri="{FF2B5EF4-FFF2-40B4-BE49-F238E27FC236}">
                      <a16:creationId xmlns:a16="http://schemas.microsoft.com/office/drawing/2014/main" id="{E368F19A-74EE-4B0E-9604-9CE1755BD7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8" name="Line 543">
                  <a:extLst>
                    <a:ext uri="{FF2B5EF4-FFF2-40B4-BE49-F238E27FC236}">
                      <a16:creationId xmlns:a16="http://schemas.microsoft.com/office/drawing/2014/main" id="{F696C09A-9FA1-431A-BA4B-B5EB69FBD9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9" name="Line 544">
                  <a:extLst>
                    <a:ext uri="{FF2B5EF4-FFF2-40B4-BE49-F238E27FC236}">
                      <a16:creationId xmlns:a16="http://schemas.microsoft.com/office/drawing/2014/main" id="{29B63756-0DC2-4F10-8011-0191A1A3EA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0" name="Line 545">
                  <a:extLst>
                    <a:ext uri="{FF2B5EF4-FFF2-40B4-BE49-F238E27FC236}">
                      <a16:creationId xmlns:a16="http://schemas.microsoft.com/office/drawing/2014/main" id="{468B2E81-CE62-498A-BB6D-235415EF83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401" name="Group 2400">
                  <a:extLst>
                    <a:ext uri="{FF2B5EF4-FFF2-40B4-BE49-F238E27FC236}">
                      <a16:creationId xmlns:a16="http://schemas.microsoft.com/office/drawing/2014/main" id="{CA1E69C8-728D-443B-9974-02F66D2B15F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402" name="Line 546">
                    <a:extLst>
                      <a:ext uri="{FF2B5EF4-FFF2-40B4-BE49-F238E27FC236}">
                        <a16:creationId xmlns:a16="http://schemas.microsoft.com/office/drawing/2014/main" id="{1A86C2A7-1E40-44FA-90B5-409F753FCF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3" name="Line 547">
                    <a:extLst>
                      <a:ext uri="{FF2B5EF4-FFF2-40B4-BE49-F238E27FC236}">
                        <a16:creationId xmlns:a16="http://schemas.microsoft.com/office/drawing/2014/main" id="{2606ECE3-1651-4662-B5CA-01BF63932E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4" name="Line 548">
                    <a:extLst>
                      <a:ext uri="{FF2B5EF4-FFF2-40B4-BE49-F238E27FC236}">
                        <a16:creationId xmlns:a16="http://schemas.microsoft.com/office/drawing/2014/main" id="{A85E69E0-527A-4D73-A615-6DB7474D47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5" name="Line 549">
                    <a:extLst>
                      <a:ext uri="{FF2B5EF4-FFF2-40B4-BE49-F238E27FC236}">
                        <a16:creationId xmlns:a16="http://schemas.microsoft.com/office/drawing/2014/main" id="{49BE5C03-4E9B-4107-95DB-7C4610E9FD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10" name="Group 2209">
                <a:extLst>
                  <a:ext uri="{FF2B5EF4-FFF2-40B4-BE49-F238E27FC236}">
                    <a16:creationId xmlns:a16="http://schemas.microsoft.com/office/drawing/2014/main" id="{F89661E4-5D5E-4EC6-9471-A2BE9B079129}"/>
                  </a:ext>
                </a:extLst>
              </p:cNvPr>
              <p:cNvGrpSpPr/>
              <p:nvPr/>
            </p:nvGrpSpPr>
            <p:grpSpPr>
              <a:xfrm>
                <a:off x="3646128" y="1800689"/>
                <a:ext cx="766475" cy="404408"/>
                <a:chOff x="2526156" y="1812515"/>
                <a:chExt cx="766475" cy="404408"/>
              </a:xfrm>
            </p:grpSpPr>
            <p:grpSp>
              <p:nvGrpSpPr>
                <p:cNvPr id="2267" name="Group 2266">
                  <a:extLst>
                    <a:ext uri="{FF2B5EF4-FFF2-40B4-BE49-F238E27FC236}">
                      <a16:creationId xmlns:a16="http://schemas.microsoft.com/office/drawing/2014/main" id="{57649E89-BBB0-4A54-8F3E-030D42BB4DBF}"/>
                    </a:ext>
                  </a:extLst>
                </p:cNvPr>
                <p:cNvGrpSpPr/>
                <p:nvPr/>
              </p:nvGrpSpPr>
              <p:grpSpPr>
                <a:xfrm>
                  <a:off x="2672524" y="181378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80" name="Rectangle 2379">
                    <a:extLst>
                      <a:ext uri="{FF2B5EF4-FFF2-40B4-BE49-F238E27FC236}">
                        <a16:creationId xmlns:a16="http://schemas.microsoft.com/office/drawing/2014/main" id="{AD380C36-AC63-4F80-AF60-0B6B13131E1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81" name="Parallelogram 2380">
                    <a:extLst>
                      <a:ext uri="{FF2B5EF4-FFF2-40B4-BE49-F238E27FC236}">
                        <a16:creationId xmlns:a16="http://schemas.microsoft.com/office/drawing/2014/main" id="{709765A6-97D8-4299-BFB4-97D4B8198502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2" name="Parallelogram 2381">
                    <a:extLst>
                      <a:ext uri="{FF2B5EF4-FFF2-40B4-BE49-F238E27FC236}">
                        <a16:creationId xmlns:a16="http://schemas.microsoft.com/office/drawing/2014/main" id="{1A4400ED-B3F1-4863-B1F0-BAF00285E397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3" name="Line 541">
                    <a:extLst>
                      <a:ext uri="{FF2B5EF4-FFF2-40B4-BE49-F238E27FC236}">
                        <a16:creationId xmlns:a16="http://schemas.microsoft.com/office/drawing/2014/main" id="{C6164C58-FC6D-4AC7-8138-BA77CC978C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4" name="Line 542">
                    <a:extLst>
                      <a:ext uri="{FF2B5EF4-FFF2-40B4-BE49-F238E27FC236}">
                        <a16:creationId xmlns:a16="http://schemas.microsoft.com/office/drawing/2014/main" id="{F8A9DAB2-3DC4-42E9-9791-3216D632A8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" name="Line 543">
                    <a:extLst>
                      <a:ext uri="{FF2B5EF4-FFF2-40B4-BE49-F238E27FC236}">
                        <a16:creationId xmlns:a16="http://schemas.microsoft.com/office/drawing/2014/main" id="{2AF951A3-D603-4468-BBAB-3016FB1705F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" name="Line 544">
                    <a:extLst>
                      <a:ext uri="{FF2B5EF4-FFF2-40B4-BE49-F238E27FC236}">
                        <a16:creationId xmlns:a16="http://schemas.microsoft.com/office/drawing/2014/main" id="{D9313F46-0C53-46A6-BD6A-2D80FF1941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7" name="Line 545">
                    <a:extLst>
                      <a:ext uri="{FF2B5EF4-FFF2-40B4-BE49-F238E27FC236}">
                        <a16:creationId xmlns:a16="http://schemas.microsoft.com/office/drawing/2014/main" id="{52879360-640D-451C-93B9-9C3340CC41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88" name="Group 2387">
                    <a:extLst>
                      <a:ext uri="{FF2B5EF4-FFF2-40B4-BE49-F238E27FC236}">
                        <a16:creationId xmlns:a16="http://schemas.microsoft.com/office/drawing/2014/main" id="{8A2DBD22-5AB4-446B-A4D7-9F467C244D38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89" name="Line 546">
                      <a:extLst>
                        <a:ext uri="{FF2B5EF4-FFF2-40B4-BE49-F238E27FC236}">
                          <a16:creationId xmlns:a16="http://schemas.microsoft.com/office/drawing/2014/main" id="{5E0D05C4-A06F-4436-AB1F-CF858F468A1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90" name="Line 547">
                      <a:extLst>
                        <a:ext uri="{FF2B5EF4-FFF2-40B4-BE49-F238E27FC236}">
                          <a16:creationId xmlns:a16="http://schemas.microsoft.com/office/drawing/2014/main" id="{DD07F009-6F10-45E9-B8DE-72CB9797743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91" name="Line 548">
                      <a:extLst>
                        <a:ext uri="{FF2B5EF4-FFF2-40B4-BE49-F238E27FC236}">
                          <a16:creationId xmlns:a16="http://schemas.microsoft.com/office/drawing/2014/main" id="{1A21AAD2-5781-43F7-8D68-5FAEBDEE490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92" name="Line 549">
                      <a:extLst>
                        <a:ext uri="{FF2B5EF4-FFF2-40B4-BE49-F238E27FC236}">
                          <a16:creationId xmlns:a16="http://schemas.microsoft.com/office/drawing/2014/main" id="{502199AC-9222-40C2-A16C-0309E310749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68" name="Group 2267">
                  <a:extLst>
                    <a:ext uri="{FF2B5EF4-FFF2-40B4-BE49-F238E27FC236}">
                      <a16:creationId xmlns:a16="http://schemas.microsoft.com/office/drawing/2014/main" id="{19832B5A-4232-472A-A38B-47B645F46EC6}"/>
                    </a:ext>
                  </a:extLst>
                </p:cNvPr>
                <p:cNvGrpSpPr/>
                <p:nvPr/>
              </p:nvGrpSpPr>
              <p:grpSpPr>
                <a:xfrm>
                  <a:off x="2856097" y="1812515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67" name="Rectangle 2366">
                    <a:extLst>
                      <a:ext uri="{FF2B5EF4-FFF2-40B4-BE49-F238E27FC236}">
                        <a16:creationId xmlns:a16="http://schemas.microsoft.com/office/drawing/2014/main" id="{A83DAFD3-CF1E-4185-97E5-65C24C265A74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68" name="Parallelogram 2367">
                    <a:extLst>
                      <a:ext uri="{FF2B5EF4-FFF2-40B4-BE49-F238E27FC236}">
                        <a16:creationId xmlns:a16="http://schemas.microsoft.com/office/drawing/2014/main" id="{33A3725C-BA93-4859-B253-F3A9BE45EF48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69" name="Parallelogram 2368">
                    <a:extLst>
                      <a:ext uri="{FF2B5EF4-FFF2-40B4-BE49-F238E27FC236}">
                        <a16:creationId xmlns:a16="http://schemas.microsoft.com/office/drawing/2014/main" id="{12AFE9DE-09EC-45D7-9F8B-D9A075EFCBF7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70" name="Line 541">
                    <a:extLst>
                      <a:ext uri="{FF2B5EF4-FFF2-40B4-BE49-F238E27FC236}">
                        <a16:creationId xmlns:a16="http://schemas.microsoft.com/office/drawing/2014/main" id="{145E0520-7AC3-48D9-B1FF-6BC7D56861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1" name="Line 542">
                    <a:extLst>
                      <a:ext uri="{FF2B5EF4-FFF2-40B4-BE49-F238E27FC236}">
                        <a16:creationId xmlns:a16="http://schemas.microsoft.com/office/drawing/2014/main" id="{E560AD81-23BA-4ACE-9BD4-DCFD93BA493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" name="Line 543">
                    <a:extLst>
                      <a:ext uri="{FF2B5EF4-FFF2-40B4-BE49-F238E27FC236}">
                        <a16:creationId xmlns:a16="http://schemas.microsoft.com/office/drawing/2014/main" id="{42541FD6-E648-4E13-9B77-40E8F91810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" name="Line 544">
                    <a:extLst>
                      <a:ext uri="{FF2B5EF4-FFF2-40B4-BE49-F238E27FC236}">
                        <a16:creationId xmlns:a16="http://schemas.microsoft.com/office/drawing/2014/main" id="{E2EF72C7-1EE9-45D0-A881-B20AAC5D96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4" name="Line 545">
                    <a:extLst>
                      <a:ext uri="{FF2B5EF4-FFF2-40B4-BE49-F238E27FC236}">
                        <a16:creationId xmlns:a16="http://schemas.microsoft.com/office/drawing/2014/main" id="{57F09867-9347-4FE8-B59E-04FE5F7B6B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75" name="Group 2374">
                    <a:extLst>
                      <a:ext uri="{FF2B5EF4-FFF2-40B4-BE49-F238E27FC236}">
                        <a16:creationId xmlns:a16="http://schemas.microsoft.com/office/drawing/2014/main" id="{9446F038-3C8C-4395-AC15-2935FB3D3908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76" name="Line 546">
                      <a:extLst>
                        <a:ext uri="{FF2B5EF4-FFF2-40B4-BE49-F238E27FC236}">
                          <a16:creationId xmlns:a16="http://schemas.microsoft.com/office/drawing/2014/main" id="{C88CB09A-4E4B-45B6-B9A2-98C872A4F5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7" name="Line 547">
                      <a:extLst>
                        <a:ext uri="{FF2B5EF4-FFF2-40B4-BE49-F238E27FC236}">
                          <a16:creationId xmlns:a16="http://schemas.microsoft.com/office/drawing/2014/main" id="{04F9DCE5-7DFA-41F0-899E-BA0B09D88B2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8" name="Line 548">
                      <a:extLst>
                        <a:ext uri="{FF2B5EF4-FFF2-40B4-BE49-F238E27FC236}">
                          <a16:creationId xmlns:a16="http://schemas.microsoft.com/office/drawing/2014/main" id="{2E0BE823-38E7-4E17-96DE-2669CEC698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9" name="Line 549">
                      <a:extLst>
                        <a:ext uri="{FF2B5EF4-FFF2-40B4-BE49-F238E27FC236}">
                          <a16:creationId xmlns:a16="http://schemas.microsoft.com/office/drawing/2014/main" id="{30D57D38-CA12-459E-96EB-D34AD85058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69" name="Group 2268">
                  <a:extLst>
                    <a:ext uri="{FF2B5EF4-FFF2-40B4-BE49-F238E27FC236}">
                      <a16:creationId xmlns:a16="http://schemas.microsoft.com/office/drawing/2014/main" id="{8F1ECFCF-12F5-4F2F-9158-EF6006BD54EE}"/>
                    </a:ext>
                  </a:extLst>
                </p:cNvPr>
                <p:cNvGrpSpPr/>
                <p:nvPr/>
              </p:nvGrpSpPr>
              <p:grpSpPr>
                <a:xfrm>
                  <a:off x="3028345" y="181555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54" name="Rectangle 2353">
                    <a:extLst>
                      <a:ext uri="{FF2B5EF4-FFF2-40B4-BE49-F238E27FC236}">
                        <a16:creationId xmlns:a16="http://schemas.microsoft.com/office/drawing/2014/main" id="{9BE9484C-6DB1-4B8A-AEFF-2FD3C54A869B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55" name="Parallelogram 2354">
                    <a:extLst>
                      <a:ext uri="{FF2B5EF4-FFF2-40B4-BE49-F238E27FC236}">
                        <a16:creationId xmlns:a16="http://schemas.microsoft.com/office/drawing/2014/main" id="{F13FAD94-3758-41F6-B796-E124E2982958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6" name="Parallelogram 2355">
                    <a:extLst>
                      <a:ext uri="{FF2B5EF4-FFF2-40B4-BE49-F238E27FC236}">
                        <a16:creationId xmlns:a16="http://schemas.microsoft.com/office/drawing/2014/main" id="{A9BA8272-718A-4DFE-8524-4A9B699BD087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7" name="Line 541">
                    <a:extLst>
                      <a:ext uri="{FF2B5EF4-FFF2-40B4-BE49-F238E27FC236}">
                        <a16:creationId xmlns:a16="http://schemas.microsoft.com/office/drawing/2014/main" id="{AD0FC739-C948-4851-A205-3DF1404B731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8" name="Line 542">
                    <a:extLst>
                      <a:ext uri="{FF2B5EF4-FFF2-40B4-BE49-F238E27FC236}">
                        <a16:creationId xmlns:a16="http://schemas.microsoft.com/office/drawing/2014/main" id="{48DE0C2D-39FD-431E-91F4-53BAEC46E7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59" name="Line 543">
                    <a:extLst>
                      <a:ext uri="{FF2B5EF4-FFF2-40B4-BE49-F238E27FC236}">
                        <a16:creationId xmlns:a16="http://schemas.microsoft.com/office/drawing/2014/main" id="{25D4E8DF-891E-4838-B8AD-590B93DBA9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0" name="Line 544">
                    <a:extLst>
                      <a:ext uri="{FF2B5EF4-FFF2-40B4-BE49-F238E27FC236}">
                        <a16:creationId xmlns:a16="http://schemas.microsoft.com/office/drawing/2014/main" id="{73887B3E-03FF-46E9-B925-FE69500247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1" name="Line 545">
                    <a:extLst>
                      <a:ext uri="{FF2B5EF4-FFF2-40B4-BE49-F238E27FC236}">
                        <a16:creationId xmlns:a16="http://schemas.microsoft.com/office/drawing/2014/main" id="{5D932CE5-3D7C-42E9-8933-015829C171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62" name="Group 2361">
                    <a:extLst>
                      <a:ext uri="{FF2B5EF4-FFF2-40B4-BE49-F238E27FC236}">
                        <a16:creationId xmlns:a16="http://schemas.microsoft.com/office/drawing/2014/main" id="{18551DA9-2661-41EB-A32A-DBD7D360DB5D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63" name="Line 546">
                      <a:extLst>
                        <a:ext uri="{FF2B5EF4-FFF2-40B4-BE49-F238E27FC236}">
                          <a16:creationId xmlns:a16="http://schemas.microsoft.com/office/drawing/2014/main" id="{838C04D2-2548-499E-B843-CED5E28F63D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" name="Line 547">
                      <a:extLst>
                        <a:ext uri="{FF2B5EF4-FFF2-40B4-BE49-F238E27FC236}">
                          <a16:creationId xmlns:a16="http://schemas.microsoft.com/office/drawing/2014/main" id="{9B566093-58FB-42C1-ADA4-A21AFC05AAE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" name="Line 548">
                      <a:extLst>
                        <a:ext uri="{FF2B5EF4-FFF2-40B4-BE49-F238E27FC236}">
                          <a16:creationId xmlns:a16="http://schemas.microsoft.com/office/drawing/2014/main" id="{199966DD-1015-4D69-AB2D-4E2075F7E5F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" name="Line 549">
                      <a:extLst>
                        <a:ext uri="{FF2B5EF4-FFF2-40B4-BE49-F238E27FC236}">
                          <a16:creationId xmlns:a16="http://schemas.microsoft.com/office/drawing/2014/main" id="{CFB3559D-6830-4002-8374-0764B58030E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70" name="Group 2269">
                  <a:extLst>
                    <a:ext uri="{FF2B5EF4-FFF2-40B4-BE49-F238E27FC236}">
                      <a16:creationId xmlns:a16="http://schemas.microsoft.com/office/drawing/2014/main" id="{66836469-005B-4649-A9B1-19AD0F780246}"/>
                    </a:ext>
                  </a:extLst>
                </p:cNvPr>
                <p:cNvGrpSpPr/>
                <p:nvPr/>
              </p:nvGrpSpPr>
              <p:grpSpPr>
                <a:xfrm>
                  <a:off x="2602096" y="1886101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41" name="Rectangle 2340">
                    <a:extLst>
                      <a:ext uri="{FF2B5EF4-FFF2-40B4-BE49-F238E27FC236}">
                        <a16:creationId xmlns:a16="http://schemas.microsoft.com/office/drawing/2014/main" id="{5F7ADA4B-8A3A-490A-8335-A1437933B340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42" name="Parallelogram 2341">
                    <a:extLst>
                      <a:ext uri="{FF2B5EF4-FFF2-40B4-BE49-F238E27FC236}">
                        <a16:creationId xmlns:a16="http://schemas.microsoft.com/office/drawing/2014/main" id="{A67DB68B-FBE8-437B-A795-C6199ADE4C99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43" name="Parallelogram 2342">
                    <a:extLst>
                      <a:ext uri="{FF2B5EF4-FFF2-40B4-BE49-F238E27FC236}">
                        <a16:creationId xmlns:a16="http://schemas.microsoft.com/office/drawing/2014/main" id="{715D30FF-E7AA-4D3A-B00A-A56F894E001E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44" name="Line 541">
                    <a:extLst>
                      <a:ext uri="{FF2B5EF4-FFF2-40B4-BE49-F238E27FC236}">
                        <a16:creationId xmlns:a16="http://schemas.microsoft.com/office/drawing/2014/main" id="{171375FE-F940-4A58-B7A3-44ABF8DA26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5" name="Line 542">
                    <a:extLst>
                      <a:ext uri="{FF2B5EF4-FFF2-40B4-BE49-F238E27FC236}">
                        <a16:creationId xmlns:a16="http://schemas.microsoft.com/office/drawing/2014/main" id="{85B7A8A9-9BD2-47B4-A91C-43E8EBBED4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6" name="Line 543">
                    <a:extLst>
                      <a:ext uri="{FF2B5EF4-FFF2-40B4-BE49-F238E27FC236}">
                        <a16:creationId xmlns:a16="http://schemas.microsoft.com/office/drawing/2014/main" id="{9EB16707-3785-4312-9813-2DA88B9532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7" name="Line 544">
                    <a:extLst>
                      <a:ext uri="{FF2B5EF4-FFF2-40B4-BE49-F238E27FC236}">
                        <a16:creationId xmlns:a16="http://schemas.microsoft.com/office/drawing/2014/main" id="{B7D79DCD-D413-4BF9-B8BF-84828392F6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48" name="Line 545">
                    <a:extLst>
                      <a:ext uri="{FF2B5EF4-FFF2-40B4-BE49-F238E27FC236}">
                        <a16:creationId xmlns:a16="http://schemas.microsoft.com/office/drawing/2014/main" id="{0871BFD3-7006-44BE-83E2-0B36A2D21D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49" name="Group 2348">
                    <a:extLst>
                      <a:ext uri="{FF2B5EF4-FFF2-40B4-BE49-F238E27FC236}">
                        <a16:creationId xmlns:a16="http://schemas.microsoft.com/office/drawing/2014/main" id="{44B53A61-3129-4CD6-98B0-9E10D9CD711E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50" name="Line 546">
                      <a:extLst>
                        <a:ext uri="{FF2B5EF4-FFF2-40B4-BE49-F238E27FC236}">
                          <a16:creationId xmlns:a16="http://schemas.microsoft.com/office/drawing/2014/main" id="{E5BCCD4E-BF73-487C-B710-F79C6558039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1" name="Line 547">
                      <a:extLst>
                        <a:ext uri="{FF2B5EF4-FFF2-40B4-BE49-F238E27FC236}">
                          <a16:creationId xmlns:a16="http://schemas.microsoft.com/office/drawing/2014/main" id="{9AAFAAC3-A183-44AB-B268-491D5DCD32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2" name="Line 548">
                      <a:extLst>
                        <a:ext uri="{FF2B5EF4-FFF2-40B4-BE49-F238E27FC236}">
                          <a16:creationId xmlns:a16="http://schemas.microsoft.com/office/drawing/2014/main" id="{852CAA66-C702-4F71-BD8F-204DB72ACE3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3" name="Line 549">
                      <a:extLst>
                        <a:ext uri="{FF2B5EF4-FFF2-40B4-BE49-F238E27FC236}">
                          <a16:creationId xmlns:a16="http://schemas.microsoft.com/office/drawing/2014/main" id="{1B829411-6784-4FBE-8037-9956474A250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71" name="Group 2270">
                  <a:extLst>
                    <a:ext uri="{FF2B5EF4-FFF2-40B4-BE49-F238E27FC236}">
                      <a16:creationId xmlns:a16="http://schemas.microsoft.com/office/drawing/2014/main" id="{88816107-AAED-46A0-8A73-3441CB34C93F}"/>
                    </a:ext>
                  </a:extLst>
                </p:cNvPr>
                <p:cNvGrpSpPr/>
                <p:nvPr/>
              </p:nvGrpSpPr>
              <p:grpSpPr>
                <a:xfrm>
                  <a:off x="2773498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28" name="Rectangle 2327">
                    <a:extLst>
                      <a:ext uri="{FF2B5EF4-FFF2-40B4-BE49-F238E27FC236}">
                        <a16:creationId xmlns:a16="http://schemas.microsoft.com/office/drawing/2014/main" id="{199FB6AA-0E0E-428E-992E-DBC2E403D889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29" name="Parallelogram 2328">
                    <a:extLst>
                      <a:ext uri="{FF2B5EF4-FFF2-40B4-BE49-F238E27FC236}">
                        <a16:creationId xmlns:a16="http://schemas.microsoft.com/office/drawing/2014/main" id="{0A5BFF10-1F1C-4A27-965D-B41360FF6ADB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30" name="Parallelogram 2329">
                    <a:extLst>
                      <a:ext uri="{FF2B5EF4-FFF2-40B4-BE49-F238E27FC236}">
                        <a16:creationId xmlns:a16="http://schemas.microsoft.com/office/drawing/2014/main" id="{1A8478D0-8652-4BF2-91B4-B87F2853002D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31" name="Line 541">
                    <a:extLst>
                      <a:ext uri="{FF2B5EF4-FFF2-40B4-BE49-F238E27FC236}">
                        <a16:creationId xmlns:a16="http://schemas.microsoft.com/office/drawing/2014/main" id="{746A7EFD-C51A-426E-9DE8-452661DBD4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2" name="Line 542">
                    <a:extLst>
                      <a:ext uri="{FF2B5EF4-FFF2-40B4-BE49-F238E27FC236}">
                        <a16:creationId xmlns:a16="http://schemas.microsoft.com/office/drawing/2014/main" id="{C2A7A67C-D3FB-428C-9081-B50C897F224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3" name="Line 543">
                    <a:extLst>
                      <a:ext uri="{FF2B5EF4-FFF2-40B4-BE49-F238E27FC236}">
                        <a16:creationId xmlns:a16="http://schemas.microsoft.com/office/drawing/2014/main" id="{D66AFC19-E50A-4E41-BA7F-4DD5CC0DAC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" name="Line 544">
                    <a:extLst>
                      <a:ext uri="{FF2B5EF4-FFF2-40B4-BE49-F238E27FC236}">
                        <a16:creationId xmlns:a16="http://schemas.microsoft.com/office/drawing/2014/main" id="{EB4627B6-7618-42B5-8B21-32D9040FCF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" name="Line 545">
                    <a:extLst>
                      <a:ext uri="{FF2B5EF4-FFF2-40B4-BE49-F238E27FC236}">
                        <a16:creationId xmlns:a16="http://schemas.microsoft.com/office/drawing/2014/main" id="{063C735C-8E77-4DFF-84C5-3C583AB9A1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6" name="Group 2335">
                    <a:extLst>
                      <a:ext uri="{FF2B5EF4-FFF2-40B4-BE49-F238E27FC236}">
                        <a16:creationId xmlns:a16="http://schemas.microsoft.com/office/drawing/2014/main" id="{B0C08336-C176-4BAA-8086-5339FBB9A3AA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37" name="Line 546">
                      <a:extLst>
                        <a:ext uri="{FF2B5EF4-FFF2-40B4-BE49-F238E27FC236}">
                          <a16:creationId xmlns:a16="http://schemas.microsoft.com/office/drawing/2014/main" id="{204EDB12-0A83-4EED-8D22-9CA43D207DF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8" name="Line 547">
                      <a:extLst>
                        <a:ext uri="{FF2B5EF4-FFF2-40B4-BE49-F238E27FC236}">
                          <a16:creationId xmlns:a16="http://schemas.microsoft.com/office/drawing/2014/main" id="{90BE07B3-BAD5-446C-91F5-DDAEDA821C7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9" name="Line 548">
                      <a:extLst>
                        <a:ext uri="{FF2B5EF4-FFF2-40B4-BE49-F238E27FC236}">
                          <a16:creationId xmlns:a16="http://schemas.microsoft.com/office/drawing/2014/main" id="{E9AAFB88-B901-41C8-B1EC-57EBE90EE83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40" name="Line 549">
                      <a:extLst>
                        <a:ext uri="{FF2B5EF4-FFF2-40B4-BE49-F238E27FC236}">
                          <a16:creationId xmlns:a16="http://schemas.microsoft.com/office/drawing/2014/main" id="{9CD09033-3B2B-4E41-89AB-817B658884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72" name="Group 2271">
                  <a:extLst>
                    <a:ext uri="{FF2B5EF4-FFF2-40B4-BE49-F238E27FC236}">
                      <a16:creationId xmlns:a16="http://schemas.microsoft.com/office/drawing/2014/main" id="{55955EE9-24A4-4D3D-8208-2B5891C8183A}"/>
                    </a:ext>
                  </a:extLst>
                </p:cNvPr>
                <p:cNvGrpSpPr/>
                <p:nvPr/>
              </p:nvGrpSpPr>
              <p:grpSpPr>
                <a:xfrm>
                  <a:off x="2954345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15" name="Rectangle 2314">
                    <a:extLst>
                      <a:ext uri="{FF2B5EF4-FFF2-40B4-BE49-F238E27FC236}">
                        <a16:creationId xmlns:a16="http://schemas.microsoft.com/office/drawing/2014/main" id="{178B38EA-4AF5-4858-B8CE-15005691BAB4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16" name="Parallelogram 2315">
                    <a:extLst>
                      <a:ext uri="{FF2B5EF4-FFF2-40B4-BE49-F238E27FC236}">
                        <a16:creationId xmlns:a16="http://schemas.microsoft.com/office/drawing/2014/main" id="{D0B59E3B-72A6-43FE-A04B-E0E2161F1E97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7" name="Parallelogram 2316">
                    <a:extLst>
                      <a:ext uri="{FF2B5EF4-FFF2-40B4-BE49-F238E27FC236}">
                        <a16:creationId xmlns:a16="http://schemas.microsoft.com/office/drawing/2014/main" id="{3F6465B7-FB75-44AB-9308-C5874A919314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8" name="Line 541">
                    <a:extLst>
                      <a:ext uri="{FF2B5EF4-FFF2-40B4-BE49-F238E27FC236}">
                        <a16:creationId xmlns:a16="http://schemas.microsoft.com/office/drawing/2014/main" id="{24A39F90-0F7C-40C9-85BB-F1F9567A72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19" name="Line 542">
                    <a:extLst>
                      <a:ext uri="{FF2B5EF4-FFF2-40B4-BE49-F238E27FC236}">
                        <a16:creationId xmlns:a16="http://schemas.microsoft.com/office/drawing/2014/main" id="{2932839B-F126-48C7-B415-A6792AA01E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0" name="Line 543">
                    <a:extLst>
                      <a:ext uri="{FF2B5EF4-FFF2-40B4-BE49-F238E27FC236}">
                        <a16:creationId xmlns:a16="http://schemas.microsoft.com/office/drawing/2014/main" id="{E8684132-CB3B-4650-B435-59805F77CE0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1" name="Line 544">
                    <a:extLst>
                      <a:ext uri="{FF2B5EF4-FFF2-40B4-BE49-F238E27FC236}">
                        <a16:creationId xmlns:a16="http://schemas.microsoft.com/office/drawing/2014/main" id="{443C2C2D-74BB-4AD4-A2BD-ADEC286292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2" name="Line 545">
                    <a:extLst>
                      <a:ext uri="{FF2B5EF4-FFF2-40B4-BE49-F238E27FC236}">
                        <a16:creationId xmlns:a16="http://schemas.microsoft.com/office/drawing/2014/main" id="{0C358430-9138-4EDB-AEF7-B9E8057D98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3" name="Group 2322">
                    <a:extLst>
                      <a:ext uri="{FF2B5EF4-FFF2-40B4-BE49-F238E27FC236}">
                        <a16:creationId xmlns:a16="http://schemas.microsoft.com/office/drawing/2014/main" id="{0D4769D7-ADB0-4D38-9223-498A86095907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24" name="Line 546">
                      <a:extLst>
                        <a:ext uri="{FF2B5EF4-FFF2-40B4-BE49-F238E27FC236}">
                          <a16:creationId xmlns:a16="http://schemas.microsoft.com/office/drawing/2014/main" id="{9D341B50-AF08-4514-932E-27DA3BBDD6C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5" name="Line 547">
                      <a:extLst>
                        <a:ext uri="{FF2B5EF4-FFF2-40B4-BE49-F238E27FC236}">
                          <a16:creationId xmlns:a16="http://schemas.microsoft.com/office/drawing/2014/main" id="{72F151C2-72A2-469D-9F2B-D86A005858E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6" name="Line 548">
                      <a:extLst>
                        <a:ext uri="{FF2B5EF4-FFF2-40B4-BE49-F238E27FC236}">
                          <a16:creationId xmlns:a16="http://schemas.microsoft.com/office/drawing/2014/main" id="{A9DE1965-45A2-4A0E-AA38-6B490307CE3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7" name="Line 549">
                      <a:extLst>
                        <a:ext uri="{FF2B5EF4-FFF2-40B4-BE49-F238E27FC236}">
                          <a16:creationId xmlns:a16="http://schemas.microsoft.com/office/drawing/2014/main" id="{9541179F-7728-47C2-BBC2-1D57C4518C0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73" name="Group 2272">
                  <a:extLst>
                    <a:ext uri="{FF2B5EF4-FFF2-40B4-BE49-F238E27FC236}">
                      <a16:creationId xmlns:a16="http://schemas.microsoft.com/office/drawing/2014/main" id="{EF42A9F2-CE5F-45B9-9619-F6DA322CD92B}"/>
                    </a:ext>
                  </a:extLst>
                </p:cNvPr>
                <p:cNvGrpSpPr/>
                <p:nvPr/>
              </p:nvGrpSpPr>
              <p:grpSpPr>
                <a:xfrm>
                  <a:off x="2526156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302" name="Rectangle 2301">
                    <a:extLst>
                      <a:ext uri="{FF2B5EF4-FFF2-40B4-BE49-F238E27FC236}">
                        <a16:creationId xmlns:a16="http://schemas.microsoft.com/office/drawing/2014/main" id="{46714A6B-F59F-4C89-8BB7-4E31E9821CE9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03" name="Parallelogram 2302">
                    <a:extLst>
                      <a:ext uri="{FF2B5EF4-FFF2-40B4-BE49-F238E27FC236}">
                        <a16:creationId xmlns:a16="http://schemas.microsoft.com/office/drawing/2014/main" id="{FA989101-EFA3-4689-9542-CC141B728B3C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04" name="Parallelogram 2303">
                    <a:extLst>
                      <a:ext uri="{FF2B5EF4-FFF2-40B4-BE49-F238E27FC236}">
                        <a16:creationId xmlns:a16="http://schemas.microsoft.com/office/drawing/2014/main" id="{7C42B279-6E8F-40CB-8838-F2252ED022A8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05" name="Line 541">
                    <a:extLst>
                      <a:ext uri="{FF2B5EF4-FFF2-40B4-BE49-F238E27FC236}">
                        <a16:creationId xmlns:a16="http://schemas.microsoft.com/office/drawing/2014/main" id="{A283519D-D010-4AEF-8747-57E415B4DC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06" name="Line 542">
                    <a:extLst>
                      <a:ext uri="{FF2B5EF4-FFF2-40B4-BE49-F238E27FC236}">
                        <a16:creationId xmlns:a16="http://schemas.microsoft.com/office/drawing/2014/main" id="{BF5519E9-022E-4369-BC56-A8383659CD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07" name="Line 543">
                    <a:extLst>
                      <a:ext uri="{FF2B5EF4-FFF2-40B4-BE49-F238E27FC236}">
                        <a16:creationId xmlns:a16="http://schemas.microsoft.com/office/drawing/2014/main" id="{608638ED-6EBD-4D20-AA3B-7483D9032C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08" name="Line 544">
                    <a:extLst>
                      <a:ext uri="{FF2B5EF4-FFF2-40B4-BE49-F238E27FC236}">
                        <a16:creationId xmlns:a16="http://schemas.microsoft.com/office/drawing/2014/main" id="{83F15784-5934-4279-BA7B-4A9D3DA9D4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09" name="Line 545">
                    <a:extLst>
                      <a:ext uri="{FF2B5EF4-FFF2-40B4-BE49-F238E27FC236}">
                        <a16:creationId xmlns:a16="http://schemas.microsoft.com/office/drawing/2014/main" id="{F92E3F7D-41DE-46D0-AA6B-1C597849317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10" name="Group 2309">
                    <a:extLst>
                      <a:ext uri="{FF2B5EF4-FFF2-40B4-BE49-F238E27FC236}">
                        <a16:creationId xmlns:a16="http://schemas.microsoft.com/office/drawing/2014/main" id="{104E2055-BEB1-4BE5-B2BE-74653B38DFDD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311" name="Line 546">
                      <a:extLst>
                        <a:ext uri="{FF2B5EF4-FFF2-40B4-BE49-F238E27FC236}">
                          <a16:creationId xmlns:a16="http://schemas.microsoft.com/office/drawing/2014/main" id="{7667A36E-E33F-40CE-90A2-5DC45ADC48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2" name="Line 547">
                      <a:extLst>
                        <a:ext uri="{FF2B5EF4-FFF2-40B4-BE49-F238E27FC236}">
                          <a16:creationId xmlns:a16="http://schemas.microsoft.com/office/drawing/2014/main" id="{D542688F-C1E2-4423-A102-AEEDCAB8CCD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3" name="Line 548">
                      <a:extLst>
                        <a:ext uri="{FF2B5EF4-FFF2-40B4-BE49-F238E27FC236}">
                          <a16:creationId xmlns:a16="http://schemas.microsoft.com/office/drawing/2014/main" id="{C12A79F1-5CEA-4783-B006-74A25B6A2D7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4" name="Line 549">
                      <a:extLst>
                        <a:ext uri="{FF2B5EF4-FFF2-40B4-BE49-F238E27FC236}">
                          <a16:creationId xmlns:a16="http://schemas.microsoft.com/office/drawing/2014/main" id="{32480414-06CF-472C-924F-D5A95FA62C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74" name="Group 2273">
                  <a:extLst>
                    <a:ext uri="{FF2B5EF4-FFF2-40B4-BE49-F238E27FC236}">
                      <a16:creationId xmlns:a16="http://schemas.microsoft.com/office/drawing/2014/main" id="{E1C57133-9264-4B0E-912E-FFC852FBFA17}"/>
                    </a:ext>
                  </a:extLst>
                </p:cNvPr>
                <p:cNvGrpSpPr/>
                <p:nvPr/>
              </p:nvGrpSpPr>
              <p:grpSpPr>
                <a:xfrm>
                  <a:off x="2701796" y="1958843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289" name="Rectangle 2288">
                    <a:extLst>
                      <a:ext uri="{FF2B5EF4-FFF2-40B4-BE49-F238E27FC236}">
                        <a16:creationId xmlns:a16="http://schemas.microsoft.com/office/drawing/2014/main" id="{CD6F329E-EC38-493F-A9C4-4DAE4D4F3CA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290" name="Parallelogram 2289">
                    <a:extLst>
                      <a:ext uri="{FF2B5EF4-FFF2-40B4-BE49-F238E27FC236}">
                        <a16:creationId xmlns:a16="http://schemas.microsoft.com/office/drawing/2014/main" id="{B0F314ED-0378-4D61-8E76-163618A9EFE9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1" name="Parallelogram 2290">
                    <a:extLst>
                      <a:ext uri="{FF2B5EF4-FFF2-40B4-BE49-F238E27FC236}">
                        <a16:creationId xmlns:a16="http://schemas.microsoft.com/office/drawing/2014/main" id="{E2FA8431-2BB9-4D2B-8F02-D276092BBC5E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2" name="Line 541">
                    <a:extLst>
                      <a:ext uri="{FF2B5EF4-FFF2-40B4-BE49-F238E27FC236}">
                        <a16:creationId xmlns:a16="http://schemas.microsoft.com/office/drawing/2014/main" id="{DA9FBBF4-BFF6-49B9-AF09-BCA0CD258B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3" name="Line 542">
                    <a:extLst>
                      <a:ext uri="{FF2B5EF4-FFF2-40B4-BE49-F238E27FC236}">
                        <a16:creationId xmlns:a16="http://schemas.microsoft.com/office/drawing/2014/main" id="{25C22F3A-2731-46B4-A630-8F66D79A3A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4" name="Line 543">
                    <a:extLst>
                      <a:ext uri="{FF2B5EF4-FFF2-40B4-BE49-F238E27FC236}">
                        <a16:creationId xmlns:a16="http://schemas.microsoft.com/office/drawing/2014/main" id="{308D1A5C-0360-40DB-8766-07B27CBFD0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5" name="Line 544">
                    <a:extLst>
                      <a:ext uri="{FF2B5EF4-FFF2-40B4-BE49-F238E27FC236}">
                        <a16:creationId xmlns:a16="http://schemas.microsoft.com/office/drawing/2014/main" id="{A30F2AAE-10AA-4565-A090-2702AFFFB7B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6" name="Line 545">
                    <a:extLst>
                      <a:ext uri="{FF2B5EF4-FFF2-40B4-BE49-F238E27FC236}">
                        <a16:creationId xmlns:a16="http://schemas.microsoft.com/office/drawing/2014/main" id="{22419B24-85C6-433C-8C65-7638811727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297" name="Group 2296">
                    <a:extLst>
                      <a:ext uri="{FF2B5EF4-FFF2-40B4-BE49-F238E27FC236}">
                        <a16:creationId xmlns:a16="http://schemas.microsoft.com/office/drawing/2014/main" id="{E918A354-462B-48C5-8098-72A682DFAF94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298" name="Line 546">
                      <a:extLst>
                        <a:ext uri="{FF2B5EF4-FFF2-40B4-BE49-F238E27FC236}">
                          <a16:creationId xmlns:a16="http://schemas.microsoft.com/office/drawing/2014/main" id="{53AD2035-7367-461C-87C5-17005F494B2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9" name="Line 547">
                      <a:extLst>
                        <a:ext uri="{FF2B5EF4-FFF2-40B4-BE49-F238E27FC236}">
                          <a16:creationId xmlns:a16="http://schemas.microsoft.com/office/drawing/2014/main" id="{3799A4C6-009F-452E-958A-714303D22B1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0" name="Line 548">
                      <a:extLst>
                        <a:ext uri="{FF2B5EF4-FFF2-40B4-BE49-F238E27FC236}">
                          <a16:creationId xmlns:a16="http://schemas.microsoft.com/office/drawing/2014/main" id="{5227DA67-656D-4513-8E6E-A40E7D8474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1" name="Line 549">
                      <a:extLst>
                        <a:ext uri="{FF2B5EF4-FFF2-40B4-BE49-F238E27FC236}">
                          <a16:creationId xmlns:a16="http://schemas.microsoft.com/office/drawing/2014/main" id="{6BC2E5C5-0231-466C-B863-CD403382ED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275" name="Group 2274">
                  <a:extLst>
                    <a:ext uri="{FF2B5EF4-FFF2-40B4-BE49-F238E27FC236}">
                      <a16:creationId xmlns:a16="http://schemas.microsoft.com/office/drawing/2014/main" id="{D6B67C88-48BF-4377-BF50-8EBC998D1DFC}"/>
                    </a:ext>
                  </a:extLst>
                </p:cNvPr>
                <p:cNvGrpSpPr/>
                <p:nvPr/>
              </p:nvGrpSpPr>
              <p:grpSpPr>
                <a:xfrm>
                  <a:off x="2880790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276" name="Rectangle 2275">
                    <a:extLst>
                      <a:ext uri="{FF2B5EF4-FFF2-40B4-BE49-F238E27FC236}">
                        <a16:creationId xmlns:a16="http://schemas.microsoft.com/office/drawing/2014/main" id="{EBC79232-B9E2-40D6-A58E-C0556D5FE927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277" name="Parallelogram 2276">
                    <a:extLst>
                      <a:ext uri="{FF2B5EF4-FFF2-40B4-BE49-F238E27FC236}">
                        <a16:creationId xmlns:a16="http://schemas.microsoft.com/office/drawing/2014/main" id="{6DA368EF-4477-4761-909F-B9E77CAE9D2C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8" name="Parallelogram 2277">
                    <a:extLst>
                      <a:ext uri="{FF2B5EF4-FFF2-40B4-BE49-F238E27FC236}">
                        <a16:creationId xmlns:a16="http://schemas.microsoft.com/office/drawing/2014/main" id="{DD9299DC-E223-48BE-A17A-001DD484B8C8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9" name="Line 541">
                    <a:extLst>
                      <a:ext uri="{FF2B5EF4-FFF2-40B4-BE49-F238E27FC236}">
                        <a16:creationId xmlns:a16="http://schemas.microsoft.com/office/drawing/2014/main" id="{BF645B0D-6E03-490A-A0DD-65A51588D9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" name="Line 542">
                    <a:extLst>
                      <a:ext uri="{FF2B5EF4-FFF2-40B4-BE49-F238E27FC236}">
                        <a16:creationId xmlns:a16="http://schemas.microsoft.com/office/drawing/2014/main" id="{B0FFC31A-005B-4546-9A1B-064322D60F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1" name="Line 543">
                    <a:extLst>
                      <a:ext uri="{FF2B5EF4-FFF2-40B4-BE49-F238E27FC236}">
                        <a16:creationId xmlns:a16="http://schemas.microsoft.com/office/drawing/2014/main" id="{77551921-01E0-42A0-9EE1-DF6DD2F909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" name="Line 544">
                    <a:extLst>
                      <a:ext uri="{FF2B5EF4-FFF2-40B4-BE49-F238E27FC236}">
                        <a16:creationId xmlns:a16="http://schemas.microsoft.com/office/drawing/2014/main" id="{233AD839-33D8-41BC-9508-F57FAD8D5D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" name="Line 545">
                    <a:extLst>
                      <a:ext uri="{FF2B5EF4-FFF2-40B4-BE49-F238E27FC236}">
                        <a16:creationId xmlns:a16="http://schemas.microsoft.com/office/drawing/2014/main" id="{57C0F2F4-8203-48E2-8FF0-6C42EBC4B0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284" name="Group 2283">
                    <a:extLst>
                      <a:ext uri="{FF2B5EF4-FFF2-40B4-BE49-F238E27FC236}">
                        <a16:creationId xmlns:a16="http://schemas.microsoft.com/office/drawing/2014/main" id="{22FF5A43-5916-4928-96FC-63E041B3893D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285" name="Line 546">
                      <a:extLst>
                        <a:ext uri="{FF2B5EF4-FFF2-40B4-BE49-F238E27FC236}">
                          <a16:creationId xmlns:a16="http://schemas.microsoft.com/office/drawing/2014/main" id="{353521BC-5654-464F-B958-79585B9964A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86" name="Line 547">
                      <a:extLst>
                        <a:ext uri="{FF2B5EF4-FFF2-40B4-BE49-F238E27FC236}">
                          <a16:creationId xmlns:a16="http://schemas.microsoft.com/office/drawing/2014/main" id="{691E37FA-88D8-4523-B0E8-62801EB191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87" name="Line 548">
                      <a:extLst>
                        <a:ext uri="{FF2B5EF4-FFF2-40B4-BE49-F238E27FC236}">
                          <a16:creationId xmlns:a16="http://schemas.microsoft.com/office/drawing/2014/main" id="{ED6D2367-42D8-4476-947F-0EE25EDD558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88" name="Line 549">
                      <a:extLst>
                        <a:ext uri="{FF2B5EF4-FFF2-40B4-BE49-F238E27FC236}">
                          <a16:creationId xmlns:a16="http://schemas.microsoft.com/office/drawing/2014/main" id="{E70D79BA-4F4D-4439-B869-8A974E8364C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211" name="Group 2210">
                <a:extLst>
                  <a:ext uri="{FF2B5EF4-FFF2-40B4-BE49-F238E27FC236}">
                    <a16:creationId xmlns:a16="http://schemas.microsoft.com/office/drawing/2014/main" id="{53901B19-03A2-46EE-8F76-C1B8E57C067D}"/>
                  </a:ext>
                </a:extLst>
              </p:cNvPr>
              <p:cNvGrpSpPr/>
              <p:nvPr/>
            </p:nvGrpSpPr>
            <p:grpSpPr>
              <a:xfrm>
                <a:off x="4398198" y="1734697"/>
                <a:ext cx="264286" cy="258080"/>
                <a:chOff x="340137" y="2760312"/>
                <a:chExt cx="264286" cy="258080"/>
              </a:xfrm>
            </p:grpSpPr>
            <p:sp>
              <p:nvSpPr>
                <p:cNvPr id="2254" name="Rectangle 2253">
                  <a:extLst>
                    <a:ext uri="{FF2B5EF4-FFF2-40B4-BE49-F238E27FC236}">
                      <a16:creationId xmlns:a16="http://schemas.microsoft.com/office/drawing/2014/main" id="{941E119F-ADD7-4705-B5FD-0FCAE623E5F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55" name="Parallelogram 2254">
                  <a:extLst>
                    <a:ext uri="{FF2B5EF4-FFF2-40B4-BE49-F238E27FC236}">
                      <a16:creationId xmlns:a16="http://schemas.microsoft.com/office/drawing/2014/main" id="{1192610D-DB94-437C-A0CF-BCD3FAFA4CD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6" name="Parallelogram 2255">
                  <a:extLst>
                    <a:ext uri="{FF2B5EF4-FFF2-40B4-BE49-F238E27FC236}">
                      <a16:creationId xmlns:a16="http://schemas.microsoft.com/office/drawing/2014/main" id="{68D6F07A-2A93-49C8-8E33-8234EFD4567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7" name="Line 541">
                  <a:extLst>
                    <a:ext uri="{FF2B5EF4-FFF2-40B4-BE49-F238E27FC236}">
                      <a16:creationId xmlns:a16="http://schemas.microsoft.com/office/drawing/2014/main" id="{CECF0823-7984-4B46-AEA7-687FF87A2F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" name="Line 542">
                  <a:extLst>
                    <a:ext uri="{FF2B5EF4-FFF2-40B4-BE49-F238E27FC236}">
                      <a16:creationId xmlns:a16="http://schemas.microsoft.com/office/drawing/2014/main" id="{290660BF-9E57-462D-87C9-9648EAD8D1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9" name="Line 543">
                  <a:extLst>
                    <a:ext uri="{FF2B5EF4-FFF2-40B4-BE49-F238E27FC236}">
                      <a16:creationId xmlns:a16="http://schemas.microsoft.com/office/drawing/2014/main" id="{10FE3C57-4B66-4A24-95C0-F894D4089F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" name="Line 544">
                  <a:extLst>
                    <a:ext uri="{FF2B5EF4-FFF2-40B4-BE49-F238E27FC236}">
                      <a16:creationId xmlns:a16="http://schemas.microsoft.com/office/drawing/2014/main" id="{9A17CDC3-AB46-4E92-8DFC-85A758DCB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" name="Line 545">
                  <a:extLst>
                    <a:ext uri="{FF2B5EF4-FFF2-40B4-BE49-F238E27FC236}">
                      <a16:creationId xmlns:a16="http://schemas.microsoft.com/office/drawing/2014/main" id="{C770BD7E-808C-459C-BFBD-C0B71175C5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62" name="Group 2261">
                  <a:extLst>
                    <a:ext uri="{FF2B5EF4-FFF2-40B4-BE49-F238E27FC236}">
                      <a16:creationId xmlns:a16="http://schemas.microsoft.com/office/drawing/2014/main" id="{AF7CCFA8-3F57-4EB6-B36F-4DC84E4A9FB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263" name="Line 546">
                    <a:extLst>
                      <a:ext uri="{FF2B5EF4-FFF2-40B4-BE49-F238E27FC236}">
                        <a16:creationId xmlns:a16="http://schemas.microsoft.com/office/drawing/2014/main" id="{4512A8C8-426D-4BE8-864F-C727E93647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4" name="Line 547">
                    <a:extLst>
                      <a:ext uri="{FF2B5EF4-FFF2-40B4-BE49-F238E27FC236}">
                        <a16:creationId xmlns:a16="http://schemas.microsoft.com/office/drawing/2014/main" id="{BD4F0764-D157-4299-B5B9-D747816576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5" name="Line 548">
                    <a:extLst>
                      <a:ext uri="{FF2B5EF4-FFF2-40B4-BE49-F238E27FC236}">
                        <a16:creationId xmlns:a16="http://schemas.microsoft.com/office/drawing/2014/main" id="{EB9892E3-900C-4689-B1E3-CE4C864FBE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" name="Line 549">
                    <a:extLst>
                      <a:ext uri="{FF2B5EF4-FFF2-40B4-BE49-F238E27FC236}">
                        <a16:creationId xmlns:a16="http://schemas.microsoft.com/office/drawing/2014/main" id="{759CA824-33F6-4417-8285-DC13D7EB6D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12" name="Group 2211">
                <a:extLst>
                  <a:ext uri="{FF2B5EF4-FFF2-40B4-BE49-F238E27FC236}">
                    <a16:creationId xmlns:a16="http://schemas.microsoft.com/office/drawing/2014/main" id="{0FACD569-DD8C-4222-A366-C1FB84B4F27C}"/>
                  </a:ext>
                </a:extLst>
              </p:cNvPr>
              <p:cNvGrpSpPr/>
              <p:nvPr/>
            </p:nvGrpSpPr>
            <p:grpSpPr>
              <a:xfrm>
                <a:off x="4322643" y="1805876"/>
                <a:ext cx="264286" cy="258080"/>
                <a:chOff x="340137" y="2760312"/>
                <a:chExt cx="264286" cy="258080"/>
              </a:xfrm>
            </p:grpSpPr>
            <p:sp>
              <p:nvSpPr>
                <p:cNvPr id="2241" name="Rectangle 2240">
                  <a:extLst>
                    <a:ext uri="{FF2B5EF4-FFF2-40B4-BE49-F238E27FC236}">
                      <a16:creationId xmlns:a16="http://schemas.microsoft.com/office/drawing/2014/main" id="{F8503E2D-270E-4A84-97EE-E4B4F66579B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42" name="Parallelogram 2241">
                  <a:extLst>
                    <a:ext uri="{FF2B5EF4-FFF2-40B4-BE49-F238E27FC236}">
                      <a16:creationId xmlns:a16="http://schemas.microsoft.com/office/drawing/2014/main" id="{0DA9BC29-0D02-4ED7-B378-ECE3B99BA27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3" name="Parallelogram 2242">
                  <a:extLst>
                    <a:ext uri="{FF2B5EF4-FFF2-40B4-BE49-F238E27FC236}">
                      <a16:creationId xmlns:a16="http://schemas.microsoft.com/office/drawing/2014/main" id="{9A16ADA8-ADE3-48FB-8E3F-8648BA08AB3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4" name="Line 541">
                  <a:extLst>
                    <a:ext uri="{FF2B5EF4-FFF2-40B4-BE49-F238E27FC236}">
                      <a16:creationId xmlns:a16="http://schemas.microsoft.com/office/drawing/2014/main" id="{3AA9CEBC-6163-4CDA-9B66-B425D3DD9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5" name="Line 542">
                  <a:extLst>
                    <a:ext uri="{FF2B5EF4-FFF2-40B4-BE49-F238E27FC236}">
                      <a16:creationId xmlns:a16="http://schemas.microsoft.com/office/drawing/2014/main" id="{1B494178-0FAA-4CD4-B443-1BD649870F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6" name="Line 543">
                  <a:extLst>
                    <a:ext uri="{FF2B5EF4-FFF2-40B4-BE49-F238E27FC236}">
                      <a16:creationId xmlns:a16="http://schemas.microsoft.com/office/drawing/2014/main" id="{71CD3013-DA2D-4BAB-ACB9-009ACCC876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7" name="Line 544">
                  <a:extLst>
                    <a:ext uri="{FF2B5EF4-FFF2-40B4-BE49-F238E27FC236}">
                      <a16:creationId xmlns:a16="http://schemas.microsoft.com/office/drawing/2014/main" id="{90EF8992-0744-45AF-A609-23CA4DB5A4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8" name="Line 545">
                  <a:extLst>
                    <a:ext uri="{FF2B5EF4-FFF2-40B4-BE49-F238E27FC236}">
                      <a16:creationId xmlns:a16="http://schemas.microsoft.com/office/drawing/2014/main" id="{79F1F08D-8AB6-4A39-A09D-2CF2A14C51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49" name="Group 2248">
                  <a:extLst>
                    <a:ext uri="{FF2B5EF4-FFF2-40B4-BE49-F238E27FC236}">
                      <a16:creationId xmlns:a16="http://schemas.microsoft.com/office/drawing/2014/main" id="{E4BD0D32-6E65-4AAA-A6AA-1D1976E38CF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250" name="Line 546">
                    <a:extLst>
                      <a:ext uri="{FF2B5EF4-FFF2-40B4-BE49-F238E27FC236}">
                        <a16:creationId xmlns:a16="http://schemas.microsoft.com/office/drawing/2014/main" id="{8D07B920-80D3-431D-8EE9-14E63A546C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1" name="Line 547">
                    <a:extLst>
                      <a:ext uri="{FF2B5EF4-FFF2-40B4-BE49-F238E27FC236}">
                        <a16:creationId xmlns:a16="http://schemas.microsoft.com/office/drawing/2014/main" id="{31182A02-15E4-429D-9936-09E27A4AB7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2" name="Line 548">
                    <a:extLst>
                      <a:ext uri="{FF2B5EF4-FFF2-40B4-BE49-F238E27FC236}">
                        <a16:creationId xmlns:a16="http://schemas.microsoft.com/office/drawing/2014/main" id="{62C4CE2E-F199-470A-B59B-0241289F34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3" name="Line 549">
                    <a:extLst>
                      <a:ext uri="{FF2B5EF4-FFF2-40B4-BE49-F238E27FC236}">
                        <a16:creationId xmlns:a16="http://schemas.microsoft.com/office/drawing/2014/main" id="{EAFF503E-5C48-4910-A4E0-6A37F78496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13" name="Group 2212">
                <a:extLst>
                  <a:ext uri="{FF2B5EF4-FFF2-40B4-BE49-F238E27FC236}">
                    <a16:creationId xmlns:a16="http://schemas.microsoft.com/office/drawing/2014/main" id="{7AAE71FE-8191-460C-B9B7-95AD09F04E38}"/>
                  </a:ext>
                </a:extLst>
              </p:cNvPr>
              <p:cNvGrpSpPr/>
              <p:nvPr/>
            </p:nvGrpSpPr>
            <p:grpSpPr>
              <a:xfrm>
                <a:off x="4248056" y="1877838"/>
                <a:ext cx="264286" cy="258080"/>
                <a:chOff x="340137" y="2760312"/>
                <a:chExt cx="264286" cy="258080"/>
              </a:xfrm>
            </p:grpSpPr>
            <p:sp>
              <p:nvSpPr>
                <p:cNvPr id="2228" name="Rectangle 2227">
                  <a:extLst>
                    <a:ext uri="{FF2B5EF4-FFF2-40B4-BE49-F238E27FC236}">
                      <a16:creationId xmlns:a16="http://schemas.microsoft.com/office/drawing/2014/main" id="{56BD6D38-2103-4905-940F-999D05702AF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29" name="Parallelogram 2228">
                  <a:extLst>
                    <a:ext uri="{FF2B5EF4-FFF2-40B4-BE49-F238E27FC236}">
                      <a16:creationId xmlns:a16="http://schemas.microsoft.com/office/drawing/2014/main" id="{511D51BB-3B2F-4863-8D04-8361BDA23A2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0" name="Parallelogram 2229">
                  <a:extLst>
                    <a:ext uri="{FF2B5EF4-FFF2-40B4-BE49-F238E27FC236}">
                      <a16:creationId xmlns:a16="http://schemas.microsoft.com/office/drawing/2014/main" id="{D6D86FAF-5C94-4AF0-8253-2E091CEE27F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1" name="Line 541">
                  <a:extLst>
                    <a:ext uri="{FF2B5EF4-FFF2-40B4-BE49-F238E27FC236}">
                      <a16:creationId xmlns:a16="http://schemas.microsoft.com/office/drawing/2014/main" id="{973F6CE0-1FC2-4868-BDE6-6A747787D0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2" name="Line 542">
                  <a:extLst>
                    <a:ext uri="{FF2B5EF4-FFF2-40B4-BE49-F238E27FC236}">
                      <a16:creationId xmlns:a16="http://schemas.microsoft.com/office/drawing/2014/main" id="{EBBB8F60-0711-42C9-88EC-1A52355DCF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3" name="Line 543">
                  <a:extLst>
                    <a:ext uri="{FF2B5EF4-FFF2-40B4-BE49-F238E27FC236}">
                      <a16:creationId xmlns:a16="http://schemas.microsoft.com/office/drawing/2014/main" id="{279BBDE2-EFF6-437C-B9F8-691926F46A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4" name="Line 544">
                  <a:extLst>
                    <a:ext uri="{FF2B5EF4-FFF2-40B4-BE49-F238E27FC236}">
                      <a16:creationId xmlns:a16="http://schemas.microsoft.com/office/drawing/2014/main" id="{F075BCA6-1FE9-44A0-ADF3-BE2D7A3F91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5" name="Line 545">
                  <a:extLst>
                    <a:ext uri="{FF2B5EF4-FFF2-40B4-BE49-F238E27FC236}">
                      <a16:creationId xmlns:a16="http://schemas.microsoft.com/office/drawing/2014/main" id="{365AEF87-729A-41BF-B093-0D6FA24BB5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36" name="Group 2235">
                  <a:extLst>
                    <a:ext uri="{FF2B5EF4-FFF2-40B4-BE49-F238E27FC236}">
                      <a16:creationId xmlns:a16="http://schemas.microsoft.com/office/drawing/2014/main" id="{2D1D7B32-604D-4F10-8523-89C799B9D20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237" name="Line 546">
                    <a:extLst>
                      <a:ext uri="{FF2B5EF4-FFF2-40B4-BE49-F238E27FC236}">
                        <a16:creationId xmlns:a16="http://schemas.microsoft.com/office/drawing/2014/main" id="{177A7E85-E845-4738-B054-2B82134805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8" name="Line 547">
                    <a:extLst>
                      <a:ext uri="{FF2B5EF4-FFF2-40B4-BE49-F238E27FC236}">
                        <a16:creationId xmlns:a16="http://schemas.microsoft.com/office/drawing/2014/main" id="{EED293E2-8B32-478D-A79F-502451ABF0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9" name="Line 548">
                    <a:extLst>
                      <a:ext uri="{FF2B5EF4-FFF2-40B4-BE49-F238E27FC236}">
                        <a16:creationId xmlns:a16="http://schemas.microsoft.com/office/drawing/2014/main" id="{2F14282E-0789-49A3-B0A0-00AE38BBE1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40" name="Line 549">
                    <a:extLst>
                      <a:ext uri="{FF2B5EF4-FFF2-40B4-BE49-F238E27FC236}">
                        <a16:creationId xmlns:a16="http://schemas.microsoft.com/office/drawing/2014/main" id="{B92DAD84-879D-4004-8C43-3A0C0C399E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14" name="Group 2213">
                <a:extLst>
                  <a:ext uri="{FF2B5EF4-FFF2-40B4-BE49-F238E27FC236}">
                    <a16:creationId xmlns:a16="http://schemas.microsoft.com/office/drawing/2014/main" id="{4BF0A3DC-89D5-49B9-BDF0-9F5ACFB0626E}"/>
                  </a:ext>
                </a:extLst>
              </p:cNvPr>
              <p:cNvGrpSpPr/>
              <p:nvPr/>
            </p:nvGrpSpPr>
            <p:grpSpPr>
              <a:xfrm>
                <a:off x="4173008" y="1945568"/>
                <a:ext cx="264286" cy="258080"/>
                <a:chOff x="340137" y="2760312"/>
                <a:chExt cx="264286" cy="258080"/>
              </a:xfrm>
            </p:grpSpPr>
            <p:sp>
              <p:nvSpPr>
                <p:cNvPr id="2215" name="Rectangle 2214">
                  <a:extLst>
                    <a:ext uri="{FF2B5EF4-FFF2-40B4-BE49-F238E27FC236}">
                      <a16:creationId xmlns:a16="http://schemas.microsoft.com/office/drawing/2014/main" id="{D09840DC-9CDF-47C4-82EB-00F3C52D330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16" name="Parallelogram 2215">
                  <a:extLst>
                    <a:ext uri="{FF2B5EF4-FFF2-40B4-BE49-F238E27FC236}">
                      <a16:creationId xmlns:a16="http://schemas.microsoft.com/office/drawing/2014/main" id="{6020A1CD-2DE8-467D-8F09-FC6384D538B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7" name="Parallelogram 2216">
                  <a:extLst>
                    <a:ext uri="{FF2B5EF4-FFF2-40B4-BE49-F238E27FC236}">
                      <a16:creationId xmlns:a16="http://schemas.microsoft.com/office/drawing/2014/main" id="{04CAB9C4-3E4C-4F80-8AC4-25E76CD50D8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8" name="Line 541">
                  <a:extLst>
                    <a:ext uri="{FF2B5EF4-FFF2-40B4-BE49-F238E27FC236}">
                      <a16:creationId xmlns:a16="http://schemas.microsoft.com/office/drawing/2014/main" id="{3347A141-9A2D-45CE-80AB-39D3D40D5F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9" name="Line 542">
                  <a:extLst>
                    <a:ext uri="{FF2B5EF4-FFF2-40B4-BE49-F238E27FC236}">
                      <a16:creationId xmlns:a16="http://schemas.microsoft.com/office/drawing/2014/main" id="{3325F2EF-720C-41C0-BD84-C06E1C112E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0" name="Line 543">
                  <a:extLst>
                    <a:ext uri="{FF2B5EF4-FFF2-40B4-BE49-F238E27FC236}">
                      <a16:creationId xmlns:a16="http://schemas.microsoft.com/office/drawing/2014/main" id="{1BFDFB7E-4F66-4CC4-A449-DC6E8CFC88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1" name="Line 544">
                  <a:extLst>
                    <a:ext uri="{FF2B5EF4-FFF2-40B4-BE49-F238E27FC236}">
                      <a16:creationId xmlns:a16="http://schemas.microsoft.com/office/drawing/2014/main" id="{BD932D7C-198E-4B67-BFAB-A6338A845D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2" name="Line 545">
                  <a:extLst>
                    <a:ext uri="{FF2B5EF4-FFF2-40B4-BE49-F238E27FC236}">
                      <a16:creationId xmlns:a16="http://schemas.microsoft.com/office/drawing/2014/main" id="{262ADC9D-8D0A-43E7-A229-64BF92D612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23" name="Group 2222">
                  <a:extLst>
                    <a:ext uri="{FF2B5EF4-FFF2-40B4-BE49-F238E27FC236}">
                      <a16:creationId xmlns:a16="http://schemas.microsoft.com/office/drawing/2014/main" id="{05D130E0-7125-4CCF-9C31-7D21D341F53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224" name="Line 546">
                    <a:extLst>
                      <a:ext uri="{FF2B5EF4-FFF2-40B4-BE49-F238E27FC236}">
                        <a16:creationId xmlns:a16="http://schemas.microsoft.com/office/drawing/2014/main" id="{DCA85231-D90C-44BA-91E9-CA47915394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5" name="Line 547">
                    <a:extLst>
                      <a:ext uri="{FF2B5EF4-FFF2-40B4-BE49-F238E27FC236}">
                        <a16:creationId xmlns:a16="http://schemas.microsoft.com/office/drawing/2014/main" id="{F90ABD38-2C80-4F86-83B8-5751F4F096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6" name="Line 548">
                    <a:extLst>
                      <a:ext uri="{FF2B5EF4-FFF2-40B4-BE49-F238E27FC236}">
                        <a16:creationId xmlns:a16="http://schemas.microsoft.com/office/drawing/2014/main" id="{36F166A5-9602-4113-9E23-62B85348C8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7" name="Line 549">
                    <a:extLst>
                      <a:ext uri="{FF2B5EF4-FFF2-40B4-BE49-F238E27FC236}">
                        <a16:creationId xmlns:a16="http://schemas.microsoft.com/office/drawing/2014/main" id="{A8717022-0559-43D0-8D06-CB5F0D771A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151" name="Group 2150">
              <a:extLst>
                <a:ext uri="{FF2B5EF4-FFF2-40B4-BE49-F238E27FC236}">
                  <a16:creationId xmlns:a16="http://schemas.microsoft.com/office/drawing/2014/main" id="{79EC5E9A-B1F2-4A69-AEAA-19BB16EC4FCD}"/>
                </a:ext>
              </a:extLst>
            </p:cNvPr>
            <p:cNvGrpSpPr/>
            <p:nvPr/>
          </p:nvGrpSpPr>
          <p:grpSpPr>
            <a:xfrm>
              <a:off x="6307771" y="1721539"/>
              <a:ext cx="264286" cy="258080"/>
              <a:chOff x="340137" y="2760312"/>
              <a:chExt cx="264286" cy="258080"/>
            </a:xfrm>
          </p:grpSpPr>
          <p:sp>
            <p:nvSpPr>
              <p:cNvPr id="2194" name="Rectangle 2193">
                <a:extLst>
                  <a:ext uri="{FF2B5EF4-FFF2-40B4-BE49-F238E27FC236}">
                    <a16:creationId xmlns:a16="http://schemas.microsoft.com/office/drawing/2014/main" id="{DB0B8CFB-15A7-4593-AD18-3AEE03B0AA3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95" name="Parallelogram 2194">
                <a:extLst>
                  <a:ext uri="{FF2B5EF4-FFF2-40B4-BE49-F238E27FC236}">
                    <a16:creationId xmlns:a16="http://schemas.microsoft.com/office/drawing/2014/main" id="{A02972B6-EA57-4DCA-B3F4-4BCE5922BDC9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6" name="Parallelogram 2195">
                <a:extLst>
                  <a:ext uri="{FF2B5EF4-FFF2-40B4-BE49-F238E27FC236}">
                    <a16:creationId xmlns:a16="http://schemas.microsoft.com/office/drawing/2014/main" id="{8F486089-EFC4-4E0B-B604-E66D738AC35D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7" name="Line 541">
                <a:extLst>
                  <a:ext uri="{FF2B5EF4-FFF2-40B4-BE49-F238E27FC236}">
                    <a16:creationId xmlns:a16="http://schemas.microsoft.com/office/drawing/2014/main" id="{A4AEC841-3D66-41FF-A0A5-E3370BB81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8" name="Line 542">
                <a:extLst>
                  <a:ext uri="{FF2B5EF4-FFF2-40B4-BE49-F238E27FC236}">
                    <a16:creationId xmlns:a16="http://schemas.microsoft.com/office/drawing/2014/main" id="{0DC2E221-34C4-498B-9516-A58E7340B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9" name="Line 543">
                <a:extLst>
                  <a:ext uri="{FF2B5EF4-FFF2-40B4-BE49-F238E27FC236}">
                    <a16:creationId xmlns:a16="http://schemas.microsoft.com/office/drawing/2014/main" id="{968ECA25-5731-4836-ABBC-778E0381E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0" name="Line 544">
                <a:extLst>
                  <a:ext uri="{FF2B5EF4-FFF2-40B4-BE49-F238E27FC236}">
                    <a16:creationId xmlns:a16="http://schemas.microsoft.com/office/drawing/2014/main" id="{8194F3FF-4CA1-4FE6-A894-07856BF002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1" name="Line 545">
                <a:extLst>
                  <a:ext uri="{FF2B5EF4-FFF2-40B4-BE49-F238E27FC236}">
                    <a16:creationId xmlns:a16="http://schemas.microsoft.com/office/drawing/2014/main" id="{5C1EDE0C-C758-442A-A6EF-F23745AA13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02" name="Group 2201">
                <a:extLst>
                  <a:ext uri="{FF2B5EF4-FFF2-40B4-BE49-F238E27FC236}">
                    <a16:creationId xmlns:a16="http://schemas.microsoft.com/office/drawing/2014/main" id="{1E2C625E-9BA0-463E-9B00-B2F669C8AE54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203" name="Line 546">
                  <a:extLst>
                    <a:ext uri="{FF2B5EF4-FFF2-40B4-BE49-F238E27FC236}">
                      <a16:creationId xmlns:a16="http://schemas.microsoft.com/office/drawing/2014/main" id="{C6624788-3640-414E-8DB5-BE701D9142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4" name="Line 547">
                  <a:extLst>
                    <a:ext uri="{FF2B5EF4-FFF2-40B4-BE49-F238E27FC236}">
                      <a16:creationId xmlns:a16="http://schemas.microsoft.com/office/drawing/2014/main" id="{9FB7401A-9F12-4D81-8DF2-618D21982F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5" name="Line 548">
                  <a:extLst>
                    <a:ext uri="{FF2B5EF4-FFF2-40B4-BE49-F238E27FC236}">
                      <a16:creationId xmlns:a16="http://schemas.microsoft.com/office/drawing/2014/main" id="{A4101F85-82EF-45E7-8825-AD0F4CCF4B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6" name="Line 549">
                  <a:extLst>
                    <a:ext uri="{FF2B5EF4-FFF2-40B4-BE49-F238E27FC236}">
                      <a16:creationId xmlns:a16="http://schemas.microsoft.com/office/drawing/2014/main" id="{4EF9DB27-5CC2-4C9B-8C96-854A21DBD8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2" name="Group 2151">
              <a:extLst>
                <a:ext uri="{FF2B5EF4-FFF2-40B4-BE49-F238E27FC236}">
                  <a16:creationId xmlns:a16="http://schemas.microsoft.com/office/drawing/2014/main" id="{835FE072-631D-45D8-9F0B-79558F0AA07B}"/>
                </a:ext>
              </a:extLst>
            </p:cNvPr>
            <p:cNvGrpSpPr/>
            <p:nvPr/>
          </p:nvGrpSpPr>
          <p:grpSpPr>
            <a:xfrm>
              <a:off x="6233752" y="1789908"/>
              <a:ext cx="264286" cy="258080"/>
              <a:chOff x="340137" y="2760312"/>
              <a:chExt cx="264286" cy="258080"/>
            </a:xfrm>
          </p:grpSpPr>
          <p:sp>
            <p:nvSpPr>
              <p:cNvPr id="2181" name="Rectangle 2180">
                <a:extLst>
                  <a:ext uri="{FF2B5EF4-FFF2-40B4-BE49-F238E27FC236}">
                    <a16:creationId xmlns:a16="http://schemas.microsoft.com/office/drawing/2014/main" id="{921E3F0E-BCD4-474A-96C8-C57D9D84B19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2" name="Parallelogram 2181">
                <a:extLst>
                  <a:ext uri="{FF2B5EF4-FFF2-40B4-BE49-F238E27FC236}">
                    <a16:creationId xmlns:a16="http://schemas.microsoft.com/office/drawing/2014/main" id="{A0518A79-D34D-4445-87DE-2D45423889B4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3" name="Parallelogram 2182">
                <a:extLst>
                  <a:ext uri="{FF2B5EF4-FFF2-40B4-BE49-F238E27FC236}">
                    <a16:creationId xmlns:a16="http://schemas.microsoft.com/office/drawing/2014/main" id="{84533477-F161-46DC-B426-19BC2867B87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4" name="Line 541">
                <a:extLst>
                  <a:ext uri="{FF2B5EF4-FFF2-40B4-BE49-F238E27FC236}">
                    <a16:creationId xmlns:a16="http://schemas.microsoft.com/office/drawing/2014/main" id="{C0B0B057-D4DE-4BD4-A51F-0E23E6837F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5" name="Line 542">
                <a:extLst>
                  <a:ext uri="{FF2B5EF4-FFF2-40B4-BE49-F238E27FC236}">
                    <a16:creationId xmlns:a16="http://schemas.microsoft.com/office/drawing/2014/main" id="{565922EA-DFA9-4D2F-92EF-F287D2DC8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6" name="Line 543">
                <a:extLst>
                  <a:ext uri="{FF2B5EF4-FFF2-40B4-BE49-F238E27FC236}">
                    <a16:creationId xmlns:a16="http://schemas.microsoft.com/office/drawing/2014/main" id="{973F7C3A-7DC9-4F7A-AA7A-CDFD854641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7" name="Line 544">
                <a:extLst>
                  <a:ext uri="{FF2B5EF4-FFF2-40B4-BE49-F238E27FC236}">
                    <a16:creationId xmlns:a16="http://schemas.microsoft.com/office/drawing/2014/main" id="{05636E16-E057-4ECF-A52B-D3EA9057AB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8" name="Line 545">
                <a:extLst>
                  <a:ext uri="{FF2B5EF4-FFF2-40B4-BE49-F238E27FC236}">
                    <a16:creationId xmlns:a16="http://schemas.microsoft.com/office/drawing/2014/main" id="{54692CAF-DED6-421A-8A6E-F1843172C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89" name="Group 2188">
                <a:extLst>
                  <a:ext uri="{FF2B5EF4-FFF2-40B4-BE49-F238E27FC236}">
                    <a16:creationId xmlns:a16="http://schemas.microsoft.com/office/drawing/2014/main" id="{A91FC728-A9F8-4A73-BA95-558B39EF736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90" name="Line 546">
                  <a:extLst>
                    <a:ext uri="{FF2B5EF4-FFF2-40B4-BE49-F238E27FC236}">
                      <a16:creationId xmlns:a16="http://schemas.microsoft.com/office/drawing/2014/main" id="{DB42A806-F5A3-45E3-B73C-CDD2CCE9DC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" name="Line 547">
                  <a:extLst>
                    <a:ext uri="{FF2B5EF4-FFF2-40B4-BE49-F238E27FC236}">
                      <a16:creationId xmlns:a16="http://schemas.microsoft.com/office/drawing/2014/main" id="{9692AFC2-7B61-4895-9ABD-5E83B6D093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2" name="Line 548">
                  <a:extLst>
                    <a:ext uri="{FF2B5EF4-FFF2-40B4-BE49-F238E27FC236}">
                      <a16:creationId xmlns:a16="http://schemas.microsoft.com/office/drawing/2014/main" id="{03273CF2-709A-4DD3-9714-274C37804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" name="Line 549">
                  <a:extLst>
                    <a:ext uri="{FF2B5EF4-FFF2-40B4-BE49-F238E27FC236}">
                      <a16:creationId xmlns:a16="http://schemas.microsoft.com/office/drawing/2014/main" id="{537E6260-B654-4FAE-A1DD-83050350E4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3" name="Group 2152">
              <a:extLst>
                <a:ext uri="{FF2B5EF4-FFF2-40B4-BE49-F238E27FC236}">
                  <a16:creationId xmlns:a16="http://schemas.microsoft.com/office/drawing/2014/main" id="{6F74CFB2-52CF-4549-ADEE-3B751969F6EA}"/>
                </a:ext>
              </a:extLst>
            </p:cNvPr>
            <p:cNvGrpSpPr/>
            <p:nvPr/>
          </p:nvGrpSpPr>
          <p:grpSpPr>
            <a:xfrm>
              <a:off x="6165412" y="1857762"/>
              <a:ext cx="264286" cy="258080"/>
              <a:chOff x="340137" y="2760312"/>
              <a:chExt cx="264286" cy="258080"/>
            </a:xfrm>
          </p:grpSpPr>
          <p:sp>
            <p:nvSpPr>
              <p:cNvPr id="2168" name="Rectangle 2167">
                <a:extLst>
                  <a:ext uri="{FF2B5EF4-FFF2-40B4-BE49-F238E27FC236}">
                    <a16:creationId xmlns:a16="http://schemas.microsoft.com/office/drawing/2014/main" id="{5ABE7A8C-DC85-414D-95B4-78775F5CE80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69" name="Parallelogram 2168">
                <a:extLst>
                  <a:ext uri="{FF2B5EF4-FFF2-40B4-BE49-F238E27FC236}">
                    <a16:creationId xmlns:a16="http://schemas.microsoft.com/office/drawing/2014/main" id="{D3EBCAB8-532B-4A9A-A43B-DB8D3115333A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0" name="Parallelogram 2169">
                <a:extLst>
                  <a:ext uri="{FF2B5EF4-FFF2-40B4-BE49-F238E27FC236}">
                    <a16:creationId xmlns:a16="http://schemas.microsoft.com/office/drawing/2014/main" id="{D1ACC595-3976-4ABE-9A48-B773B5901D4A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1" name="Line 541">
                <a:extLst>
                  <a:ext uri="{FF2B5EF4-FFF2-40B4-BE49-F238E27FC236}">
                    <a16:creationId xmlns:a16="http://schemas.microsoft.com/office/drawing/2014/main" id="{73E78007-52B7-4E69-A8E1-9329A3357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2" name="Line 542">
                <a:extLst>
                  <a:ext uri="{FF2B5EF4-FFF2-40B4-BE49-F238E27FC236}">
                    <a16:creationId xmlns:a16="http://schemas.microsoft.com/office/drawing/2014/main" id="{EA639262-1D12-41EF-BB52-F153A6347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3" name="Line 543">
                <a:extLst>
                  <a:ext uri="{FF2B5EF4-FFF2-40B4-BE49-F238E27FC236}">
                    <a16:creationId xmlns:a16="http://schemas.microsoft.com/office/drawing/2014/main" id="{3D18F759-4114-4625-B5D5-D390ADE6F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4" name="Line 544">
                <a:extLst>
                  <a:ext uri="{FF2B5EF4-FFF2-40B4-BE49-F238E27FC236}">
                    <a16:creationId xmlns:a16="http://schemas.microsoft.com/office/drawing/2014/main" id="{55759EE1-C307-4BF2-AA1C-29CA422329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5" name="Line 545">
                <a:extLst>
                  <a:ext uri="{FF2B5EF4-FFF2-40B4-BE49-F238E27FC236}">
                    <a16:creationId xmlns:a16="http://schemas.microsoft.com/office/drawing/2014/main" id="{8391C973-919E-4242-9C6C-36E4AA5E20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76" name="Group 2175">
                <a:extLst>
                  <a:ext uri="{FF2B5EF4-FFF2-40B4-BE49-F238E27FC236}">
                    <a16:creationId xmlns:a16="http://schemas.microsoft.com/office/drawing/2014/main" id="{D197F5BE-E1A5-4B49-9D6D-875B5FE3C28E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77" name="Line 546">
                  <a:extLst>
                    <a:ext uri="{FF2B5EF4-FFF2-40B4-BE49-F238E27FC236}">
                      <a16:creationId xmlns:a16="http://schemas.microsoft.com/office/drawing/2014/main" id="{AF3EBD54-5D97-4FDE-ABFE-47EBBC042B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8" name="Line 547">
                  <a:extLst>
                    <a:ext uri="{FF2B5EF4-FFF2-40B4-BE49-F238E27FC236}">
                      <a16:creationId xmlns:a16="http://schemas.microsoft.com/office/drawing/2014/main" id="{68FC19BB-15BF-4795-A430-9444412C07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" name="Line 548">
                  <a:extLst>
                    <a:ext uri="{FF2B5EF4-FFF2-40B4-BE49-F238E27FC236}">
                      <a16:creationId xmlns:a16="http://schemas.microsoft.com/office/drawing/2014/main" id="{9A6A3C57-50EC-4DC2-9610-BD4C9F973E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0" name="Line 549">
                  <a:extLst>
                    <a:ext uri="{FF2B5EF4-FFF2-40B4-BE49-F238E27FC236}">
                      <a16:creationId xmlns:a16="http://schemas.microsoft.com/office/drawing/2014/main" id="{FFFB6C80-04E3-4BC0-861F-BD126D76A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4" name="Group 2153">
              <a:extLst>
                <a:ext uri="{FF2B5EF4-FFF2-40B4-BE49-F238E27FC236}">
                  <a16:creationId xmlns:a16="http://schemas.microsoft.com/office/drawing/2014/main" id="{6D8F2890-0912-4CC6-8D27-D17A99D0E7CE}"/>
                </a:ext>
              </a:extLst>
            </p:cNvPr>
            <p:cNvGrpSpPr/>
            <p:nvPr/>
          </p:nvGrpSpPr>
          <p:grpSpPr>
            <a:xfrm>
              <a:off x="6096568" y="1923761"/>
              <a:ext cx="264286" cy="258080"/>
              <a:chOff x="340137" y="2760312"/>
              <a:chExt cx="264286" cy="258080"/>
            </a:xfrm>
          </p:grpSpPr>
          <p:sp>
            <p:nvSpPr>
              <p:cNvPr id="2155" name="Rectangle 2154">
                <a:extLst>
                  <a:ext uri="{FF2B5EF4-FFF2-40B4-BE49-F238E27FC236}">
                    <a16:creationId xmlns:a16="http://schemas.microsoft.com/office/drawing/2014/main" id="{490BC4EC-3AE4-436E-9A66-F0AECBC91FB2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56" name="Parallelogram 2155">
                <a:extLst>
                  <a:ext uri="{FF2B5EF4-FFF2-40B4-BE49-F238E27FC236}">
                    <a16:creationId xmlns:a16="http://schemas.microsoft.com/office/drawing/2014/main" id="{41D66379-C5AF-4D00-BFED-2A4CDC879EAA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7" name="Parallelogram 2156">
                <a:extLst>
                  <a:ext uri="{FF2B5EF4-FFF2-40B4-BE49-F238E27FC236}">
                    <a16:creationId xmlns:a16="http://schemas.microsoft.com/office/drawing/2014/main" id="{73BF63C0-74F8-41FD-A235-3806714211F3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8" name="Line 541">
                <a:extLst>
                  <a:ext uri="{FF2B5EF4-FFF2-40B4-BE49-F238E27FC236}">
                    <a16:creationId xmlns:a16="http://schemas.microsoft.com/office/drawing/2014/main" id="{E1CE00FB-F687-4568-A2FD-7FE6BEE85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" name="Line 542">
                <a:extLst>
                  <a:ext uri="{FF2B5EF4-FFF2-40B4-BE49-F238E27FC236}">
                    <a16:creationId xmlns:a16="http://schemas.microsoft.com/office/drawing/2014/main" id="{5DC96BEE-5AB4-48A7-8372-CC15D74800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" name="Line 543">
                <a:extLst>
                  <a:ext uri="{FF2B5EF4-FFF2-40B4-BE49-F238E27FC236}">
                    <a16:creationId xmlns:a16="http://schemas.microsoft.com/office/drawing/2014/main" id="{63830435-72FE-4170-887A-71A4EA769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" name="Line 544">
                <a:extLst>
                  <a:ext uri="{FF2B5EF4-FFF2-40B4-BE49-F238E27FC236}">
                    <a16:creationId xmlns:a16="http://schemas.microsoft.com/office/drawing/2014/main" id="{0E4A2BD2-F622-4F85-8DEF-CC7886B45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" name="Line 545">
                <a:extLst>
                  <a:ext uri="{FF2B5EF4-FFF2-40B4-BE49-F238E27FC236}">
                    <a16:creationId xmlns:a16="http://schemas.microsoft.com/office/drawing/2014/main" id="{001893B2-305E-4A03-BEDE-94B3A5F546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63" name="Group 2162">
                <a:extLst>
                  <a:ext uri="{FF2B5EF4-FFF2-40B4-BE49-F238E27FC236}">
                    <a16:creationId xmlns:a16="http://schemas.microsoft.com/office/drawing/2014/main" id="{20CF1C97-6555-4EE9-8777-F502DCDA043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164" name="Line 546">
                  <a:extLst>
                    <a:ext uri="{FF2B5EF4-FFF2-40B4-BE49-F238E27FC236}">
                      <a16:creationId xmlns:a16="http://schemas.microsoft.com/office/drawing/2014/main" id="{C5245B46-01C7-443E-B4D4-8E5A64FC1F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" name="Line 547">
                  <a:extLst>
                    <a:ext uri="{FF2B5EF4-FFF2-40B4-BE49-F238E27FC236}">
                      <a16:creationId xmlns:a16="http://schemas.microsoft.com/office/drawing/2014/main" id="{51BAAE9D-5CBB-4B4B-A132-83EC676D61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6" name="Line 548">
                  <a:extLst>
                    <a:ext uri="{FF2B5EF4-FFF2-40B4-BE49-F238E27FC236}">
                      <a16:creationId xmlns:a16="http://schemas.microsoft.com/office/drawing/2014/main" id="{3A8F74D6-2A5F-454E-8052-7411C10B2D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7" name="Line 549">
                  <a:extLst>
                    <a:ext uri="{FF2B5EF4-FFF2-40B4-BE49-F238E27FC236}">
                      <a16:creationId xmlns:a16="http://schemas.microsoft.com/office/drawing/2014/main" id="{2D5DCBD3-0A05-436A-93B0-EF13E6F1AF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497" name="Group 2496">
            <a:extLst>
              <a:ext uri="{FF2B5EF4-FFF2-40B4-BE49-F238E27FC236}">
                <a16:creationId xmlns:a16="http://schemas.microsoft.com/office/drawing/2014/main" id="{BDD1724B-BBA9-40B1-907F-8A590CDEDE2A}"/>
              </a:ext>
            </a:extLst>
          </p:cNvPr>
          <p:cNvGrpSpPr/>
          <p:nvPr/>
        </p:nvGrpSpPr>
        <p:grpSpPr>
          <a:xfrm>
            <a:off x="6003060" y="1820852"/>
            <a:ext cx="1252812" cy="539641"/>
            <a:chOff x="5393655" y="1645104"/>
            <a:chExt cx="1252812" cy="539641"/>
          </a:xfrm>
        </p:grpSpPr>
        <p:grpSp>
          <p:nvGrpSpPr>
            <p:cNvPr id="2498" name="Group 2497">
              <a:extLst>
                <a:ext uri="{FF2B5EF4-FFF2-40B4-BE49-F238E27FC236}">
                  <a16:creationId xmlns:a16="http://schemas.microsoft.com/office/drawing/2014/main" id="{4E23D283-59FF-4AA5-B019-F1C5C006302E}"/>
                </a:ext>
              </a:extLst>
            </p:cNvPr>
            <p:cNvGrpSpPr/>
            <p:nvPr/>
          </p:nvGrpSpPr>
          <p:grpSpPr>
            <a:xfrm>
              <a:off x="5669704" y="1645872"/>
              <a:ext cx="264286" cy="258080"/>
              <a:chOff x="340137" y="2760312"/>
              <a:chExt cx="264286" cy="258080"/>
            </a:xfrm>
          </p:grpSpPr>
          <p:sp>
            <p:nvSpPr>
              <p:cNvPr id="2837" name="Rectangle 2836">
                <a:extLst>
                  <a:ext uri="{FF2B5EF4-FFF2-40B4-BE49-F238E27FC236}">
                    <a16:creationId xmlns:a16="http://schemas.microsoft.com/office/drawing/2014/main" id="{EF4E0A59-00E1-45B5-B4F9-F292BD793141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38" name="Parallelogram 2837">
                <a:extLst>
                  <a:ext uri="{FF2B5EF4-FFF2-40B4-BE49-F238E27FC236}">
                    <a16:creationId xmlns:a16="http://schemas.microsoft.com/office/drawing/2014/main" id="{19854473-9D4B-490D-A8C4-FB5CE698F8F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9" name="Parallelogram 2838">
                <a:extLst>
                  <a:ext uri="{FF2B5EF4-FFF2-40B4-BE49-F238E27FC236}">
                    <a16:creationId xmlns:a16="http://schemas.microsoft.com/office/drawing/2014/main" id="{0A4604C4-BF94-4D2A-9FEE-364015E36C31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0" name="Line 541">
                <a:extLst>
                  <a:ext uri="{FF2B5EF4-FFF2-40B4-BE49-F238E27FC236}">
                    <a16:creationId xmlns:a16="http://schemas.microsoft.com/office/drawing/2014/main" id="{91BBF774-F363-4D4C-BC25-6179EC55B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1" name="Line 542">
                <a:extLst>
                  <a:ext uri="{FF2B5EF4-FFF2-40B4-BE49-F238E27FC236}">
                    <a16:creationId xmlns:a16="http://schemas.microsoft.com/office/drawing/2014/main" id="{848D6ECF-7F9C-491C-B90D-117C1C8F8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2" name="Line 543">
                <a:extLst>
                  <a:ext uri="{FF2B5EF4-FFF2-40B4-BE49-F238E27FC236}">
                    <a16:creationId xmlns:a16="http://schemas.microsoft.com/office/drawing/2014/main" id="{A3BCBE06-C6AE-4B1C-B84B-4345B05F4F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3" name="Line 544">
                <a:extLst>
                  <a:ext uri="{FF2B5EF4-FFF2-40B4-BE49-F238E27FC236}">
                    <a16:creationId xmlns:a16="http://schemas.microsoft.com/office/drawing/2014/main" id="{97715975-CA12-4250-9BE4-B1080F097E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4" name="Line 545">
                <a:extLst>
                  <a:ext uri="{FF2B5EF4-FFF2-40B4-BE49-F238E27FC236}">
                    <a16:creationId xmlns:a16="http://schemas.microsoft.com/office/drawing/2014/main" id="{6C79E37E-8F7A-4F2F-AD33-7EC6A0175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45" name="Group 2844">
                <a:extLst>
                  <a:ext uri="{FF2B5EF4-FFF2-40B4-BE49-F238E27FC236}">
                    <a16:creationId xmlns:a16="http://schemas.microsoft.com/office/drawing/2014/main" id="{9DF7C17E-4F3F-48F8-BAFE-33F9D8B26B04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46" name="Line 546">
                  <a:extLst>
                    <a:ext uri="{FF2B5EF4-FFF2-40B4-BE49-F238E27FC236}">
                      <a16:creationId xmlns:a16="http://schemas.microsoft.com/office/drawing/2014/main" id="{96DA016F-1F1B-4948-A093-1430CF7FCD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7" name="Line 547">
                  <a:extLst>
                    <a:ext uri="{FF2B5EF4-FFF2-40B4-BE49-F238E27FC236}">
                      <a16:creationId xmlns:a16="http://schemas.microsoft.com/office/drawing/2014/main" id="{5F48DD78-03B4-4CB6-A945-72D73960D5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8" name="Line 548">
                  <a:extLst>
                    <a:ext uri="{FF2B5EF4-FFF2-40B4-BE49-F238E27FC236}">
                      <a16:creationId xmlns:a16="http://schemas.microsoft.com/office/drawing/2014/main" id="{57ACEBD8-F3AF-46D1-A167-BBBE4D987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9" name="Line 549">
                  <a:extLst>
                    <a:ext uri="{FF2B5EF4-FFF2-40B4-BE49-F238E27FC236}">
                      <a16:creationId xmlns:a16="http://schemas.microsoft.com/office/drawing/2014/main" id="{0EFA3483-B616-4FC2-8F12-9D682AD3CD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499" name="Group 2498">
              <a:extLst>
                <a:ext uri="{FF2B5EF4-FFF2-40B4-BE49-F238E27FC236}">
                  <a16:creationId xmlns:a16="http://schemas.microsoft.com/office/drawing/2014/main" id="{931F1A4E-AA3D-495A-83D5-78D7161F071C}"/>
                </a:ext>
              </a:extLst>
            </p:cNvPr>
            <p:cNvGrpSpPr/>
            <p:nvPr/>
          </p:nvGrpSpPr>
          <p:grpSpPr>
            <a:xfrm>
              <a:off x="5841028" y="1645104"/>
              <a:ext cx="264286" cy="258080"/>
              <a:chOff x="340137" y="2760312"/>
              <a:chExt cx="264286" cy="258080"/>
            </a:xfrm>
          </p:grpSpPr>
          <p:sp>
            <p:nvSpPr>
              <p:cNvPr id="2824" name="Rectangle 2823">
                <a:extLst>
                  <a:ext uri="{FF2B5EF4-FFF2-40B4-BE49-F238E27FC236}">
                    <a16:creationId xmlns:a16="http://schemas.microsoft.com/office/drawing/2014/main" id="{43F53065-69DD-47C0-B666-0033608B2BF8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5" name="Parallelogram 2824">
                <a:extLst>
                  <a:ext uri="{FF2B5EF4-FFF2-40B4-BE49-F238E27FC236}">
                    <a16:creationId xmlns:a16="http://schemas.microsoft.com/office/drawing/2014/main" id="{21E9044A-C04B-4034-95C5-0CC10C12C87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6" name="Parallelogram 2825">
                <a:extLst>
                  <a:ext uri="{FF2B5EF4-FFF2-40B4-BE49-F238E27FC236}">
                    <a16:creationId xmlns:a16="http://schemas.microsoft.com/office/drawing/2014/main" id="{480F566C-6364-4FBE-911C-D8612E270E59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7" name="Line 541">
                <a:extLst>
                  <a:ext uri="{FF2B5EF4-FFF2-40B4-BE49-F238E27FC236}">
                    <a16:creationId xmlns:a16="http://schemas.microsoft.com/office/drawing/2014/main" id="{1E609D2E-9AB8-40B1-B522-06E1CB5AE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8" name="Line 542">
                <a:extLst>
                  <a:ext uri="{FF2B5EF4-FFF2-40B4-BE49-F238E27FC236}">
                    <a16:creationId xmlns:a16="http://schemas.microsoft.com/office/drawing/2014/main" id="{E042DB9A-1A2A-47D3-88B1-C2018C38A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9" name="Line 543">
                <a:extLst>
                  <a:ext uri="{FF2B5EF4-FFF2-40B4-BE49-F238E27FC236}">
                    <a16:creationId xmlns:a16="http://schemas.microsoft.com/office/drawing/2014/main" id="{75425593-9D71-421A-9E87-64148DE4EB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0" name="Line 544">
                <a:extLst>
                  <a:ext uri="{FF2B5EF4-FFF2-40B4-BE49-F238E27FC236}">
                    <a16:creationId xmlns:a16="http://schemas.microsoft.com/office/drawing/2014/main" id="{F47479F7-FD4B-4305-A990-8DC147E60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1" name="Line 545">
                <a:extLst>
                  <a:ext uri="{FF2B5EF4-FFF2-40B4-BE49-F238E27FC236}">
                    <a16:creationId xmlns:a16="http://schemas.microsoft.com/office/drawing/2014/main" id="{B0EDB9F5-BA2A-4789-B001-45E2940C22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32" name="Group 2831">
                <a:extLst>
                  <a:ext uri="{FF2B5EF4-FFF2-40B4-BE49-F238E27FC236}">
                    <a16:creationId xmlns:a16="http://schemas.microsoft.com/office/drawing/2014/main" id="{197F1F66-A145-47AF-8660-BC1B2226BFEA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33" name="Line 546">
                  <a:extLst>
                    <a:ext uri="{FF2B5EF4-FFF2-40B4-BE49-F238E27FC236}">
                      <a16:creationId xmlns:a16="http://schemas.microsoft.com/office/drawing/2014/main" id="{E16F9B56-D2E7-4C17-BE1D-4CC1E48525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4" name="Line 547">
                  <a:extLst>
                    <a:ext uri="{FF2B5EF4-FFF2-40B4-BE49-F238E27FC236}">
                      <a16:creationId xmlns:a16="http://schemas.microsoft.com/office/drawing/2014/main" id="{20C9678F-42B0-42C6-9BED-D9AA5AEA7A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5" name="Line 548">
                  <a:extLst>
                    <a:ext uri="{FF2B5EF4-FFF2-40B4-BE49-F238E27FC236}">
                      <a16:creationId xmlns:a16="http://schemas.microsoft.com/office/drawing/2014/main" id="{A393768E-BCE3-4B31-986B-B3EBB93F38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6" name="Line 549">
                  <a:extLst>
                    <a:ext uri="{FF2B5EF4-FFF2-40B4-BE49-F238E27FC236}">
                      <a16:creationId xmlns:a16="http://schemas.microsoft.com/office/drawing/2014/main" id="{290778C7-2A6F-46F7-BB0C-83FAD59D5F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0" name="Group 2499">
              <a:extLst>
                <a:ext uri="{FF2B5EF4-FFF2-40B4-BE49-F238E27FC236}">
                  <a16:creationId xmlns:a16="http://schemas.microsoft.com/office/drawing/2014/main" id="{2EA93A2A-D1DD-4CF3-846D-02EF7DF12D71}"/>
                </a:ext>
              </a:extLst>
            </p:cNvPr>
            <p:cNvGrpSpPr/>
            <p:nvPr/>
          </p:nvGrpSpPr>
          <p:grpSpPr>
            <a:xfrm>
              <a:off x="6022722" y="1646384"/>
              <a:ext cx="264286" cy="258080"/>
              <a:chOff x="340137" y="2760312"/>
              <a:chExt cx="264286" cy="258080"/>
            </a:xfrm>
          </p:grpSpPr>
          <p:sp>
            <p:nvSpPr>
              <p:cNvPr id="2811" name="Rectangle 2810">
                <a:extLst>
                  <a:ext uri="{FF2B5EF4-FFF2-40B4-BE49-F238E27FC236}">
                    <a16:creationId xmlns:a16="http://schemas.microsoft.com/office/drawing/2014/main" id="{234440D1-F9C3-4CEA-9152-3A9764EE56BE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12" name="Parallelogram 2811">
                <a:extLst>
                  <a:ext uri="{FF2B5EF4-FFF2-40B4-BE49-F238E27FC236}">
                    <a16:creationId xmlns:a16="http://schemas.microsoft.com/office/drawing/2014/main" id="{F7A71AB2-D7B3-4280-989A-8FF4094841BE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3" name="Parallelogram 2812">
                <a:extLst>
                  <a:ext uri="{FF2B5EF4-FFF2-40B4-BE49-F238E27FC236}">
                    <a16:creationId xmlns:a16="http://schemas.microsoft.com/office/drawing/2014/main" id="{4F1CF219-02B1-4750-A29A-AAC1E3289FC4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4" name="Line 541">
                <a:extLst>
                  <a:ext uri="{FF2B5EF4-FFF2-40B4-BE49-F238E27FC236}">
                    <a16:creationId xmlns:a16="http://schemas.microsoft.com/office/drawing/2014/main" id="{FB5ABC4A-5999-49FF-99E7-38BDEB8164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5" name="Line 542">
                <a:extLst>
                  <a:ext uri="{FF2B5EF4-FFF2-40B4-BE49-F238E27FC236}">
                    <a16:creationId xmlns:a16="http://schemas.microsoft.com/office/drawing/2014/main" id="{DA81F310-2052-484B-B06C-3C16C695FF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6" name="Line 543">
                <a:extLst>
                  <a:ext uri="{FF2B5EF4-FFF2-40B4-BE49-F238E27FC236}">
                    <a16:creationId xmlns:a16="http://schemas.microsoft.com/office/drawing/2014/main" id="{C401924E-6DBA-43D1-8D07-62B8104C93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7" name="Line 544">
                <a:extLst>
                  <a:ext uri="{FF2B5EF4-FFF2-40B4-BE49-F238E27FC236}">
                    <a16:creationId xmlns:a16="http://schemas.microsoft.com/office/drawing/2014/main" id="{81E91DAD-C59B-4790-92D7-69CAAAAB5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8" name="Line 545">
                <a:extLst>
                  <a:ext uri="{FF2B5EF4-FFF2-40B4-BE49-F238E27FC236}">
                    <a16:creationId xmlns:a16="http://schemas.microsoft.com/office/drawing/2014/main" id="{B408224C-13CC-4A16-A6F8-872A3CCFE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19" name="Group 2818">
                <a:extLst>
                  <a:ext uri="{FF2B5EF4-FFF2-40B4-BE49-F238E27FC236}">
                    <a16:creationId xmlns:a16="http://schemas.microsoft.com/office/drawing/2014/main" id="{03EB00A7-2F0C-41D2-919B-A7080EC9DA54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20" name="Line 546">
                  <a:extLst>
                    <a:ext uri="{FF2B5EF4-FFF2-40B4-BE49-F238E27FC236}">
                      <a16:creationId xmlns:a16="http://schemas.microsoft.com/office/drawing/2014/main" id="{442DE337-4CF3-4AAA-9E14-68A18B5E67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1" name="Line 547">
                  <a:extLst>
                    <a:ext uri="{FF2B5EF4-FFF2-40B4-BE49-F238E27FC236}">
                      <a16:creationId xmlns:a16="http://schemas.microsoft.com/office/drawing/2014/main" id="{79D6A0DC-2C89-4FA7-9DB8-F89D0DF65C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2" name="Line 548">
                  <a:extLst>
                    <a:ext uri="{FF2B5EF4-FFF2-40B4-BE49-F238E27FC236}">
                      <a16:creationId xmlns:a16="http://schemas.microsoft.com/office/drawing/2014/main" id="{03843DD3-110E-483D-8CBC-192243E431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3" name="Line 549">
                  <a:extLst>
                    <a:ext uri="{FF2B5EF4-FFF2-40B4-BE49-F238E27FC236}">
                      <a16:creationId xmlns:a16="http://schemas.microsoft.com/office/drawing/2014/main" id="{10846C7E-53E3-4717-B548-BD97C0C3F1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1" name="Group 2500">
              <a:extLst>
                <a:ext uri="{FF2B5EF4-FFF2-40B4-BE49-F238E27FC236}">
                  <a16:creationId xmlns:a16="http://schemas.microsoft.com/office/drawing/2014/main" id="{6DD64596-EB5B-48B6-BDAD-2EAE6BB58231}"/>
                </a:ext>
              </a:extLst>
            </p:cNvPr>
            <p:cNvGrpSpPr/>
            <p:nvPr/>
          </p:nvGrpSpPr>
          <p:grpSpPr>
            <a:xfrm>
              <a:off x="6198091" y="1648612"/>
              <a:ext cx="264286" cy="258080"/>
              <a:chOff x="340137" y="2760312"/>
              <a:chExt cx="264286" cy="258080"/>
            </a:xfrm>
          </p:grpSpPr>
          <p:sp>
            <p:nvSpPr>
              <p:cNvPr id="2798" name="Rectangle 2797">
                <a:extLst>
                  <a:ext uri="{FF2B5EF4-FFF2-40B4-BE49-F238E27FC236}">
                    <a16:creationId xmlns:a16="http://schemas.microsoft.com/office/drawing/2014/main" id="{33EBC680-FFFF-4657-8577-F97CDDFBD9A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99" name="Parallelogram 2798">
                <a:extLst>
                  <a:ext uri="{FF2B5EF4-FFF2-40B4-BE49-F238E27FC236}">
                    <a16:creationId xmlns:a16="http://schemas.microsoft.com/office/drawing/2014/main" id="{8A2D71E6-5A4E-4EF9-8D12-6EAD3AF219A1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0" name="Parallelogram 2799">
                <a:extLst>
                  <a:ext uri="{FF2B5EF4-FFF2-40B4-BE49-F238E27FC236}">
                    <a16:creationId xmlns:a16="http://schemas.microsoft.com/office/drawing/2014/main" id="{2AEF7A00-52EB-4261-8615-B9E648F42A5C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1" name="Line 541">
                <a:extLst>
                  <a:ext uri="{FF2B5EF4-FFF2-40B4-BE49-F238E27FC236}">
                    <a16:creationId xmlns:a16="http://schemas.microsoft.com/office/drawing/2014/main" id="{217B0B6E-3398-478C-BF68-6D5B87973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2" name="Line 542">
                <a:extLst>
                  <a:ext uri="{FF2B5EF4-FFF2-40B4-BE49-F238E27FC236}">
                    <a16:creationId xmlns:a16="http://schemas.microsoft.com/office/drawing/2014/main" id="{34FA8CF0-F985-43C6-99C5-2B78B7087A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3" name="Line 543">
                <a:extLst>
                  <a:ext uri="{FF2B5EF4-FFF2-40B4-BE49-F238E27FC236}">
                    <a16:creationId xmlns:a16="http://schemas.microsoft.com/office/drawing/2014/main" id="{50D2B433-40B9-4B8A-917B-F9B1789C68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4" name="Line 544">
                <a:extLst>
                  <a:ext uri="{FF2B5EF4-FFF2-40B4-BE49-F238E27FC236}">
                    <a16:creationId xmlns:a16="http://schemas.microsoft.com/office/drawing/2014/main" id="{75663901-2519-4A71-9305-1E9DF1952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5" name="Line 545">
                <a:extLst>
                  <a:ext uri="{FF2B5EF4-FFF2-40B4-BE49-F238E27FC236}">
                    <a16:creationId xmlns:a16="http://schemas.microsoft.com/office/drawing/2014/main" id="{2D6CF585-9918-41F3-AAE8-79D4EC36D3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06" name="Group 2805">
                <a:extLst>
                  <a:ext uri="{FF2B5EF4-FFF2-40B4-BE49-F238E27FC236}">
                    <a16:creationId xmlns:a16="http://schemas.microsoft.com/office/drawing/2014/main" id="{E5998AE9-C6FC-4E13-A1F1-AF87CAAC9CCA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07" name="Line 546">
                  <a:extLst>
                    <a:ext uri="{FF2B5EF4-FFF2-40B4-BE49-F238E27FC236}">
                      <a16:creationId xmlns:a16="http://schemas.microsoft.com/office/drawing/2014/main" id="{C182EF7C-ECDD-4A49-A923-B109E8E922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8" name="Line 547">
                  <a:extLst>
                    <a:ext uri="{FF2B5EF4-FFF2-40B4-BE49-F238E27FC236}">
                      <a16:creationId xmlns:a16="http://schemas.microsoft.com/office/drawing/2014/main" id="{991AE6D3-2919-4AE7-93BD-058D36E4A6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9" name="Line 548">
                  <a:extLst>
                    <a:ext uri="{FF2B5EF4-FFF2-40B4-BE49-F238E27FC236}">
                      <a16:creationId xmlns:a16="http://schemas.microsoft.com/office/drawing/2014/main" id="{BA234A2C-DEA5-4821-9532-54DA75C1B9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10" name="Line 549">
                  <a:extLst>
                    <a:ext uri="{FF2B5EF4-FFF2-40B4-BE49-F238E27FC236}">
                      <a16:creationId xmlns:a16="http://schemas.microsoft.com/office/drawing/2014/main" id="{983D7198-C7DD-4841-9D6A-7410503393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2" name="Group 2501">
              <a:extLst>
                <a:ext uri="{FF2B5EF4-FFF2-40B4-BE49-F238E27FC236}">
                  <a16:creationId xmlns:a16="http://schemas.microsoft.com/office/drawing/2014/main" id="{8B0E68B0-94AF-498F-8126-32E4804731B4}"/>
                </a:ext>
              </a:extLst>
            </p:cNvPr>
            <p:cNvGrpSpPr/>
            <p:nvPr/>
          </p:nvGrpSpPr>
          <p:grpSpPr>
            <a:xfrm>
              <a:off x="6382181" y="1648704"/>
              <a:ext cx="264286" cy="258080"/>
              <a:chOff x="340137" y="2760312"/>
              <a:chExt cx="264286" cy="258080"/>
            </a:xfrm>
          </p:grpSpPr>
          <p:sp>
            <p:nvSpPr>
              <p:cNvPr id="2785" name="Rectangle 2784">
                <a:extLst>
                  <a:ext uri="{FF2B5EF4-FFF2-40B4-BE49-F238E27FC236}">
                    <a16:creationId xmlns:a16="http://schemas.microsoft.com/office/drawing/2014/main" id="{1E19E32F-A06D-4C32-864C-6BDBB72E446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6" name="Parallelogram 2785">
                <a:extLst>
                  <a:ext uri="{FF2B5EF4-FFF2-40B4-BE49-F238E27FC236}">
                    <a16:creationId xmlns:a16="http://schemas.microsoft.com/office/drawing/2014/main" id="{8FC05895-C6AB-48EB-AC33-3DF447BBB5F5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7" name="Parallelogram 2786">
                <a:extLst>
                  <a:ext uri="{FF2B5EF4-FFF2-40B4-BE49-F238E27FC236}">
                    <a16:creationId xmlns:a16="http://schemas.microsoft.com/office/drawing/2014/main" id="{2ABA0334-B167-4C03-8D12-52D104F7B5AB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8" name="Line 541">
                <a:extLst>
                  <a:ext uri="{FF2B5EF4-FFF2-40B4-BE49-F238E27FC236}">
                    <a16:creationId xmlns:a16="http://schemas.microsoft.com/office/drawing/2014/main" id="{0B7A2BC8-77A8-4DD1-AFDB-9912B98223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9" name="Line 542">
                <a:extLst>
                  <a:ext uri="{FF2B5EF4-FFF2-40B4-BE49-F238E27FC236}">
                    <a16:creationId xmlns:a16="http://schemas.microsoft.com/office/drawing/2014/main" id="{C7BC3208-EDEC-42DC-8531-2077EA5A8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0" name="Line 543">
                <a:extLst>
                  <a:ext uri="{FF2B5EF4-FFF2-40B4-BE49-F238E27FC236}">
                    <a16:creationId xmlns:a16="http://schemas.microsoft.com/office/drawing/2014/main" id="{52513214-DC24-4E82-B5C3-A48BB43AC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1" name="Line 544">
                <a:extLst>
                  <a:ext uri="{FF2B5EF4-FFF2-40B4-BE49-F238E27FC236}">
                    <a16:creationId xmlns:a16="http://schemas.microsoft.com/office/drawing/2014/main" id="{8D2F3952-31CD-421B-B2E6-7A2164FD07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2" name="Line 545">
                <a:extLst>
                  <a:ext uri="{FF2B5EF4-FFF2-40B4-BE49-F238E27FC236}">
                    <a16:creationId xmlns:a16="http://schemas.microsoft.com/office/drawing/2014/main" id="{38914022-8003-4AAC-A8E2-1B2FC45A17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93" name="Group 2792">
                <a:extLst>
                  <a:ext uri="{FF2B5EF4-FFF2-40B4-BE49-F238E27FC236}">
                    <a16:creationId xmlns:a16="http://schemas.microsoft.com/office/drawing/2014/main" id="{52FAFA3E-173E-495F-8C31-1E3ED988F93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794" name="Line 546">
                  <a:extLst>
                    <a:ext uri="{FF2B5EF4-FFF2-40B4-BE49-F238E27FC236}">
                      <a16:creationId xmlns:a16="http://schemas.microsoft.com/office/drawing/2014/main" id="{453BF747-9A3F-4ED2-B9AE-3C427217CB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5" name="Line 547">
                  <a:extLst>
                    <a:ext uri="{FF2B5EF4-FFF2-40B4-BE49-F238E27FC236}">
                      <a16:creationId xmlns:a16="http://schemas.microsoft.com/office/drawing/2014/main" id="{E4BD4805-2F20-46A8-89CA-F59BE9BB65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6" name="Line 548">
                  <a:extLst>
                    <a:ext uri="{FF2B5EF4-FFF2-40B4-BE49-F238E27FC236}">
                      <a16:creationId xmlns:a16="http://schemas.microsoft.com/office/drawing/2014/main" id="{C9F7E8D5-0D28-4814-8714-60BA674193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7" name="Line 549">
                  <a:extLst>
                    <a:ext uri="{FF2B5EF4-FFF2-40B4-BE49-F238E27FC236}">
                      <a16:creationId xmlns:a16="http://schemas.microsoft.com/office/drawing/2014/main" id="{E4C7CFA4-A761-45E9-8BDC-09906BFA49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3" name="Group 2502">
              <a:extLst>
                <a:ext uri="{FF2B5EF4-FFF2-40B4-BE49-F238E27FC236}">
                  <a16:creationId xmlns:a16="http://schemas.microsoft.com/office/drawing/2014/main" id="{23942AF0-3B64-416B-9D43-6BF3CF6CA484}"/>
                </a:ext>
              </a:extLst>
            </p:cNvPr>
            <p:cNvGrpSpPr/>
            <p:nvPr/>
          </p:nvGrpSpPr>
          <p:grpSpPr>
            <a:xfrm>
              <a:off x="5393655" y="1710702"/>
              <a:ext cx="1016356" cy="474043"/>
              <a:chOff x="3646128" y="1731054"/>
              <a:chExt cx="1016356" cy="474043"/>
            </a:xfrm>
          </p:grpSpPr>
          <p:grpSp>
            <p:nvGrpSpPr>
              <p:cNvPr id="2560" name="Group 2559">
                <a:extLst>
                  <a:ext uri="{FF2B5EF4-FFF2-40B4-BE49-F238E27FC236}">
                    <a16:creationId xmlns:a16="http://schemas.microsoft.com/office/drawing/2014/main" id="{EFD2FFE2-12B1-44E4-842F-3D1C06FF4C2B}"/>
                  </a:ext>
                </a:extLst>
              </p:cNvPr>
              <p:cNvGrpSpPr/>
              <p:nvPr/>
            </p:nvGrpSpPr>
            <p:grpSpPr>
              <a:xfrm>
                <a:off x="3851687" y="1735930"/>
                <a:ext cx="264286" cy="258080"/>
                <a:chOff x="340137" y="2760312"/>
                <a:chExt cx="264286" cy="258080"/>
              </a:xfrm>
            </p:grpSpPr>
            <p:sp>
              <p:nvSpPr>
                <p:cNvPr id="2772" name="Rectangle 2771">
                  <a:extLst>
                    <a:ext uri="{FF2B5EF4-FFF2-40B4-BE49-F238E27FC236}">
                      <a16:creationId xmlns:a16="http://schemas.microsoft.com/office/drawing/2014/main" id="{32913A00-283E-4D29-8A53-B0ACFAB0FCE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73" name="Parallelogram 2772">
                  <a:extLst>
                    <a:ext uri="{FF2B5EF4-FFF2-40B4-BE49-F238E27FC236}">
                      <a16:creationId xmlns:a16="http://schemas.microsoft.com/office/drawing/2014/main" id="{0CB15718-11C3-46DB-A554-57D669819F6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4" name="Parallelogram 2773">
                  <a:extLst>
                    <a:ext uri="{FF2B5EF4-FFF2-40B4-BE49-F238E27FC236}">
                      <a16:creationId xmlns:a16="http://schemas.microsoft.com/office/drawing/2014/main" id="{5CC6F37B-E8E5-4C36-BF76-DC725A83066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5" name="Line 541">
                  <a:extLst>
                    <a:ext uri="{FF2B5EF4-FFF2-40B4-BE49-F238E27FC236}">
                      <a16:creationId xmlns:a16="http://schemas.microsoft.com/office/drawing/2014/main" id="{EB27EB7E-163F-4576-9532-DEB274A588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" name="Line 542">
                  <a:extLst>
                    <a:ext uri="{FF2B5EF4-FFF2-40B4-BE49-F238E27FC236}">
                      <a16:creationId xmlns:a16="http://schemas.microsoft.com/office/drawing/2014/main" id="{BF2443E6-0A4A-42B6-B6A4-A69F684E86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" name="Line 543">
                  <a:extLst>
                    <a:ext uri="{FF2B5EF4-FFF2-40B4-BE49-F238E27FC236}">
                      <a16:creationId xmlns:a16="http://schemas.microsoft.com/office/drawing/2014/main" id="{E08EF866-1EE9-4900-ACFD-220A91C355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" name="Line 544">
                  <a:extLst>
                    <a:ext uri="{FF2B5EF4-FFF2-40B4-BE49-F238E27FC236}">
                      <a16:creationId xmlns:a16="http://schemas.microsoft.com/office/drawing/2014/main" id="{1B4AA932-F159-4CAC-BE39-40E1A85573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" name="Line 545">
                  <a:extLst>
                    <a:ext uri="{FF2B5EF4-FFF2-40B4-BE49-F238E27FC236}">
                      <a16:creationId xmlns:a16="http://schemas.microsoft.com/office/drawing/2014/main" id="{4D237C01-5871-4F37-BC2F-A5055D4219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80" name="Group 2779">
                  <a:extLst>
                    <a:ext uri="{FF2B5EF4-FFF2-40B4-BE49-F238E27FC236}">
                      <a16:creationId xmlns:a16="http://schemas.microsoft.com/office/drawing/2014/main" id="{4E9B493A-0FE7-44A3-9DD3-2AD790475C13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2781" name="Line 546">
                    <a:extLst>
                      <a:ext uri="{FF2B5EF4-FFF2-40B4-BE49-F238E27FC236}">
                        <a16:creationId xmlns:a16="http://schemas.microsoft.com/office/drawing/2014/main" id="{02C0EEF9-AD6B-47B7-B115-5F3FD02977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82" name="Line 547">
                    <a:extLst>
                      <a:ext uri="{FF2B5EF4-FFF2-40B4-BE49-F238E27FC236}">
                        <a16:creationId xmlns:a16="http://schemas.microsoft.com/office/drawing/2014/main" id="{971EE696-4B76-47F6-A6A9-0232BC5164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83" name="Line 548">
                    <a:extLst>
                      <a:ext uri="{FF2B5EF4-FFF2-40B4-BE49-F238E27FC236}">
                        <a16:creationId xmlns:a16="http://schemas.microsoft.com/office/drawing/2014/main" id="{E975E169-BEAF-4A11-B0C4-F1671CDEB2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84" name="Line 549">
                    <a:extLst>
                      <a:ext uri="{FF2B5EF4-FFF2-40B4-BE49-F238E27FC236}">
                        <a16:creationId xmlns:a16="http://schemas.microsoft.com/office/drawing/2014/main" id="{C8796F68-C091-4E8D-9B33-1B5A054E90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1" name="Group 2560">
                <a:extLst>
                  <a:ext uri="{FF2B5EF4-FFF2-40B4-BE49-F238E27FC236}">
                    <a16:creationId xmlns:a16="http://schemas.microsoft.com/office/drawing/2014/main" id="{3A05F4A5-F585-475F-9BC5-809C14CDB73D}"/>
                  </a:ext>
                </a:extLst>
              </p:cNvPr>
              <p:cNvGrpSpPr/>
              <p:nvPr/>
            </p:nvGrpSpPr>
            <p:grpSpPr>
              <a:xfrm>
                <a:off x="4030371" y="1733245"/>
                <a:ext cx="264286" cy="258080"/>
                <a:chOff x="340137" y="2760312"/>
                <a:chExt cx="264286" cy="258080"/>
              </a:xfrm>
            </p:grpSpPr>
            <p:sp>
              <p:nvSpPr>
                <p:cNvPr id="2759" name="Rectangle 2758">
                  <a:extLst>
                    <a:ext uri="{FF2B5EF4-FFF2-40B4-BE49-F238E27FC236}">
                      <a16:creationId xmlns:a16="http://schemas.microsoft.com/office/drawing/2014/main" id="{4EB2087D-C8D5-42DC-BADC-A1932B51838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60" name="Parallelogram 2759">
                  <a:extLst>
                    <a:ext uri="{FF2B5EF4-FFF2-40B4-BE49-F238E27FC236}">
                      <a16:creationId xmlns:a16="http://schemas.microsoft.com/office/drawing/2014/main" id="{F81B815D-C0C6-4042-95DE-CFDFE05F815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61" name="Parallelogram 2760">
                  <a:extLst>
                    <a:ext uri="{FF2B5EF4-FFF2-40B4-BE49-F238E27FC236}">
                      <a16:creationId xmlns:a16="http://schemas.microsoft.com/office/drawing/2014/main" id="{1C5FD7C8-6108-437F-A370-4C872223EDD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62" name="Line 541">
                  <a:extLst>
                    <a:ext uri="{FF2B5EF4-FFF2-40B4-BE49-F238E27FC236}">
                      <a16:creationId xmlns:a16="http://schemas.microsoft.com/office/drawing/2014/main" id="{AD1854F1-2BF1-4BB3-8D8E-3568DFD3F0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3" name="Line 542">
                  <a:extLst>
                    <a:ext uri="{FF2B5EF4-FFF2-40B4-BE49-F238E27FC236}">
                      <a16:creationId xmlns:a16="http://schemas.microsoft.com/office/drawing/2014/main" id="{43E665B6-24F5-455B-95CD-173DB65567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4" name="Line 543">
                  <a:extLst>
                    <a:ext uri="{FF2B5EF4-FFF2-40B4-BE49-F238E27FC236}">
                      <a16:creationId xmlns:a16="http://schemas.microsoft.com/office/drawing/2014/main" id="{0B7E0748-9023-4112-98DA-3A4A52E735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5" name="Line 544">
                  <a:extLst>
                    <a:ext uri="{FF2B5EF4-FFF2-40B4-BE49-F238E27FC236}">
                      <a16:creationId xmlns:a16="http://schemas.microsoft.com/office/drawing/2014/main" id="{785D38AA-8D81-4516-BDB0-741E3F84CF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" name="Line 545">
                  <a:extLst>
                    <a:ext uri="{FF2B5EF4-FFF2-40B4-BE49-F238E27FC236}">
                      <a16:creationId xmlns:a16="http://schemas.microsoft.com/office/drawing/2014/main" id="{100D38A5-F9B9-4C13-8E34-FDCB1AAC5D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67" name="Group 2766">
                  <a:extLst>
                    <a:ext uri="{FF2B5EF4-FFF2-40B4-BE49-F238E27FC236}">
                      <a16:creationId xmlns:a16="http://schemas.microsoft.com/office/drawing/2014/main" id="{955270A2-71AD-452C-A1B5-7C5818EB0AA6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2768" name="Line 546">
                    <a:extLst>
                      <a:ext uri="{FF2B5EF4-FFF2-40B4-BE49-F238E27FC236}">
                        <a16:creationId xmlns:a16="http://schemas.microsoft.com/office/drawing/2014/main" id="{1EC3037F-634C-4AB5-B7DA-7B32E5DE1B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9" name="Line 547">
                    <a:extLst>
                      <a:ext uri="{FF2B5EF4-FFF2-40B4-BE49-F238E27FC236}">
                        <a16:creationId xmlns:a16="http://schemas.microsoft.com/office/drawing/2014/main" id="{466C65E7-34AE-42E3-A1CF-3326082AAA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0" name="Line 548">
                    <a:extLst>
                      <a:ext uri="{FF2B5EF4-FFF2-40B4-BE49-F238E27FC236}">
                        <a16:creationId xmlns:a16="http://schemas.microsoft.com/office/drawing/2014/main" id="{C6177292-A424-42AB-8174-B8B925E3BB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1" name="Line 549">
                    <a:extLst>
                      <a:ext uri="{FF2B5EF4-FFF2-40B4-BE49-F238E27FC236}">
                        <a16:creationId xmlns:a16="http://schemas.microsoft.com/office/drawing/2014/main" id="{F864E263-07F5-4C0D-97F8-95D8D2E8EED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2" name="Group 2561">
                <a:extLst>
                  <a:ext uri="{FF2B5EF4-FFF2-40B4-BE49-F238E27FC236}">
                    <a16:creationId xmlns:a16="http://schemas.microsoft.com/office/drawing/2014/main" id="{0CAF8175-6867-49D2-8B6B-46B01E8F1888}"/>
                  </a:ext>
                </a:extLst>
              </p:cNvPr>
              <p:cNvGrpSpPr/>
              <p:nvPr/>
            </p:nvGrpSpPr>
            <p:grpSpPr>
              <a:xfrm>
                <a:off x="4216019" y="1731054"/>
                <a:ext cx="264286" cy="258080"/>
                <a:chOff x="340137" y="2760312"/>
                <a:chExt cx="264286" cy="258080"/>
              </a:xfrm>
            </p:grpSpPr>
            <p:sp>
              <p:nvSpPr>
                <p:cNvPr id="2746" name="Rectangle 2745">
                  <a:extLst>
                    <a:ext uri="{FF2B5EF4-FFF2-40B4-BE49-F238E27FC236}">
                      <a16:creationId xmlns:a16="http://schemas.microsoft.com/office/drawing/2014/main" id="{F3B8D234-55D1-40A1-9848-F1877B7F008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47" name="Parallelogram 2746">
                  <a:extLst>
                    <a:ext uri="{FF2B5EF4-FFF2-40B4-BE49-F238E27FC236}">
                      <a16:creationId xmlns:a16="http://schemas.microsoft.com/office/drawing/2014/main" id="{022A477F-DC08-4C0C-87E1-FFD8EAD2B67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8" name="Parallelogram 2747">
                  <a:extLst>
                    <a:ext uri="{FF2B5EF4-FFF2-40B4-BE49-F238E27FC236}">
                      <a16:creationId xmlns:a16="http://schemas.microsoft.com/office/drawing/2014/main" id="{BA6FBE1F-21EE-4387-B75C-14C61D6FF61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9" name="Line 541">
                  <a:extLst>
                    <a:ext uri="{FF2B5EF4-FFF2-40B4-BE49-F238E27FC236}">
                      <a16:creationId xmlns:a16="http://schemas.microsoft.com/office/drawing/2014/main" id="{2086EC9A-106D-4B6A-BF56-DE9F4AD58A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0" name="Line 542">
                  <a:extLst>
                    <a:ext uri="{FF2B5EF4-FFF2-40B4-BE49-F238E27FC236}">
                      <a16:creationId xmlns:a16="http://schemas.microsoft.com/office/drawing/2014/main" id="{0E959745-07CB-4E9F-96B2-5ED117B5C8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1" name="Line 543">
                  <a:extLst>
                    <a:ext uri="{FF2B5EF4-FFF2-40B4-BE49-F238E27FC236}">
                      <a16:creationId xmlns:a16="http://schemas.microsoft.com/office/drawing/2014/main" id="{B839B583-9B0F-438C-AB9F-9B5B9BCDE5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2" name="Line 544">
                  <a:extLst>
                    <a:ext uri="{FF2B5EF4-FFF2-40B4-BE49-F238E27FC236}">
                      <a16:creationId xmlns:a16="http://schemas.microsoft.com/office/drawing/2014/main" id="{5C4356CA-148A-45ED-9C12-5649EDBE3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3" name="Line 545">
                  <a:extLst>
                    <a:ext uri="{FF2B5EF4-FFF2-40B4-BE49-F238E27FC236}">
                      <a16:creationId xmlns:a16="http://schemas.microsoft.com/office/drawing/2014/main" id="{BFE906E8-A8EC-4CAA-AD8B-5BE470FEB6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54" name="Group 2753">
                  <a:extLst>
                    <a:ext uri="{FF2B5EF4-FFF2-40B4-BE49-F238E27FC236}">
                      <a16:creationId xmlns:a16="http://schemas.microsoft.com/office/drawing/2014/main" id="{08AE5C2A-99EC-4380-89C4-EE58C2C367C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755" name="Line 546">
                    <a:extLst>
                      <a:ext uri="{FF2B5EF4-FFF2-40B4-BE49-F238E27FC236}">
                        <a16:creationId xmlns:a16="http://schemas.microsoft.com/office/drawing/2014/main" id="{052F6CBE-FD54-4AF6-85D9-D964B6597C8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56" name="Line 547">
                    <a:extLst>
                      <a:ext uri="{FF2B5EF4-FFF2-40B4-BE49-F238E27FC236}">
                        <a16:creationId xmlns:a16="http://schemas.microsoft.com/office/drawing/2014/main" id="{949BB7D1-E1D4-49A5-97A9-40D3059B86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57" name="Line 548">
                    <a:extLst>
                      <a:ext uri="{FF2B5EF4-FFF2-40B4-BE49-F238E27FC236}">
                        <a16:creationId xmlns:a16="http://schemas.microsoft.com/office/drawing/2014/main" id="{B93C4881-E164-4688-A3E9-E2A3377663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58" name="Line 549">
                    <a:extLst>
                      <a:ext uri="{FF2B5EF4-FFF2-40B4-BE49-F238E27FC236}">
                        <a16:creationId xmlns:a16="http://schemas.microsoft.com/office/drawing/2014/main" id="{D0C5DB28-7A2B-4FDE-9184-50CFA2618C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3" name="Group 2562">
                <a:extLst>
                  <a:ext uri="{FF2B5EF4-FFF2-40B4-BE49-F238E27FC236}">
                    <a16:creationId xmlns:a16="http://schemas.microsoft.com/office/drawing/2014/main" id="{3E52B81D-C714-40BF-BC34-D337583145FA}"/>
                  </a:ext>
                </a:extLst>
              </p:cNvPr>
              <p:cNvGrpSpPr/>
              <p:nvPr/>
            </p:nvGrpSpPr>
            <p:grpSpPr>
              <a:xfrm>
                <a:off x="3646128" y="1800689"/>
                <a:ext cx="766475" cy="404408"/>
                <a:chOff x="2526156" y="1812515"/>
                <a:chExt cx="766475" cy="404408"/>
              </a:xfrm>
            </p:grpSpPr>
            <p:grpSp>
              <p:nvGrpSpPr>
                <p:cNvPr id="2620" name="Group 2619">
                  <a:extLst>
                    <a:ext uri="{FF2B5EF4-FFF2-40B4-BE49-F238E27FC236}">
                      <a16:creationId xmlns:a16="http://schemas.microsoft.com/office/drawing/2014/main" id="{D2007C60-8E17-4270-AFA8-C0F7773D3C17}"/>
                    </a:ext>
                  </a:extLst>
                </p:cNvPr>
                <p:cNvGrpSpPr/>
                <p:nvPr/>
              </p:nvGrpSpPr>
              <p:grpSpPr>
                <a:xfrm>
                  <a:off x="2672524" y="181378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733" name="Rectangle 2732">
                    <a:extLst>
                      <a:ext uri="{FF2B5EF4-FFF2-40B4-BE49-F238E27FC236}">
                        <a16:creationId xmlns:a16="http://schemas.microsoft.com/office/drawing/2014/main" id="{D5D972E4-ECE7-42F1-95F0-DA077EE0C5A8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34" name="Parallelogram 2733">
                    <a:extLst>
                      <a:ext uri="{FF2B5EF4-FFF2-40B4-BE49-F238E27FC236}">
                        <a16:creationId xmlns:a16="http://schemas.microsoft.com/office/drawing/2014/main" id="{46A4A5CF-00A0-43D5-99F8-15CCA47EFB10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35" name="Parallelogram 2734">
                    <a:extLst>
                      <a:ext uri="{FF2B5EF4-FFF2-40B4-BE49-F238E27FC236}">
                        <a16:creationId xmlns:a16="http://schemas.microsoft.com/office/drawing/2014/main" id="{CFF74646-FE12-4157-87B9-424E2AD1FE13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36" name="Line 541">
                    <a:extLst>
                      <a:ext uri="{FF2B5EF4-FFF2-40B4-BE49-F238E27FC236}">
                        <a16:creationId xmlns:a16="http://schemas.microsoft.com/office/drawing/2014/main" id="{75082136-0B74-40E0-A59F-328E3ABC75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37" name="Line 542">
                    <a:extLst>
                      <a:ext uri="{FF2B5EF4-FFF2-40B4-BE49-F238E27FC236}">
                        <a16:creationId xmlns:a16="http://schemas.microsoft.com/office/drawing/2014/main" id="{317AA707-DB20-459B-AD0E-0FE49C0991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38" name="Line 543">
                    <a:extLst>
                      <a:ext uri="{FF2B5EF4-FFF2-40B4-BE49-F238E27FC236}">
                        <a16:creationId xmlns:a16="http://schemas.microsoft.com/office/drawing/2014/main" id="{237CD085-672A-45B8-BB00-33D4382BF8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39" name="Line 544">
                    <a:extLst>
                      <a:ext uri="{FF2B5EF4-FFF2-40B4-BE49-F238E27FC236}">
                        <a16:creationId xmlns:a16="http://schemas.microsoft.com/office/drawing/2014/main" id="{2C1F379A-3D86-42B7-9236-6B683ACBA6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40" name="Line 545">
                    <a:extLst>
                      <a:ext uri="{FF2B5EF4-FFF2-40B4-BE49-F238E27FC236}">
                        <a16:creationId xmlns:a16="http://schemas.microsoft.com/office/drawing/2014/main" id="{F73860C2-329E-4562-AAC3-0C475391F8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741" name="Group 2740">
                    <a:extLst>
                      <a:ext uri="{FF2B5EF4-FFF2-40B4-BE49-F238E27FC236}">
                        <a16:creationId xmlns:a16="http://schemas.microsoft.com/office/drawing/2014/main" id="{2CC45E34-6347-450F-8D94-1A7CDABC0C58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742" name="Line 546">
                      <a:extLst>
                        <a:ext uri="{FF2B5EF4-FFF2-40B4-BE49-F238E27FC236}">
                          <a16:creationId xmlns:a16="http://schemas.microsoft.com/office/drawing/2014/main" id="{251BC317-9762-4C6C-96CF-43592969AC0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3" name="Line 547">
                      <a:extLst>
                        <a:ext uri="{FF2B5EF4-FFF2-40B4-BE49-F238E27FC236}">
                          <a16:creationId xmlns:a16="http://schemas.microsoft.com/office/drawing/2014/main" id="{022F5E50-93CB-4715-A5CE-090CDA0FF61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4" name="Line 548">
                      <a:extLst>
                        <a:ext uri="{FF2B5EF4-FFF2-40B4-BE49-F238E27FC236}">
                          <a16:creationId xmlns:a16="http://schemas.microsoft.com/office/drawing/2014/main" id="{EAF77A6A-974A-4FEC-A39E-3B4716D33F9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5" name="Line 549">
                      <a:extLst>
                        <a:ext uri="{FF2B5EF4-FFF2-40B4-BE49-F238E27FC236}">
                          <a16:creationId xmlns:a16="http://schemas.microsoft.com/office/drawing/2014/main" id="{3C064E3E-725B-4DBC-8E57-913D6D4A8ED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1" name="Group 2620">
                  <a:extLst>
                    <a:ext uri="{FF2B5EF4-FFF2-40B4-BE49-F238E27FC236}">
                      <a16:creationId xmlns:a16="http://schemas.microsoft.com/office/drawing/2014/main" id="{0E642946-F25E-47C8-96E0-208DCF899DA7}"/>
                    </a:ext>
                  </a:extLst>
                </p:cNvPr>
                <p:cNvGrpSpPr/>
                <p:nvPr/>
              </p:nvGrpSpPr>
              <p:grpSpPr>
                <a:xfrm>
                  <a:off x="2856097" y="1812515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720" name="Rectangle 2719">
                    <a:extLst>
                      <a:ext uri="{FF2B5EF4-FFF2-40B4-BE49-F238E27FC236}">
                        <a16:creationId xmlns:a16="http://schemas.microsoft.com/office/drawing/2014/main" id="{6EFD5DDF-1D4F-49A8-B4F0-60F9FD484672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21" name="Parallelogram 2720">
                    <a:extLst>
                      <a:ext uri="{FF2B5EF4-FFF2-40B4-BE49-F238E27FC236}">
                        <a16:creationId xmlns:a16="http://schemas.microsoft.com/office/drawing/2014/main" id="{570A0F00-82DA-4EA3-B084-4108030BFC42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22" name="Parallelogram 2721">
                    <a:extLst>
                      <a:ext uri="{FF2B5EF4-FFF2-40B4-BE49-F238E27FC236}">
                        <a16:creationId xmlns:a16="http://schemas.microsoft.com/office/drawing/2014/main" id="{20859A63-D439-4A8D-ABA9-FDA6655BFA58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23" name="Line 541">
                    <a:extLst>
                      <a:ext uri="{FF2B5EF4-FFF2-40B4-BE49-F238E27FC236}">
                        <a16:creationId xmlns:a16="http://schemas.microsoft.com/office/drawing/2014/main" id="{5725C63B-7FC6-4DC1-B2EB-538B3CC075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24" name="Line 542">
                    <a:extLst>
                      <a:ext uri="{FF2B5EF4-FFF2-40B4-BE49-F238E27FC236}">
                        <a16:creationId xmlns:a16="http://schemas.microsoft.com/office/drawing/2014/main" id="{5E02B0C6-0003-43C5-9E83-769705AE6D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25" name="Line 543">
                    <a:extLst>
                      <a:ext uri="{FF2B5EF4-FFF2-40B4-BE49-F238E27FC236}">
                        <a16:creationId xmlns:a16="http://schemas.microsoft.com/office/drawing/2014/main" id="{A624E363-A85D-4E79-8175-386108EA4E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26" name="Line 544">
                    <a:extLst>
                      <a:ext uri="{FF2B5EF4-FFF2-40B4-BE49-F238E27FC236}">
                        <a16:creationId xmlns:a16="http://schemas.microsoft.com/office/drawing/2014/main" id="{2807FDFA-68D9-4936-A60F-84EC120398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27" name="Line 545">
                    <a:extLst>
                      <a:ext uri="{FF2B5EF4-FFF2-40B4-BE49-F238E27FC236}">
                        <a16:creationId xmlns:a16="http://schemas.microsoft.com/office/drawing/2014/main" id="{E01742CE-74D7-417C-AC62-C5558B4AE3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728" name="Group 2727">
                    <a:extLst>
                      <a:ext uri="{FF2B5EF4-FFF2-40B4-BE49-F238E27FC236}">
                        <a16:creationId xmlns:a16="http://schemas.microsoft.com/office/drawing/2014/main" id="{4944F474-9707-4E42-BA94-BD212A704080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729" name="Line 546">
                      <a:extLst>
                        <a:ext uri="{FF2B5EF4-FFF2-40B4-BE49-F238E27FC236}">
                          <a16:creationId xmlns:a16="http://schemas.microsoft.com/office/drawing/2014/main" id="{C6FD5B7E-2AFC-44FC-A4E6-D7BC3074149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0" name="Line 547">
                      <a:extLst>
                        <a:ext uri="{FF2B5EF4-FFF2-40B4-BE49-F238E27FC236}">
                          <a16:creationId xmlns:a16="http://schemas.microsoft.com/office/drawing/2014/main" id="{610503FC-A367-4E6D-928C-BF65DD8D360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1" name="Line 548">
                      <a:extLst>
                        <a:ext uri="{FF2B5EF4-FFF2-40B4-BE49-F238E27FC236}">
                          <a16:creationId xmlns:a16="http://schemas.microsoft.com/office/drawing/2014/main" id="{A2A0CEF8-8516-4693-AEC8-3CBD1EFECD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2" name="Line 549">
                      <a:extLst>
                        <a:ext uri="{FF2B5EF4-FFF2-40B4-BE49-F238E27FC236}">
                          <a16:creationId xmlns:a16="http://schemas.microsoft.com/office/drawing/2014/main" id="{D949CEC8-F740-4654-8AB6-EC04D260C50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2" name="Group 2621">
                  <a:extLst>
                    <a:ext uri="{FF2B5EF4-FFF2-40B4-BE49-F238E27FC236}">
                      <a16:creationId xmlns:a16="http://schemas.microsoft.com/office/drawing/2014/main" id="{9B8C62CF-101A-414C-881B-94A4234F2945}"/>
                    </a:ext>
                  </a:extLst>
                </p:cNvPr>
                <p:cNvGrpSpPr/>
                <p:nvPr/>
              </p:nvGrpSpPr>
              <p:grpSpPr>
                <a:xfrm>
                  <a:off x="3028345" y="181555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707" name="Rectangle 2706">
                    <a:extLst>
                      <a:ext uri="{FF2B5EF4-FFF2-40B4-BE49-F238E27FC236}">
                        <a16:creationId xmlns:a16="http://schemas.microsoft.com/office/drawing/2014/main" id="{02519B76-578A-480E-950E-06EACF860D0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708" name="Parallelogram 2707">
                    <a:extLst>
                      <a:ext uri="{FF2B5EF4-FFF2-40B4-BE49-F238E27FC236}">
                        <a16:creationId xmlns:a16="http://schemas.microsoft.com/office/drawing/2014/main" id="{FA49941B-5AD1-4F94-838E-3972D5240FD7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09" name="Parallelogram 2708">
                    <a:extLst>
                      <a:ext uri="{FF2B5EF4-FFF2-40B4-BE49-F238E27FC236}">
                        <a16:creationId xmlns:a16="http://schemas.microsoft.com/office/drawing/2014/main" id="{FDA84C9D-6598-494A-A43A-7252E11CA1E1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10" name="Line 541">
                    <a:extLst>
                      <a:ext uri="{FF2B5EF4-FFF2-40B4-BE49-F238E27FC236}">
                        <a16:creationId xmlns:a16="http://schemas.microsoft.com/office/drawing/2014/main" id="{F269D7D9-3244-4020-90FD-73E4DE8366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11" name="Line 542">
                    <a:extLst>
                      <a:ext uri="{FF2B5EF4-FFF2-40B4-BE49-F238E27FC236}">
                        <a16:creationId xmlns:a16="http://schemas.microsoft.com/office/drawing/2014/main" id="{8418826B-26FC-4FFE-A90C-EB4D80A54D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12" name="Line 543">
                    <a:extLst>
                      <a:ext uri="{FF2B5EF4-FFF2-40B4-BE49-F238E27FC236}">
                        <a16:creationId xmlns:a16="http://schemas.microsoft.com/office/drawing/2014/main" id="{8CC9BA9F-4B50-4696-89E9-F06699E02A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13" name="Line 544">
                    <a:extLst>
                      <a:ext uri="{FF2B5EF4-FFF2-40B4-BE49-F238E27FC236}">
                        <a16:creationId xmlns:a16="http://schemas.microsoft.com/office/drawing/2014/main" id="{176B9A90-968E-43B0-B17F-90E2BD1DF3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14" name="Line 545">
                    <a:extLst>
                      <a:ext uri="{FF2B5EF4-FFF2-40B4-BE49-F238E27FC236}">
                        <a16:creationId xmlns:a16="http://schemas.microsoft.com/office/drawing/2014/main" id="{50CABA3C-4148-40B3-B0BE-1911E77906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715" name="Group 2714">
                    <a:extLst>
                      <a:ext uri="{FF2B5EF4-FFF2-40B4-BE49-F238E27FC236}">
                        <a16:creationId xmlns:a16="http://schemas.microsoft.com/office/drawing/2014/main" id="{AF28D550-B19F-47E8-A35F-08C55EAB654A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716" name="Line 546">
                      <a:extLst>
                        <a:ext uri="{FF2B5EF4-FFF2-40B4-BE49-F238E27FC236}">
                          <a16:creationId xmlns:a16="http://schemas.microsoft.com/office/drawing/2014/main" id="{4D69F8C7-E217-4E25-A413-9E3A7A7BCBF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7" name="Line 547">
                      <a:extLst>
                        <a:ext uri="{FF2B5EF4-FFF2-40B4-BE49-F238E27FC236}">
                          <a16:creationId xmlns:a16="http://schemas.microsoft.com/office/drawing/2014/main" id="{0197EED0-7815-453C-9CDC-1DF79A2306B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8" name="Line 548">
                      <a:extLst>
                        <a:ext uri="{FF2B5EF4-FFF2-40B4-BE49-F238E27FC236}">
                          <a16:creationId xmlns:a16="http://schemas.microsoft.com/office/drawing/2014/main" id="{CA41F57B-FF76-4B0D-8C14-41C6664EA4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9" name="Line 549">
                      <a:extLst>
                        <a:ext uri="{FF2B5EF4-FFF2-40B4-BE49-F238E27FC236}">
                          <a16:creationId xmlns:a16="http://schemas.microsoft.com/office/drawing/2014/main" id="{09406B1D-4F9D-4150-BDCB-7016171968F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3" name="Group 2622">
                  <a:extLst>
                    <a:ext uri="{FF2B5EF4-FFF2-40B4-BE49-F238E27FC236}">
                      <a16:creationId xmlns:a16="http://schemas.microsoft.com/office/drawing/2014/main" id="{03F47393-49C8-472F-8658-AD3EA7E725C4}"/>
                    </a:ext>
                  </a:extLst>
                </p:cNvPr>
                <p:cNvGrpSpPr/>
                <p:nvPr/>
              </p:nvGrpSpPr>
              <p:grpSpPr>
                <a:xfrm>
                  <a:off x="2602096" y="1886101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694" name="Rectangle 2693">
                    <a:extLst>
                      <a:ext uri="{FF2B5EF4-FFF2-40B4-BE49-F238E27FC236}">
                        <a16:creationId xmlns:a16="http://schemas.microsoft.com/office/drawing/2014/main" id="{EF4A275A-6800-4B80-B3C5-57B884131879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95" name="Parallelogram 2694">
                    <a:extLst>
                      <a:ext uri="{FF2B5EF4-FFF2-40B4-BE49-F238E27FC236}">
                        <a16:creationId xmlns:a16="http://schemas.microsoft.com/office/drawing/2014/main" id="{F6E54D44-3A2A-4FA0-9ABE-93FE66D01B48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96" name="Parallelogram 2695">
                    <a:extLst>
                      <a:ext uri="{FF2B5EF4-FFF2-40B4-BE49-F238E27FC236}">
                        <a16:creationId xmlns:a16="http://schemas.microsoft.com/office/drawing/2014/main" id="{857998C6-7A0F-44C7-8003-8D9AE541852D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97" name="Line 541">
                    <a:extLst>
                      <a:ext uri="{FF2B5EF4-FFF2-40B4-BE49-F238E27FC236}">
                        <a16:creationId xmlns:a16="http://schemas.microsoft.com/office/drawing/2014/main" id="{E18D44B1-976B-41B2-90DA-CC1AC45D70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98" name="Line 542">
                    <a:extLst>
                      <a:ext uri="{FF2B5EF4-FFF2-40B4-BE49-F238E27FC236}">
                        <a16:creationId xmlns:a16="http://schemas.microsoft.com/office/drawing/2014/main" id="{71CEDC94-EC17-4293-8A72-C0E99569C7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99" name="Line 543">
                    <a:extLst>
                      <a:ext uri="{FF2B5EF4-FFF2-40B4-BE49-F238E27FC236}">
                        <a16:creationId xmlns:a16="http://schemas.microsoft.com/office/drawing/2014/main" id="{F5A55309-963F-48C4-93EF-271746E8BF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00" name="Line 544">
                    <a:extLst>
                      <a:ext uri="{FF2B5EF4-FFF2-40B4-BE49-F238E27FC236}">
                        <a16:creationId xmlns:a16="http://schemas.microsoft.com/office/drawing/2014/main" id="{5AE6257B-7774-4032-950A-456E601E1F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01" name="Line 545">
                    <a:extLst>
                      <a:ext uri="{FF2B5EF4-FFF2-40B4-BE49-F238E27FC236}">
                        <a16:creationId xmlns:a16="http://schemas.microsoft.com/office/drawing/2014/main" id="{3A5A67DC-45A5-42ED-AB3F-4B1B1953C1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702" name="Group 2701">
                    <a:extLst>
                      <a:ext uri="{FF2B5EF4-FFF2-40B4-BE49-F238E27FC236}">
                        <a16:creationId xmlns:a16="http://schemas.microsoft.com/office/drawing/2014/main" id="{8C170D8A-1B33-4E47-888B-CE0905C97AA1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703" name="Line 546">
                      <a:extLst>
                        <a:ext uri="{FF2B5EF4-FFF2-40B4-BE49-F238E27FC236}">
                          <a16:creationId xmlns:a16="http://schemas.microsoft.com/office/drawing/2014/main" id="{48F3604C-B42D-4868-A704-7CD539CA048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4" name="Line 547">
                      <a:extLst>
                        <a:ext uri="{FF2B5EF4-FFF2-40B4-BE49-F238E27FC236}">
                          <a16:creationId xmlns:a16="http://schemas.microsoft.com/office/drawing/2014/main" id="{9CB4FB30-1754-4097-800A-B8494065055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5" name="Line 548">
                      <a:extLst>
                        <a:ext uri="{FF2B5EF4-FFF2-40B4-BE49-F238E27FC236}">
                          <a16:creationId xmlns:a16="http://schemas.microsoft.com/office/drawing/2014/main" id="{E488850B-9061-4D77-98A6-F863E855B27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6" name="Line 549">
                      <a:extLst>
                        <a:ext uri="{FF2B5EF4-FFF2-40B4-BE49-F238E27FC236}">
                          <a16:creationId xmlns:a16="http://schemas.microsoft.com/office/drawing/2014/main" id="{87BF52DE-8623-4DD6-B853-B045EDEA52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4" name="Group 2623">
                  <a:extLst>
                    <a:ext uri="{FF2B5EF4-FFF2-40B4-BE49-F238E27FC236}">
                      <a16:creationId xmlns:a16="http://schemas.microsoft.com/office/drawing/2014/main" id="{1E40EC8D-E42F-45FB-8474-CFFB442E984C}"/>
                    </a:ext>
                  </a:extLst>
                </p:cNvPr>
                <p:cNvGrpSpPr/>
                <p:nvPr/>
              </p:nvGrpSpPr>
              <p:grpSpPr>
                <a:xfrm>
                  <a:off x="2773498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681" name="Rectangle 2680">
                    <a:extLst>
                      <a:ext uri="{FF2B5EF4-FFF2-40B4-BE49-F238E27FC236}">
                        <a16:creationId xmlns:a16="http://schemas.microsoft.com/office/drawing/2014/main" id="{448725E9-C6EE-42A2-A53B-F2C179C8D98A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82" name="Parallelogram 2681">
                    <a:extLst>
                      <a:ext uri="{FF2B5EF4-FFF2-40B4-BE49-F238E27FC236}">
                        <a16:creationId xmlns:a16="http://schemas.microsoft.com/office/drawing/2014/main" id="{F8A647C6-4CCF-41A5-84F7-3EB18CC68214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83" name="Parallelogram 2682">
                    <a:extLst>
                      <a:ext uri="{FF2B5EF4-FFF2-40B4-BE49-F238E27FC236}">
                        <a16:creationId xmlns:a16="http://schemas.microsoft.com/office/drawing/2014/main" id="{DEAD36F0-3FD3-49DD-9E02-6BE873505E9C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84" name="Line 541">
                    <a:extLst>
                      <a:ext uri="{FF2B5EF4-FFF2-40B4-BE49-F238E27FC236}">
                        <a16:creationId xmlns:a16="http://schemas.microsoft.com/office/drawing/2014/main" id="{DE5ABFEB-DE81-4A7B-9EB7-AE469F1094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85" name="Line 542">
                    <a:extLst>
                      <a:ext uri="{FF2B5EF4-FFF2-40B4-BE49-F238E27FC236}">
                        <a16:creationId xmlns:a16="http://schemas.microsoft.com/office/drawing/2014/main" id="{6316E068-890B-45F6-BD51-A5EC406A7D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86" name="Line 543">
                    <a:extLst>
                      <a:ext uri="{FF2B5EF4-FFF2-40B4-BE49-F238E27FC236}">
                        <a16:creationId xmlns:a16="http://schemas.microsoft.com/office/drawing/2014/main" id="{B86D52F6-D42B-47C2-B722-F250618160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87" name="Line 544">
                    <a:extLst>
                      <a:ext uri="{FF2B5EF4-FFF2-40B4-BE49-F238E27FC236}">
                        <a16:creationId xmlns:a16="http://schemas.microsoft.com/office/drawing/2014/main" id="{41291B88-00FC-4CAA-8068-8866C4B724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88" name="Line 545">
                    <a:extLst>
                      <a:ext uri="{FF2B5EF4-FFF2-40B4-BE49-F238E27FC236}">
                        <a16:creationId xmlns:a16="http://schemas.microsoft.com/office/drawing/2014/main" id="{1C092047-6090-497D-A3B3-CCD60104DD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689" name="Group 2688">
                    <a:extLst>
                      <a:ext uri="{FF2B5EF4-FFF2-40B4-BE49-F238E27FC236}">
                        <a16:creationId xmlns:a16="http://schemas.microsoft.com/office/drawing/2014/main" id="{F9A27A43-C45E-4F64-A799-67029A0191FB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690" name="Line 546">
                      <a:extLst>
                        <a:ext uri="{FF2B5EF4-FFF2-40B4-BE49-F238E27FC236}">
                          <a16:creationId xmlns:a16="http://schemas.microsoft.com/office/drawing/2014/main" id="{C49E9589-F503-482C-8298-F7FB509801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1" name="Line 547">
                      <a:extLst>
                        <a:ext uri="{FF2B5EF4-FFF2-40B4-BE49-F238E27FC236}">
                          <a16:creationId xmlns:a16="http://schemas.microsoft.com/office/drawing/2014/main" id="{78DCCC24-88AB-4F44-B974-E04A3488563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2" name="Line 548">
                      <a:extLst>
                        <a:ext uri="{FF2B5EF4-FFF2-40B4-BE49-F238E27FC236}">
                          <a16:creationId xmlns:a16="http://schemas.microsoft.com/office/drawing/2014/main" id="{A48564CA-1114-4EF7-9205-F6D6B78F7FC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3" name="Line 549">
                      <a:extLst>
                        <a:ext uri="{FF2B5EF4-FFF2-40B4-BE49-F238E27FC236}">
                          <a16:creationId xmlns:a16="http://schemas.microsoft.com/office/drawing/2014/main" id="{D2930F23-9272-4440-9006-D21ED8B5CDC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5" name="Group 2624">
                  <a:extLst>
                    <a:ext uri="{FF2B5EF4-FFF2-40B4-BE49-F238E27FC236}">
                      <a16:creationId xmlns:a16="http://schemas.microsoft.com/office/drawing/2014/main" id="{9AA04C9B-B928-4210-AADD-AC922D7915A0}"/>
                    </a:ext>
                  </a:extLst>
                </p:cNvPr>
                <p:cNvGrpSpPr/>
                <p:nvPr/>
              </p:nvGrpSpPr>
              <p:grpSpPr>
                <a:xfrm>
                  <a:off x="2954345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668" name="Rectangle 2667">
                    <a:extLst>
                      <a:ext uri="{FF2B5EF4-FFF2-40B4-BE49-F238E27FC236}">
                        <a16:creationId xmlns:a16="http://schemas.microsoft.com/office/drawing/2014/main" id="{B94F1B98-584E-47F9-818B-90DEA8C9BBCE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69" name="Parallelogram 2668">
                    <a:extLst>
                      <a:ext uri="{FF2B5EF4-FFF2-40B4-BE49-F238E27FC236}">
                        <a16:creationId xmlns:a16="http://schemas.microsoft.com/office/drawing/2014/main" id="{F8E2C889-9585-41CF-97C0-D47900E9E0F7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0" name="Parallelogram 2669">
                    <a:extLst>
                      <a:ext uri="{FF2B5EF4-FFF2-40B4-BE49-F238E27FC236}">
                        <a16:creationId xmlns:a16="http://schemas.microsoft.com/office/drawing/2014/main" id="{DA9FF904-3A52-4F6E-A844-BF6D3D415376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1" name="Line 541">
                    <a:extLst>
                      <a:ext uri="{FF2B5EF4-FFF2-40B4-BE49-F238E27FC236}">
                        <a16:creationId xmlns:a16="http://schemas.microsoft.com/office/drawing/2014/main" id="{F5C695B4-77DE-42F7-8264-78A01FD73D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72" name="Line 542">
                    <a:extLst>
                      <a:ext uri="{FF2B5EF4-FFF2-40B4-BE49-F238E27FC236}">
                        <a16:creationId xmlns:a16="http://schemas.microsoft.com/office/drawing/2014/main" id="{8037D905-4436-43D2-8227-D5592F5166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73" name="Line 543">
                    <a:extLst>
                      <a:ext uri="{FF2B5EF4-FFF2-40B4-BE49-F238E27FC236}">
                        <a16:creationId xmlns:a16="http://schemas.microsoft.com/office/drawing/2014/main" id="{51C925E3-81C2-4543-9F67-C1AABE1B93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74" name="Line 544">
                    <a:extLst>
                      <a:ext uri="{FF2B5EF4-FFF2-40B4-BE49-F238E27FC236}">
                        <a16:creationId xmlns:a16="http://schemas.microsoft.com/office/drawing/2014/main" id="{7B09F031-7677-425F-95BC-02AAAE465B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75" name="Line 545">
                    <a:extLst>
                      <a:ext uri="{FF2B5EF4-FFF2-40B4-BE49-F238E27FC236}">
                        <a16:creationId xmlns:a16="http://schemas.microsoft.com/office/drawing/2014/main" id="{ECD5CCD6-2F38-4A07-B83B-74534BB855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676" name="Group 2675">
                    <a:extLst>
                      <a:ext uri="{FF2B5EF4-FFF2-40B4-BE49-F238E27FC236}">
                        <a16:creationId xmlns:a16="http://schemas.microsoft.com/office/drawing/2014/main" id="{75DDDBD9-236E-4532-B6BA-571E70FBEDDE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677" name="Line 546">
                      <a:extLst>
                        <a:ext uri="{FF2B5EF4-FFF2-40B4-BE49-F238E27FC236}">
                          <a16:creationId xmlns:a16="http://schemas.microsoft.com/office/drawing/2014/main" id="{407DF03C-B549-4D02-9559-3C74EA09978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8" name="Line 547">
                      <a:extLst>
                        <a:ext uri="{FF2B5EF4-FFF2-40B4-BE49-F238E27FC236}">
                          <a16:creationId xmlns:a16="http://schemas.microsoft.com/office/drawing/2014/main" id="{9FB823DC-F26A-48F6-9004-0D632D696F0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9" name="Line 548">
                      <a:extLst>
                        <a:ext uri="{FF2B5EF4-FFF2-40B4-BE49-F238E27FC236}">
                          <a16:creationId xmlns:a16="http://schemas.microsoft.com/office/drawing/2014/main" id="{7AD082F6-75B7-4C48-A64C-209A84A813A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0" name="Line 549">
                      <a:extLst>
                        <a:ext uri="{FF2B5EF4-FFF2-40B4-BE49-F238E27FC236}">
                          <a16:creationId xmlns:a16="http://schemas.microsoft.com/office/drawing/2014/main" id="{CC1139F0-588E-45C8-A4EA-67436BA537C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6" name="Group 2625">
                  <a:extLst>
                    <a:ext uri="{FF2B5EF4-FFF2-40B4-BE49-F238E27FC236}">
                      <a16:creationId xmlns:a16="http://schemas.microsoft.com/office/drawing/2014/main" id="{90262808-EEF9-45DA-BC6E-642B9A1FCF82}"/>
                    </a:ext>
                  </a:extLst>
                </p:cNvPr>
                <p:cNvGrpSpPr/>
                <p:nvPr/>
              </p:nvGrpSpPr>
              <p:grpSpPr>
                <a:xfrm>
                  <a:off x="2526156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655" name="Rectangle 2654">
                    <a:extLst>
                      <a:ext uri="{FF2B5EF4-FFF2-40B4-BE49-F238E27FC236}">
                        <a16:creationId xmlns:a16="http://schemas.microsoft.com/office/drawing/2014/main" id="{E2F68AE3-02D4-4F49-B53E-2B90E561722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56" name="Parallelogram 2655">
                    <a:extLst>
                      <a:ext uri="{FF2B5EF4-FFF2-40B4-BE49-F238E27FC236}">
                        <a16:creationId xmlns:a16="http://schemas.microsoft.com/office/drawing/2014/main" id="{B1C8049F-AA2E-4970-93A8-0943A9E14E5C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7" name="Parallelogram 2656">
                    <a:extLst>
                      <a:ext uri="{FF2B5EF4-FFF2-40B4-BE49-F238E27FC236}">
                        <a16:creationId xmlns:a16="http://schemas.microsoft.com/office/drawing/2014/main" id="{F26E586A-5D56-4FA0-B3CD-DBE15F8FCE0B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8" name="Line 541">
                    <a:extLst>
                      <a:ext uri="{FF2B5EF4-FFF2-40B4-BE49-F238E27FC236}">
                        <a16:creationId xmlns:a16="http://schemas.microsoft.com/office/drawing/2014/main" id="{39373D22-B90D-4409-BA54-9C28E4071C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59" name="Line 542">
                    <a:extLst>
                      <a:ext uri="{FF2B5EF4-FFF2-40B4-BE49-F238E27FC236}">
                        <a16:creationId xmlns:a16="http://schemas.microsoft.com/office/drawing/2014/main" id="{B5233F65-AA47-4574-AED7-AC1B5D712E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0" name="Line 543">
                    <a:extLst>
                      <a:ext uri="{FF2B5EF4-FFF2-40B4-BE49-F238E27FC236}">
                        <a16:creationId xmlns:a16="http://schemas.microsoft.com/office/drawing/2014/main" id="{EE3A9E43-DCB2-4AED-8232-A53DCC4342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1" name="Line 544">
                    <a:extLst>
                      <a:ext uri="{FF2B5EF4-FFF2-40B4-BE49-F238E27FC236}">
                        <a16:creationId xmlns:a16="http://schemas.microsoft.com/office/drawing/2014/main" id="{8A999F28-3837-4980-800F-16431A5066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2" name="Line 545">
                    <a:extLst>
                      <a:ext uri="{FF2B5EF4-FFF2-40B4-BE49-F238E27FC236}">
                        <a16:creationId xmlns:a16="http://schemas.microsoft.com/office/drawing/2014/main" id="{0E6DF98E-374D-4327-9E94-D38464F29F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663" name="Group 2662">
                    <a:extLst>
                      <a:ext uri="{FF2B5EF4-FFF2-40B4-BE49-F238E27FC236}">
                        <a16:creationId xmlns:a16="http://schemas.microsoft.com/office/drawing/2014/main" id="{98DFB692-8661-42A7-92E5-D7E4AC45523A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664" name="Line 546">
                      <a:extLst>
                        <a:ext uri="{FF2B5EF4-FFF2-40B4-BE49-F238E27FC236}">
                          <a16:creationId xmlns:a16="http://schemas.microsoft.com/office/drawing/2014/main" id="{F0D540AE-30CE-4E30-925D-606C362BF72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5" name="Line 547">
                      <a:extLst>
                        <a:ext uri="{FF2B5EF4-FFF2-40B4-BE49-F238E27FC236}">
                          <a16:creationId xmlns:a16="http://schemas.microsoft.com/office/drawing/2014/main" id="{EDC08F88-72C1-436E-B331-A3A91297C69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6" name="Line 548">
                      <a:extLst>
                        <a:ext uri="{FF2B5EF4-FFF2-40B4-BE49-F238E27FC236}">
                          <a16:creationId xmlns:a16="http://schemas.microsoft.com/office/drawing/2014/main" id="{E25FE63B-B553-47D6-A121-77C0C821877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7" name="Line 549">
                      <a:extLst>
                        <a:ext uri="{FF2B5EF4-FFF2-40B4-BE49-F238E27FC236}">
                          <a16:creationId xmlns:a16="http://schemas.microsoft.com/office/drawing/2014/main" id="{CD728BD0-90AE-4A3D-9712-D57198D019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7" name="Group 2626">
                  <a:extLst>
                    <a:ext uri="{FF2B5EF4-FFF2-40B4-BE49-F238E27FC236}">
                      <a16:creationId xmlns:a16="http://schemas.microsoft.com/office/drawing/2014/main" id="{C5FAAAC4-0EFC-4B4F-9BCA-0AF84E96A17B}"/>
                    </a:ext>
                  </a:extLst>
                </p:cNvPr>
                <p:cNvGrpSpPr/>
                <p:nvPr/>
              </p:nvGrpSpPr>
              <p:grpSpPr>
                <a:xfrm>
                  <a:off x="2701796" y="1958843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642" name="Rectangle 2641">
                    <a:extLst>
                      <a:ext uri="{FF2B5EF4-FFF2-40B4-BE49-F238E27FC236}">
                        <a16:creationId xmlns:a16="http://schemas.microsoft.com/office/drawing/2014/main" id="{66DB53AB-C720-466A-8B76-94D06F1E00B7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43" name="Parallelogram 2642">
                    <a:extLst>
                      <a:ext uri="{FF2B5EF4-FFF2-40B4-BE49-F238E27FC236}">
                        <a16:creationId xmlns:a16="http://schemas.microsoft.com/office/drawing/2014/main" id="{27E14404-74B0-4170-A22A-3D81206F77B1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44" name="Parallelogram 2643">
                    <a:extLst>
                      <a:ext uri="{FF2B5EF4-FFF2-40B4-BE49-F238E27FC236}">
                        <a16:creationId xmlns:a16="http://schemas.microsoft.com/office/drawing/2014/main" id="{518BEDEA-2A49-4206-9BCE-EF081640E85E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45" name="Line 541">
                    <a:extLst>
                      <a:ext uri="{FF2B5EF4-FFF2-40B4-BE49-F238E27FC236}">
                        <a16:creationId xmlns:a16="http://schemas.microsoft.com/office/drawing/2014/main" id="{A2358282-5D6F-4954-BAFC-7202F82B09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46" name="Line 542">
                    <a:extLst>
                      <a:ext uri="{FF2B5EF4-FFF2-40B4-BE49-F238E27FC236}">
                        <a16:creationId xmlns:a16="http://schemas.microsoft.com/office/drawing/2014/main" id="{EB702243-5B89-4B36-A089-88FDDFAE51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47" name="Line 543">
                    <a:extLst>
                      <a:ext uri="{FF2B5EF4-FFF2-40B4-BE49-F238E27FC236}">
                        <a16:creationId xmlns:a16="http://schemas.microsoft.com/office/drawing/2014/main" id="{5984753C-891C-401A-9C95-5C21CB1EBD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48" name="Line 544">
                    <a:extLst>
                      <a:ext uri="{FF2B5EF4-FFF2-40B4-BE49-F238E27FC236}">
                        <a16:creationId xmlns:a16="http://schemas.microsoft.com/office/drawing/2014/main" id="{EE465E33-79A2-4171-830C-C08087884F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49" name="Line 545">
                    <a:extLst>
                      <a:ext uri="{FF2B5EF4-FFF2-40B4-BE49-F238E27FC236}">
                        <a16:creationId xmlns:a16="http://schemas.microsoft.com/office/drawing/2014/main" id="{7A0C909B-7947-4B56-8F68-87B10ABE8A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650" name="Group 2649">
                    <a:extLst>
                      <a:ext uri="{FF2B5EF4-FFF2-40B4-BE49-F238E27FC236}">
                        <a16:creationId xmlns:a16="http://schemas.microsoft.com/office/drawing/2014/main" id="{2C754B5A-56E8-417D-8EBB-81FDEBB11E8D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651" name="Line 546">
                      <a:extLst>
                        <a:ext uri="{FF2B5EF4-FFF2-40B4-BE49-F238E27FC236}">
                          <a16:creationId xmlns:a16="http://schemas.microsoft.com/office/drawing/2014/main" id="{D90483A0-DE0B-4CE8-ADDC-BD17CF8B3E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2" name="Line 547">
                      <a:extLst>
                        <a:ext uri="{FF2B5EF4-FFF2-40B4-BE49-F238E27FC236}">
                          <a16:creationId xmlns:a16="http://schemas.microsoft.com/office/drawing/2014/main" id="{50EA6322-82F8-4A49-914C-8A3064191DE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3" name="Line 548">
                      <a:extLst>
                        <a:ext uri="{FF2B5EF4-FFF2-40B4-BE49-F238E27FC236}">
                          <a16:creationId xmlns:a16="http://schemas.microsoft.com/office/drawing/2014/main" id="{2DF3A007-E82B-4373-A7E1-EFFC02A6608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4" name="Line 549">
                      <a:extLst>
                        <a:ext uri="{FF2B5EF4-FFF2-40B4-BE49-F238E27FC236}">
                          <a16:creationId xmlns:a16="http://schemas.microsoft.com/office/drawing/2014/main" id="{31BCFE03-8D6D-4B37-B07D-AC577FCEE5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28" name="Group 2627">
                  <a:extLst>
                    <a:ext uri="{FF2B5EF4-FFF2-40B4-BE49-F238E27FC236}">
                      <a16:creationId xmlns:a16="http://schemas.microsoft.com/office/drawing/2014/main" id="{6EB9F025-8975-4BDA-BEC5-C3CFECE2B37D}"/>
                    </a:ext>
                  </a:extLst>
                </p:cNvPr>
                <p:cNvGrpSpPr/>
                <p:nvPr/>
              </p:nvGrpSpPr>
              <p:grpSpPr>
                <a:xfrm>
                  <a:off x="2880790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629" name="Rectangle 2628">
                    <a:extLst>
                      <a:ext uri="{FF2B5EF4-FFF2-40B4-BE49-F238E27FC236}">
                        <a16:creationId xmlns:a16="http://schemas.microsoft.com/office/drawing/2014/main" id="{8D7A80E2-066E-43C2-B5BD-CD3C68C52C19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30" name="Parallelogram 2629">
                    <a:extLst>
                      <a:ext uri="{FF2B5EF4-FFF2-40B4-BE49-F238E27FC236}">
                        <a16:creationId xmlns:a16="http://schemas.microsoft.com/office/drawing/2014/main" id="{6353EEA4-A883-4080-A4B8-9D9126DD257A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31" name="Parallelogram 2630">
                    <a:extLst>
                      <a:ext uri="{FF2B5EF4-FFF2-40B4-BE49-F238E27FC236}">
                        <a16:creationId xmlns:a16="http://schemas.microsoft.com/office/drawing/2014/main" id="{C3B9B274-8BE4-4385-A61D-9EE91CF634C4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32" name="Line 541">
                    <a:extLst>
                      <a:ext uri="{FF2B5EF4-FFF2-40B4-BE49-F238E27FC236}">
                        <a16:creationId xmlns:a16="http://schemas.microsoft.com/office/drawing/2014/main" id="{A7116E01-5DA8-40B9-AD5F-2416365A22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33" name="Line 542">
                    <a:extLst>
                      <a:ext uri="{FF2B5EF4-FFF2-40B4-BE49-F238E27FC236}">
                        <a16:creationId xmlns:a16="http://schemas.microsoft.com/office/drawing/2014/main" id="{C16B13EB-72F2-41F7-9D05-30EB4BE7CC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34" name="Line 543">
                    <a:extLst>
                      <a:ext uri="{FF2B5EF4-FFF2-40B4-BE49-F238E27FC236}">
                        <a16:creationId xmlns:a16="http://schemas.microsoft.com/office/drawing/2014/main" id="{5ACE86C9-9571-411B-8183-43D92F239E1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35" name="Line 544">
                    <a:extLst>
                      <a:ext uri="{FF2B5EF4-FFF2-40B4-BE49-F238E27FC236}">
                        <a16:creationId xmlns:a16="http://schemas.microsoft.com/office/drawing/2014/main" id="{589E33BE-1AEC-4111-9D54-214E76B7AE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36" name="Line 545">
                    <a:extLst>
                      <a:ext uri="{FF2B5EF4-FFF2-40B4-BE49-F238E27FC236}">
                        <a16:creationId xmlns:a16="http://schemas.microsoft.com/office/drawing/2014/main" id="{E2AE4E51-F03E-4454-B2AA-0BCAF200C0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637" name="Group 2636">
                    <a:extLst>
                      <a:ext uri="{FF2B5EF4-FFF2-40B4-BE49-F238E27FC236}">
                        <a16:creationId xmlns:a16="http://schemas.microsoft.com/office/drawing/2014/main" id="{397B8249-5664-4D45-9C96-2FACAEFD2FDB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638" name="Line 546">
                      <a:extLst>
                        <a:ext uri="{FF2B5EF4-FFF2-40B4-BE49-F238E27FC236}">
                          <a16:creationId xmlns:a16="http://schemas.microsoft.com/office/drawing/2014/main" id="{6E235E98-D8C5-4A33-B096-712D3D44AB8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39" name="Line 547">
                      <a:extLst>
                        <a:ext uri="{FF2B5EF4-FFF2-40B4-BE49-F238E27FC236}">
                          <a16:creationId xmlns:a16="http://schemas.microsoft.com/office/drawing/2014/main" id="{6C92FA03-1F27-4C4A-BA9F-0ABAB400C4F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0" name="Line 548">
                      <a:extLst>
                        <a:ext uri="{FF2B5EF4-FFF2-40B4-BE49-F238E27FC236}">
                          <a16:creationId xmlns:a16="http://schemas.microsoft.com/office/drawing/2014/main" id="{76DB7B76-02A2-4452-ABCA-8AB2C67C32A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1" name="Line 549">
                      <a:extLst>
                        <a:ext uri="{FF2B5EF4-FFF2-40B4-BE49-F238E27FC236}">
                          <a16:creationId xmlns:a16="http://schemas.microsoft.com/office/drawing/2014/main" id="{1FFFBC2C-CC03-4676-8F3D-9F62E4B254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564" name="Group 2563">
                <a:extLst>
                  <a:ext uri="{FF2B5EF4-FFF2-40B4-BE49-F238E27FC236}">
                    <a16:creationId xmlns:a16="http://schemas.microsoft.com/office/drawing/2014/main" id="{A6D392B6-58C2-41D5-89B7-A74F9C9E358F}"/>
                  </a:ext>
                </a:extLst>
              </p:cNvPr>
              <p:cNvGrpSpPr/>
              <p:nvPr/>
            </p:nvGrpSpPr>
            <p:grpSpPr>
              <a:xfrm>
                <a:off x="4398198" y="1734697"/>
                <a:ext cx="264286" cy="258080"/>
                <a:chOff x="340137" y="2760312"/>
                <a:chExt cx="264286" cy="258080"/>
              </a:xfrm>
            </p:grpSpPr>
            <p:sp>
              <p:nvSpPr>
                <p:cNvPr id="2607" name="Rectangle 2606">
                  <a:extLst>
                    <a:ext uri="{FF2B5EF4-FFF2-40B4-BE49-F238E27FC236}">
                      <a16:creationId xmlns:a16="http://schemas.microsoft.com/office/drawing/2014/main" id="{5B6D26E9-4ECC-4539-BA20-F3324500220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8" name="Parallelogram 2607">
                  <a:extLst>
                    <a:ext uri="{FF2B5EF4-FFF2-40B4-BE49-F238E27FC236}">
                      <a16:creationId xmlns:a16="http://schemas.microsoft.com/office/drawing/2014/main" id="{68A24F51-36A9-431C-9E72-6C8F447B315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09" name="Parallelogram 2608">
                  <a:extLst>
                    <a:ext uri="{FF2B5EF4-FFF2-40B4-BE49-F238E27FC236}">
                      <a16:creationId xmlns:a16="http://schemas.microsoft.com/office/drawing/2014/main" id="{4ACDA217-AE2C-408D-ABDF-270BA994A38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10" name="Line 541">
                  <a:extLst>
                    <a:ext uri="{FF2B5EF4-FFF2-40B4-BE49-F238E27FC236}">
                      <a16:creationId xmlns:a16="http://schemas.microsoft.com/office/drawing/2014/main" id="{503B13E0-12F7-48B7-BC11-F9AA901F91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1" name="Line 542">
                  <a:extLst>
                    <a:ext uri="{FF2B5EF4-FFF2-40B4-BE49-F238E27FC236}">
                      <a16:creationId xmlns:a16="http://schemas.microsoft.com/office/drawing/2014/main" id="{8BC51888-1C7B-4731-B5D9-DDCB89FA2B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2" name="Line 543">
                  <a:extLst>
                    <a:ext uri="{FF2B5EF4-FFF2-40B4-BE49-F238E27FC236}">
                      <a16:creationId xmlns:a16="http://schemas.microsoft.com/office/drawing/2014/main" id="{1CFCABD3-CD17-4DAD-9415-AEA7212BE3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3" name="Line 544">
                  <a:extLst>
                    <a:ext uri="{FF2B5EF4-FFF2-40B4-BE49-F238E27FC236}">
                      <a16:creationId xmlns:a16="http://schemas.microsoft.com/office/drawing/2014/main" id="{7EA69DE6-D63C-45F1-9361-82DB1E4EDE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4" name="Line 545">
                  <a:extLst>
                    <a:ext uri="{FF2B5EF4-FFF2-40B4-BE49-F238E27FC236}">
                      <a16:creationId xmlns:a16="http://schemas.microsoft.com/office/drawing/2014/main" id="{8C2933B4-C760-4D61-8568-005FAB8C75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615" name="Group 2614">
                  <a:extLst>
                    <a:ext uri="{FF2B5EF4-FFF2-40B4-BE49-F238E27FC236}">
                      <a16:creationId xmlns:a16="http://schemas.microsoft.com/office/drawing/2014/main" id="{09CEEA14-DF9F-4641-87A4-233E685B40A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616" name="Line 546">
                    <a:extLst>
                      <a:ext uri="{FF2B5EF4-FFF2-40B4-BE49-F238E27FC236}">
                        <a16:creationId xmlns:a16="http://schemas.microsoft.com/office/drawing/2014/main" id="{FA6ACE62-2241-4623-B0EA-D8F4B1A5CF5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17" name="Line 547">
                    <a:extLst>
                      <a:ext uri="{FF2B5EF4-FFF2-40B4-BE49-F238E27FC236}">
                        <a16:creationId xmlns:a16="http://schemas.microsoft.com/office/drawing/2014/main" id="{A8B530DE-1A6E-45C6-96EE-E0B7E71F75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18" name="Line 548">
                    <a:extLst>
                      <a:ext uri="{FF2B5EF4-FFF2-40B4-BE49-F238E27FC236}">
                        <a16:creationId xmlns:a16="http://schemas.microsoft.com/office/drawing/2014/main" id="{1AC849B9-C7AB-4141-BD4C-7E4D87CE8F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19" name="Line 549">
                    <a:extLst>
                      <a:ext uri="{FF2B5EF4-FFF2-40B4-BE49-F238E27FC236}">
                        <a16:creationId xmlns:a16="http://schemas.microsoft.com/office/drawing/2014/main" id="{CEB54DA5-A2BF-4D75-932E-1264F4AF6D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5" name="Group 2564">
                <a:extLst>
                  <a:ext uri="{FF2B5EF4-FFF2-40B4-BE49-F238E27FC236}">
                    <a16:creationId xmlns:a16="http://schemas.microsoft.com/office/drawing/2014/main" id="{44C2041A-46FF-4A39-88C3-788EB948BFE7}"/>
                  </a:ext>
                </a:extLst>
              </p:cNvPr>
              <p:cNvGrpSpPr/>
              <p:nvPr/>
            </p:nvGrpSpPr>
            <p:grpSpPr>
              <a:xfrm>
                <a:off x="4322643" y="1805876"/>
                <a:ext cx="264286" cy="258080"/>
                <a:chOff x="340137" y="2760312"/>
                <a:chExt cx="264286" cy="258080"/>
              </a:xfrm>
            </p:grpSpPr>
            <p:sp>
              <p:nvSpPr>
                <p:cNvPr id="2594" name="Rectangle 2593">
                  <a:extLst>
                    <a:ext uri="{FF2B5EF4-FFF2-40B4-BE49-F238E27FC236}">
                      <a16:creationId xmlns:a16="http://schemas.microsoft.com/office/drawing/2014/main" id="{C9B0EA1A-2C23-4C35-8882-D6B861AAE55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95" name="Parallelogram 2594">
                  <a:extLst>
                    <a:ext uri="{FF2B5EF4-FFF2-40B4-BE49-F238E27FC236}">
                      <a16:creationId xmlns:a16="http://schemas.microsoft.com/office/drawing/2014/main" id="{776D8099-158E-433D-9D65-B54E26F1C4E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6" name="Parallelogram 2595">
                  <a:extLst>
                    <a:ext uri="{FF2B5EF4-FFF2-40B4-BE49-F238E27FC236}">
                      <a16:creationId xmlns:a16="http://schemas.microsoft.com/office/drawing/2014/main" id="{02AD63BD-6C36-4491-8CE9-75A1E481FD1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7" name="Line 541">
                  <a:extLst>
                    <a:ext uri="{FF2B5EF4-FFF2-40B4-BE49-F238E27FC236}">
                      <a16:creationId xmlns:a16="http://schemas.microsoft.com/office/drawing/2014/main" id="{0BFED6BA-9CD0-467F-86BD-2D65B1FEB4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98" name="Line 542">
                  <a:extLst>
                    <a:ext uri="{FF2B5EF4-FFF2-40B4-BE49-F238E27FC236}">
                      <a16:creationId xmlns:a16="http://schemas.microsoft.com/office/drawing/2014/main" id="{999326A9-A81C-4EA7-B0AB-D006C5CB1A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99" name="Line 543">
                  <a:extLst>
                    <a:ext uri="{FF2B5EF4-FFF2-40B4-BE49-F238E27FC236}">
                      <a16:creationId xmlns:a16="http://schemas.microsoft.com/office/drawing/2014/main" id="{DB28699E-8254-41F5-AC55-04A732DCC7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00" name="Line 544">
                  <a:extLst>
                    <a:ext uri="{FF2B5EF4-FFF2-40B4-BE49-F238E27FC236}">
                      <a16:creationId xmlns:a16="http://schemas.microsoft.com/office/drawing/2014/main" id="{A3CAD307-2EF9-4911-A327-6FDA5580AF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01" name="Line 545">
                  <a:extLst>
                    <a:ext uri="{FF2B5EF4-FFF2-40B4-BE49-F238E27FC236}">
                      <a16:creationId xmlns:a16="http://schemas.microsoft.com/office/drawing/2014/main" id="{290323B3-B1BB-4F13-A8DE-D256768B81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602" name="Group 2601">
                  <a:extLst>
                    <a:ext uri="{FF2B5EF4-FFF2-40B4-BE49-F238E27FC236}">
                      <a16:creationId xmlns:a16="http://schemas.microsoft.com/office/drawing/2014/main" id="{DC2CFCA3-DDE6-4FA6-A7A1-0881725F0DF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603" name="Line 546">
                    <a:extLst>
                      <a:ext uri="{FF2B5EF4-FFF2-40B4-BE49-F238E27FC236}">
                        <a16:creationId xmlns:a16="http://schemas.microsoft.com/office/drawing/2014/main" id="{1E9F67FF-EC0C-4025-91C0-17FCDB53D7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04" name="Line 547">
                    <a:extLst>
                      <a:ext uri="{FF2B5EF4-FFF2-40B4-BE49-F238E27FC236}">
                        <a16:creationId xmlns:a16="http://schemas.microsoft.com/office/drawing/2014/main" id="{CDFBFA07-2678-4730-855D-286A3D9388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05" name="Line 548">
                    <a:extLst>
                      <a:ext uri="{FF2B5EF4-FFF2-40B4-BE49-F238E27FC236}">
                        <a16:creationId xmlns:a16="http://schemas.microsoft.com/office/drawing/2014/main" id="{06E12C34-9CE4-44AC-896A-451DB23EF4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06" name="Line 549">
                    <a:extLst>
                      <a:ext uri="{FF2B5EF4-FFF2-40B4-BE49-F238E27FC236}">
                        <a16:creationId xmlns:a16="http://schemas.microsoft.com/office/drawing/2014/main" id="{D2D51BDA-8C03-4587-BBD2-5786A09643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6" name="Group 2565">
                <a:extLst>
                  <a:ext uri="{FF2B5EF4-FFF2-40B4-BE49-F238E27FC236}">
                    <a16:creationId xmlns:a16="http://schemas.microsoft.com/office/drawing/2014/main" id="{A0273988-A748-432D-96DD-313EE221E5D5}"/>
                  </a:ext>
                </a:extLst>
              </p:cNvPr>
              <p:cNvGrpSpPr/>
              <p:nvPr/>
            </p:nvGrpSpPr>
            <p:grpSpPr>
              <a:xfrm>
                <a:off x="4248056" y="1877838"/>
                <a:ext cx="264286" cy="258080"/>
                <a:chOff x="340137" y="2760312"/>
                <a:chExt cx="264286" cy="258080"/>
              </a:xfrm>
            </p:grpSpPr>
            <p:sp>
              <p:nvSpPr>
                <p:cNvPr id="2581" name="Rectangle 2580">
                  <a:extLst>
                    <a:ext uri="{FF2B5EF4-FFF2-40B4-BE49-F238E27FC236}">
                      <a16:creationId xmlns:a16="http://schemas.microsoft.com/office/drawing/2014/main" id="{6CEA7DED-0296-4B05-A20F-644AB205376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82" name="Parallelogram 2581">
                  <a:extLst>
                    <a:ext uri="{FF2B5EF4-FFF2-40B4-BE49-F238E27FC236}">
                      <a16:creationId xmlns:a16="http://schemas.microsoft.com/office/drawing/2014/main" id="{3144B47D-3557-4753-B839-FAED595C5E8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3" name="Parallelogram 2582">
                  <a:extLst>
                    <a:ext uri="{FF2B5EF4-FFF2-40B4-BE49-F238E27FC236}">
                      <a16:creationId xmlns:a16="http://schemas.microsoft.com/office/drawing/2014/main" id="{0BD2667C-9B2D-40CB-A0A8-46686749243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4" name="Line 541">
                  <a:extLst>
                    <a:ext uri="{FF2B5EF4-FFF2-40B4-BE49-F238E27FC236}">
                      <a16:creationId xmlns:a16="http://schemas.microsoft.com/office/drawing/2014/main" id="{63F7CE86-4A68-4DF6-9799-294DFDD6B4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5" name="Line 542">
                  <a:extLst>
                    <a:ext uri="{FF2B5EF4-FFF2-40B4-BE49-F238E27FC236}">
                      <a16:creationId xmlns:a16="http://schemas.microsoft.com/office/drawing/2014/main" id="{5B05C09E-B95C-4EB9-9DE9-2BCE390DF2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6" name="Line 543">
                  <a:extLst>
                    <a:ext uri="{FF2B5EF4-FFF2-40B4-BE49-F238E27FC236}">
                      <a16:creationId xmlns:a16="http://schemas.microsoft.com/office/drawing/2014/main" id="{E9CD95BB-585B-4775-BFFC-8F3D3E5E06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7" name="Line 544">
                  <a:extLst>
                    <a:ext uri="{FF2B5EF4-FFF2-40B4-BE49-F238E27FC236}">
                      <a16:creationId xmlns:a16="http://schemas.microsoft.com/office/drawing/2014/main" id="{5FDA981F-DF4D-42EB-A37A-5F08EF9568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8" name="Line 545">
                  <a:extLst>
                    <a:ext uri="{FF2B5EF4-FFF2-40B4-BE49-F238E27FC236}">
                      <a16:creationId xmlns:a16="http://schemas.microsoft.com/office/drawing/2014/main" id="{BFFF9280-2DB1-4272-8365-AB29D71985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589" name="Group 2588">
                  <a:extLst>
                    <a:ext uri="{FF2B5EF4-FFF2-40B4-BE49-F238E27FC236}">
                      <a16:creationId xmlns:a16="http://schemas.microsoft.com/office/drawing/2014/main" id="{A1D9F347-CE3C-459B-B999-A73B3BE0F54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590" name="Line 546">
                    <a:extLst>
                      <a:ext uri="{FF2B5EF4-FFF2-40B4-BE49-F238E27FC236}">
                        <a16:creationId xmlns:a16="http://schemas.microsoft.com/office/drawing/2014/main" id="{0B6142E3-0CFE-40DF-A147-E35A508350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91" name="Line 547">
                    <a:extLst>
                      <a:ext uri="{FF2B5EF4-FFF2-40B4-BE49-F238E27FC236}">
                        <a16:creationId xmlns:a16="http://schemas.microsoft.com/office/drawing/2014/main" id="{B632287E-6021-43A9-B9C3-BD6911E78A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92" name="Line 548">
                    <a:extLst>
                      <a:ext uri="{FF2B5EF4-FFF2-40B4-BE49-F238E27FC236}">
                        <a16:creationId xmlns:a16="http://schemas.microsoft.com/office/drawing/2014/main" id="{6F7BB563-59A4-47E0-B8E7-386D6526DA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93" name="Line 549">
                    <a:extLst>
                      <a:ext uri="{FF2B5EF4-FFF2-40B4-BE49-F238E27FC236}">
                        <a16:creationId xmlns:a16="http://schemas.microsoft.com/office/drawing/2014/main" id="{73D2B486-4993-4AA5-ABA1-C997BA09B3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7" name="Group 2566">
                <a:extLst>
                  <a:ext uri="{FF2B5EF4-FFF2-40B4-BE49-F238E27FC236}">
                    <a16:creationId xmlns:a16="http://schemas.microsoft.com/office/drawing/2014/main" id="{D5E8B31C-9962-476B-B1F6-7BB50CA8C603}"/>
                  </a:ext>
                </a:extLst>
              </p:cNvPr>
              <p:cNvGrpSpPr/>
              <p:nvPr/>
            </p:nvGrpSpPr>
            <p:grpSpPr>
              <a:xfrm>
                <a:off x="4173008" y="1945568"/>
                <a:ext cx="264286" cy="258080"/>
                <a:chOff x="340137" y="2760312"/>
                <a:chExt cx="264286" cy="258080"/>
              </a:xfrm>
            </p:grpSpPr>
            <p:sp>
              <p:nvSpPr>
                <p:cNvPr id="2568" name="Rectangle 2567">
                  <a:extLst>
                    <a:ext uri="{FF2B5EF4-FFF2-40B4-BE49-F238E27FC236}">
                      <a16:creationId xmlns:a16="http://schemas.microsoft.com/office/drawing/2014/main" id="{11BB98C8-F66D-422B-B257-A42C847EF47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9" name="Parallelogram 2568">
                  <a:extLst>
                    <a:ext uri="{FF2B5EF4-FFF2-40B4-BE49-F238E27FC236}">
                      <a16:creationId xmlns:a16="http://schemas.microsoft.com/office/drawing/2014/main" id="{E277A506-B014-4955-8B39-FAC8ED767BF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70" name="Parallelogram 2569">
                  <a:extLst>
                    <a:ext uri="{FF2B5EF4-FFF2-40B4-BE49-F238E27FC236}">
                      <a16:creationId xmlns:a16="http://schemas.microsoft.com/office/drawing/2014/main" id="{3190CBCD-AA8E-439A-BFA1-F55E6447A3B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71" name="Line 541">
                  <a:extLst>
                    <a:ext uri="{FF2B5EF4-FFF2-40B4-BE49-F238E27FC236}">
                      <a16:creationId xmlns:a16="http://schemas.microsoft.com/office/drawing/2014/main" id="{CFFBDFE7-3600-4B61-BCBE-C72D590A35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72" name="Line 542">
                  <a:extLst>
                    <a:ext uri="{FF2B5EF4-FFF2-40B4-BE49-F238E27FC236}">
                      <a16:creationId xmlns:a16="http://schemas.microsoft.com/office/drawing/2014/main" id="{BC3B23C2-0166-4852-BA93-1F2BB4A8C7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73" name="Line 543">
                  <a:extLst>
                    <a:ext uri="{FF2B5EF4-FFF2-40B4-BE49-F238E27FC236}">
                      <a16:creationId xmlns:a16="http://schemas.microsoft.com/office/drawing/2014/main" id="{139F6BA0-D51A-48DB-A84D-14309E9FD0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74" name="Line 544">
                  <a:extLst>
                    <a:ext uri="{FF2B5EF4-FFF2-40B4-BE49-F238E27FC236}">
                      <a16:creationId xmlns:a16="http://schemas.microsoft.com/office/drawing/2014/main" id="{4EDB91B2-E883-4ED7-9DEB-1349BA468D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75" name="Line 545">
                  <a:extLst>
                    <a:ext uri="{FF2B5EF4-FFF2-40B4-BE49-F238E27FC236}">
                      <a16:creationId xmlns:a16="http://schemas.microsoft.com/office/drawing/2014/main" id="{825C47CF-FEA9-4196-8046-7C5631A731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576" name="Group 2575">
                  <a:extLst>
                    <a:ext uri="{FF2B5EF4-FFF2-40B4-BE49-F238E27FC236}">
                      <a16:creationId xmlns:a16="http://schemas.microsoft.com/office/drawing/2014/main" id="{69B1CF9C-C62C-4F99-9008-67C94FFB953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577" name="Line 546">
                    <a:extLst>
                      <a:ext uri="{FF2B5EF4-FFF2-40B4-BE49-F238E27FC236}">
                        <a16:creationId xmlns:a16="http://schemas.microsoft.com/office/drawing/2014/main" id="{9A3098F2-3FB8-469E-A71F-104E2643A9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78" name="Line 547">
                    <a:extLst>
                      <a:ext uri="{FF2B5EF4-FFF2-40B4-BE49-F238E27FC236}">
                        <a16:creationId xmlns:a16="http://schemas.microsoft.com/office/drawing/2014/main" id="{5D97347A-7DF3-4E25-8B7E-6C6D57BFFD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79" name="Line 548">
                    <a:extLst>
                      <a:ext uri="{FF2B5EF4-FFF2-40B4-BE49-F238E27FC236}">
                        <a16:creationId xmlns:a16="http://schemas.microsoft.com/office/drawing/2014/main" id="{E0799F58-45E3-4636-8464-B40A156533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80" name="Line 549">
                    <a:extLst>
                      <a:ext uri="{FF2B5EF4-FFF2-40B4-BE49-F238E27FC236}">
                        <a16:creationId xmlns:a16="http://schemas.microsoft.com/office/drawing/2014/main" id="{8ACE9B82-7E80-4213-A7BB-820FC19FF4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504" name="Group 2503">
              <a:extLst>
                <a:ext uri="{FF2B5EF4-FFF2-40B4-BE49-F238E27FC236}">
                  <a16:creationId xmlns:a16="http://schemas.microsoft.com/office/drawing/2014/main" id="{5526EF7A-49C9-428F-9B52-CE1CAB36D8BB}"/>
                </a:ext>
              </a:extLst>
            </p:cNvPr>
            <p:cNvGrpSpPr/>
            <p:nvPr/>
          </p:nvGrpSpPr>
          <p:grpSpPr>
            <a:xfrm>
              <a:off x="6307771" y="1721539"/>
              <a:ext cx="264286" cy="258080"/>
              <a:chOff x="340137" y="2760312"/>
              <a:chExt cx="264286" cy="258080"/>
            </a:xfrm>
          </p:grpSpPr>
          <p:sp>
            <p:nvSpPr>
              <p:cNvPr id="2547" name="Rectangle 2546">
                <a:extLst>
                  <a:ext uri="{FF2B5EF4-FFF2-40B4-BE49-F238E27FC236}">
                    <a16:creationId xmlns:a16="http://schemas.microsoft.com/office/drawing/2014/main" id="{AE428598-BA9C-4CD8-B724-C3BE3C832997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8" name="Parallelogram 2547">
                <a:extLst>
                  <a:ext uri="{FF2B5EF4-FFF2-40B4-BE49-F238E27FC236}">
                    <a16:creationId xmlns:a16="http://schemas.microsoft.com/office/drawing/2014/main" id="{61A66A6E-463C-4AEE-88E7-48ED74E2260A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9" name="Parallelogram 2548">
                <a:extLst>
                  <a:ext uri="{FF2B5EF4-FFF2-40B4-BE49-F238E27FC236}">
                    <a16:creationId xmlns:a16="http://schemas.microsoft.com/office/drawing/2014/main" id="{F0D26396-6D26-44FD-8EDA-5A505B6A4F2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0" name="Line 541">
                <a:extLst>
                  <a:ext uri="{FF2B5EF4-FFF2-40B4-BE49-F238E27FC236}">
                    <a16:creationId xmlns:a16="http://schemas.microsoft.com/office/drawing/2014/main" id="{6BD61504-B830-4EE2-BD2B-0A29113D02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1" name="Line 542">
                <a:extLst>
                  <a:ext uri="{FF2B5EF4-FFF2-40B4-BE49-F238E27FC236}">
                    <a16:creationId xmlns:a16="http://schemas.microsoft.com/office/drawing/2014/main" id="{FD461181-C460-46D7-A07D-A04DBB24E7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2" name="Line 543">
                <a:extLst>
                  <a:ext uri="{FF2B5EF4-FFF2-40B4-BE49-F238E27FC236}">
                    <a16:creationId xmlns:a16="http://schemas.microsoft.com/office/drawing/2014/main" id="{89F3124B-7930-44E8-B1F2-03831223F7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3" name="Line 544">
                <a:extLst>
                  <a:ext uri="{FF2B5EF4-FFF2-40B4-BE49-F238E27FC236}">
                    <a16:creationId xmlns:a16="http://schemas.microsoft.com/office/drawing/2014/main" id="{E9F2F23E-7B26-4A9B-8DCA-968C059E1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4" name="Line 545">
                <a:extLst>
                  <a:ext uri="{FF2B5EF4-FFF2-40B4-BE49-F238E27FC236}">
                    <a16:creationId xmlns:a16="http://schemas.microsoft.com/office/drawing/2014/main" id="{834F07FE-E23A-4CEE-828A-03972D7D97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55" name="Group 2554">
                <a:extLst>
                  <a:ext uri="{FF2B5EF4-FFF2-40B4-BE49-F238E27FC236}">
                    <a16:creationId xmlns:a16="http://schemas.microsoft.com/office/drawing/2014/main" id="{A484ACE4-E0C1-499A-8FCE-91C9E385519D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556" name="Line 546">
                  <a:extLst>
                    <a:ext uri="{FF2B5EF4-FFF2-40B4-BE49-F238E27FC236}">
                      <a16:creationId xmlns:a16="http://schemas.microsoft.com/office/drawing/2014/main" id="{5E6C9CB8-BD1D-4947-B52B-26114DB3C4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7" name="Line 547">
                  <a:extLst>
                    <a:ext uri="{FF2B5EF4-FFF2-40B4-BE49-F238E27FC236}">
                      <a16:creationId xmlns:a16="http://schemas.microsoft.com/office/drawing/2014/main" id="{62AAE2D6-6CB0-4F29-96B8-BEB370765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8" name="Line 548">
                  <a:extLst>
                    <a:ext uri="{FF2B5EF4-FFF2-40B4-BE49-F238E27FC236}">
                      <a16:creationId xmlns:a16="http://schemas.microsoft.com/office/drawing/2014/main" id="{47A69C3F-6A30-4DA9-BDDF-A1C7B53BD3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9" name="Line 549">
                  <a:extLst>
                    <a:ext uri="{FF2B5EF4-FFF2-40B4-BE49-F238E27FC236}">
                      <a16:creationId xmlns:a16="http://schemas.microsoft.com/office/drawing/2014/main" id="{A19BB668-684D-48D6-B577-C4426D5D1C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5" name="Group 2504">
              <a:extLst>
                <a:ext uri="{FF2B5EF4-FFF2-40B4-BE49-F238E27FC236}">
                  <a16:creationId xmlns:a16="http://schemas.microsoft.com/office/drawing/2014/main" id="{665C7FEC-658A-4ECF-AE64-E4E07DD85CCD}"/>
                </a:ext>
              </a:extLst>
            </p:cNvPr>
            <p:cNvGrpSpPr/>
            <p:nvPr/>
          </p:nvGrpSpPr>
          <p:grpSpPr>
            <a:xfrm>
              <a:off x="6233752" y="1789908"/>
              <a:ext cx="264286" cy="258080"/>
              <a:chOff x="340137" y="2760312"/>
              <a:chExt cx="264286" cy="258080"/>
            </a:xfrm>
          </p:grpSpPr>
          <p:sp>
            <p:nvSpPr>
              <p:cNvPr id="2534" name="Rectangle 2533">
                <a:extLst>
                  <a:ext uri="{FF2B5EF4-FFF2-40B4-BE49-F238E27FC236}">
                    <a16:creationId xmlns:a16="http://schemas.microsoft.com/office/drawing/2014/main" id="{731A39B6-9C88-4D1E-994F-417C8D839D0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5" name="Parallelogram 2534">
                <a:extLst>
                  <a:ext uri="{FF2B5EF4-FFF2-40B4-BE49-F238E27FC236}">
                    <a16:creationId xmlns:a16="http://schemas.microsoft.com/office/drawing/2014/main" id="{F31D1B6A-1456-430F-9046-000BCD23DAF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6" name="Parallelogram 2535">
                <a:extLst>
                  <a:ext uri="{FF2B5EF4-FFF2-40B4-BE49-F238E27FC236}">
                    <a16:creationId xmlns:a16="http://schemas.microsoft.com/office/drawing/2014/main" id="{1D071870-73C5-49ED-9D5F-1F6C3D39A04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7" name="Line 541">
                <a:extLst>
                  <a:ext uri="{FF2B5EF4-FFF2-40B4-BE49-F238E27FC236}">
                    <a16:creationId xmlns:a16="http://schemas.microsoft.com/office/drawing/2014/main" id="{08D1D390-30FE-4D31-9751-E38286AB54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8" name="Line 542">
                <a:extLst>
                  <a:ext uri="{FF2B5EF4-FFF2-40B4-BE49-F238E27FC236}">
                    <a16:creationId xmlns:a16="http://schemas.microsoft.com/office/drawing/2014/main" id="{6E2E3079-8475-4613-8743-CD8C6390A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" name="Line 543">
                <a:extLst>
                  <a:ext uri="{FF2B5EF4-FFF2-40B4-BE49-F238E27FC236}">
                    <a16:creationId xmlns:a16="http://schemas.microsoft.com/office/drawing/2014/main" id="{01603EFD-F7B5-4D41-81A9-C844D4D9FC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" name="Line 544">
                <a:extLst>
                  <a:ext uri="{FF2B5EF4-FFF2-40B4-BE49-F238E27FC236}">
                    <a16:creationId xmlns:a16="http://schemas.microsoft.com/office/drawing/2014/main" id="{709B454B-E684-48A0-8D9C-D88E0C1C9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1" name="Line 545">
                <a:extLst>
                  <a:ext uri="{FF2B5EF4-FFF2-40B4-BE49-F238E27FC236}">
                    <a16:creationId xmlns:a16="http://schemas.microsoft.com/office/drawing/2014/main" id="{7FE4D981-EAC5-4E3F-84BB-B469021B08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42" name="Group 2541">
                <a:extLst>
                  <a:ext uri="{FF2B5EF4-FFF2-40B4-BE49-F238E27FC236}">
                    <a16:creationId xmlns:a16="http://schemas.microsoft.com/office/drawing/2014/main" id="{90C0E699-A2D7-49DA-A56F-745DA3CF85B6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543" name="Line 546">
                  <a:extLst>
                    <a:ext uri="{FF2B5EF4-FFF2-40B4-BE49-F238E27FC236}">
                      <a16:creationId xmlns:a16="http://schemas.microsoft.com/office/drawing/2014/main" id="{298C1F61-ED4B-4E9A-824B-92209D5504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44" name="Line 547">
                  <a:extLst>
                    <a:ext uri="{FF2B5EF4-FFF2-40B4-BE49-F238E27FC236}">
                      <a16:creationId xmlns:a16="http://schemas.microsoft.com/office/drawing/2014/main" id="{536C8EDB-A90F-48A0-A72F-1C40048170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45" name="Line 548">
                  <a:extLst>
                    <a:ext uri="{FF2B5EF4-FFF2-40B4-BE49-F238E27FC236}">
                      <a16:creationId xmlns:a16="http://schemas.microsoft.com/office/drawing/2014/main" id="{376E8199-236A-424E-81DB-0BE140AA78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46" name="Line 549">
                  <a:extLst>
                    <a:ext uri="{FF2B5EF4-FFF2-40B4-BE49-F238E27FC236}">
                      <a16:creationId xmlns:a16="http://schemas.microsoft.com/office/drawing/2014/main" id="{AEE54B59-4189-447D-A042-BB87B6FC31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6" name="Group 2505">
              <a:extLst>
                <a:ext uri="{FF2B5EF4-FFF2-40B4-BE49-F238E27FC236}">
                  <a16:creationId xmlns:a16="http://schemas.microsoft.com/office/drawing/2014/main" id="{DA3558B9-71EC-4193-AD31-1196BE4521B6}"/>
                </a:ext>
              </a:extLst>
            </p:cNvPr>
            <p:cNvGrpSpPr/>
            <p:nvPr/>
          </p:nvGrpSpPr>
          <p:grpSpPr>
            <a:xfrm>
              <a:off x="6165412" y="1857762"/>
              <a:ext cx="264286" cy="258080"/>
              <a:chOff x="340137" y="2760312"/>
              <a:chExt cx="264286" cy="258080"/>
            </a:xfrm>
          </p:grpSpPr>
          <p:sp>
            <p:nvSpPr>
              <p:cNvPr id="2521" name="Rectangle 2520">
                <a:extLst>
                  <a:ext uri="{FF2B5EF4-FFF2-40B4-BE49-F238E27FC236}">
                    <a16:creationId xmlns:a16="http://schemas.microsoft.com/office/drawing/2014/main" id="{12E76785-E95F-4631-9A70-B7B6687B2A1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22" name="Parallelogram 2521">
                <a:extLst>
                  <a:ext uri="{FF2B5EF4-FFF2-40B4-BE49-F238E27FC236}">
                    <a16:creationId xmlns:a16="http://schemas.microsoft.com/office/drawing/2014/main" id="{880F9808-0255-4576-B06B-C70011D0230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3" name="Parallelogram 2522">
                <a:extLst>
                  <a:ext uri="{FF2B5EF4-FFF2-40B4-BE49-F238E27FC236}">
                    <a16:creationId xmlns:a16="http://schemas.microsoft.com/office/drawing/2014/main" id="{5EACFDDE-A93B-4460-AFD3-56B2FC4850E1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4" name="Line 541">
                <a:extLst>
                  <a:ext uri="{FF2B5EF4-FFF2-40B4-BE49-F238E27FC236}">
                    <a16:creationId xmlns:a16="http://schemas.microsoft.com/office/drawing/2014/main" id="{C82B4411-46D4-46EA-8B94-E9BE42A1F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5" name="Line 542">
                <a:extLst>
                  <a:ext uri="{FF2B5EF4-FFF2-40B4-BE49-F238E27FC236}">
                    <a16:creationId xmlns:a16="http://schemas.microsoft.com/office/drawing/2014/main" id="{57DCF41D-BE18-47E7-80B4-6F01496461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6" name="Line 543">
                <a:extLst>
                  <a:ext uri="{FF2B5EF4-FFF2-40B4-BE49-F238E27FC236}">
                    <a16:creationId xmlns:a16="http://schemas.microsoft.com/office/drawing/2014/main" id="{2BDB3ABD-645A-40D7-8BBA-7FDC7CA107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7" name="Line 544">
                <a:extLst>
                  <a:ext uri="{FF2B5EF4-FFF2-40B4-BE49-F238E27FC236}">
                    <a16:creationId xmlns:a16="http://schemas.microsoft.com/office/drawing/2014/main" id="{21C26336-1ACA-4985-BE89-F7D26A24D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8" name="Line 545">
                <a:extLst>
                  <a:ext uri="{FF2B5EF4-FFF2-40B4-BE49-F238E27FC236}">
                    <a16:creationId xmlns:a16="http://schemas.microsoft.com/office/drawing/2014/main" id="{8DF81F15-1383-439E-A783-49FF3851FF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29" name="Group 2528">
                <a:extLst>
                  <a:ext uri="{FF2B5EF4-FFF2-40B4-BE49-F238E27FC236}">
                    <a16:creationId xmlns:a16="http://schemas.microsoft.com/office/drawing/2014/main" id="{3ED8F694-D73F-40C9-A0CE-523516DD5A7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530" name="Line 546">
                  <a:extLst>
                    <a:ext uri="{FF2B5EF4-FFF2-40B4-BE49-F238E27FC236}">
                      <a16:creationId xmlns:a16="http://schemas.microsoft.com/office/drawing/2014/main" id="{68697A2C-033F-4A0D-9FA3-90B9F051D9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1" name="Line 547">
                  <a:extLst>
                    <a:ext uri="{FF2B5EF4-FFF2-40B4-BE49-F238E27FC236}">
                      <a16:creationId xmlns:a16="http://schemas.microsoft.com/office/drawing/2014/main" id="{4A5D77F9-FD8A-4AE3-A918-51F633C317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2" name="Line 548">
                  <a:extLst>
                    <a:ext uri="{FF2B5EF4-FFF2-40B4-BE49-F238E27FC236}">
                      <a16:creationId xmlns:a16="http://schemas.microsoft.com/office/drawing/2014/main" id="{832243A2-16C6-491D-8F7E-F074CC7EFB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3" name="Line 549">
                  <a:extLst>
                    <a:ext uri="{FF2B5EF4-FFF2-40B4-BE49-F238E27FC236}">
                      <a16:creationId xmlns:a16="http://schemas.microsoft.com/office/drawing/2014/main" id="{0AF34D11-EA77-405E-8D41-43827B6709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07" name="Group 2506">
              <a:extLst>
                <a:ext uri="{FF2B5EF4-FFF2-40B4-BE49-F238E27FC236}">
                  <a16:creationId xmlns:a16="http://schemas.microsoft.com/office/drawing/2014/main" id="{B9D1135C-8C3C-4BAB-81A8-7B0F1439220E}"/>
                </a:ext>
              </a:extLst>
            </p:cNvPr>
            <p:cNvGrpSpPr/>
            <p:nvPr/>
          </p:nvGrpSpPr>
          <p:grpSpPr>
            <a:xfrm>
              <a:off x="6096568" y="1923761"/>
              <a:ext cx="264286" cy="258080"/>
              <a:chOff x="340137" y="2760312"/>
              <a:chExt cx="264286" cy="258080"/>
            </a:xfrm>
          </p:grpSpPr>
          <p:sp>
            <p:nvSpPr>
              <p:cNvPr id="2508" name="Rectangle 2507">
                <a:extLst>
                  <a:ext uri="{FF2B5EF4-FFF2-40B4-BE49-F238E27FC236}">
                    <a16:creationId xmlns:a16="http://schemas.microsoft.com/office/drawing/2014/main" id="{77E329D8-4DFA-42E6-B187-C0210F30786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09" name="Parallelogram 2508">
                <a:extLst>
                  <a:ext uri="{FF2B5EF4-FFF2-40B4-BE49-F238E27FC236}">
                    <a16:creationId xmlns:a16="http://schemas.microsoft.com/office/drawing/2014/main" id="{37A0BCD0-9488-4144-8A3A-8A666BEA74E1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0" name="Parallelogram 2509">
                <a:extLst>
                  <a:ext uri="{FF2B5EF4-FFF2-40B4-BE49-F238E27FC236}">
                    <a16:creationId xmlns:a16="http://schemas.microsoft.com/office/drawing/2014/main" id="{935567E8-0392-45B4-AEF7-5D9271762A70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1" name="Line 541">
                <a:extLst>
                  <a:ext uri="{FF2B5EF4-FFF2-40B4-BE49-F238E27FC236}">
                    <a16:creationId xmlns:a16="http://schemas.microsoft.com/office/drawing/2014/main" id="{AE2B1256-B627-4BCF-927F-42CD33784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2" name="Line 542">
                <a:extLst>
                  <a:ext uri="{FF2B5EF4-FFF2-40B4-BE49-F238E27FC236}">
                    <a16:creationId xmlns:a16="http://schemas.microsoft.com/office/drawing/2014/main" id="{1BE1AFEC-3D1F-4D61-8BFF-609E8E984F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3" name="Line 543">
                <a:extLst>
                  <a:ext uri="{FF2B5EF4-FFF2-40B4-BE49-F238E27FC236}">
                    <a16:creationId xmlns:a16="http://schemas.microsoft.com/office/drawing/2014/main" id="{7DFB5BB7-094B-4860-874A-24929E5410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4" name="Line 544">
                <a:extLst>
                  <a:ext uri="{FF2B5EF4-FFF2-40B4-BE49-F238E27FC236}">
                    <a16:creationId xmlns:a16="http://schemas.microsoft.com/office/drawing/2014/main" id="{3D3A375F-0136-4BBE-B542-0158BA3D9D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5" name="Line 545">
                <a:extLst>
                  <a:ext uri="{FF2B5EF4-FFF2-40B4-BE49-F238E27FC236}">
                    <a16:creationId xmlns:a16="http://schemas.microsoft.com/office/drawing/2014/main" id="{19FB383A-2214-42BA-8373-40B0C6763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16" name="Group 2515">
                <a:extLst>
                  <a:ext uri="{FF2B5EF4-FFF2-40B4-BE49-F238E27FC236}">
                    <a16:creationId xmlns:a16="http://schemas.microsoft.com/office/drawing/2014/main" id="{5FB38352-FDF4-44E0-A2EA-34EF6EABEC8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517" name="Line 546">
                  <a:extLst>
                    <a:ext uri="{FF2B5EF4-FFF2-40B4-BE49-F238E27FC236}">
                      <a16:creationId xmlns:a16="http://schemas.microsoft.com/office/drawing/2014/main" id="{BE7C3686-0FA0-48E5-AFD0-92DEBCEA17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18" name="Line 547">
                  <a:extLst>
                    <a:ext uri="{FF2B5EF4-FFF2-40B4-BE49-F238E27FC236}">
                      <a16:creationId xmlns:a16="http://schemas.microsoft.com/office/drawing/2014/main" id="{D45EB4E4-46F7-4621-8431-8ED803DD25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19" name="Line 548">
                  <a:extLst>
                    <a:ext uri="{FF2B5EF4-FFF2-40B4-BE49-F238E27FC236}">
                      <a16:creationId xmlns:a16="http://schemas.microsoft.com/office/drawing/2014/main" id="{278ABA40-9A03-4202-8721-AE9DEDBBBD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0" name="Line 549">
                  <a:extLst>
                    <a:ext uri="{FF2B5EF4-FFF2-40B4-BE49-F238E27FC236}">
                      <a16:creationId xmlns:a16="http://schemas.microsoft.com/office/drawing/2014/main" id="{5676ADAC-89EA-42F8-9184-777EB5E24A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50" name="Group 2849">
            <a:extLst>
              <a:ext uri="{FF2B5EF4-FFF2-40B4-BE49-F238E27FC236}">
                <a16:creationId xmlns:a16="http://schemas.microsoft.com/office/drawing/2014/main" id="{2CFB36B0-4F59-45ED-A6F8-51B6ADDF09CC}"/>
              </a:ext>
            </a:extLst>
          </p:cNvPr>
          <p:cNvGrpSpPr/>
          <p:nvPr/>
        </p:nvGrpSpPr>
        <p:grpSpPr>
          <a:xfrm>
            <a:off x="6003060" y="1652910"/>
            <a:ext cx="1252812" cy="539641"/>
            <a:chOff x="5393655" y="1645104"/>
            <a:chExt cx="1252812" cy="539641"/>
          </a:xfrm>
        </p:grpSpPr>
        <p:grpSp>
          <p:nvGrpSpPr>
            <p:cNvPr id="2851" name="Group 2850">
              <a:extLst>
                <a:ext uri="{FF2B5EF4-FFF2-40B4-BE49-F238E27FC236}">
                  <a16:creationId xmlns:a16="http://schemas.microsoft.com/office/drawing/2014/main" id="{7D3CEC0D-2676-45B2-B9DC-0C526DA927B5}"/>
                </a:ext>
              </a:extLst>
            </p:cNvPr>
            <p:cNvGrpSpPr/>
            <p:nvPr/>
          </p:nvGrpSpPr>
          <p:grpSpPr>
            <a:xfrm>
              <a:off x="5669704" y="1645872"/>
              <a:ext cx="264286" cy="258080"/>
              <a:chOff x="340137" y="2760312"/>
              <a:chExt cx="264286" cy="258080"/>
            </a:xfrm>
          </p:grpSpPr>
          <p:sp>
            <p:nvSpPr>
              <p:cNvPr id="3190" name="Rectangle 3189">
                <a:extLst>
                  <a:ext uri="{FF2B5EF4-FFF2-40B4-BE49-F238E27FC236}">
                    <a16:creationId xmlns:a16="http://schemas.microsoft.com/office/drawing/2014/main" id="{092CCC68-F25A-40AD-A198-73CBAF69F93A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91" name="Parallelogram 3190">
                <a:extLst>
                  <a:ext uri="{FF2B5EF4-FFF2-40B4-BE49-F238E27FC236}">
                    <a16:creationId xmlns:a16="http://schemas.microsoft.com/office/drawing/2014/main" id="{894BE3F1-4A21-4510-8FED-722B6B8C7B4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2" name="Parallelogram 3191">
                <a:extLst>
                  <a:ext uri="{FF2B5EF4-FFF2-40B4-BE49-F238E27FC236}">
                    <a16:creationId xmlns:a16="http://schemas.microsoft.com/office/drawing/2014/main" id="{D793B0B3-E40E-482A-B07C-E94BA2200FFF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3" name="Line 541">
                <a:extLst>
                  <a:ext uri="{FF2B5EF4-FFF2-40B4-BE49-F238E27FC236}">
                    <a16:creationId xmlns:a16="http://schemas.microsoft.com/office/drawing/2014/main" id="{0609B45B-703B-4830-9194-2AA8D3D64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4" name="Line 542">
                <a:extLst>
                  <a:ext uri="{FF2B5EF4-FFF2-40B4-BE49-F238E27FC236}">
                    <a16:creationId xmlns:a16="http://schemas.microsoft.com/office/drawing/2014/main" id="{7C1066A6-6969-4BEA-B347-2A22B0824F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5" name="Line 543">
                <a:extLst>
                  <a:ext uri="{FF2B5EF4-FFF2-40B4-BE49-F238E27FC236}">
                    <a16:creationId xmlns:a16="http://schemas.microsoft.com/office/drawing/2014/main" id="{7A126D63-D21B-40E4-A9FD-8D0DF336A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6" name="Line 544">
                <a:extLst>
                  <a:ext uri="{FF2B5EF4-FFF2-40B4-BE49-F238E27FC236}">
                    <a16:creationId xmlns:a16="http://schemas.microsoft.com/office/drawing/2014/main" id="{BA09F27B-CA4B-4CC8-9E19-65EF6783F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7" name="Line 545">
                <a:extLst>
                  <a:ext uri="{FF2B5EF4-FFF2-40B4-BE49-F238E27FC236}">
                    <a16:creationId xmlns:a16="http://schemas.microsoft.com/office/drawing/2014/main" id="{ABC83400-D3CD-41C6-BD16-5C552D8F60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98" name="Group 3197">
                <a:extLst>
                  <a:ext uri="{FF2B5EF4-FFF2-40B4-BE49-F238E27FC236}">
                    <a16:creationId xmlns:a16="http://schemas.microsoft.com/office/drawing/2014/main" id="{795E500E-F112-40D2-8EBB-117598318679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199" name="Line 546">
                  <a:extLst>
                    <a:ext uri="{FF2B5EF4-FFF2-40B4-BE49-F238E27FC236}">
                      <a16:creationId xmlns:a16="http://schemas.microsoft.com/office/drawing/2014/main" id="{88858E78-50AC-479C-AC0C-B45F9A092C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0" name="Line 547">
                  <a:extLst>
                    <a:ext uri="{FF2B5EF4-FFF2-40B4-BE49-F238E27FC236}">
                      <a16:creationId xmlns:a16="http://schemas.microsoft.com/office/drawing/2014/main" id="{B27ED1B0-5C66-4185-A87C-4F756C0351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1" name="Line 548">
                  <a:extLst>
                    <a:ext uri="{FF2B5EF4-FFF2-40B4-BE49-F238E27FC236}">
                      <a16:creationId xmlns:a16="http://schemas.microsoft.com/office/drawing/2014/main" id="{8C260ADF-AA8F-4804-8019-4184A60B68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2" name="Line 549">
                  <a:extLst>
                    <a:ext uri="{FF2B5EF4-FFF2-40B4-BE49-F238E27FC236}">
                      <a16:creationId xmlns:a16="http://schemas.microsoft.com/office/drawing/2014/main" id="{E0D3F84C-5315-468B-B0DD-10890C6EBF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2" name="Group 2851">
              <a:extLst>
                <a:ext uri="{FF2B5EF4-FFF2-40B4-BE49-F238E27FC236}">
                  <a16:creationId xmlns:a16="http://schemas.microsoft.com/office/drawing/2014/main" id="{E6CA97B6-6F0C-4044-BD30-AFFDFE224610}"/>
                </a:ext>
              </a:extLst>
            </p:cNvPr>
            <p:cNvGrpSpPr/>
            <p:nvPr/>
          </p:nvGrpSpPr>
          <p:grpSpPr>
            <a:xfrm>
              <a:off x="5841028" y="1645104"/>
              <a:ext cx="264286" cy="258080"/>
              <a:chOff x="340137" y="2760312"/>
              <a:chExt cx="264286" cy="258080"/>
            </a:xfrm>
          </p:grpSpPr>
          <p:sp>
            <p:nvSpPr>
              <p:cNvPr id="3177" name="Rectangle 3176">
                <a:extLst>
                  <a:ext uri="{FF2B5EF4-FFF2-40B4-BE49-F238E27FC236}">
                    <a16:creationId xmlns:a16="http://schemas.microsoft.com/office/drawing/2014/main" id="{EE5866A2-4112-4DF0-83B0-AD2072067D92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78" name="Parallelogram 3177">
                <a:extLst>
                  <a:ext uri="{FF2B5EF4-FFF2-40B4-BE49-F238E27FC236}">
                    <a16:creationId xmlns:a16="http://schemas.microsoft.com/office/drawing/2014/main" id="{8B843DA8-C8B8-4909-9CF1-2EFB7999DC4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9" name="Parallelogram 3178">
                <a:extLst>
                  <a:ext uri="{FF2B5EF4-FFF2-40B4-BE49-F238E27FC236}">
                    <a16:creationId xmlns:a16="http://schemas.microsoft.com/office/drawing/2014/main" id="{69C066FB-B943-46A4-BCA9-FEB8D75B60D9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0" name="Line 541">
                <a:extLst>
                  <a:ext uri="{FF2B5EF4-FFF2-40B4-BE49-F238E27FC236}">
                    <a16:creationId xmlns:a16="http://schemas.microsoft.com/office/drawing/2014/main" id="{E011BA61-3C05-4838-ACF4-01000D8AC3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" name="Line 542">
                <a:extLst>
                  <a:ext uri="{FF2B5EF4-FFF2-40B4-BE49-F238E27FC236}">
                    <a16:creationId xmlns:a16="http://schemas.microsoft.com/office/drawing/2014/main" id="{0F6D5180-A5DB-4170-9FB7-67BA9DDE4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" name="Line 543">
                <a:extLst>
                  <a:ext uri="{FF2B5EF4-FFF2-40B4-BE49-F238E27FC236}">
                    <a16:creationId xmlns:a16="http://schemas.microsoft.com/office/drawing/2014/main" id="{C39BEFBC-86C6-467E-AB88-2B979E91E0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" name="Line 544">
                <a:extLst>
                  <a:ext uri="{FF2B5EF4-FFF2-40B4-BE49-F238E27FC236}">
                    <a16:creationId xmlns:a16="http://schemas.microsoft.com/office/drawing/2014/main" id="{2EAE9F2B-6873-4FB1-A29E-8DE62484D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" name="Line 545">
                <a:extLst>
                  <a:ext uri="{FF2B5EF4-FFF2-40B4-BE49-F238E27FC236}">
                    <a16:creationId xmlns:a16="http://schemas.microsoft.com/office/drawing/2014/main" id="{97F255E5-BE7E-46F7-AC02-DC5A0E746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85" name="Group 3184">
                <a:extLst>
                  <a:ext uri="{FF2B5EF4-FFF2-40B4-BE49-F238E27FC236}">
                    <a16:creationId xmlns:a16="http://schemas.microsoft.com/office/drawing/2014/main" id="{39ECB2B9-36E2-4C2C-8848-7ADE7D5E407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186" name="Line 546">
                  <a:extLst>
                    <a:ext uri="{FF2B5EF4-FFF2-40B4-BE49-F238E27FC236}">
                      <a16:creationId xmlns:a16="http://schemas.microsoft.com/office/drawing/2014/main" id="{7B328724-DA3B-466C-B168-DBA0FBDC69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7" name="Line 547">
                  <a:extLst>
                    <a:ext uri="{FF2B5EF4-FFF2-40B4-BE49-F238E27FC236}">
                      <a16:creationId xmlns:a16="http://schemas.microsoft.com/office/drawing/2014/main" id="{18F02DCC-A0D3-4225-96EF-7E505CFD80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" name="Line 548">
                  <a:extLst>
                    <a:ext uri="{FF2B5EF4-FFF2-40B4-BE49-F238E27FC236}">
                      <a16:creationId xmlns:a16="http://schemas.microsoft.com/office/drawing/2014/main" id="{E904965C-4736-471D-BD46-D70725EB26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9" name="Line 549">
                  <a:extLst>
                    <a:ext uri="{FF2B5EF4-FFF2-40B4-BE49-F238E27FC236}">
                      <a16:creationId xmlns:a16="http://schemas.microsoft.com/office/drawing/2014/main" id="{2ABD01A6-55C1-4326-B728-2F4507922E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3" name="Group 2852">
              <a:extLst>
                <a:ext uri="{FF2B5EF4-FFF2-40B4-BE49-F238E27FC236}">
                  <a16:creationId xmlns:a16="http://schemas.microsoft.com/office/drawing/2014/main" id="{795E941C-6505-47B7-ACEF-2A21E4BEB404}"/>
                </a:ext>
              </a:extLst>
            </p:cNvPr>
            <p:cNvGrpSpPr/>
            <p:nvPr/>
          </p:nvGrpSpPr>
          <p:grpSpPr>
            <a:xfrm>
              <a:off x="6022722" y="1646384"/>
              <a:ext cx="264286" cy="258080"/>
              <a:chOff x="340137" y="2760312"/>
              <a:chExt cx="264286" cy="258080"/>
            </a:xfrm>
          </p:grpSpPr>
          <p:sp>
            <p:nvSpPr>
              <p:cNvPr id="3164" name="Rectangle 3163">
                <a:extLst>
                  <a:ext uri="{FF2B5EF4-FFF2-40B4-BE49-F238E27FC236}">
                    <a16:creationId xmlns:a16="http://schemas.microsoft.com/office/drawing/2014/main" id="{0BEAC2D2-0ED7-406A-9B95-93C9E973A29D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65" name="Parallelogram 3164">
                <a:extLst>
                  <a:ext uri="{FF2B5EF4-FFF2-40B4-BE49-F238E27FC236}">
                    <a16:creationId xmlns:a16="http://schemas.microsoft.com/office/drawing/2014/main" id="{AD7400A3-EFD3-42EF-A6A0-4DE15CED5A36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6" name="Parallelogram 3165">
                <a:extLst>
                  <a:ext uri="{FF2B5EF4-FFF2-40B4-BE49-F238E27FC236}">
                    <a16:creationId xmlns:a16="http://schemas.microsoft.com/office/drawing/2014/main" id="{C2BADEE2-241B-407B-9E6D-9689983DBC7C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7" name="Line 541">
                <a:extLst>
                  <a:ext uri="{FF2B5EF4-FFF2-40B4-BE49-F238E27FC236}">
                    <a16:creationId xmlns:a16="http://schemas.microsoft.com/office/drawing/2014/main" id="{1782D30B-4EA5-438F-9359-1332522D6A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8" name="Line 542">
                <a:extLst>
                  <a:ext uri="{FF2B5EF4-FFF2-40B4-BE49-F238E27FC236}">
                    <a16:creationId xmlns:a16="http://schemas.microsoft.com/office/drawing/2014/main" id="{17E0DBCB-C657-4090-8A1F-27FCF310A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9" name="Line 543">
                <a:extLst>
                  <a:ext uri="{FF2B5EF4-FFF2-40B4-BE49-F238E27FC236}">
                    <a16:creationId xmlns:a16="http://schemas.microsoft.com/office/drawing/2014/main" id="{23A4BD2A-D3F5-44ED-AD5E-2C02D428C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0" name="Line 544">
                <a:extLst>
                  <a:ext uri="{FF2B5EF4-FFF2-40B4-BE49-F238E27FC236}">
                    <a16:creationId xmlns:a16="http://schemas.microsoft.com/office/drawing/2014/main" id="{994927D0-47C0-4B7A-9527-05A262BC91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1" name="Line 545">
                <a:extLst>
                  <a:ext uri="{FF2B5EF4-FFF2-40B4-BE49-F238E27FC236}">
                    <a16:creationId xmlns:a16="http://schemas.microsoft.com/office/drawing/2014/main" id="{58AD7F47-0A49-4519-97A5-49D8282130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72" name="Group 3171">
                <a:extLst>
                  <a:ext uri="{FF2B5EF4-FFF2-40B4-BE49-F238E27FC236}">
                    <a16:creationId xmlns:a16="http://schemas.microsoft.com/office/drawing/2014/main" id="{E7972AC9-9584-43C6-8F19-30BF6790FC3B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173" name="Line 546">
                  <a:extLst>
                    <a:ext uri="{FF2B5EF4-FFF2-40B4-BE49-F238E27FC236}">
                      <a16:creationId xmlns:a16="http://schemas.microsoft.com/office/drawing/2014/main" id="{F75CF0AC-F7C3-4CAB-A14A-977F9D1B3E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" name="Line 547">
                  <a:extLst>
                    <a:ext uri="{FF2B5EF4-FFF2-40B4-BE49-F238E27FC236}">
                      <a16:creationId xmlns:a16="http://schemas.microsoft.com/office/drawing/2014/main" id="{2BD47477-1BFB-42DE-ACE6-31A3FF5B46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" name="Line 548">
                  <a:extLst>
                    <a:ext uri="{FF2B5EF4-FFF2-40B4-BE49-F238E27FC236}">
                      <a16:creationId xmlns:a16="http://schemas.microsoft.com/office/drawing/2014/main" id="{64745C8C-6137-40B1-8707-158E5BCDA5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6" name="Line 549">
                  <a:extLst>
                    <a:ext uri="{FF2B5EF4-FFF2-40B4-BE49-F238E27FC236}">
                      <a16:creationId xmlns:a16="http://schemas.microsoft.com/office/drawing/2014/main" id="{59246AED-F5D0-428F-B6A6-2BCF28B25B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4" name="Group 2853">
              <a:extLst>
                <a:ext uri="{FF2B5EF4-FFF2-40B4-BE49-F238E27FC236}">
                  <a16:creationId xmlns:a16="http://schemas.microsoft.com/office/drawing/2014/main" id="{5CF51D8A-6044-4C2B-A56A-E5565B4C8A32}"/>
                </a:ext>
              </a:extLst>
            </p:cNvPr>
            <p:cNvGrpSpPr/>
            <p:nvPr/>
          </p:nvGrpSpPr>
          <p:grpSpPr>
            <a:xfrm>
              <a:off x="6198091" y="1648612"/>
              <a:ext cx="264286" cy="258080"/>
              <a:chOff x="340137" y="2760312"/>
              <a:chExt cx="264286" cy="258080"/>
            </a:xfrm>
          </p:grpSpPr>
          <p:sp>
            <p:nvSpPr>
              <p:cNvPr id="3151" name="Rectangle 3150">
                <a:extLst>
                  <a:ext uri="{FF2B5EF4-FFF2-40B4-BE49-F238E27FC236}">
                    <a16:creationId xmlns:a16="http://schemas.microsoft.com/office/drawing/2014/main" id="{4590F650-ACE6-45D6-A6E0-81C8456EBA54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52" name="Parallelogram 3151">
                <a:extLst>
                  <a:ext uri="{FF2B5EF4-FFF2-40B4-BE49-F238E27FC236}">
                    <a16:creationId xmlns:a16="http://schemas.microsoft.com/office/drawing/2014/main" id="{E2EB9624-EAD5-4C10-A54D-68649873366D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3" name="Parallelogram 3152">
                <a:extLst>
                  <a:ext uri="{FF2B5EF4-FFF2-40B4-BE49-F238E27FC236}">
                    <a16:creationId xmlns:a16="http://schemas.microsoft.com/office/drawing/2014/main" id="{68C14193-35EE-4ECE-90E9-DC499B52D96D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4" name="Line 541">
                <a:extLst>
                  <a:ext uri="{FF2B5EF4-FFF2-40B4-BE49-F238E27FC236}">
                    <a16:creationId xmlns:a16="http://schemas.microsoft.com/office/drawing/2014/main" id="{F41586F7-57DA-4E5D-9E5D-1A57212436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5" name="Line 542">
                <a:extLst>
                  <a:ext uri="{FF2B5EF4-FFF2-40B4-BE49-F238E27FC236}">
                    <a16:creationId xmlns:a16="http://schemas.microsoft.com/office/drawing/2014/main" id="{8B8C3A9C-AA75-4030-B7B2-2BEEFFB0F9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6" name="Line 543">
                <a:extLst>
                  <a:ext uri="{FF2B5EF4-FFF2-40B4-BE49-F238E27FC236}">
                    <a16:creationId xmlns:a16="http://schemas.microsoft.com/office/drawing/2014/main" id="{7D90A29D-46F4-4B52-92F5-6F0F70360C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7" name="Line 544">
                <a:extLst>
                  <a:ext uri="{FF2B5EF4-FFF2-40B4-BE49-F238E27FC236}">
                    <a16:creationId xmlns:a16="http://schemas.microsoft.com/office/drawing/2014/main" id="{5EB56358-80F0-4914-A06D-90256FF25B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8" name="Line 545">
                <a:extLst>
                  <a:ext uri="{FF2B5EF4-FFF2-40B4-BE49-F238E27FC236}">
                    <a16:creationId xmlns:a16="http://schemas.microsoft.com/office/drawing/2014/main" id="{32BBDF72-9042-4D8A-8038-89A52CEAA1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59" name="Group 3158">
                <a:extLst>
                  <a:ext uri="{FF2B5EF4-FFF2-40B4-BE49-F238E27FC236}">
                    <a16:creationId xmlns:a16="http://schemas.microsoft.com/office/drawing/2014/main" id="{EC1B40E5-B8DE-437F-8BF5-3279477A67D5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160" name="Line 546">
                  <a:extLst>
                    <a:ext uri="{FF2B5EF4-FFF2-40B4-BE49-F238E27FC236}">
                      <a16:creationId xmlns:a16="http://schemas.microsoft.com/office/drawing/2014/main" id="{BD6BCE0E-6C26-402D-9FB6-1CE9CDA30E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61" name="Line 547">
                  <a:extLst>
                    <a:ext uri="{FF2B5EF4-FFF2-40B4-BE49-F238E27FC236}">
                      <a16:creationId xmlns:a16="http://schemas.microsoft.com/office/drawing/2014/main" id="{31635CF1-2D14-4EE9-A302-D4435F9C89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62" name="Line 548">
                  <a:extLst>
                    <a:ext uri="{FF2B5EF4-FFF2-40B4-BE49-F238E27FC236}">
                      <a16:creationId xmlns:a16="http://schemas.microsoft.com/office/drawing/2014/main" id="{332280FF-98F2-43EA-9B3D-04254531B4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63" name="Line 549">
                  <a:extLst>
                    <a:ext uri="{FF2B5EF4-FFF2-40B4-BE49-F238E27FC236}">
                      <a16:creationId xmlns:a16="http://schemas.microsoft.com/office/drawing/2014/main" id="{52F61E6F-35CE-44F3-99EA-732F9EFB96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5" name="Group 2854">
              <a:extLst>
                <a:ext uri="{FF2B5EF4-FFF2-40B4-BE49-F238E27FC236}">
                  <a16:creationId xmlns:a16="http://schemas.microsoft.com/office/drawing/2014/main" id="{10541D17-6220-4C7D-A801-070EFE5EA692}"/>
                </a:ext>
              </a:extLst>
            </p:cNvPr>
            <p:cNvGrpSpPr/>
            <p:nvPr/>
          </p:nvGrpSpPr>
          <p:grpSpPr>
            <a:xfrm>
              <a:off x="6382181" y="1648704"/>
              <a:ext cx="264286" cy="258080"/>
              <a:chOff x="340137" y="2760312"/>
              <a:chExt cx="264286" cy="258080"/>
            </a:xfrm>
          </p:grpSpPr>
          <p:sp>
            <p:nvSpPr>
              <p:cNvPr id="3138" name="Rectangle 3137">
                <a:extLst>
                  <a:ext uri="{FF2B5EF4-FFF2-40B4-BE49-F238E27FC236}">
                    <a16:creationId xmlns:a16="http://schemas.microsoft.com/office/drawing/2014/main" id="{540BCD94-8DE3-4A83-AFDA-904C77E0AB9F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39" name="Parallelogram 3138">
                <a:extLst>
                  <a:ext uri="{FF2B5EF4-FFF2-40B4-BE49-F238E27FC236}">
                    <a16:creationId xmlns:a16="http://schemas.microsoft.com/office/drawing/2014/main" id="{CBE1B617-B7A1-4B55-A60D-257F703C6835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0" name="Parallelogram 3139">
                <a:extLst>
                  <a:ext uri="{FF2B5EF4-FFF2-40B4-BE49-F238E27FC236}">
                    <a16:creationId xmlns:a16="http://schemas.microsoft.com/office/drawing/2014/main" id="{C8C34D0A-B81C-4CD6-A854-6600DF23B3F5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1" name="Line 541">
                <a:extLst>
                  <a:ext uri="{FF2B5EF4-FFF2-40B4-BE49-F238E27FC236}">
                    <a16:creationId xmlns:a16="http://schemas.microsoft.com/office/drawing/2014/main" id="{525FF7ED-C430-4899-A288-5920A2A14B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Line 542">
                <a:extLst>
                  <a:ext uri="{FF2B5EF4-FFF2-40B4-BE49-F238E27FC236}">
                    <a16:creationId xmlns:a16="http://schemas.microsoft.com/office/drawing/2014/main" id="{601F4BFA-9BC8-4A4C-B40C-98EC2A281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Line 543">
                <a:extLst>
                  <a:ext uri="{FF2B5EF4-FFF2-40B4-BE49-F238E27FC236}">
                    <a16:creationId xmlns:a16="http://schemas.microsoft.com/office/drawing/2014/main" id="{E5664E5B-CB59-439E-A7D8-4BA314A33C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Line 544">
                <a:extLst>
                  <a:ext uri="{FF2B5EF4-FFF2-40B4-BE49-F238E27FC236}">
                    <a16:creationId xmlns:a16="http://schemas.microsoft.com/office/drawing/2014/main" id="{3F9FE103-2270-4EB9-A7CD-8008099295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Line 545">
                <a:extLst>
                  <a:ext uri="{FF2B5EF4-FFF2-40B4-BE49-F238E27FC236}">
                    <a16:creationId xmlns:a16="http://schemas.microsoft.com/office/drawing/2014/main" id="{FB832AEF-743F-4D1B-BF8F-2DAC2B630D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46" name="Group 3145">
                <a:extLst>
                  <a:ext uri="{FF2B5EF4-FFF2-40B4-BE49-F238E27FC236}">
                    <a16:creationId xmlns:a16="http://schemas.microsoft.com/office/drawing/2014/main" id="{00C11E41-67ED-47BC-AFF3-807BA8A57F23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3147" name="Line 546">
                  <a:extLst>
                    <a:ext uri="{FF2B5EF4-FFF2-40B4-BE49-F238E27FC236}">
                      <a16:creationId xmlns:a16="http://schemas.microsoft.com/office/drawing/2014/main" id="{8A480A1E-901F-499B-9444-90FEB5F03A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8" name="Line 547">
                  <a:extLst>
                    <a:ext uri="{FF2B5EF4-FFF2-40B4-BE49-F238E27FC236}">
                      <a16:creationId xmlns:a16="http://schemas.microsoft.com/office/drawing/2014/main" id="{83B5FB0A-4DEF-4949-9082-23914AED2D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9" name="Line 548">
                  <a:extLst>
                    <a:ext uri="{FF2B5EF4-FFF2-40B4-BE49-F238E27FC236}">
                      <a16:creationId xmlns:a16="http://schemas.microsoft.com/office/drawing/2014/main" id="{9BC5C088-1824-42F5-8A97-F774CC6A4B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0" name="Line 549">
                  <a:extLst>
                    <a:ext uri="{FF2B5EF4-FFF2-40B4-BE49-F238E27FC236}">
                      <a16:creationId xmlns:a16="http://schemas.microsoft.com/office/drawing/2014/main" id="{42D1CB15-BECA-4794-A7E6-779828F7D0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6" name="Group 2855">
              <a:extLst>
                <a:ext uri="{FF2B5EF4-FFF2-40B4-BE49-F238E27FC236}">
                  <a16:creationId xmlns:a16="http://schemas.microsoft.com/office/drawing/2014/main" id="{25FFE445-B22F-4471-91EC-26E20A3D5BFF}"/>
                </a:ext>
              </a:extLst>
            </p:cNvPr>
            <p:cNvGrpSpPr/>
            <p:nvPr/>
          </p:nvGrpSpPr>
          <p:grpSpPr>
            <a:xfrm>
              <a:off x="5393655" y="1710702"/>
              <a:ext cx="1016356" cy="474043"/>
              <a:chOff x="3646128" y="1731054"/>
              <a:chExt cx="1016356" cy="474043"/>
            </a:xfrm>
          </p:grpSpPr>
          <p:grpSp>
            <p:nvGrpSpPr>
              <p:cNvPr id="2913" name="Group 2912">
                <a:extLst>
                  <a:ext uri="{FF2B5EF4-FFF2-40B4-BE49-F238E27FC236}">
                    <a16:creationId xmlns:a16="http://schemas.microsoft.com/office/drawing/2014/main" id="{65B2D6E1-3D25-44BB-BF9B-2FC4DDC88CCC}"/>
                  </a:ext>
                </a:extLst>
              </p:cNvPr>
              <p:cNvGrpSpPr/>
              <p:nvPr/>
            </p:nvGrpSpPr>
            <p:grpSpPr>
              <a:xfrm>
                <a:off x="3851687" y="1735930"/>
                <a:ext cx="264286" cy="258080"/>
                <a:chOff x="340137" y="2760312"/>
                <a:chExt cx="264286" cy="258080"/>
              </a:xfrm>
            </p:grpSpPr>
            <p:sp>
              <p:nvSpPr>
                <p:cNvPr id="3125" name="Rectangle 3124">
                  <a:extLst>
                    <a:ext uri="{FF2B5EF4-FFF2-40B4-BE49-F238E27FC236}">
                      <a16:creationId xmlns:a16="http://schemas.microsoft.com/office/drawing/2014/main" id="{4B3FA7F9-52A9-4844-A81F-AC320E5CB1A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26" name="Parallelogram 3125">
                  <a:extLst>
                    <a:ext uri="{FF2B5EF4-FFF2-40B4-BE49-F238E27FC236}">
                      <a16:creationId xmlns:a16="http://schemas.microsoft.com/office/drawing/2014/main" id="{72A19727-C7A0-4918-A6FD-893D429B444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27" name="Parallelogram 3126">
                  <a:extLst>
                    <a:ext uri="{FF2B5EF4-FFF2-40B4-BE49-F238E27FC236}">
                      <a16:creationId xmlns:a16="http://schemas.microsoft.com/office/drawing/2014/main" id="{0738FFB6-F5D7-48D4-A4EA-C873FFA67D3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28" name="Line 541">
                  <a:extLst>
                    <a:ext uri="{FF2B5EF4-FFF2-40B4-BE49-F238E27FC236}">
                      <a16:creationId xmlns:a16="http://schemas.microsoft.com/office/drawing/2014/main" id="{BF6EFBE9-78E5-4A5B-A756-14C6B37C2F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9" name="Line 542">
                  <a:extLst>
                    <a:ext uri="{FF2B5EF4-FFF2-40B4-BE49-F238E27FC236}">
                      <a16:creationId xmlns:a16="http://schemas.microsoft.com/office/drawing/2014/main" id="{E1B8674F-100A-445A-BA8D-C979739050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0" name="Line 543">
                  <a:extLst>
                    <a:ext uri="{FF2B5EF4-FFF2-40B4-BE49-F238E27FC236}">
                      <a16:creationId xmlns:a16="http://schemas.microsoft.com/office/drawing/2014/main" id="{269FED1E-2036-4D1B-A877-A425C6BD40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1" name="Line 544">
                  <a:extLst>
                    <a:ext uri="{FF2B5EF4-FFF2-40B4-BE49-F238E27FC236}">
                      <a16:creationId xmlns:a16="http://schemas.microsoft.com/office/drawing/2014/main" id="{079B704C-86C3-4AA4-B1D3-956035451B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2" name="Line 545">
                  <a:extLst>
                    <a:ext uri="{FF2B5EF4-FFF2-40B4-BE49-F238E27FC236}">
                      <a16:creationId xmlns:a16="http://schemas.microsoft.com/office/drawing/2014/main" id="{2B35FBE8-38F7-489C-854D-92B89445A2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33" name="Group 3132">
                  <a:extLst>
                    <a:ext uri="{FF2B5EF4-FFF2-40B4-BE49-F238E27FC236}">
                      <a16:creationId xmlns:a16="http://schemas.microsoft.com/office/drawing/2014/main" id="{9BD308B8-336F-47BB-AD98-31D82F087046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3134" name="Line 546">
                    <a:extLst>
                      <a:ext uri="{FF2B5EF4-FFF2-40B4-BE49-F238E27FC236}">
                        <a16:creationId xmlns:a16="http://schemas.microsoft.com/office/drawing/2014/main" id="{F40EC2B6-C7B0-4789-8C17-25770B6D7A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5" name="Line 547">
                    <a:extLst>
                      <a:ext uri="{FF2B5EF4-FFF2-40B4-BE49-F238E27FC236}">
                        <a16:creationId xmlns:a16="http://schemas.microsoft.com/office/drawing/2014/main" id="{A86C3F15-D1B0-4C17-999D-002FA341BA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6" name="Line 548">
                    <a:extLst>
                      <a:ext uri="{FF2B5EF4-FFF2-40B4-BE49-F238E27FC236}">
                        <a16:creationId xmlns:a16="http://schemas.microsoft.com/office/drawing/2014/main" id="{0738CDDB-3D29-4109-9F68-4E357A640F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7" name="Line 549">
                    <a:extLst>
                      <a:ext uri="{FF2B5EF4-FFF2-40B4-BE49-F238E27FC236}">
                        <a16:creationId xmlns:a16="http://schemas.microsoft.com/office/drawing/2014/main" id="{CF7D2865-9F31-4F97-B0A0-7A0C504E6EB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14" name="Group 2913">
                <a:extLst>
                  <a:ext uri="{FF2B5EF4-FFF2-40B4-BE49-F238E27FC236}">
                    <a16:creationId xmlns:a16="http://schemas.microsoft.com/office/drawing/2014/main" id="{6366D98A-D411-4EF4-A7B6-12E85238C913}"/>
                  </a:ext>
                </a:extLst>
              </p:cNvPr>
              <p:cNvGrpSpPr/>
              <p:nvPr/>
            </p:nvGrpSpPr>
            <p:grpSpPr>
              <a:xfrm>
                <a:off x="4030371" y="1733245"/>
                <a:ext cx="264286" cy="258080"/>
                <a:chOff x="340137" y="2760312"/>
                <a:chExt cx="264286" cy="258080"/>
              </a:xfrm>
            </p:grpSpPr>
            <p:sp>
              <p:nvSpPr>
                <p:cNvPr id="3112" name="Rectangle 3111">
                  <a:extLst>
                    <a:ext uri="{FF2B5EF4-FFF2-40B4-BE49-F238E27FC236}">
                      <a16:creationId xmlns:a16="http://schemas.microsoft.com/office/drawing/2014/main" id="{74D38EB7-DFF3-4361-B659-A36C544F120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13" name="Parallelogram 3112">
                  <a:extLst>
                    <a:ext uri="{FF2B5EF4-FFF2-40B4-BE49-F238E27FC236}">
                      <a16:creationId xmlns:a16="http://schemas.microsoft.com/office/drawing/2014/main" id="{6927BC16-0673-48F4-A8A0-92DB2FE0AAA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14" name="Parallelogram 3113">
                  <a:extLst>
                    <a:ext uri="{FF2B5EF4-FFF2-40B4-BE49-F238E27FC236}">
                      <a16:creationId xmlns:a16="http://schemas.microsoft.com/office/drawing/2014/main" id="{A096627C-FF33-44E0-8FEF-784A0FD2217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15" name="Line 541">
                  <a:extLst>
                    <a:ext uri="{FF2B5EF4-FFF2-40B4-BE49-F238E27FC236}">
                      <a16:creationId xmlns:a16="http://schemas.microsoft.com/office/drawing/2014/main" id="{028E31DA-FF79-4D00-86B7-098E23D3D6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" name="Line 542">
                  <a:extLst>
                    <a:ext uri="{FF2B5EF4-FFF2-40B4-BE49-F238E27FC236}">
                      <a16:creationId xmlns:a16="http://schemas.microsoft.com/office/drawing/2014/main" id="{41D20342-6211-4DD4-AC1C-12894619C2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" name="Line 543">
                  <a:extLst>
                    <a:ext uri="{FF2B5EF4-FFF2-40B4-BE49-F238E27FC236}">
                      <a16:creationId xmlns:a16="http://schemas.microsoft.com/office/drawing/2014/main" id="{E6540621-70CE-4BD7-B9C5-D4C4ADD98B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" name="Line 544">
                  <a:extLst>
                    <a:ext uri="{FF2B5EF4-FFF2-40B4-BE49-F238E27FC236}">
                      <a16:creationId xmlns:a16="http://schemas.microsoft.com/office/drawing/2014/main" id="{94243648-707F-41ED-8B24-86C5EF5D07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" name="Line 545">
                  <a:extLst>
                    <a:ext uri="{FF2B5EF4-FFF2-40B4-BE49-F238E27FC236}">
                      <a16:creationId xmlns:a16="http://schemas.microsoft.com/office/drawing/2014/main" id="{1BFB2012-042A-4D29-A1E6-190969C8BC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20" name="Group 3119">
                  <a:extLst>
                    <a:ext uri="{FF2B5EF4-FFF2-40B4-BE49-F238E27FC236}">
                      <a16:creationId xmlns:a16="http://schemas.microsoft.com/office/drawing/2014/main" id="{2F2E37E1-141D-46A8-B515-9F671E69E78D}"/>
                    </a:ext>
                  </a:extLst>
                </p:cNvPr>
                <p:cNvGrpSpPr/>
                <p:nvPr/>
              </p:nvGrpSpPr>
              <p:grpSpPr>
                <a:xfrm>
                  <a:off x="344267" y="2762758"/>
                  <a:ext cx="253007" cy="78001"/>
                  <a:chOff x="351602" y="2760313"/>
                  <a:chExt cx="253007" cy="78001"/>
                </a:xfrm>
              </p:grpSpPr>
              <p:sp>
                <p:nvSpPr>
                  <p:cNvPr id="3121" name="Line 546">
                    <a:extLst>
                      <a:ext uri="{FF2B5EF4-FFF2-40B4-BE49-F238E27FC236}">
                        <a16:creationId xmlns:a16="http://schemas.microsoft.com/office/drawing/2014/main" id="{899EED28-B515-4304-A8D7-1BB762668A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" name="Line 547">
                    <a:extLst>
                      <a:ext uri="{FF2B5EF4-FFF2-40B4-BE49-F238E27FC236}">
                        <a16:creationId xmlns:a16="http://schemas.microsoft.com/office/drawing/2014/main" id="{FEC9BA10-CF7E-4F35-A2B5-950886BC58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54623" y="2838314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3" name="Line 548">
                    <a:extLst>
                      <a:ext uri="{FF2B5EF4-FFF2-40B4-BE49-F238E27FC236}">
                        <a16:creationId xmlns:a16="http://schemas.microsoft.com/office/drawing/2014/main" id="{9F8CAD6D-A146-43A9-8428-B40941CAB1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4" name="Line 549">
                    <a:extLst>
                      <a:ext uri="{FF2B5EF4-FFF2-40B4-BE49-F238E27FC236}">
                        <a16:creationId xmlns:a16="http://schemas.microsoft.com/office/drawing/2014/main" id="{B4EF019A-5644-412C-8623-5045AE6FF2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15" name="Group 2914">
                <a:extLst>
                  <a:ext uri="{FF2B5EF4-FFF2-40B4-BE49-F238E27FC236}">
                    <a16:creationId xmlns:a16="http://schemas.microsoft.com/office/drawing/2014/main" id="{3860D769-5AD1-4E6C-AD04-D34A3435810A}"/>
                  </a:ext>
                </a:extLst>
              </p:cNvPr>
              <p:cNvGrpSpPr/>
              <p:nvPr/>
            </p:nvGrpSpPr>
            <p:grpSpPr>
              <a:xfrm>
                <a:off x="4216019" y="1731054"/>
                <a:ext cx="264286" cy="258080"/>
                <a:chOff x="340137" y="2760312"/>
                <a:chExt cx="264286" cy="258080"/>
              </a:xfrm>
            </p:grpSpPr>
            <p:sp>
              <p:nvSpPr>
                <p:cNvPr id="3099" name="Rectangle 3098">
                  <a:extLst>
                    <a:ext uri="{FF2B5EF4-FFF2-40B4-BE49-F238E27FC236}">
                      <a16:creationId xmlns:a16="http://schemas.microsoft.com/office/drawing/2014/main" id="{924E80F2-35EA-4DCE-A79D-17C7F47B645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00" name="Parallelogram 3099">
                  <a:extLst>
                    <a:ext uri="{FF2B5EF4-FFF2-40B4-BE49-F238E27FC236}">
                      <a16:creationId xmlns:a16="http://schemas.microsoft.com/office/drawing/2014/main" id="{2FE64BC1-EBFE-4767-B3C3-A85AE47E7C3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01" name="Parallelogram 3100">
                  <a:extLst>
                    <a:ext uri="{FF2B5EF4-FFF2-40B4-BE49-F238E27FC236}">
                      <a16:creationId xmlns:a16="http://schemas.microsoft.com/office/drawing/2014/main" id="{82CA8C58-9EA8-475C-9A73-49C461F5DCF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02" name="Line 541">
                  <a:extLst>
                    <a:ext uri="{FF2B5EF4-FFF2-40B4-BE49-F238E27FC236}">
                      <a16:creationId xmlns:a16="http://schemas.microsoft.com/office/drawing/2014/main" id="{7388EA13-E633-4271-8A95-8AAB6C8146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3" name="Line 542">
                  <a:extLst>
                    <a:ext uri="{FF2B5EF4-FFF2-40B4-BE49-F238E27FC236}">
                      <a16:creationId xmlns:a16="http://schemas.microsoft.com/office/drawing/2014/main" id="{91AE3B16-E711-41F6-A40B-59FCF66F02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4" name="Line 543">
                  <a:extLst>
                    <a:ext uri="{FF2B5EF4-FFF2-40B4-BE49-F238E27FC236}">
                      <a16:creationId xmlns:a16="http://schemas.microsoft.com/office/drawing/2014/main" id="{AF91ED02-C1BE-4005-8E8D-E548C14459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" name="Line 544">
                  <a:extLst>
                    <a:ext uri="{FF2B5EF4-FFF2-40B4-BE49-F238E27FC236}">
                      <a16:creationId xmlns:a16="http://schemas.microsoft.com/office/drawing/2014/main" id="{4F24FD1C-0F6C-4DFC-ADAE-2891DCD8AF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" name="Line 545">
                  <a:extLst>
                    <a:ext uri="{FF2B5EF4-FFF2-40B4-BE49-F238E27FC236}">
                      <a16:creationId xmlns:a16="http://schemas.microsoft.com/office/drawing/2014/main" id="{194DF6B6-3AB3-4346-8602-05D63835B5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07" name="Group 3106">
                  <a:extLst>
                    <a:ext uri="{FF2B5EF4-FFF2-40B4-BE49-F238E27FC236}">
                      <a16:creationId xmlns:a16="http://schemas.microsoft.com/office/drawing/2014/main" id="{67D7763F-487D-43F1-955F-EA0EE1A8123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108" name="Line 546">
                    <a:extLst>
                      <a:ext uri="{FF2B5EF4-FFF2-40B4-BE49-F238E27FC236}">
                        <a16:creationId xmlns:a16="http://schemas.microsoft.com/office/drawing/2014/main" id="{BA5DC69F-B70E-4CEA-9EFA-3E344A497B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09" name="Line 547">
                    <a:extLst>
                      <a:ext uri="{FF2B5EF4-FFF2-40B4-BE49-F238E27FC236}">
                        <a16:creationId xmlns:a16="http://schemas.microsoft.com/office/drawing/2014/main" id="{28D484D5-8462-468B-8643-BBA932426C2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0" name="Line 548">
                    <a:extLst>
                      <a:ext uri="{FF2B5EF4-FFF2-40B4-BE49-F238E27FC236}">
                        <a16:creationId xmlns:a16="http://schemas.microsoft.com/office/drawing/2014/main" id="{F19C5302-AE1F-4228-AC0C-0FECD13E4C7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1" name="Line 549">
                    <a:extLst>
                      <a:ext uri="{FF2B5EF4-FFF2-40B4-BE49-F238E27FC236}">
                        <a16:creationId xmlns:a16="http://schemas.microsoft.com/office/drawing/2014/main" id="{C9D263BA-C8E4-49D2-88B0-FE8EAA98B1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16" name="Group 2915">
                <a:extLst>
                  <a:ext uri="{FF2B5EF4-FFF2-40B4-BE49-F238E27FC236}">
                    <a16:creationId xmlns:a16="http://schemas.microsoft.com/office/drawing/2014/main" id="{1EB797D2-878A-4AD0-9335-6FF5DB735EE7}"/>
                  </a:ext>
                </a:extLst>
              </p:cNvPr>
              <p:cNvGrpSpPr/>
              <p:nvPr/>
            </p:nvGrpSpPr>
            <p:grpSpPr>
              <a:xfrm>
                <a:off x="3646128" y="1800689"/>
                <a:ext cx="766475" cy="404408"/>
                <a:chOff x="2526156" y="1812515"/>
                <a:chExt cx="766475" cy="404408"/>
              </a:xfrm>
            </p:grpSpPr>
            <p:grpSp>
              <p:nvGrpSpPr>
                <p:cNvPr id="2973" name="Group 2972">
                  <a:extLst>
                    <a:ext uri="{FF2B5EF4-FFF2-40B4-BE49-F238E27FC236}">
                      <a16:creationId xmlns:a16="http://schemas.microsoft.com/office/drawing/2014/main" id="{DBE51904-1BE1-4B6B-BBAE-6259127398B4}"/>
                    </a:ext>
                  </a:extLst>
                </p:cNvPr>
                <p:cNvGrpSpPr/>
                <p:nvPr/>
              </p:nvGrpSpPr>
              <p:grpSpPr>
                <a:xfrm>
                  <a:off x="2672524" y="181378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86" name="Rectangle 3085">
                    <a:extLst>
                      <a:ext uri="{FF2B5EF4-FFF2-40B4-BE49-F238E27FC236}">
                        <a16:creationId xmlns:a16="http://schemas.microsoft.com/office/drawing/2014/main" id="{E5F1D270-AD37-4898-89EF-3AAA320C5A7D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87" name="Parallelogram 3086">
                    <a:extLst>
                      <a:ext uri="{FF2B5EF4-FFF2-40B4-BE49-F238E27FC236}">
                        <a16:creationId xmlns:a16="http://schemas.microsoft.com/office/drawing/2014/main" id="{B1C2BACC-D6E1-4DB3-9E9F-9EF51D6C0B6D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88" name="Parallelogram 3087">
                    <a:extLst>
                      <a:ext uri="{FF2B5EF4-FFF2-40B4-BE49-F238E27FC236}">
                        <a16:creationId xmlns:a16="http://schemas.microsoft.com/office/drawing/2014/main" id="{DF2385B6-2903-4D9A-9F0F-2D900F4B2054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89" name="Line 541">
                    <a:extLst>
                      <a:ext uri="{FF2B5EF4-FFF2-40B4-BE49-F238E27FC236}">
                        <a16:creationId xmlns:a16="http://schemas.microsoft.com/office/drawing/2014/main" id="{0D23C644-D335-4D3B-8F1B-BC4A935CA3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90" name="Line 542">
                    <a:extLst>
                      <a:ext uri="{FF2B5EF4-FFF2-40B4-BE49-F238E27FC236}">
                        <a16:creationId xmlns:a16="http://schemas.microsoft.com/office/drawing/2014/main" id="{28E5DC9B-5A7D-4D93-849D-E55ADAF5FA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91" name="Line 543">
                    <a:extLst>
                      <a:ext uri="{FF2B5EF4-FFF2-40B4-BE49-F238E27FC236}">
                        <a16:creationId xmlns:a16="http://schemas.microsoft.com/office/drawing/2014/main" id="{2C500FD1-050C-4409-9021-F51A30B2FA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92" name="Line 544">
                    <a:extLst>
                      <a:ext uri="{FF2B5EF4-FFF2-40B4-BE49-F238E27FC236}">
                        <a16:creationId xmlns:a16="http://schemas.microsoft.com/office/drawing/2014/main" id="{CA775615-BAB9-4863-8CC3-2DA731E753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93" name="Line 545">
                    <a:extLst>
                      <a:ext uri="{FF2B5EF4-FFF2-40B4-BE49-F238E27FC236}">
                        <a16:creationId xmlns:a16="http://schemas.microsoft.com/office/drawing/2014/main" id="{31BB0B92-8DC0-4562-A88F-8419029971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94" name="Group 3093">
                    <a:extLst>
                      <a:ext uri="{FF2B5EF4-FFF2-40B4-BE49-F238E27FC236}">
                        <a16:creationId xmlns:a16="http://schemas.microsoft.com/office/drawing/2014/main" id="{623F13FD-0AD2-41DC-88F6-8C53031B96FD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95" name="Line 546">
                      <a:extLst>
                        <a:ext uri="{FF2B5EF4-FFF2-40B4-BE49-F238E27FC236}">
                          <a16:creationId xmlns:a16="http://schemas.microsoft.com/office/drawing/2014/main" id="{54BC3406-8C3F-49E6-B754-6BC0C3B1E5C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6" name="Line 547">
                      <a:extLst>
                        <a:ext uri="{FF2B5EF4-FFF2-40B4-BE49-F238E27FC236}">
                          <a16:creationId xmlns:a16="http://schemas.microsoft.com/office/drawing/2014/main" id="{1C76788C-142C-4801-8DA8-C46B77DA88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7" name="Line 548">
                      <a:extLst>
                        <a:ext uri="{FF2B5EF4-FFF2-40B4-BE49-F238E27FC236}">
                          <a16:creationId xmlns:a16="http://schemas.microsoft.com/office/drawing/2014/main" id="{ABE85E18-76EA-43E4-8331-B0B2F5C7F12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8" name="Line 549">
                      <a:extLst>
                        <a:ext uri="{FF2B5EF4-FFF2-40B4-BE49-F238E27FC236}">
                          <a16:creationId xmlns:a16="http://schemas.microsoft.com/office/drawing/2014/main" id="{5259E6C7-A5A5-4E8C-9DA7-80813A50251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74" name="Group 2973">
                  <a:extLst>
                    <a:ext uri="{FF2B5EF4-FFF2-40B4-BE49-F238E27FC236}">
                      <a16:creationId xmlns:a16="http://schemas.microsoft.com/office/drawing/2014/main" id="{F92EC0AB-F4AA-42B8-8328-B2A896976AA2}"/>
                    </a:ext>
                  </a:extLst>
                </p:cNvPr>
                <p:cNvGrpSpPr/>
                <p:nvPr/>
              </p:nvGrpSpPr>
              <p:grpSpPr>
                <a:xfrm>
                  <a:off x="2856097" y="1812515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73" name="Rectangle 3072">
                    <a:extLst>
                      <a:ext uri="{FF2B5EF4-FFF2-40B4-BE49-F238E27FC236}">
                        <a16:creationId xmlns:a16="http://schemas.microsoft.com/office/drawing/2014/main" id="{C3648E6E-B23A-40FC-83BD-AB462BFE78B1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74" name="Parallelogram 3073">
                    <a:extLst>
                      <a:ext uri="{FF2B5EF4-FFF2-40B4-BE49-F238E27FC236}">
                        <a16:creationId xmlns:a16="http://schemas.microsoft.com/office/drawing/2014/main" id="{053A2678-6626-4DDE-805E-0727176EEC93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75" name="Parallelogram 3074">
                    <a:extLst>
                      <a:ext uri="{FF2B5EF4-FFF2-40B4-BE49-F238E27FC236}">
                        <a16:creationId xmlns:a16="http://schemas.microsoft.com/office/drawing/2014/main" id="{5A13B526-5E25-445A-B23C-849124096AC2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76" name="Line 541">
                    <a:extLst>
                      <a:ext uri="{FF2B5EF4-FFF2-40B4-BE49-F238E27FC236}">
                        <a16:creationId xmlns:a16="http://schemas.microsoft.com/office/drawing/2014/main" id="{3D97BB36-F921-4F94-97EE-D1594E25F3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77" name="Line 542">
                    <a:extLst>
                      <a:ext uri="{FF2B5EF4-FFF2-40B4-BE49-F238E27FC236}">
                        <a16:creationId xmlns:a16="http://schemas.microsoft.com/office/drawing/2014/main" id="{1CAD4DB5-1A37-4A10-9976-944A7B436D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78" name="Line 543">
                    <a:extLst>
                      <a:ext uri="{FF2B5EF4-FFF2-40B4-BE49-F238E27FC236}">
                        <a16:creationId xmlns:a16="http://schemas.microsoft.com/office/drawing/2014/main" id="{9705D52C-F4F6-4359-93BE-25F8FC7529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79" name="Line 544">
                    <a:extLst>
                      <a:ext uri="{FF2B5EF4-FFF2-40B4-BE49-F238E27FC236}">
                        <a16:creationId xmlns:a16="http://schemas.microsoft.com/office/drawing/2014/main" id="{01E1ACAF-4A75-4005-B426-ED5763D413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80" name="Line 545">
                    <a:extLst>
                      <a:ext uri="{FF2B5EF4-FFF2-40B4-BE49-F238E27FC236}">
                        <a16:creationId xmlns:a16="http://schemas.microsoft.com/office/drawing/2014/main" id="{DEF4F921-FF9A-422B-B941-8809EF0D5E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81" name="Group 3080">
                    <a:extLst>
                      <a:ext uri="{FF2B5EF4-FFF2-40B4-BE49-F238E27FC236}">
                        <a16:creationId xmlns:a16="http://schemas.microsoft.com/office/drawing/2014/main" id="{6195F9FB-2FFB-4934-A12D-D34F33DDFA0B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82" name="Line 546">
                      <a:extLst>
                        <a:ext uri="{FF2B5EF4-FFF2-40B4-BE49-F238E27FC236}">
                          <a16:creationId xmlns:a16="http://schemas.microsoft.com/office/drawing/2014/main" id="{017C6617-90C0-48F4-8D97-6BA7C6D5FD8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3" name="Line 547">
                      <a:extLst>
                        <a:ext uri="{FF2B5EF4-FFF2-40B4-BE49-F238E27FC236}">
                          <a16:creationId xmlns:a16="http://schemas.microsoft.com/office/drawing/2014/main" id="{83480299-B807-4B16-91A1-F10091FBDBC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4" name="Line 548">
                      <a:extLst>
                        <a:ext uri="{FF2B5EF4-FFF2-40B4-BE49-F238E27FC236}">
                          <a16:creationId xmlns:a16="http://schemas.microsoft.com/office/drawing/2014/main" id="{B4CD501B-671C-4637-8D37-913EE444918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5" name="Line 549">
                      <a:extLst>
                        <a:ext uri="{FF2B5EF4-FFF2-40B4-BE49-F238E27FC236}">
                          <a16:creationId xmlns:a16="http://schemas.microsoft.com/office/drawing/2014/main" id="{7B3ADC73-DE15-4D54-B9CB-A2FDCD8F4A7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75" name="Group 2974">
                  <a:extLst>
                    <a:ext uri="{FF2B5EF4-FFF2-40B4-BE49-F238E27FC236}">
                      <a16:creationId xmlns:a16="http://schemas.microsoft.com/office/drawing/2014/main" id="{7EDDC07F-5C4E-4F68-9526-791B1F619900}"/>
                    </a:ext>
                  </a:extLst>
                </p:cNvPr>
                <p:cNvGrpSpPr/>
                <p:nvPr/>
              </p:nvGrpSpPr>
              <p:grpSpPr>
                <a:xfrm>
                  <a:off x="3028345" y="1815557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60" name="Rectangle 3059">
                    <a:extLst>
                      <a:ext uri="{FF2B5EF4-FFF2-40B4-BE49-F238E27FC236}">
                        <a16:creationId xmlns:a16="http://schemas.microsoft.com/office/drawing/2014/main" id="{8D01182A-DD31-4E9C-885E-2476DDC54BCA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61" name="Parallelogram 3060">
                    <a:extLst>
                      <a:ext uri="{FF2B5EF4-FFF2-40B4-BE49-F238E27FC236}">
                        <a16:creationId xmlns:a16="http://schemas.microsoft.com/office/drawing/2014/main" id="{52387DB0-965D-4C31-BC9A-D76A4B506E38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62" name="Parallelogram 3061">
                    <a:extLst>
                      <a:ext uri="{FF2B5EF4-FFF2-40B4-BE49-F238E27FC236}">
                        <a16:creationId xmlns:a16="http://schemas.microsoft.com/office/drawing/2014/main" id="{84BA98F1-C854-4B81-9950-59F1EC5BFCE2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63" name="Line 541">
                    <a:extLst>
                      <a:ext uri="{FF2B5EF4-FFF2-40B4-BE49-F238E27FC236}">
                        <a16:creationId xmlns:a16="http://schemas.microsoft.com/office/drawing/2014/main" id="{EC017C8D-4808-44A5-B82E-D014DECF9A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64" name="Line 542">
                    <a:extLst>
                      <a:ext uri="{FF2B5EF4-FFF2-40B4-BE49-F238E27FC236}">
                        <a16:creationId xmlns:a16="http://schemas.microsoft.com/office/drawing/2014/main" id="{3DFBB568-3DD6-481F-80FA-677CB2C095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65" name="Line 543">
                    <a:extLst>
                      <a:ext uri="{FF2B5EF4-FFF2-40B4-BE49-F238E27FC236}">
                        <a16:creationId xmlns:a16="http://schemas.microsoft.com/office/drawing/2014/main" id="{F1B3F835-A324-4B14-8E9A-5C7965FA74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66" name="Line 544">
                    <a:extLst>
                      <a:ext uri="{FF2B5EF4-FFF2-40B4-BE49-F238E27FC236}">
                        <a16:creationId xmlns:a16="http://schemas.microsoft.com/office/drawing/2014/main" id="{FA06C0A7-8599-492E-8F3D-DA1E9FB3F0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67" name="Line 545">
                    <a:extLst>
                      <a:ext uri="{FF2B5EF4-FFF2-40B4-BE49-F238E27FC236}">
                        <a16:creationId xmlns:a16="http://schemas.microsoft.com/office/drawing/2014/main" id="{8364693E-7432-4DEB-A802-EDAD08B200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68" name="Group 3067">
                    <a:extLst>
                      <a:ext uri="{FF2B5EF4-FFF2-40B4-BE49-F238E27FC236}">
                        <a16:creationId xmlns:a16="http://schemas.microsoft.com/office/drawing/2014/main" id="{B833185D-8A50-4D49-8056-09FC458D152C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69" name="Line 546">
                      <a:extLst>
                        <a:ext uri="{FF2B5EF4-FFF2-40B4-BE49-F238E27FC236}">
                          <a16:creationId xmlns:a16="http://schemas.microsoft.com/office/drawing/2014/main" id="{C1308A62-0FB4-40F9-8CE8-C6D3DE720FE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70" name="Line 547">
                      <a:extLst>
                        <a:ext uri="{FF2B5EF4-FFF2-40B4-BE49-F238E27FC236}">
                          <a16:creationId xmlns:a16="http://schemas.microsoft.com/office/drawing/2014/main" id="{DA50ABE9-6217-4244-BABA-1CC6F54750E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71" name="Line 548">
                      <a:extLst>
                        <a:ext uri="{FF2B5EF4-FFF2-40B4-BE49-F238E27FC236}">
                          <a16:creationId xmlns:a16="http://schemas.microsoft.com/office/drawing/2014/main" id="{0D5119BA-2F63-4F2A-942B-3C1FE494CB3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72" name="Line 549">
                      <a:extLst>
                        <a:ext uri="{FF2B5EF4-FFF2-40B4-BE49-F238E27FC236}">
                          <a16:creationId xmlns:a16="http://schemas.microsoft.com/office/drawing/2014/main" id="{1530C863-45E6-4C0A-A037-6BFF9FE2545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76" name="Group 2975">
                  <a:extLst>
                    <a:ext uri="{FF2B5EF4-FFF2-40B4-BE49-F238E27FC236}">
                      <a16:creationId xmlns:a16="http://schemas.microsoft.com/office/drawing/2014/main" id="{B3A55344-517F-44D4-9ADC-CC0D5F511099}"/>
                    </a:ext>
                  </a:extLst>
                </p:cNvPr>
                <p:cNvGrpSpPr/>
                <p:nvPr/>
              </p:nvGrpSpPr>
              <p:grpSpPr>
                <a:xfrm>
                  <a:off x="2602096" y="1886101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47" name="Rectangle 3046">
                    <a:extLst>
                      <a:ext uri="{FF2B5EF4-FFF2-40B4-BE49-F238E27FC236}">
                        <a16:creationId xmlns:a16="http://schemas.microsoft.com/office/drawing/2014/main" id="{FFD622E7-8C66-47DC-AF09-C0E488ED97C8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48" name="Parallelogram 3047">
                    <a:extLst>
                      <a:ext uri="{FF2B5EF4-FFF2-40B4-BE49-F238E27FC236}">
                        <a16:creationId xmlns:a16="http://schemas.microsoft.com/office/drawing/2014/main" id="{5AA56983-FDDF-44FF-ACB2-85E320F1A026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49" name="Parallelogram 3048">
                    <a:extLst>
                      <a:ext uri="{FF2B5EF4-FFF2-40B4-BE49-F238E27FC236}">
                        <a16:creationId xmlns:a16="http://schemas.microsoft.com/office/drawing/2014/main" id="{21A6C462-BF87-4439-A89E-59F4FEFADFB8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50" name="Line 541">
                    <a:extLst>
                      <a:ext uri="{FF2B5EF4-FFF2-40B4-BE49-F238E27FC236}">
                        <a16:creationId xmlns:a16="http://schemas.microsoft.com/office/drawing/2014/main" id="{F5BCD7D4-8D19-44AD-9679-C82F248CD3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51" name="Line 542">
                    <a:extLst>
                      <a:ext uri="{FF2B5EF4-FFF2-40B4-BE49-F238E27FC236}">
                        <a16:creationId xmlns:a16="http://schemas.microsoft.com/office/drawing/2014/main" id="{C19C85FA-D732-4050-8D12-98E52C7B46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52" name="Line 543">
                    <a:extLst>
                      <a:ext uri="{FF2B5EF4-FFF2-40B4-BE49-F238E27FC236}">
                        <a16:creationId xmlns:a16="http://schemas.microsoft.com/office/drawing/2014/main" id="{3E13206E-D172-49EF-8601-5F184772DE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53" name="Line 544">
                    <a:extLst>
                      <a:ext uri="{FF2B5EF4-FFF2-40B4-BE49-F238E27FC236}">
                        <a16:creationId xmlns:a16="http://schemas.microsoft.com/office/drawing/2014/main" id="{D908B03C-DB90-4B18-8F82-2296A58D5F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54" name="Line 545">
                    <a:extLst>
                      <a:ext uri="{FF2B5EF4-FFF2-40B4-BE49-F238E27FC236}">
                        <a16:creationId xmlns:a16="http://schemas.microsoft.com/office/drawing/2014/main" id="{5E732B04-5E8D-416B-83C1-8333EFC9F2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55" name="Group 3054">
                    <a:extLst>
                      <a:ext uri="{FF2B5EF4-FFF2-40B4-BE49-F238E27FC236}">
                        <a16:creationId xmlns:a16="http://schemas.microsoft.com/office/drawing/2014/main" id="{7BE9A464-A362-4EB8-844E-F5316A5DD2E1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56" name="Line 546">
                      <a:extLst>
                        <a:ext uri="{FF2B5EF4-FFF2-40B4-BE49-F238E27FC236}">
                          <a16:creationId xmlns:a16="http://schemas.microsoft.com/office/drawing/2014/main" id="{862B4A3A-A893-4403-9E11-B1826BA16B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7" name="Line 547">
                      <a:extLst>
                        <a:ext uri="{FF2B5EF4-FFF2-40B4-BE49-F238E27FC236}">
                          <a16:creationId xmlns:a16="http://schemas.microsoft.com/office/drawing/2014/main" id="{B0DA3E06-6C08-44A8-8B15-D731C7B3444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8" name="Line 548">
                      <a:extLst>
                        <a:ext uri="{FF2B5EF4-FFF2-40B4-BE49-F238E27FC236}">
                          <a16:creationId xmlns:a16="http://schemas.microsoft.com/office/drawing/2014/main" id="{A4EDCD2F-9362-4F41-BFB4-EC977FC02D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9" name="Line 549">
                      <a:extLst>
                        <a:ext uri="{FF2B5EF4-FFF2-40B4-BE49-F238E27FC236}">
                          <a16:creationId xmlns:a16="http://schemas.microsoft.com/office/drawing/2014/main" id="{855D6043-0FC0-4150-8590-B99A4FC51E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77" name="Group 2976">
                  <a:extLst>
                    <a:ext uri="{FF2B5EF4-FFF2-40B4-BE49-F238E27FC236}">
                      <a16:creationId xmlns:a16="http://schemas.microsoft.com/office/drawing/2014/main" id="{1623C3CB-390F-4FE0-B7F0-713F134917B9}"/>
                    </a:ext>
                  </a:extLst>
                </p:cNvPr>
                <p:cNvGrpSpPr/>
                <p:nvPr/>
              </p:nvGrpSpPr>
              <p:grpSpPr>
                <a:xfrm>
                  <a:off x="2773498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34" name="Rectangle 3033">
                    <a:extLst>
                      <a:ext uri="{FF2B5EF4-FFF2-40B4-BE49-F238E27FC236}">
                        <a16:creationId xmlns:a16="http://schemas.microsoft.com/office/drawing/2014/main" id="{0E37A02E-4314-4CD6-90BA-3760CF364F38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35" name="Parallelogram 3034">
                    <a:extLst>
                      <a:ext uri="{FF2B5EF4-FFF2-40B4-BE49-F238E27FC236}">
                        <a16:creationId xmlns:a16="http://schemas.microsoft.com/office/drawing/2014/main" id="{61427070-13F0-4685-8585-52321B601EDC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6" name="Parallelogram 3035">
                    <a:extLst>
                      <a:ext uri="{FF2B5EF4-FFF2-40B4-BE49-F238E27FC236}">
                        <a16:creationId xmlns:a16="http://schemas.microsoft.com/office/drawing/2014/main" id="{43C27061-D1CE-4781-B318-12C642A6E131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7" name="Line 541">
                    <a:extLst>
                      <a:ext uri="{FF2B5EF4-FFF2-40B4-BE49-F238E27FC236}">
                        <a16:creationId xmlns:a16="http://schemas.microsoft.com/office/drawing/2014/main" id="{9A89E4B7-F337-4646-8A28-697FA29892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38" name="Line 542">
                    <a:extLst>
                      <a:ext uri="{FF2B5EF4-FFF2-40B4-BE49-F238E27FC236}">
                        <a16:creationId xmlns:a16="http://schemas.microsoft.com/office/drawing/2014/main" id="{9CA6800B-7BE5-470E-B25D-79F447C96E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39" name="Line 543">
                    <a:extLst>
                      <a:ext uri="{FF2B5EF4-FFF2-40B4-BE49-F238E27FC236}">
                        <a16:creationId xmlns:a16="http://schemas.microsoft.com/office/drawing/2014/main" id="{7874B18F-D930-454A-8E59-FE9FCCD3C2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40" name="Line 544">
                    <a:extLst>
                      <a:ext uri="{FF2B5EF4-FFF2-40B4-BE49-F238E27FC236}">
                        <a16:creationId xmlns:a16="http://schemas.microsoft.com/office/drawing/2014/main" id="{E03C4CC6-DF39-41CF-B448-7F4CF4846F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41" name="Line 545">
                    <a:extLst>
                      <a:ext uri="{FF2B5EF4-FFF2-40B4-BE49-F238E27FC236}">
                        <a16:creationId xmlns:a16="http://schemas.microsoft.com/office/drawing/2014/main" id="{79C89D3F-A4ED-4DDF-9E50-CE775DA24C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42" name="Group 3041">
                    <a:extLst>
                      <a:ext uri="{FF2B5EF4-FFF2-40B4-BE49-F238E27FC236}">
                        <a16:creationId xmlns:a16="http://schemas.microsoft.com/office/drawing/2014/main" id="{574F12E1-A3D9-4271-95A2-F46F44A782DB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43" name="Line 546">
                      <a:extLst>
                        <a:ext uri="{FF2B5EF4-FFF2-40B4-BE49-F238E27FC236}">
                          <a16:creationId xmlns:a16="http://schemas.microsoft.com/office/drawing/2014/main" id="{25AEFE18-2B03-484B-A6EB-CB86821F2B1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4" name="Line 547">
                      <a:extLst>
                        <a:ext uri="{FF2B5EF4-FFF2-40B4-BE49-F238E27FC236}">
                          <a16:creationId xmlns:a16="http://schemas.microsoft.com/office/drawing/2014/main" id="{89074246-5272-47DE-BC40-634524DA9E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5" name="Line 548">
                      <a:extLst>
                        <a:ext uri="{FF2B5EF4-FFF2-40B4-BE49-F238E27FC236}">
                          <a16:creationId xmlns:a16="http://schemas.microsoft.com/office/drawing/2014/main" id="{0CBBE55D-6B0D-4D6C-92E8-ADB272A8BF0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6" name="Line 549">
                      <a:extLst>
                        <a:ext uri="{FF2B5EF4-FFF2-40B4-BE49-F238E27FC236}">
                          <a16:creationId xmlns:a16="http://schemas.microsoft.com/office/drawing/2014/main" id="{FEA1DAD0-2C9D-48E4-903B-29EF448B8C2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78" name="Group 2977">
                  <a:extLst>
                    <a:ext uri="{FF2B5EF4-FFF2-40B4-BE49-F238E27FC236}">
                      <a16:creationId xmlns:a16="http://schemas.microsoft.com/office/drawing/2014/main" id="{D4F2875D-1071-4F39-A49D-53D6516D3BF6}"/>
                    </a:ext>
                  </a:extLst>
                </p:cNvPr>
                <p:cNvGrpSpPr/>
                <p:nvPr/>
              </p:nvGrpSpPr>
              <p:grpSpPr>
                <a:xfrm>
                  <a:off x="2954345" y="1886834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21" name="Rectangle 3020">
                    <a:extLst>
                      <a:ext uri="{FF2B5EF4-FFF2-40B4-BE49-F238E27FC236}">
                        <a16:creationId xmlns:a16="http://schemas.microsoft.com/office/drawing/2014/main" id="{50AB357D-6051-492C-B249-6FD626FFB3A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22" name="Parallelogram 3021">
                    <a:extLst>
                      <a:ext uri="{FF2B5EF4-FFF2-40B4-BE49-F238E27FC236}">
                        <a16:creationId xmlns:a16="http://schemas.microsoft.com/office/drawing/2014/main" id="{87EE58A2-5F5E-431A-9A6F-4E7EE9FB7F9E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3" name="Parallelogram 3022">
                    <a:extLst>
                      <a:ext uri="{FF2B5EF4-FFF2-40B4-BE49-F238E27FC236}">
                        <a16:creationId xmlns:a16="http://schemas.microsoft.com/office/drawing/2014/main" id="{441E6CDA-ADF5-4E42-84FA-2CF6B1E65C74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4" name="Line 541">
                    <a:extLst>
                      <a:ext uri="{FF2B5EF4-FFF2-40B4-BE49-F238E27FC236}">
                        <a16:creationId xmlns:a16="http://schemas.microsoft.com/office/drawing/2014/main" id="{F2913FB3-83DE-4083-844C-A2E972768C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25" name="Line 542">
                    <a:extLst>
                      <a:ext uri="{FF2B5EF4-FFF2-40B4-BE49-F238E27FC236}">
                        <a16:creationId xmlns:a16="http://schemas.microsoft.com/office/drawing/2014/main" id="{27A4D110-444E-4808-887F-B7C8E51E8E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26" name="Line 543">
                    <a:extLst>
                      <a:ext uri="{FF2B5EF4-FFF2-40B4-BE49-F238E27FC236}">
                        <a16:creationId xmlns:a16="http://schemas.microsoft.com/office/drawing/2014/main" id="{0EEE9F47-7D8E-4C35-912D-989BE28F8C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27" name="Line 544">
                    <a:extLst>
                      <a:ext uri="{FF2B5EF4-FFF2-40B4-BE49-F238E27FC236}">
                        <a16:creationId xmlns:a16="http://schemas.microsoft.com/office/drawing/2014/main" id="{E1E853A8-5F0C-4E23-9778-CB414E274E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28" name="Line 545">
                    <a:extLst>
                      <a:ext uri="{FF2B5EF4-FFF2-40B4-BE49-F238E27FC236}">
                        <a16:creationId xmlns:a16="http://schemas.microsoft.com/office/drawing/2014/main" id="{96D6CB4F-F658-4FB1-B306-63EBD01A0E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29" name="Group 3028">
                    <a:extLst>
                      <a:ext uri="{FF2B5EF4-FFF2-40B4-BE49-F238E27FC236}">
                        <a16:creationId xmlns:a16="http://schemas.microsoft.com/office/drawing/2014/main" id="{02C84328-88BE-4E47-9E7D-93D431F121B3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30" name="Line 546">
                      <a:extLst>
                        <a:ext uri="{FF2B5EF4-FFF2-40B4-BE49-F238E27FC236}">
                          <a16:creationId xmlns:a16="http://schemas.microsoft.com/office/drawing/2014/main" id="{783A0334-70A7-4DB2-B8B9-2E8C5BA0A29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1" name="Line 547">
                      <a:extLst>
                        <a:ext uri="{FF2B5EF4-FFF2-40B4-BE49-F238E27FC236}">
                          <a16:creationId xmlns:a16="http://schemas.microsoft.com/office/drawing/2014/main" id="{5BE716C3-EC9D-4BAB-A18A-15BDEE98E57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2" name="Line 548">
                      <a:extLst>
                        <a:ext uri="{FF2B5EF4-FFF2-40B4-BE49-F238E27FC236}">
                          <a16:creationId xmlns:a16="http://schemas.microsoft.com/office/drawing/2014/main" id="{48BE91DC-4E3F-4E76-8253-AB2597FE7F0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3" name="Line 549">
                      <a:extLst>
                        <a:ext uri="{FF2B5EF4-FFF2-40B4-BE49-F238E27FC236}">
                          <a16:creationId xmlns:a16="http://schemas.microsoft.com/office/drawing/2014/main" id="{723237D2-2CC2-4540-B722-12C6DA6D30F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79" name="Group 2978">
                  <a:extLst>
                    <a:ext uri="{FF2B5EF4-FFF2-40B4-BE49-F238E27FC236}">
                      <a16:creationId xmlns:a16="http://schemas.microsoft.com/office/drawing/2014/main" id="{EC306486-EBE3-436A-AEF2-D3055503F34D}"/>
                    </a:ext>
                  </a:extLst>
                </p:cNvPr>
                <p:cNvGrpSpPr/>
                <p:nvPr/>
              </p:nvGrpSpPr>
              <p:grpSpPr>
                <a:xfrm>
                  <a:off x="2526156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3008" name="Rectangle 3007">
                    <a:extLst>
                      <a:ext uri="{FF2B5EF4-FFF2-40B4-BE49-F238E27FC236}">
                        <a16:creationId xmlns:a16="http://schemas.microsoft.com/office/drawing/2014/main" id="{0ABCE024-4B83-4AEE-9773-26CA6380001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009" name="Parallelogram 3008">
                    <a:extLst>
                      <a:ext uri="{FF2B5EF4-FFF2-40B4-BE49-F238E27FC236}">
                        <a16:creationId xmlns:a16="http://schemas.microsoft.com/office/drawing/2014/main" id="{F11AF198-771C-4F9D-B986-18AAF54602C2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0" name="Parallelogram 3009">
                    <a:extLst>
                      <a:ext uri="{FF2B5EF4-FFF2-40B4-BE49-F238E27FC236}">
                        <a16:creationId xmlns:a16="http://schemas.microsoft.com/office/drawing/2014/main" id="{5B48892B-5472-403A-8435-158AA6E4B6A2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1" name="Line 541">
                    <a:extLst>
                      <a:ext uri="{FF2B5EF4-FFF2-40B4-BE49-F238E27FC236}">
                        <a16:creationId xmlns:a16="http://schemas.microsoft.com/office/drawing/2014/main" id="{7C551D22-EADD-4863-91DB-41ACF67ED0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12" name="Line 542">
                    <a:extLst>
                      <a:ext uri="{FF2B5EF4-FFF2-40B4-BE49-F238E27FC236}">
                        <a16:creationId xmlns:a16="http://schemas.microsoft.com/office/drawing/2014/main" id="{C2F75A3E-90E1-4D56-A411-F009C0FC6C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13" name="Line 543">
                    <a:extLst>
                      <a:ext uri="{FF2B5EF4-FFF2-40B4-BE49-F238E27FC236}">
                        <a16:creationId xmlns:a16="http://schemas.microsoft.com/office/drawing/2014/main" id="{F4043F02-4564-4D15-8AD7-F036F97AC2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14" name="Line 544">
                    <a:extLst>
                      <a:ext uri="{FF2B5EF4-FFF2-40B4-BE49-F238E27FC236}">
                        <a16:creationId xmlns:a16="http://schemas.microsoft.com/office/drawing/2014/main" id="{5CC3F270-81FF-4476-A81E-601BFBBB2E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15" name="Line 545">
                    <a:extLst>
                      <a:ext uri="{FF2B5EF4-FFF2-40B4-BE49-F238E27FC236}">
                        <a16:creationId xmlns:a16="http://schemas.microsoft.com/office/drawing/2014/main" id="{F7628179-A616-4F12-80CA-CA02AB51D6F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16" name="Group 3015">
                    <a:extLst>
                      <a:ext uri="{FF2B5EF4-FFF2-40B4-BE49-F238E27FC236}">
                        <a16:creationId xmlns:a16="http://schemas.microsoft.com/office/drawing/2014/main" id="{EF7C6E83-12F1-4BBC-98B6-98E2C76B0482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17" name="Line 546">
                      <a:extLst>
                        <a:ext uri="{FF2B5EF4-FFF2-40B4-BE49-F238E27FC236}">
                          <a16:creationId xmlns:a16="http://schemas.microsoft.com/office/drawing/2014/main" id="{50F36B19-B87E-4B49-8E98-B36F8A27588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8" name="Line 547">
                      <a:extLst>
                        <a:ext uri="{FF2B5EF4-FFF2-40B4-BE49-F238E27FC236}">
                          <a16:creationId xmlns:a16="http://schemas.microsoft.com/office/drawing/2014/main" id="{65522611-63B6-47CE-A7BB-691F88D7824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9" name="Line 548">
                      <a:extLst>
                        <a:ext uri="{FF2B5EF4-FFF2-40B4-BE49-F238E27FC236}">
                          <a16:creationId xmlns:a16="http://schemas.microsoft.com/office/drawing/2014/main" id="{5B92FD67-3E7F-4DAC-9155-1F689A9F370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20" name="Line 549">
                      <a:extLst>
                        <a:ext uri="{FF2B5EF4-FFF2-40B4-BE49-F238E27FC236}">
                          <a16:creationId xmlns:a16="http://schemas.microsoft.com/office/drawing/2014/main" id="{069AD526-2B33-46A6-8678-354B3F87FB6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80" name="Group 2979">
                  <a:extLst>
                    <a:ext uri="{FF2B5EF4-FFF2-40B4-BE49-F238E27FC236}">
                      <a16:creationId xmlns:a16="http://schemas.microsoft.com/office/drawing/2014/main" id="{2190AD1B-E291-489C-B109-688B19D2C29C}"/>
                    </a:ext>
                  </a:extLst>
                </p:cNvPr>
                <p:cNvGrpSpPr/>
                <p:nvPr/>
              </p:nvGrpSpPr>
              <p:grpSpPr>
                <a:xfrm>
                  <a:off x="2701796" y="1958843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995" name="Rectangle 2994">
                    <a:extLst>
                      <a:ext uri="{FF2B5EF4-FFF2-40B4-BE49-F238E27FC236}">
                        <a16:creationId xmlns:a16="http://schemas.microsoft.com/office/drawing/2014/main" id="{88DAA021-9B2B-4D7D-BEC1-E9082A8A0C41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996" name="Parallelogram 2995">
                    <a:extLst>
                      <a:ext uri="{FF2B5EF4-FFF2-40B4-BE49-F238E27FC236}">
                        <a16:creationId xmlns:a16="http://schemas.microsoft.com/office/drawing/2014/main" id="{2F7CC8B8-1F40-4717-B4FE-BEDEECBDA416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97" name="Parallelogram 2996">
                    <a:extLst>
                      <a:ext uri="{FF2B5EF4-FFF2-40B4-BE49-F238E27FC236}">
                        <a16:creationId xmlns:a16="http://schemas.microsoft.com/office/drawing/2014/main" id="{00CFC754-B0C0-4E90-935E-D18014BEAFA1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98" name="Line 541">
                    <a:extLst>
                      <a:ext uri="{FF2B5EF4-FFF2-40B4-BE49-F238E27FC236}">
                        <a16:creationId xmlns:a16="http://schemas.microsoft.com/office/drawing/2014/main" id="{EC456EEA-6BC8-4366-B74A-B93F2D8FC10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9" name="Line 542">
                    <a:extLst>
                      <a:ext uri="{FF2B5EF4-FFF2-40B4-BE49-F238E27FC236}">
                        <a16:creationId xmlns:a16="http://schemas.microsoft.com/office/drawing/2014/main" id="{EFF75DFF-B582-4BC0-94DD-6556CA05FD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0" name="Line 543">
                    <a:extLst>
                      <a:ext uri="{FF2B5EF4-FFF2-40B4-BE49-F238E27FC236}">
                        <a16:creationId xmlns:a16="http://schemas.microsoft.com/office/drawing/2014/main" id="{1F37355B-2651-46EF-9893-31A97771A8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1" name="Line 544">
                    <a:extLst>
                      <a:ext uri="{FF2B5EF4-FFF2-40B4-BE49-F238E27FC236}">
                        <a16:creationId xmlns:a16="http://schemas.microsoft.com/office/drawing/2014/main" id="{FDABB013-EF1A-45A9-8654-3024676289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2" name="Line 545">
                    <a:extLst>
                      <a:ext uri="{FF2B5EF4-FFF2-40B4-BE49-F238E27FC236}">
                        <a16:creationId xmlns:a16="http://schemas.microsoft.com/office/drawing/2014/main" id="{FD7F731A-9569-49A5-A30F-2CB7659E46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03" name="Group 3002">
                    <a:extLst>
                      <a:ext uri="{FF2B5EF4-FFF2-40B4-BE49-F238E27FC236}">
                        <a16:creationId xmlns:a16="http://schemas.microsoft.com/office/drawing/2014/main" id="{44A7BE59-0804-4A21-A65D-56A7F26F079E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3004" name="Line 546">
                      <a:extLst>
                        <a:ext uri="{FF2B5EF4-FFF2-40B4-BE49-F238E27FC236}">
                          <a16:creationId xmlns:a16="http://schemas.microsoft.com/office/drawing/2014/main" id="{8C0D43DD-0EFD-4A03-B330-68712DDCC9C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" name="Line 547">
                      <a:extLst>
                        <a:ext uri="{FF2B5EF4-FFF2-40B4-BE49-F238E27FC236}">
                          <a16:creationId xmlns:a16="http://schemas.microsoft.com/office/drawing/2014/main" id="{2E030807-EF03-47F6-B2F5-96C2E1910F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" name="Line 548">
                      <a:extLst>
                        <a:ext uri="{FF2B5EF4-FFF2-40B4-BE49-F238E27FC236}">
                          <a16:creationId xmlns:a16="http://schemas.microsoft.com/office/drawing/2014/main" id="{CC395684-648B-4EAB-811E-4AE4E34594E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" name="Line 549">
                      <a:extLst>
                        <a:ext uri="{FF2B5EF4-FFF2-40B4-BE49-F238E27FC236}">
                          <a16:creationId xmlns:a16="http://schemas.microsoft.com/office/drawing/2014/main" id="{3EEA059A-0C6A-4299-ABE3-6EAC306605D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81" name="Group 2980">
                  <a:extLst>
                    <a:ext uri="{FF2B5EF4-FFF2-40B4-BE49-F238E27FC236}">
                      <a16:creationId xmlns:a16="http://schemas.microsoft.com/office/drawing/2014/main" id="{43E6B5F0-8F24-4CBE-AE80-F7042C263BF9}"/>
                    </a:ext>
                  </a:extLst>
                </p:cNvPr>
                <p:cNvGrpSpPr/>
                <p:nvPr/>
              </p:nvGrpSpPr>
              <p:grpSpPr>
                <a:xfrm>
                  <a:off x="2880790" y="1958786"/>
                  <a:ext cx="264286" cy="258080"/>
                  <a:chOff x="340137" y="2760312"/>
                  <a:chExt cx="264286" cy="258080"/>
                </a:xfrm>
              </p:grpSpPr>
              <p:sp>
                <p:nvSpPr>
                  <p:cNvPr id="2982" name="Rectangle 2981">
                    <a:extLst>
                      <a:ext uri="{FF2B5EF4-FFF2-40B4-BE49-F238E27FC236}">
                        <a16:creationId xmlns:a16="http://schemas.microsoft.com/office/drawing/2014/main" id="{FC783EE6-A0B8-4E18-AF72-6D3959EF63BF}"/>
                      </a:ext>
                    </a:extLst>
                  </p:cNvPr>
                  <p:cNvSpPr/>
                  <p:nvPr/>
                </p:nvSpPr>
                <p:spPr>
                  <a:xfrm>
                    <a:off x="353248" y="2842341"/>
                    <a:ext cx="164262" cy="161241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983" name="Parallelogram 2982">
                    <a:extLst>
                      <a:ext uri="{FF2B5EF4-FFF2-40B4-BE49-F238E27FC236}">
                        <a16:creationId xmlns:a16="http://schemas.microsoft.com/office/drawing/2014/main" id="{D2D8ED56-8B51-4E6D-BD3D-B87486A3640E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445074" y="2848233"/>
                    <a:ext cx="237744" cy="66214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84" name="Parallelogram 2983">
                    <a:extLst>
                      <a:ext uri="{FF2B5EF4-FFF2-40B4-BE49-F238E27FC236}">
                        <a16:creationId xmlns:a16="http://schemas.microsoft.com/office/drawing/2014/main" id="{E7A0CDC1-E5E0-454B-B4D7-CACB9D81D136}"/>
                      </a:ext>
                    </a:extLst>
                  </p:cNvPr>
                  <p:cNvSpPr/>
                  <p:nvPr/>
                </p:nvSpPr>
                <p:spPr>
                  <a:xfrm>
                    <a:off x="352089" y="2760312"/>
                    <a:ext cx="237239" cy="82221"/>
                  </a:xfrm>
                  <a:prstGeom prst="parallelogram">
                    <a:avLst>
                      <a:gd name="adj" fmla="val 91438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85" name="Line 541">
                    <a:extLst>
                      <a:ext uri="{FF2B5EF4-FFF2-40B4-BE49-F238E27FC236}">
                        <a16:creationId xmlns:a16="http://schemas.microsoft.com/office/drawing/2014/main" id="{1426EED1-85A8-4DD1-A204-A2DE6CA5DE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546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" name="Line 542">
                    <a:extLst>
                      <a:ext uri="{FF2B5EF4-FFF2-40B4-BE49-F238E27FC236}">
                        <a16:creationId xmlns:a16="http://schemas.microsoft.com/office/drawing/2014/main" id="{A16604AB-0336-4E71-930E-7E2D2A666C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1271" y="2936285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7" name="Line 543">
                    <a:extLst>
                      <a:ext uri="{FF2B5EF4-FFF2-40B4-BE49-F238E27FC236}">
                        <a16:creationId xmlns:a16="http://schemas.microsoft.com/office/drawing/2014/main" id="{EEE6A31D-57FC-44B6-A7A4-D7A1046FDE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137" y="300903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" name="Line 544">
                    <a:extLst>
                      <a:ext uri="{FF2B5EF4-FFF2-40B4-BE49-F238E27FC236}">
                        <a16:creationId xmlns:a16="http://schemas.microsoft.com/office/drawing/2014/main" id="{DDFC7B4E-28F7-4B20-A54A-BB81797A1B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682" y="2835512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" name="Line 545">
                    <a:extLst>
                      <a:ext uri="{FF2B5EF4-FFF2-40B4-BE49-F238E27FC236}">
                        <a16:creationId xmlns:a16="http://schemas.microsoft.com/office/drawing/2014/main" id="{6CDC40E2-16A7-49FE-AFE3-C8EFD4218F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9500" y="2760740"/>
                    <a:ext cx="0" cy="18288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990" name="Group 2989">
                    <a:extLst>
                      <a:ext uri="{FF2B5EF4-FFF2-40B4-BE49-F238E27FC236}">
                        <a16:creationId xmlns:a16="http://schemas.microsoft.com/office/drawing/2014/main" id="{F44C2CCD-401D-472B-B6AE-F85E6D0BC086}"/>
                      </a:ext>
                    </a:extLst>
                  </p:cNvPr>
                  <p:cNvGrpSpPr/>
                  <p:nvPr/>
                </p:nvGrpSpPr>
                <p:grpSpPr>
                  <a:xfrm>
                    <a:off x="340137" y="2762758"/>
                    <a:ext cx="257137" cy="75083"/>
                    <a:chOff x="347472" y="2760313"/>
                    <a:chExt cx="257137" cy="75083"/>
                  </a:xfrm>
                </p:grpSpPr>
                <p:sp>
                  <p:nvSpPr>
                    <p:cNvPr id="2991" name="Line 546">
                      <a:extLst>
                        <a:ext uri="{FF2B5EF4-FFF2-40B4-BE49-F238E27FC236}">
                          <a16:creationId xmlns:a16="http://schemas.microsoft.com/office/drawing/2014/main" id="{F09FEB00-F8CB-4F46-8C1C-AFB3644977A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28266" y="2760345"/>
                      <a:ext cx="76343" cy="7505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2" name="Line 547">
                      <a:extLst>
                        <a:ext uri="{FF2B5EF4-FFF2-40B4-BE49-F238E27FC236}">
                          <a16:creationId xmlns:a16="http://schemas.microsoft.com/office/drawing/2014/main" id="{8FEAC86C-BCD8-43E9-BA8C-EB60E1A20AC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7472" y="2834640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3" name="Line 548">
                      <a:extLst>
                        <a:ext uri="{FF2B5EF4-FFF2-40B4-BE49-F238E27FC236}">
                          <a16:creationId xmlns:a16="http://schemas.microsoft.com/office/drawing/2014/main" id="{1EB39E92-D949-4888-B046-A7E65445BE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1602" y="2760313"/>
                      <a:ext cx="73152" cy="73152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4" name="Line 549">
                      <a:extLst>
                        <a:ext uri="{FF2B5EF4-FFF2-40B4-BE49-F238E27FC236}">
                          <a16:creationId xmlns:a16="http://schemas.microsoft.com/office/drawing/2014/main" id="{B06E3E6D-732E-44C1-B37D-E79D37221F4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421510" y="2760461"/>
                      <a:ext cx="18288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>
                          <a:alpha val="97000"/>
                        </a:schemeClr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917" name="Group 2916">
                <a:extLst>
                  <a:ext uri="{FF2B5EF4-FFF2-40B4-BE49-F238E27FC236}">
                    <a16:creationId xmlns:a16="http://schemas.microsoft.com/office/drawing/2014/main" id="{1388DF70-9076-4F6B-A37B-7090D2D16C0C}"/>
                  </a:ext>
                </a:extLst>
              </p:cNvPr>
              <p:cNvGrpSpPr/>
              <p:nvPr/>
            </p:nvGrpSpPr>
            <p:grpSpPr>
              <a:xfrm>
                <a:off x="4398198" y="1734697"/>
                <a:ext cx="264286" cy="258080"/>
                <a:chOff x="340137" y="2760312"/>
                <a:chExt cx="264286" cy="258080"/>
              </a:xfrm>
            </p:grpSpPr>
            <p:sp>
              <p:nvSpPr>
                <p:cNvPr id="2960" name="Rectangle 2959">
                  <a:extLst>
                    <a:ext uri="{FF2B5EF4-FFF2-40B4-BE49-F238E27FC236}">
                      <a16:creationId xmlns:a16="http://schemas.microsoft.com/office/drawing/2014/main" id="{75131251-0A49-4805-A039-57512FB0CDA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61" name="Parallelogram 2960">
                  <a:extLst>
                    <a:ext uri="{FF2B5EF4-FFF2-40B4-BE49-F238E27FC236}">
                      <a16:creationId xmlns:a16="http://schemas.microsoft.com/office/drawing/2014/main" id="{E52EEF1B-E162-47C9-8286-9C0891C0C77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62" name="Parallelogram 2961">
                  <a:extLst>
                    <a:ext uri="{FF2B5EF4-FFF2-40B4-BE49-F238E27FC236}">
                      <a16:creationId xmlns:a16="http://schemas.microsoft.com/office/drawing/2014/main" id="{FCB1F2AE-D69A-4C63-85A4-D1844DEEBD9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63" name="Line 541">
                  <a:extLst>
                    <a:ext uri="{FF2B5EF4-FFF2-40B4-BE49-F238E27FC236}">
                      <a16:creationId xmlns:a16="http://schemas.microsoft.com/office/drawing/2014/main" id="{51BBA5B8-B3E3-492B-AE70-D5496EA31C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64" name="Line 542">
                  <a:extLst>
                    <a:ext uri="{FF2B5EF4-FFF2-40B4-BE49-F238E27FC236}">
                      <a16:creationId xmlns:a16="http://schemas.microsoft.com/office/drawing/2014/main" id="{7CC6BE11-9FC9-4EB9-8C75-9D5995DE50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65" name="Line 543">
                  <a:extLst>
                    <a:ext uri="{FF2B5EF4-FFF2-40B4-BE49-F238E27FC236}">
                      <a16:creationId xmlns:a16="http://schemas.microsoft.com/office/drawing/2014/main" id="{CEF88726-E0D0-4FE3-BD00-2A0830B5A6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66" name="Line 544">
                  <a:extLst>
                    <a:ext uri="{FF2B5EF4-FFF2-40B4-BE49-F238E27FC236}">
                      <a16:creationId xmlns:a16="http://schemas.microsoft.com/office/drawing/2014/main" id="{A57037DE-6B61-4942-B7F2-7B7A58C8F8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67" name="Line 545">
                  <a:extLst>
                    <a:ext uri="{FF2B5EF4-FFF2-40B4-BE49-F238E27FC236}">
                      <a16:creationId xmlns:a16="http://schemas.microsoft.com/office/drawing/2014/main" id="{C74B2E81-A6AF-47EA-A40F-0D9E7B521E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68" name="Group 2967">
                  <a:extLst>
                    <a:ext uri="{FF2B5EF4-FFF2-40B4-BE49-F238E27FC236}">
                      <a16:creationId xmlns:a16="http://schemas.microsoft.com/office/drawing/2014/main" id="{37569E02-1BF0-4E3B-8FE5-8D267B217D7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969" name="Line 546">
                    <a:extLst>
                      <a:ext uri="{FF2B5EF4-FFF2-40B4-BE49-F238E27FC236}">
                        <a16:creationId xmlns:a16="http://schemas.microsoft.com/office/drawing/2014/main" id="{64FF041C-A025-46D0-9F6A-5851C246F9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0" name="Line 547">
                    <a:extLst>
                      <a:ext uri="{FF2B5EF4-FFF2-40B4-BE49-F238E27FC236}">
                        <a16:creationId xmlns:a16="http://schemas.microsoft.com/office/drawing/2014/main" id="{924DD76D-1ACB-46E5-AD63-26FBB22A38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1" name="Line 548">
                    <a:extLst>
                      <a:ext uri="{FF2B5EF4-FFF2-40B4-BE49-F238E27FC236}">
                        <a16:creationId xmlns:a16="http://schemas.microsoft.com/office/drawing/2014/main" id="{D1553355-C332-44FA-9EEA-35D3039BFB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2" name="Line 549">
                    <a:extLst>
                      <a:ext uri="{FF2B5EF4-FFF2-40B4-BE49-F238E27FC236}">
                        <a16:creationId xmlns:a16="http://schemas.microsoft.com/office/drawing/2014/main" id="{9061B577-E24E-4F95-A680-F616D7AA00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18" name="Group 2917">
                <a:extLst>
                  <a:ext uri="{FF2B5EF4-FFF2-40B4-BE49-F238E27FC236}">
                    <a16:creationId xmlns:a16="http://schemas.microsoft.com/office/drawing/2014/main" id="{6097DF38-E6A1-4CB6-AF74-8CA2FBB1F121}"/>
                  </a:ext>
                </a:extLst>
              </p:cNvPr>
              <p:cNvGrpSpPr/>
              <p:nvPr/>
            </p:nvGrpSpPr>
            <p:grpSpPr>
              <a:xfrm>
                <a:off x="4322643" y="1805876"/>
                <a:ext cx="264286" cy="258080"/>
                <a:chOff x="340137" y="2760312"/>
                <a:chExt cx="264286" cy="258080"/>
              </a:xfrm>
            </p:grpSpPr>
            <p:sp>
              <p:nvSpPr>
                <p:cNvPr id="2947" name="Rectangle 2946">
                  <a:extLst>
                    <a:ext uri="{FF2B5EF4-FFF2-40B4-BE49-F238E27FC236}">
                      <a16:creationId xmlns:a16="http://schemas.microsoft.com/office/drawing/2014/main" id="{70651C8A-B18B-4486-AD35-7E7675E80E7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48" name="Parallelogram 2947">
                  <a:extLst>
                    <a:ext uri="{FF2B5EF4-FFF2-40B4-BE49-F238E27FC236}">
                      <a16:creationId xmlns:a16="http://schemas.microsoft.com/office/drawing/2014/main" id="{7F695DBC-37D7-45A0-B34D-C045D69EA66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9" name="Parallelogram 2948">
                  <a:extLst>
                    <a:ext uri="{FF2B5EF4-FFF2-40B4-BE49-F238E27FC236}">
                      <a16:creationId xmlns:a16="http://schemas.microsoft.com/office/drawing/2014/main" id="{42981C78-E51B-475E-95C8-2C54C4DF9AB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0" name="Line 541">
                  <a:extLst>
                    <a:ext uri="{FF2B5EF4-FFF2-40B4-BE49-F238E27FC236}">
                      <a16:creationId xmlns:a16="http://schemas.microsoft.com/office/drawing/2014/main" id="{D894E198-1E78-44A7-A659-C41A391A5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51" name="Line 542">
                  <a:extLst>
                    <a:ext uri="{FF2B5EF4-FFF2-40B4-BE49-F238E27FC236}">
                      <a16:creationId xmlns:a16="http://schemas.microsoft.com/office/drawing/2014/main" id="{7385DA68-6232-4182-899F-BFACD1C389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52" name="Line 543">
                  <a:extLst>
                    <a:ext uri="{FF2B5EF4-FFF2-40B4-BE49-F238E27FC236}">
                      <a16:creationId xmlns:a16="http://schemas.microsoft.com/office/drawing/2014/main" id="{39B207C0-BFCD-43C4-A4A5-911A529B2F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53" name="Line 544">
                  <a:extLst>
                    <a:ext uri="{FF2B5EF4-FFF2-40B4-BE49-F238E27FC236}">
                      <a16:creationId xmlns:a16="http://schemas.microsoft.com/office/drawing/2014/main" id="{E8F4306D-7B4D-4DD1-BF22-658DFA56FA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54" name="Line 545">
                  <a:extLst>
                    <a:ext uri="{FF2B5EF4-FFF2-40B4-BE49-F238E27FC236}">
                      <a16:creationId xmlns:a16="http://schemas.microsoft.com/office/drawing/2014/main" id="{B583E6D9-95A7-42F4-B179-031B16A42A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55" name="Group 2954">
                  <a:extLst>
                    <a:ext uri="{FF2B5EF4-FFF2-40B4-BE49-F238E27FC236}">
                      <a16:creationId xmlns:a16="http://schemas.microsoft.com/office/drawing/2014/main" id="{94585B51-A9CB-4EB6-B8B3-53FF459C767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956" name="Line 546">
                    <a:extLst>
                      <a:ext uri="{FF2B5EF4-FFF2-40B4-BE49-F238E27FC236}">
                        <a16:creationId xmlns:a16="http://schemas.microsoft.com/office/drawing/2014/main" id="{178E2355-F5E2-40AC-9BCC-A51230A573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57" name="Line 547">
                    <a:extLst>
                      <a:ext uri="{FF2B5EF4-FFF2-40B4-BE49-F238E27FC236}">
                        <a16:creationId xmlns:a16="http://schemas.microsoft.com/office/drawing/2014/main" id="{311429A8-EDCC-429C-AAB5-BF5E7205E8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58" name="Line 548">
                    <a:extLst>
                      <a:ext uri="{FF2B5EF4-FFF2-40B4-BE49-F238E27FC236}">
                        <a16:creationId xmlns:a16="http://schemas.microsoft.com/office/drawing/2014/main" id="{CB6D50A9-1020-4347-BCDC-73489581CC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59" name="Line 549">
                    <a:extLst>
                      <a:ext uri="{FF2B5EF4-FFF2-40B4-BE49-F238E27FC236}">
                        <a16:creationId xmlns:a16="http://schemas.microsoft.com/office/drawing/2014/main" id="{EA2A0449-9FB2-4752-822F-80C77DBAE2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19" name="Group 2918">
                <a:extLst>
                  <a:ext uri="{FF2B5EF4-FFF2-40B4-BE49-F238E27FC236}">
                    <a16:creationId xmlns:a16="http://schemas.microsoft.com/office/drawing/2014/main" id="{46380984-0865-41A3-8EC2-7649710901AD}"/>
                  </a:ext>
                </a:extLst>
              </p:cNvPr>
              <p:cNvGrpSpPr/>
              <p:nvPr/>
            </p:nvGrpSpPr>
            <p:grpSpPr>
              <a:xfrm>
                <a:off x="4248056" y="1877838"/>
                <a:ext cx="264286" cy="258080"/>
                <a:chOff x="340137" y="2760312"/>
                <a:chExt cx="264286" cy="258080"/>
              </a:xfrm>
            </p:grpSpPr>
            <p:sp>
              <p:nvSpPr>
                <p:cNvPr id="2934" name="Rectangle 2933">
                  <a:extLst>
                    <a:ext uri="{FF2B5EF4-FFF2-40B4-BE49-F238E27FC236}">
                      <a16:creationId xmlns:a16="http://schemas.microsoft.com/office/drawing/2014/main" id="{8ECC5884-0BF6-49AA-97CA-2AC5219CB21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35" name="Parallelogram 2934">
                  <a:extLst>
                    <a:ext uri="{FF2B5EF4-FFF2-40B4-BE49-F238E27FC236}">
                      <a16:creationId xmlns:a16="http://schemas.microsoft.com/office/drawing/2014/main" id="{B6BCB2DB-8E38-464A-B0E6-75F236FEF5A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36" name="Parallelogram 2935">
                  <a:extLst>
                    <a:ext uri="{FF2B5EF4-FFF2-40B4-BE49-F238E27FC236}">
                      <a16:creationId xmlns:a16="http://schemas.microsoft.com/office/drawing/2014/main" id="{000C5F05-9BD4-4CFD-BBEF-EAF95CECB9F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37" name="Line 541">
                  <a:extLst>
                    <a:ext uri="{FF2B5EF4-FFF2-40B4-BE49-F238E27FC236}">
                      <a16:creationId xmlns:a16="http://schemas.microsoft.com/office/drawing/2014/main" id="{AF5C0947-C242-40C7-9E0E-13A57C2B00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8" name="Line 542">
                  <a:extLst>
                    <a:ext uri="{FF2B5EF4-FFF2-40B4-BE49-F238E27FC236}">
                      <a16:creationId xmlns:a16="http://schemas.microsoft.com/office/drawing/2014/main" id="{69D8BC4E-0781-41D0-A0E1-638C9101A1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39" name="Line 543">
                  <a:extLst>
                    <a:ext uri="{FF2B5EF4-FFF2-40B4-BE49-F238E27FC236}">
                      <a16:creationId xmlns:a16="http://schemas.microsoft.com/office/drawing/2014/main" id="{C4EB199E-380F-4320-B54E-11D2CA4FD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40" name="Line 544">
                  <a:extLst>
                    <a:ext uri="{FF2B5EF4-FFF2-40B4-BE49-F238E27FC236}">
                      <a16:creationId xmlns:a16="http://schemas.microsoft.com/office/drawing/2014/main" id="{0C1067A5-8CA8-4EFB-806D-610581AD82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41" name="Line 545">
                  <a:extLst>
                    <a:ext uri="{FF2B5EF4-FFF2-40B4-BE49-F238E27FC236}">
                      <a16:creationId xmlns:a16="http://schemas.microsoft.com/office/drawing/2014/main" id="{9971B2B7-0909-476B-A45B-E3DB343CA2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42" name="Group 2941">
                  <a:extLst>
                    <a:ext uri="{FF2B5EF4-FFF2-40B4-BE49-F238E27FC236}">
                      <a16:creationId xmlns:a16="http://schemas.microsoft.com/office/drawing/2014/main" id="{74A3F7C6-6EB6-4CBF-AA36-3921EBFD33F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943" name="Line 546">
                    <a:extLst>
                      <a:ext uri="{FF2B5EF4-FFF2-40B4-BE49-F238E27FC236}">
                        <a16:creationId xmlns:a16="http://schemas.microsoft.com/office/drawing/2014/main" id="{14D0A551-9381-41C7-BAAE-7586F43822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44" name="Line 547">
                    <a:extLst>
                      <a:ext uri="{FF2B5EF4-FFF2-40B4-BE49-F238E27FC236}">
                        <a16:creationId xmlns:a16="http://schemas.microsoft.com/office/drawing/2014/main" id="{B39FFA84-9DB0-4D0D-9EB3-90A637A7CD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45" name="Line 548">
                    <a:extLst>
                      <a:ext uri="{FF2B5EF4-FFF2-40B4-BE49-F238E27FC236}">
                        <a16:creationId xmlns:a16="http://schemas.microsoft.com/office/drawing/2014/main" id="{07EA5AAC-45A6-4623-A27B-04657B8DEB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46" name="Line 549">
                    <a:extLst>
                      <a:ext uri="{FF2B5EF4-FFF2-40B4-BE49-F238E27FC236}">
                        <a16:creationId xmlns:a16="http://schemas.microsoft.com/office/drawing/2014/main" id="{6B48453D-38A0-4676-8CC6-182372C025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20" name="Group 2919">
                <a:extLst>
                  <a:ext uri="{FF2B5EF4-FFF2-40B4-BE49-F238E27FC236}">
                    <a16:creationId xmlns:a16="http://schemas.microsoft.com/office/drawing/2014/main" id="{7078A4BC-604F-45C8-933F-2074593DB6A0}"/>
                  </a:ext>
                </a:extLst>
              </p:cNvPr>
              <p:cNvGrpSpPr/>
              <p:nvPr/>
            </p:nvGrpSpPr>
            <p:grpSpPr>
              <a:xfrm>
                <a:off x="4173008" y="1945568"/>
                <a:ext cx="264286" cy="258080"/>
                <a:chOff x="340137" y="2760312"/>
                <a:chExt cx="264286" cy="258080"/>
              </a:xfrm>
            </p:grpSpPr>
            <p:sp>
              <p:nvSpPr>
                <p:cNvPr id="2921" name="Rectangle 2920">
                  <a:extLst>
                    <a:ext uri="{FF2B5EF4-FFF2-40B4-BE49-F238E27FC236}">
                      <a16:creationId xmlns:a16="http://schemas.microsoft.com/office/drawing/2014/main" id="{79637677-84DF-4131-9AC9-F5D6E0280C1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22" name="Parallelogram 2921">
                  <a:extLst>
                    <a:ext uri="{FF2B5EF4-FFF2-40B4-BE49-F238E27FC236}">
                      <a16:creationId xmlns:a16="http://schemas.microsoft.com/office/drawing/2014/main" id="{D1C2CB2F-E2C2-415F-9B17-3552BB26E32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3" name="Parallelogram 2922">
                  <a:extLst>
                    <a:ext uri="{FF2B5EF4-FFF2-40B4-BE49-F238E27FC236}">
                      <a16:creationId xmlns:a16="http://schemas.microsoft.com/office/drawing/2014/main" id="{BC2459E5-F63D-44AA-9BF2-BF28FC122D5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4" name="Line 541">
                  <a:extLst>
                    <a:ext uri="{FF2B5EF4-FFF2-40B4-BE49-F238E27FC236}">
                      <a16:creationId xmlns:a16="http://schemas.microsoft.com/office/drawing/2014/main" id="{4A5E0A5E-A082-45E2-A08F-89D8CD9BC4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25" name="Line 542">
                  <a:extLst>
                    <a:ext uri="{FF2B5EF4-FFF2-40B4-BE49-F238E27FC236}">
                      <a16:creationId xmlns:a16="http://schemas.microsoft.com/office/drawing/2014/main" id="{BC90A31B-5E94-4E8B-AA5A-25A52D2FC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26" name="Line 543">
                  <a:extLst>
                    <a:ext uri="{FF2B5EF4-FFF2-40B4-BE49-F238E27FC236}">
                      <a16:creationId xmlns:a16="http://schemas.microsoft.com/office/drawing/2014/main" id="{7C81FE2A-4EEF-42CF-AD2D-BC61A76E87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27" name="Line 544">
                  <a:extLst>
                    <a:ext uri="{FF2B5EF4-FFF2-40B4-BE49-F238E27FC236}">
                      <a16:creationId xmlns:a16="http://schemas.microsoft.com/office/drawing/2014/main" id="{9950B8BF-D97D-4694-9631-B2A33DE27D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28" name="Line 545">
                  <a:extLst>
                    <a:ext uri="{FF2B5EF4-FFF2-40B4-BE49-F238E27FC236}">
                      <a16:creationId xmlns:a16="http://schemas.microsoft.com/office/drawing/2014/main" id="{DAB1B1E5-D9EB-4C2A-B4E6-64E22D732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29" name="Group 2928">
                  <a:extLst>
                    <a:ext uri="{FF2B5EF4-FFF2-40B4-BE49-F238E27FC236}">
                      <a16:creationId xmlns:a16="http://schemas.microsoft.com/office/drawing/2014/main" id="{AB6901B4-3118-4D69-B554-B6E897A72FB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2930" name="Line 546">
                    <a:extLst>
                      <a:ext uri="{FF2B5EF4-FFF2-40B4-BE49-F238E27FC236}">
                        <a16:creationId xmlns:a16="http://schemas.microsoft.com/office/drawing/2014/main" id="{3E5D69AF-5474-4853-93EC-59999EED4E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31" name="Line 547">
                    <a:extLst>
                      <a:ext uri="{FF2B5EF4-FFF2-40B4-BE49-F238E27FC236}">
                        <a16:creationId xmlns:a16="http://schemas.microsoft.com/office/drawing/2014/main" id="{82CBD28D-B35B-481B-9454-CD59151CF5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32" name="Line 548">
                    <a:extLst>
                      <a:ext uri="{FF2B5EF4-FFF2-40B4-BE49-F238E27FC236}">
                        <a16:creationId xmlns:a16="http://schemas.microsoft.com/office/drawing/2014/main" id="{C8B045D0-7D57-4E8E-9B80-A3C007F8D2D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33" name="Line 549">
                    <a:extLst>
                      <a:ext uri="{FF2B5EF4-FFF2-40B4-BE49-F238E27FC236}">
                        <a16:creationId xmlns:a16="http://schemas.microsoft.com/office/drawing/2014/main" id="{C55357CA-B697-4CDD-9E93-913CA5F849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857" name="Group 2856">
              <a:extLst>
                <a:ext uri="{FF2B5EF4-FFF2-40B4-BE49-F238E27FC236}">
                  <a16:creationId xmlns:a16="http://schemas.microsoft.com/office/drawing/2014/main" id="{86C44179-95F2-4B13-B9C3-498C19530161}"/>
                </a:ext>
              </a:extLst>
            </p:cNvPr>
            <p:cNvGrpSpPr/>
            <p:nvPr/>
          </p:nvGrpSpPr>
          <p:grpSpPr>
            <a:xfrm>
              <a:off x="6307771" y="1721539"/>
              <a:ext cx="264286" cy="258080"/>
              <a:chOff x="340137" y="2760312"/>
              <a:chExt cx="264286" cy="258080"/>
            </a:xfrm>
          </p:grpSpPr>
          <p:sp>
            <p:nvSpPr>
              <p:cNvPr id="2900" name="Rectangle 2899">
                <a:extLst>
                  <a:ext uri="{FF2B5EF4-FFF2-40B4-BE49-F238E27FC236}">
                    <a16:creationId xmlns:a16="http://schemas.microsoft.com/office/drawing/2014/main" id="{DEAD59E0-4560-43EA-94E0-45B306078F96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01" name="Parallelogram 2900">
                <a:extLst>
                  <a:ext uri="{FF2B5EF4-FFF2-40B4-BE49-F238E27FC236}">
                    <a16:creationId xmlns:a16="http://schemas.microsoft.com/office/drawing/2014/main" id="{3F196E94-B34D-432E-99D7-95F0051C93E2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2" name="Parallelogram 2901">
                <a:extLst>
                  <a:ext uri="{FF2B5EF4-FFF2-40B4-BE49-F238E27FC236}">
                    <a16:creationId xmlns:a16="http://schemas.microsoft.com/office/drawing/2014/main" id="{01758D72-B0B5-4EE0-B444-2AAA91F5E228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3" name="Line 541">
                <a:extLst>
                  <a:ext uri="{FF2B5EF4-FFF2-40B4-BE49-F238E27FC236}">
                    <a16:creationId xmlns:a16="http://schemas.microsoft.com/office/drawing/2014/main" id="{D619360B-B0F0-4CD1-919E-6F1FF9A50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4" name="Line 542">
                <a:extLst>
                  <a:ext uri="{FF2B5EF4-FFF2-40B4-BE49-F238E27FC236}">
                    <a16:creationId xmlns:a16="http://schemas.microsoft.com/office/drawing/2014/main" id="{A41BEEB0-4128-4572-8B35-5311DB37C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5" name="Line 543">
                <a:extLst>
                  <a:ext uri="{FF2B5EF4-FFF2-40B4-BE49-F238E27FC236}">
                    <a16:creationId xmlns:a16="http://schemas.microsoft.com/office/drawing/2014/main" id="{DABF3831-7D41-4169-A85C-D87FFDA845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6" name="Line 544">
                <a:extLst>
                  <a:ext uri="{FF2B5EF4-FFF2-40B4-BE49-F238E27FC236}">
                    <a16:creationId xmlns:a16="http://schemas.microsoft.com/office/drawing/2014/main" id="{DFCC79ED-6189-419D-B646-F83E6CEE3E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7" name="Line 545">
                <a:extLst>
                  <a:ext uri="{FF2B5EF4-FFF2-40B4-BE49-F238E27FC236}">
                    <a16:creationId xmlns:a16="http://schemas.microsoft.com/office/drawing/2014/main" id="{48D0CAC0-D8C0-4E9A-A0D5-F4B883032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08" name="Group 2907">
                <a:extLst>
                  <a:ext uri="{FF2B5EF4-FFF2-40B4-BE49-F238E27FC236}">
                    <a16:creationId xmlns:a16="http://schemas.microsoft.com/office/drawing/2014/main" id="{AC7E5F60-2DB7-428E-A5F1-A7D52F9EBDBF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909" name="Line 546">
                  <a:extLst>
                    <a:ext uri="{FF2B5EF4-FFF2-40B4-BE49-F238E27FC236}">
                      <a16:creationId xmlns:a16="http://schemas.microsoft.com/office/drawing/2014/main" id="{96B32EF4-23FB-4263-BD18-D47E79449E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10" name="Line 547">
                  <a:extLst>
                    <a:ext uri="{FF2B5EF4-FFF2-40B4-BE49-F238E27FC236}">
                      <a16:creationId xmlns:a16="http://schemas.microsoft.com/office/drawing/2014/main" id="{58E142BB-F6FB-4CEB-834C-F33AEDF652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11" name="Line 548">
                  <a:extLst>
                    <a:ext uri="{FF2B5EF4-FFF2-40B4-BE49-F238E27FC236}">
                      <a16:creationId xmlns:a16="http://schemas.microsoft.com/office/drawing/2014/main" id="{EEB1420C-04D3-4440-B4EE-DD7A2A563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12" name="Line 549">
                  <a:extLst>
                    <a:ext uri="{FF2B5EF4-FFF2-40B4-BE49-F238E27FC236}">
                      <a16:creationId xmlns:a16="http://schemas.microsoft.com/office/drawing/2014/main" id="{BC690130-60E0-4BEC-A9FF-AAE76CBDE6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8" name="Group 2857">
              <a:extLst>
                <a:ext uri="{FF2B5EF4-FFF2-40B4-BE49-F238E27FC236}">
                  <a16:creationId xmlns:a16="http://schemas.microsoft.com/office/drawing/2014/main" id="{72C53D67-F40E-45DB-9DC4-91E4C0A3B33B}"/>
                </a:ext>
              </a:extLst>
            </p:cNvPr>
            <p:cNvGrpSpPr/>
            <p:nvPr/>
          </p:nvGrpSpPr>
          <p:grpSpPr>
            <a:xfrm>
              <a:off x="6233752" y="1789908"/>
              <a:ext cx="264286" cy="258080"/>
              <a:chOff x="340137" y="2760312"/>
              <a:chExt cx="264286" cy="258080"/>
            </a:xfrm>
          </p:grpSpPr>
          <p:sp>
            <p:nvSpPr>
              <p:cNvPr id="2887" name="Rectangle 2886">
                <a:extLst>
                  <a:ext uri="{FF2B5EF4-FFF2-40B4-BE49-F238E27FC236}">
                    <a16:creationId xmlns:a16="http://schemas.microsoft.com/office/drawing/2014/main" id="{CAD20769-F8AB-4B31-A0AF-21364917B669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88" name="Parallelogram 2887">
                <a:extLst>
                  <a:ext uri="{FF2B5EF4-FFF2-40B4-BE49-F238E27FC236}">
                    <a16:creationId xmlns:a16="http://schemas.microsoft.com/office/drawing/2014/main" id="{325D26F9-AB2D-48FB-A0DE-FC0B5BC726D8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9" name="Parallelogram 2888">
                <a:extLst>
                  <a:ext uri="{FF2B5EF4-FFF2-40B4-BE49-F238E27FC236}">
                    <a16:creationId xmlns:a16="http://schemas.microsoft.com/office/drawing/2014/main" id="{5D91F369-4AF1-42C7-BB37-460E29BF6922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0" name="Line 541">
                <a:extLst>
                  <a:ext uri="{FF2B5EF4-FFF2-40B4-BE49-F238E27FC236}">
                    <a16:creationId xmlns:a16="http://schemas.microsoft.com/office/drawing/2014/main" id="{0C5A2FD7-342F-48DA-AC6B-38C9AF5F52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1" name="Line 542">
                <a:extLst>
                  <a:ext uri="{FF2B5EF4-FFF2-40B4-BE49-F238E27FC236}">
                    <a16:creationId xmlns:a16="http://schemas.microsoft.com/office/drawing/2014/main" id="{AE9B1F5F-9E46-41F1-9324-F2E6FEC54A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2" name="Line 543">
                <a:extLst>
                  <a:ext uri="{FF2B5EF4-FFF2-40B4-BE49-F238E27FC236}">
                    <a16:creationId xmlns:a16="http://schemas.microsoft.com/office/drawing/2014/main" id="{794079A1-AAD7-49E1-BB30-DB5FC435D6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3" name="Line 544">
                <a:extLst>
                  <a:ext uri="{FF2B5EF4-FFF2-40B4-BE49-F238E27FC236}">
                    <a16:creationId xmlns:a16="http://schemas.microsoft.com/office/drawing/2014/main" id="{F2B7E411-5CF7-4366-90EB-C2CE201E2C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4" name="Line 545">
                <a:extLst>
                  <a:ext uri="{FF2B5EF4-FFF2-40B4-BE49-F238E27FC236}">
                    <a16:creationId xmlns:a16="http://schemas.microsoft.com/office/drawing/2014/main" id="{8E589B17-8BF4-446D-B82B-A380E2B56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95" name="Group 2894">
                <a:extLst>
                  <a:ext uri="{FF2B5EF4-FFF2-40B4-BE49-F238E27FC236}">
                    <a16:creationId xmlns:a16="http://schemas.microsoft.com/office/drawing/2014/main" id="{683E0F21-F285-4797-8E64-D9D982040348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96" name="Line 546">
                  <a:extLst>
                    <a:ext uri="{FF2B5EF4-FFF2-40B4-BE49-F238E27FC236}">
                      <a16:creationId xmlns:a16="http://schemas.microsoft.com/office/drawing/2014/main" id="{3D11D410-DA39-4E5A-89C5-8EBD4CFD7D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97" name="Line 547">
                  <a:extLst>
                    <a:ext uri="{FF2B5EF4-FFF2-40B4-BE49-F238E27FC236}">
                      <a16:creationId xmlns:a16="http://schemas.microsoft.com/office/drawing/2014/main" id="{9FD0A298-8B22-496A-BFB2-D4E0F8FF0D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98" name="Line 548">
                  <a:extLst>
                    <a:ext uri="{FF2B5EF4-FFF2-40B4-BE49-F238E27FC236}">
                      <a16:creationId xmlns:a16="http://schemas.microsoft.com/office/drawing/2014/main" id="{15134ADC-25AC-418E-9BF0-1AD76EA3AC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99" name="Line 549">
                  <a:extLst>
                    <a:ext uri="{FF2B5EF4-FFF2-40B4-BE49-F238E27FC236}">
                      <a16:creationId xmlns:a16="http://schemas.microsoft.com/office/drawing/2014/main" id="{A148E88D-CD73-4560-AA79-F2F0DCD158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59" name="Group 2858">
              <a:extLst>
                <a:ext uri="{FF2B5EF4-FFF2-40B4-BE49-F238E27FC236}">
                  <a16:creationId xmlns:a16="http://schemas.microsoft.com/office/drawing/2014/main" id="{740DE8DB-0DFA-4C2F-B048-9722CB7D1604}"/>
                </a:ext>
              </a:extLst>
            </p:cNvPr>
            <p:cNvGrpSpPr/>
            <p:nvPr/>
          </p:nvGrpSpPr>
          <p:grpSpPr>
            <a:xfrm>
              <a:off x="6165412" y="1857762"/>
              <a:ext cx="264286" cy="258080"/>
              <a:chOff x="340137" y="2760312"/>
              <a:chExt cx="264286" cy="258080"/>
            </a:xfrm>
          </p:grpSpPr>
          <p:sp>
            <p:nvSpPr>
              <p:cNvPr id="2874" name="Rectangle 2873">
                <a:extLst>
                  <a:ext uri="{FF2B5EF4-FFF2-40B4-BE49-F238E27FC236}">
                    <a16:creationId xmlns:a16="http://schemas.microsoft.com/office/drawing/2014/main" id="{8D63E8F2-2923-4B03-A3BF-232C3F38D1A3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75" name="Parallelogram 2874">
                <a:extLst>
                  <a:ext uri="{FF2B5EF4-FFF2-40B4-BE49-F238E27FC236}">
                    <a16:creationId xmlns:a16="http://schemas.microsoft.com/office/drawing/2014/main" id="{E9F4362D-9E2D-42FC-810F-BCA7988C00C3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6" name="Parallelogram 2875">
                <a:extLst>
                  <a:ext uri="{FF2B5EF4-FFF2-40B4-BE49-F238E27FC236}">
                    <a16:creationId xmlns:a16="http://schemas.microsoft.com/office/drawing/2014/main" id="{76CBADF8-9FEF-42AD-A50C-08087BC95F79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7" name="Line 541">
                <a:extLst>
                  <a:ext uri="{FF2B5EF4-FFF2-40B4-BE49-F238E27FC236}">
                    <a16:creationId xmlns:a16="http://schemas.microsoft.com/office/drawing/2014/main" id="{C9054E7D-46C1-442A-B05C-CF54959647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" name="Line 542">
                <a:extLst>
                  <a:ext uri="{FF2B5EF4-FFF2-40B4-BE49-F238E27FC236}">
                    <a16:creationId xmlns:a16="http://schemas.microsoft.com/office/drawing/2014/main" id="{8EF25F47-5F2E-4438-A1E3-344075BE0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9" name="Line 543">
                <a:extLst>
                  <a:ext uri="{FF2B5EF4-FFF2-40B4-BE49-F238E27FC236}">
                    <a16:creationId xmlns:a16="http://schemas.microsoft.com/office/drawing/2014/main" id="{EE5939CC-ED6A-4A0E-8603-5A88C075C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0" name="Line 544">
                <a:extLst>
                  <a:ext uri="{FF2B5EF4-FFF2-40B4-BE49-F238E27FC236}">
                    <a16:creationId xmlns:a16="http://schemas.microsoft.com/office/drawing/2014/main" id="{5ED7D1F8-63BA-487B-B9AB-389D18B776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1" name="Line 545">
                <a:extLst>
                  <a:ext uri="{FF2B5EF4-FFF2-40B4-BE49-F238E27FC236}">
                    <a16:creationId xmlns:a16="http://schemas.microsoft.com/office/drawing/2014/main" id="{01030012-9D13-41EE-B9FF-DFC012F8D0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82" name="Group 2881">
                <a:extLst>
                  <a:ext uri="{FF2B5EF4-FFF2-40B4-BE49-F238E27FC236}">
                    <a16:creationId xmlns:a16="http://schemas.microsoft.com/office/drawing/2014/main" id="{1B575776-0E02-4D3D-A2D9-3CB81DB010A0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83" name="Line 546">
                  <a:extLst>
                    <a:ext uri="{FF2B5EF4-FFF2-40B4-BE49-F238E27FC236}">
                      <a16:creationId xmlns:a16="http://schemas.microsoft.com/office/drawing/2014/main" id="{551BE484-1AAE-4261-957C-4BC4CE6242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4" name="Line 547">
                  <a:extLst>
                    <a:ext uri="{FF2B5EF4-FFF2-40B4-BE49-F238E27FC236}">
                      <a16:creationId xmlns:a16="http://schemas.microsoft.com/office/drawing/2014/main" id="{6B18BC23-EAC1-446D-89C6-4CCD7D5DB5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5" name="Line 548">
                  <a:extLst>
                    <a:ext uri="{FF2B5EF4-FFF2-40B4-BE49-F238E27FC236}">
                      <a16:creationId xmlns:a16="http://schemas.microsoft.com/office/drawing/2014/main" id="{7C74D226-7F6D-48CB-8C11-561A84471B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6" name="Line 549">
                  <a:extLst>
                    <a:ext uri="{FF2B5EF4-FFF2-40B4-BE49-F238E27FC236}">
                      <a16:creationId xmlns:a16="http://schemas.microsoft.com/office/drawing/2014/main" id="{F902E697-E26D-40C8-A110-A5DB21626F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60" name="Group 2859">
              <a:extLst>
                <a:ext uri="{FF2B5EF4-FFF2-40B4-BE49-F238E27FC236}">
                  <a16:creationId xmlns:a16="http://schemas.microsoft.com/office/drawing/2014/main" id="{2DCE202F-264D-46AE-8D29-3C3E533E4BC5}"/>
                </a:ext>
              </a:extLst>
            </p:cNvPr>
            <p:cNvGrpSpPr/>
            <p:nvPr/>
          </p:nvGrpSpPr>
          <p:grpSpPr>
            <a:xfrm>
              <a:off x="6096568" y="1923761"/>
              <a:ext cx="264286" cy="258080"/>
              <a:chOff x="340137" y="2760312"/>
              <a:chExt cx="264286" cy="258080"/>
            </a:xfrm>
          </p:grpSpPr>
          <p:sp>
            <p:nvSpPr>
              <p:cNvPr id="2861" name="Rectangle 2860">
                <a:extLst>
                  <a:ext uri="{FF2B5EF4-FFF2-40B4-BE49-F238E27FC236}">
                    <a16:creationId xmlns:a16="http://schemas.microsoft.com/office/drawing/2014/main" id="{3FA6F3A3-5842-4806-A798-19EB97253A19}"/>
                  </a:ext>
                </a:extLst>
              </p:cNvPr>
              <p:cNvSpPr/>
              <p:nvPr/>
            </p:nvSpPr>
            <p:spPr>
              <a:xfrm>
                <a:off x="353248" y="2842341"/>
                <a:ext cx="164262" cy="16124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62" name="Parallelogram 2861">
                <a:extLst>
                  <a:ext uri="{FF2B5EF4-FFF2-40B4-BE49-F238E27FC236}">
                    <a16:creationId xmlns:a16="http://schemas.microsoft.com/office/drawing/2014/main" id="{8D937D3F-28F7-42C6-A2CC-A2076CF4DE1C}"/>
                  </a:ext>
                </a:extLst>
              </p:cNvPr>
              <p:cNvSpPr/>
              <p:nvPr/>
            </p:nvSpPr>
            <p:spPr>
              <a:xfrm rot="5400000" flipH="1">
                <a:off x="445074" y="2848233"/>
                <a:ext cx="237744" cy="66214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3" name="Parallelogram 2862">
                <a:extLst>
                  <a:ext uri="{FF2B5EF4-FFF2-40B4-BE49-F238E27FC236}">
                    <a16:creationId xmlns:a16="http://schemas.microsoft.com/office/drawing/2014/main" id="{19FFA307-1482-4F1B-B72A-8F015B7FADA6}"/>
                  </a:ext>
                </a:extLst>
              </p:cNvPr>
              <p:cNvSpPr/>
              <p:nvPr/>
            </p:nvSpPr>
            <p:spPr>
              <a:xfrm>
                <a:off x="352089" y="2760312"/>
                <a:ext cx="237239" cy="82221"/>
              </a:xfrm>
              <a:prstGeom prst="parallelogram">
                <a:avLst>
                  <a:gd name="adj" fmla="val 91438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4" name="Line 541">
                <a:extLst>
                  <a:ext uri="{FF2B5EF4-FFF2-40B4-BE49-F238E27FC236}">
                    <a16:creationId xmlns:a16="http://schemas.microsoft.com/office/drawing/2014/main" id="{0AFC824A-9F8C-4BEA-8AC1-5829E9B3A3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46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5" name="Line 542">
                <a:extLst>
                  <a:ext uri="{FF2B5EF4-FFF2-40B4-BE49-F238E27FC236}">
                    <a16:creationId xmlns:a16="http://schemas.microsoft.com/office/drawing/2014/main" id="{B242CCE7-ED36-404E-A98F-2A58D115D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1271" y="2936285"/>
                <a:ext cx="73152" cy="73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6" name="Line 543">
                <a:extLst>
                  <a:ext uri="{FF2B5EF4-FFF2-40B4-BE49-F238E27FC236}">
                    <a16:creationId xmlns:a16="http://schemas.microsoft.com/office/drawing/2014/main" id="{B17769B4-E4EF-4764-BBAE-826F247BF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137" y="3009030"/>
                <a:ext cx="18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7" name="Line 544">
                <a:extLst>
                  <a:ext uri="{FF2B5EF4-FFF2-40B4-BE49-F238E27FC236}">
                    <a16:creationId xmlns:a16="http://schemas.microsoft.com/office/drawing/2014/main" id="{6B4344B9-0AC0-4B3F-9F78-4CBB77C96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682" y="2835512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" name="Line 545">
                <a:extLst>
                  <a:ext uri="{FF2B5EF4-FFF2-40B4-BE49-F238E27FC236}">
                    <a16:creationId xmlns:a16="http://schemas.microsoft.com/office/drawing/2014/main" id="{84E10942-D5D5-4EB1-9422-0AF6F30C7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500" y="2760740"/>
                <a:ext cx="0" cy="1828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69" name="Group 2868">
                <a:extLst>
                  <a:ext uri="{FF2B5EF4-FFF2-40B4-BE49-F238E27FC236}">
                    <a16:creationId xmlns:a16="http://schemas.microsoft.com/office/drawing/2014/main" id="{DDB01FE4-A3DE-4DF5-85E4-95FCA5BCB887}"/>
                  </a:ext>
                </a:extLst>
              </p:cNvPr>
              <p:cNvGrpSpPr/>
              <p:nvPr/>
            </p:nvGrpSpPr>
            <p:grpSpPr>
              <a:xfrm>
                <a:off x="340137" y="2762758"/>
                <a:ext cx="257137" cy="75083"/>
                <a:chOff x="347472" y="2760313"/>
                <a:chExt cx="257137" cy="75083"/>
              </a:xfrm>
            </p:grpSpPr>
            <p:sp>
              <p:nvSpPr>
                <p:cNvPr id="2870" name="Line 546">
                  <a:extLst>
                    <a:ext uri="{FF2B5EF4-FFF2-40B4-BE49-F238E27FC236}">
                      <a16:creationId xmlns:a16="http://schemas.microsoft.com/office/drawing/2014/main" id="{72F186FF-5AEA-45CE-841D-A9E4605211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8266" y="2760345"/>
                  <a:ext cx="76343" cy="75051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1" name="Line 547">
                  <a:extLst>
                    <a:ext uri="{FF2B5EF4-FFF2-40B4-BE49-F238E27FC236}">
                      <a16:creationId xmlns:a16="http://schemas.microsoft.com/office/drawing/2014/main" id="{8E22663F-97B9-4F9B-AD2F-156908E192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7472" y="283464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" name="Line 548">
                  <a:extLst>
                    <a:ext uri="{FF2B5EF4-FFF2-40B4-BE49-F238E27FC236}">
                      <a16:creationId xmlns:a16="http://schemas.microsoft.com/office/drawing/2014/main" id="{CB24CEAD-E711-4C68-AF9D-206D4424A8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1602" y="2760313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3" name="Line 549">
                  <a:extLst>
                    <a:ext uri="{FF2B5EF4-FFF2-40B4-BE49-F238E27FC236}">
                      <a16:creationId xmlns:a16="http://schemas.microsoft.com/office/drawing/2014/main" id="{A26092B9-1551-4001-BF1E-5B6B6E84FA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510" y="2760461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>
                      <a:alpha val="97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203" name="Group 3202">
            <a:extLst>
              <a:ext uri="{FF2B5EF4-FFF2-40B4-BE49-F238E27FC236}">
                <a16:creationId xmlns:a16="http://schemas.microsoft.com/office/drawing/2014/main" id="{DD70ECBA-A01D-45C8-95F4-0D2533DFE564}"/>
              </a:ext>
            </a:extLst>
          </p:cNvPr>
          <p:cNvGrpSpPr/>
          <p:nvPr/>
        </p:nvGrpSpPr>
        <p:grpSpPr>
          <a:xfrm>
            <a:off x="7426303" y="2252556"/>
            <a:ext cx="1514576" cy="625122"/>
            <a:chOff x="6881872" y="1819807"/>
            <a:chExt cx="1514576" cy="625122"/>
          </a:xfrm>
        </p:grpSpPr>
        <p:grpSp>
          <p:nvGrpSpPr>
            <p:cNvPr id="3204" name="Group 3203">
              <a:extLst>
                <a:ext uri="{FF2B5EF4-FFF2-40B4-BE49-F238E27FC236}">
                  <a16:creationId xmlns:a16="http://schemas.microsoft.com/office/drawing/2014/main" id="{049F9266-42F8-46F5-902B-5BF99EA3C24F}"/>
                </a:ext>
              </a:extLst>
            </p:cNvPr>
            <p:cNvGrpSpPr/>
            <p:nvPr/>
          </p:nvGrpSpPr>
          <p:grpSpPr>
            <a:xfrm>
              <a:off x="7099019" y="1819807"/>
              <a:ext cx="766475" cy="404408"/>
              <a:chOff x="2526156" y="1812515"/>
              <a:chExt cx="766475" cy="404408"/>
            </a:xfrm>
          </p:grpSpPr>
          <p:grpSp>
            <p:nvGrpSpPr>
              <p:cNvPr id="3586" name="Group 3585">
                <a:extLst>
                  <a:ext uri="{FF2B5EF4-FFF2-40B4-BE49-F238E27FC236}">
                    <a16:creationId xmlns:a16="http://schemas.microsoft.com/office/drawing/2014/main" id="{586A9A35-8327-43AA-834C-38E8B978A5D2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3699" name="Rectangle 3698">
                  <a:extLst>
                    <a:ext uri="{FF2B5EF4-FFF2-40B4-BE49-F238E27FC236}">
                      <a16:creationId xmlns:a16="http://schemas.microsoft.com/office/drawing/2014/main" id="{7A8F4418-7373-4523-971A-6FA56D6C7F5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00" name="Parallelogram 3699">
                  <a:extLst>
                    <a:ext uri="{FF2B5EF4-FFF2-40B4-BE49-F238E27FC236}">
                      <a16:creationId xmlns:a16="http://schemas.microsoft.com/office/drawing/2014/main" id="{F5E1FB22-3059-44C6-9E5A-FA60E5212AF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01" name="Parallelogram 3700">
                  <a:extLst>
                    <a:ext uri="{FF2B5EF4-FFF2-40B4-BE49-F238E27FC236}">
                      <a16:creationId xmlns:a16="http://schemas.microsoft.com/office/drawing/2014/main" id="{994F44F6-7F49-410A-8214-7750328D5F7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02" name="Line 541">
                  <a:extLst>
                    <a:ext uri="{FF2B5EF4-FFF2-40B4-BE49-F238E27FC236}">
                      <a16:creationId xmlns:a16="http://schemas.microsoft.com/office/drawing/2014/main" id="{390A8EC0-35E4-4359-98A6-DDBB397F3B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3" name="Line 542">
                  <a:extLst>
                    <a:ext uri="{FF2B5EF4-FFF2-40B4-BE49-F238E27FC236}">
                      <a16:creationId xmlns:a16="http://schemas.microsoft.com/office/drawing/2014/main" id="{EE38F831-6E39-4A37-9260-8E9E2801B3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4" name="Line 543">
                  <a:extLst>
                    <a:ext uri="{FF2B5EF4-FFF2-40B4-BE49-F238E27FC236}">
                      <a16:creationId xmlns:a16="http://schemas.microsoft.com/office/drawing/2014/main" id="{10A883F2-3AFC-490B-B25C-622D252D19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5" name="Line 544">
                  <a:extLst>
                    <a:ext uri="{FF2B5EF4-FFF2-40B4-BE49-F238E27FC236}">
                      <a16:creationId xmlns:a16="http://schemas.microsoft.com/office/drawing/2014/main" id="{A8618AEF-9FDA-4E5F-98CD-E9C395DA9A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06" name="Line 545">
                  <a:extLst>
                    <a:ext uri="{FF2B5EF4-FFF2-40B4-BE49-F238E27FC236}">
                      <a16:creationId xmlns:a16="http://schemas.microsoft.com/office/drawing/2014/main" id="{44860813-B4FC-451A-B3C0-EEDE6101D6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07" name="Group 3706">
                  <a:extLst>
                    <a:ext uri="{FF2B5EF4-FFF2-40B4-BE49-F238E27FC236}">
                      <a16:creationId xmlns:a16="http://schemas.microsoft.com/office/drawing/2014/main" id="{7622E33E-11A9-4B9D-8BB0-CB620852A4B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708" name="Line 546">
                    <a:extLst>
                      <a:ext uri="{FF2B5EF4-FFF2-40B4-BE49-F238E27FC236}">
                        <a16:creationId xmlns:a16="http://schemas.microsoft.com/office/drawing/2014/main" id="{40CA4549-E6E2-4840-98E8-21001416F6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09" name="Line 547">
                    <a:extLst>
                      <a:ext uri="{FF2B5EF4-FFF2-40B4-BE49-F238E27FC236}">
                        <a16:creationId xmlns:a16="http://schemas.microsoft.com/office/drawing/2014/main" id="{9C25303D-D1DB-4BDD-817F-7F86EF7511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10" name="Line 548">
                    <a:extLst>
                      <a:ext uri="{FF2B5EF4-FFF2-40B4-BE49-F238E27FC236}">
                        <a16:creationId xmlns:a16="http://schemas.microsoft.com/office/drawing/2014/main" id="{4C380F84-2CD9-4B84-BF21-97BDC1AB211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11" name="Line 549">
                    <a:extLst>
                      <a:ext uri="{FF2B5EF4-FFF2-40B4-BE49-F238E27FC236}">
                        <a16:creationId xmlns:a16="http://schemas.microsoft.com/office/drawing/2014/main" id="{69F62A28-4E98-4627-B7A7-D95FA43DB6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87" name="Group 3586">
                <a:extLst>
                  <a:ext uri="{FF2B5EF4-FFF2-40B4-BE49-F238E27FC236}">
                    <a16:creationId xmlns:a16="http://schemas.microsoft.com/office/drawing/2014/main" id="{0553B304-38E0-4A09-9E95-E7A9BD4A0892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3686" name="Rectangle 3685">
                  <a:extLst>
                    <a:ext uri="{FF2B5EF4-FFF2-40B4-BE49-F238E27FC236}">
                      <a16:creationId xmlns:a16="http://schemas.microsoft.com/office/drawing/2014/main" id="{844C959B-EE6A-4CB7-8B5C-59EE96DB96B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87" name="Parallelogram 3686">
                  <a:extLst>
                    <a:ext uri="{FF2B5EF4-FFF2-40B4-BE49-F238E27FC236}">
                      <a16:creationId xmlns:a16="http://schemas.microsoft.com/office/drawing/2014/main" id="{B006E546-2F8D-4529-8C6B-7605C23A074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8" name="Parallelogram 3687">
                  <a:extLst>
                    <a:ext uri="{FF2B5EF4-FFF2-40B4-BE49-F238E27FC236}">
                      <a16:creationId xmlns:a16="http://schemas.microsoft.com/office/drawing/2014/main" id="{BE8E3EEA-DD8D-4DAE-B9D7-E64B1D7E9EB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9" name="Line 541">
                  <a:extLst>
                    <a:ext uri="{FF2B5EF4-FFF2-40B4-BE49-F238E27FC236}">
                      <a16:creationId xmlns:a16="http://schemas.microsoft.com/office/drawing/2014/main" id="{5008A864-C36B-4F76-8801-B697342DC7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0" name="Line 542">
                  <a:extLst>
                    <a:ext uri="{FF2B5EF4-FFF2-40B4-BE49-F238E27FC236}">
                      <a16:creationId xmlns:a16="http://schemas.microsoft.com/office/drawing/2014/main" id="{9F711B1B-EEB6-4053-8E3E-42DFE4CF94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1" name="Line 543">
                  <a:extLst>
                    <a:ext uri="{FF2B5EF4-FFF2-40B4-BE49-F238E27FC236}">
                      <a16:creationId xmlns:a16="http://schemas.microsoft.com/office/drawing/2014/main" id="{116EE614-ABF2-4969-8B0D-1041BAB635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2" name="Line 544">
                  <a:extLst>
                    <a:ext uri="{FF2B5EF4-FFF2-40B4-BE49-F238E27FC236}">
                      <a16:creationId xmlns:a16="http://schemas.microsoft.com/office/drawing/2014/main" id="{68DDB060-8216-4291-8EB2-342E5421CF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3" name="Line 545">
                  <a:extLst>
                    <a:ext uri="{FF2B5EF4-FFF2-40B4-BE49-F238E27FC236}">
                      <a16:creationId xmlns:a16="http://schemas.microsoft.com/office/drawing/2014/main" id="{2DE409E9-EA74-43AF-B0F3-B678299250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94" name="Group 3693">
                  <a:extLst>
                    <a:ext uri="{FF2B5EF4-FFF2-40B4-BE49-F238E27FC236}">
                      <a16:creationId xmlns:a16="http://schemas.microsoft.com/office/drawing/2014/main" id="{5953DD25-F1CE-49D4-B6B9-8A0DAE4E348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95" name="Line 546">
                    <a:extLst>
                      <a:ext uri="{FF2B5EF4-FFF2-40B4-BE49-F238E27FC236}">
                        <a16:creationId xmlns:a16="http://schemas.microsoft.com/office/drawing/2014/main" id="{5F5CBFE9-8D7F-486B-9543-C8A135CEAE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6" name="Line 547">
                    <a:extLst>
                      <a:ext uri="{FF2B5EF4-FFF2-40B4-BE49-F238E27FC236}">
                        <a16:creationId xmlns:a16="http://schemas.microsoft.com/office/drawing/2014/main" id="{EFF6F2A8-015A-474E-BF97-EAB09CCA76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7" name="Line 548">
                    <a:extLst>
                      <a:ext uri="{FF2B5EF4-FFF2-40B4-BE49-F238E27FC236}">
                        <a16:creationId xmlns:a16="http://schemas.microsoft.com/office/drawing/2014/main" id="{52E4D408-9BDE-4536-BF6A-9BAEDDDFB4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8" name="Line 549">
                    <a:extLst>
                      <a:ext uri="{FF2B5EF4-FFF2-40B4-BE49-F238E27FC236}">
                        <a16:creationId xmlns:a16="http://schemas.microsoft.com/office/drawing/2014/main" id="{DB3888D5-C6E8-48A0-9E37-7F8942B91E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88" name="Group 3587">
                <a:extLst>
                  <a:ext uri="{FF2B5EF4-FFF2-40B4-BE49-F238E27FC236}">
                    <a16:creationId xmlns:a16="http://schemas.microsoft.com/office/drawing/2014/main" id="{9431D844-6AFA-4258-9423-841E249B0B9D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3673" name="Rectangle 3672">
                  <a:extLst>
                    <a:ext uri="{FF2B5EF4-FFF2-40B4-BE49-F238E27FC236}">
                      <a16:creationId xmlns:a16="http://schemas.microsoft.com/office/drawing/2014/main" id="{B161C3A2-0CEE-4678-A35B-B5EF7C3A1B6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74" name="Parallelogram 3673">
                  <a:extLst>
                    <a:ext uri="{FF2B5EF4-FFF2-40B4-BE49-F238E27FC236}">
                      <a16:creationId xmlns:a16="http://schemas.microsoft.com/office/drawing/2014/main" id="{649DF998-04EE-41D3-A926-5E04C82F46C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75" name="Parallelogram 3674">
                  <a:extLst>
                    <a:ext uri="{FF2B5EF4-FFF2-40B4-BE49-F238E27FC236}">
                      <a16:creationId xmlns:a16="http://schemas.microsoft.com/office/drawing/2014/main" id="{F3B096B3-B58F-4236-8019-4C60A4E48FC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76" name="Line 541">
                  <a:extLst>
                    <a:ext uri="{FF2B5EF4-FFF2-40B4-BE49-F238E27FC236}">
                      <a16:creationId xmlns:a16="http://schemas.microsoft.com/office/drawing/2014/main" id="{C3FAC9F7-8364-4054-B8E6-7348A0FC5E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77" name="Line 542">
                  <a:extLst>
                    <a:ext uri="{FF2B5EF4-FFF2-40B4-BE49-F238E27FC236}">
                      <a16:creationId xmlns:a16="http://schemas.microsoft.com/office/drawing/2014/main" id="{5060D1FE-F1E0-4803-A318-4F056D4EA2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78" name="Line 543">
                  <a:extLst>
                    <a:ext uri="{FF2B5EF4-FFF2-40B4-BE49-F238E27FC236}">
                      <a16:creationId xmlns:a16="http://schemas.microsoft.com/office/drawing/2014/main" id="{D485EDF7-EFE3-4761-B04D-07067D16D2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79" name="Line 544">
                  <a:extLst>
                    <a:ext uri="{FF2B5EF4-FFF2-40B4-BE49-F238E27FC236}">
                      <a16:creationId xmlns:a16="http://schemas.microsoft.com/office/drawing/2014/main" id="{109F889C-5574-4822-91AC-E3FF29C2DB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0" name="Line 545">
                  <a:extLst>
                    <a:ext uri="{FF2B5EF4-FFF2-40B4-BE49-F238E27FC236}">
                      <a16:creationId xmlns:a16="http://schemas.microsoft.com/office/drawing/2014/main" id="{730B6FED-CC41-48C1-B02E-254BE3055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81" name="Group 3680">
                  <a:extLst>
                    <a:ext uri="{FF2B5EF4-FFF2-40B4-BE49-F238E27FC236}">
                      <a16:creationId xmlns:a16="http://schemas.microsoft.com/office/drawing/2014/main" id="{BC2A2C24-143A-4878-9675-99B91DE16EB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82" name="Line 546">
                    <a:extLst>
                      <a:ext uri="{FF2B5EF4-FFF2-40B4-BE49-F238E27FC236}">
                        <a16:creationId xmlns:a16="http://schemas.microsoft.com/office/drawing/2014/main" id="{4AD7CA5F-5702-43D2-9AEA-0CCEE6FD7E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83" name="Line 547">
                    <a:extLst>
                      <a:ext uri="{FF2B5EF4-FFF2-40B4-BE49-F238E27FC236}">
                        <a16:creationId xmlns:a16="http://schemas.microsoft.com/office/drawing/2014/main" id="{992005AF-E5DB-4D75-BF0C-3CC6CE8E4AC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84" name="Line 548">
                    <a:extLst>
                      <a:ext uri="{FF2B5EF4-FFF2-40B4-BE49-F238E27FC236}">
                        <a16:creationId xmlns:a16="http://schemas.microsoft.com/office/drawing/2014/main" id="{7854F4B0-9F3D-443B-9094-EF3AAC0C531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85" name="Line 549">
                    <a:extLst>
                      <a:ext uri="{FF2B5EF4-FFF2-40B4-BE49-F238E27FC236}">
                        <a16:creationId xmlns:a16="http://schemas.microsoft.com/office/drawing/2014/main" id="{DCED39DE-D424-4975-9609-D37F58BE79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89" name="Group 3588">
                <a:extLst>
                  <a:ext uri="{FF2B5EF4-FFF2-40B4-BE49-F238E27FC236}">
                    <a16:creationId xmlns:a16="http://schemas.microsoft.com/office/drawing/2014/main" id="{6B316F3B-4781-43C0-AA2E-416E3EF3E1E9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3660" name="Rectangle 3659">
                  <a:extLst>
                    <a:ext uri="{FF2B5EF4-FFF2-40B4-BE49-F238E27FC236}">
                      <a16:creationId xmlns:a16="http://schemas.microsoft.com/office/drawing/2014/main" id="{0910F256-411C-41B8-BA27-A2ECDE2ECA4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61" name="Parallelogram 3660">
                  <a:extLst>
                    <a:ext uri="{FF2B5EF4-FFF2-40B4-BE49-F238E27FC236}">
                      <a16:creationId xmlns:a16="http://schemas.microsoft.com/office/drawing/2014/main" id="{7C8A87AC-C126-4845-9140-BF2ED5679B3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2" name="Parallelogram 3661">
                  <a:extLst>
                    <a:ext uri="{FF2B5EF4-FFF2-40B4-BE49-F238E27FC236}">
                      <a16:creationId xmlns:a16="http://schemas.microsoft.com/office/drawing/2014/main" id="{599DF96E-629F-4DB0-8CB2-6BD011C3FA1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3" name="Line 541">
                  <a:extLst>
                    <a:ext uri="{FF2B5EF4-FFF2-40B4-BE49-F238E27FC236}">
                      <a16:creationId xmlns:a16="http://schemas.microsoft.com/office/drawing/2014/main" id="{9358EB6D-7096-4060-BB16-1F6A4DB503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4" name="Line 542">
                  <a:extLst>
                    <a:ext uri="{FF2B5EF4-FFF2-40B4-BE49-F238E27FC236}">
                      <a16:creationId xmlns:a16="http://schemas.microsoft.com/office/drawing/2014/main" id="{3E96A3B7-4850-4D97-AA23-A015C43B97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5" name="Line 543">
                  <a:extLst>
                    <a:ext uri="{FF2B5EF4-FFF2-40B4-BE49-F238E27FC236}">
                      <a16:creationId xmlns:a16="http://schemas.microsoft.com/office/drawing/2014/main" id="{ED515351-33C8-480B-9006-C53119CAE6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6" name="Line 544">
                  <a:extLst>
                    <a:ext uri="{FF2B5EF4-FFF2-40B4-BE49-F238E27FC236}">
                      <a16:creationId xmlns:a16="http://schemas.microsoft.com/office/drawing/2014/main" id="{0495C4D7-8405-4E5B-99C6-54FB6CCD13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67" name="Line 545">
                  <a:extLst>
                    <a:ext uri="{FF2B5EF4-FFF2-40B4-BE49-F238E27FC236}">
                      <a16:creationId xmlns:a16="http://schemas.microsoft.com/office/drawing/2014/main" id="{AD0A1DF7-8EB9-4255-8170-8A67759382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68" name="Group 3667">
                  <a:extLst>
                    <a:ext uri="{FF2B5EF4-FFF2-40B4-BE49-F238E27FC236}">
                      <a16:creationId xmlns:a16="http://schemas.microsoft.com/office/drawing/2014/main" id="{B7928016-D9C6-47EF-BC05-CCF04BA8A62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69" name="Line 546">
                    <a:extLst>
                      <a:ext uri="{FF2B5EF4-FFF2-40B4-BE49-F238E27FC236}">
                        <a16:creationId xmlns:a16="http://schemas.microsoft.com/office/drawing/2014/main" id="{DF25E656-F6CC-4524-8A23-BBD0108E88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70" name="Line 547">
                    <a:extLst>
                      <a:ext uri="{FF2B5EF4-FFF2-40B4-BE49-F238E27FC236}">
                        <a16:creationId xmlns:a16="http://schemas.microsoft.com/office/drawing/2014/main" id="{A5408C34-BE5D-47DF-8DA1-60BD1AFB77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71" name="Line 548">
                    <a:extLst>
                      <a:ext uri="{FF2B5EF4-FFF2-40B4-BE49-F238E27FC236}">
                        <a16:creationId xmlns:a16="http://schemas.microsoft.com/office/drawing/2014/main" id="{3DA7CAB6-2698-4B9D-A4BE-F4790BB5B9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72" name="Line 549">
                    <a:extLst>
                      <a:ext uri="{FF2B5EF4-FFF2-40B4-BE49-F238E27FC236}">
                        <a16:creationId xmlns:a16="http://schemas.microsoft.com/office/drawing/2014/main" id="{0F36EC8B-9E67-4E5D-820F-64C3496A62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0" name="Group 3589">
                <a:extLst>
                  <a:ext uri="{FF2B5EF4-FFF2-40B4-BE49-F238E27FC236}">
                    <a16:creationId xmlns:a16="http://schemas.microsoft.com/office/drawing/2014/main" id="{D3E565E0-9EA0-432C-81B4-73ACE98DEA5F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647" name="Rectangle 3646">
                  <a:extLst>
                    <a:ext uri="{FF2B5EF4-FFF2-40B4-BE49-F238E27FC236}">
                      <a16:creationId xmlns:a16="http://schemas.microsoft.com/office/drawing/2014/main" id="{77BF6EB7-38EF-4BCD-931A-203E4195904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48" name="Parallelogram 3647">
                  <a:extLst>
                    <a:ext uri="{FF2B5EF4-FFF2-40B4-BE49-F238E27FC236}">
                      <a16:creationId xmlns:a16="http://schemas.microsoft.com/office/drawing/2014/main" id="{BD5A105D-5818-48DC-B799-A6A747A1E92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49" name="Parallelogram 3648">
                  <a:extLst>
                    <a:ext uri="{FF2B5EF4-FFF2-40B4-BE49-F238E27FC236}">
                      <a16:creationId xmlns:a16="http://schemas.microsoft.com/office/drawing/2014/main" id="{2976CAC4-7E53-4E76-BDA2-6F1F52E2E86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0" name="Line 541">
                  <a:extLst>
                    <a:ext uri="{FF2B5EF4-FFF2-40B4-BE49-F238E27FC236}">
                      <a16:creationId xmlns:a16="http://schemas.microsoft.com/office/drawing/2014/main" id="{5E5A67C3-859C-4379-B115-1EEAEA3C69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1" name="Line 542">
                  <a:extLst>
                    <a:ext uri="{FF2B5EF4-FFF2-40B4-BE49-F238E27FC236}">
                      <a16:creationId xmlns:a16="http://schemas.microsoft.com/office/drawing/2014/main" id="{301581A5-3119-4EC0-A397-ECAF9CB94C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2" name="Line 543">
                  <a:extLst>
                    <a:ext uri="{FF2B5EF4-FFF2-40B4-BE49-F238E27FC236}">
                      <a16:creationId xmlns:a16="http://schemas.microsoft.com/office/drawing/2014/main" id="{3B211DB8-1E90-49DB-A229-C5EF3A7592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3" name="Line 544">
                  <a:extLst>
                    <a:ext uri="{FF2B5EF4-FFF2-40B4-BE49-F238E27FC236}">
                      <a16:creationId xmlns:a16="http://schemas.microsoft.com/office/drawing/2014/main" id="{7DE1FA3E-C414-4528-8EE6-ACBA2B4478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54" name="Line 545">
                  <a:extLst>
                    <a:ext uri="{FF2B5EF4-FFF2-40B4-BE49-F238E27FC236}">
                      <a16:creationId xmlns:a16="http://schemas.microsoft.com/office/drawing/2014/main" id="{C9073716-6FB0-4FAA-B264-3CC3FD6532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55" name="Group 3654">
                  <a:extLst>
                    <a:ext uri="{FF2B5EF4-FFF2-40B4-BE49-F238E27FC236}">
                      <a16:creationId xmlns:a16="http://schemas.microsoft.com/office/drawing/2014/main" id="{EC61A38F-370E-42EB-9275-E7E532936D6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56" name="Line 546">
                    <a:extLst>
                      <a:ext uri="{FF2B5EF4-FFF2-40B4-BE49-F238E27FC236}">
                        <a16:creationId xmlns:a16="http://schemas.microsoft.com/office/drawing/2014/main" id="{3F745E9E-9BEE-4065-8E6B-9147A90FDF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57" name="Line 547">
                    <a:extLst>
                      <a:ext uri="{FF2B5EF4-FFF2-40B4-BE49-F238E27FC236}">
                        <a16:creationId xmlns:a16="http://schemas.microsoft.com/office/drawing/2014/main" id="{C99ADAE1-B16A-4EB5-9E43-31B196116F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58" name="Line 548">
                    <a:extLst>
                      <a:ext uri="{FF2B5EF4-FFF2-40B4-BE49-F238E27FC236}">
                        <a16:creationId xmlns:a16="http://schemas.microsoft.com/office/drawing/2014/main" id="{FE5CE6C8-6F08-4E00-9FC7-E9BA604914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59" name="Line 549">
                    <a:extLst>
                      <a:ext uri="{FF2B5EF4-FFF2-40B4-BE49-F238E27FC236}">
                        <a16:creationId xmlns:a16="http://schemas.microsoft.com/office/drawing/2014/main" id="{2FF52D92-864A-496C-A7BA-BE0EE00694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1" name="Group 3590">
                <a:extLst>
                  <a:ext uri="{FF2B5EF4-FFF2-40B4-BE49-F238E27FC236}">
                    <a16:creationId xmlns:a16="http://schemas.microsoft.com/office/drawing/2014/main" id="{A7E43E97-AA59-4A0C-BC0E-ECA86A79C103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634" name="Rectangle 3633">
                  <a:extLst>
                    <a:ext uri="{FF2B5EF4-FFF2-40B4-BE49-F238E27FC236}">
                      <a16:creationId xmlns:a16="http://schemas.microsoft.com/office/drawing/2014/main" id="{B936E494-A3C1-40D6-8B57-686C6FFD74F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35" name="Parallelogram 3634">
                  <a:extLst>
                    <a:ext uri="{FF2B5EF4-FFF2-40B4-BE49-F238E27FC236}">
                      <a16:creationId xmlns:a16="http://schemas.microsoft.com/office/drawing/2014/main" id="{B828EC4A-CF57-4F11-AC1F-6E13AAF6EF1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6" name="Parallelogram 3635">
                  <a:extLst>
                    <a:ext uri="{FF2B5EF4-FFF2-40B4-BE49-F238E27FC236}">
                      <a16:creationId xmlns:a16="http://schemas.microsoft.com/office/drawing/2014/main" id="{DF6FAA96-B93E-4A4D-B316-16443E8C345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7" name="Line 541">
                  <a:extLst>
                    <a:ext uri="{FF2B5EF4-FFF2-40B4-BE49-F238E27FC236}">
                      <a16:creationId xmlns:a16="http://schemas.microsoft.com/office/drawing/2014/main" id="{09FC7588-E37C-4391-AF3D-A5B3684E41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38" name="Line 542">
                  <a:extLst>
                    <a:ext uri="{FF2B5EF4-FFF2-40B4-BE49-F238E27FC236}">
                      <a16:creationId xmlns:a16="http://schemas.microsoft.com/office/drawing/2014/main" id="{6D1BF9AC-A420-480A-85ED-3F9103CF49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39" name="Line 543">
                  <a:extLst>
                    <a:ext uri="{FF2B5EF4-FFF2-40B4-BE49-F238E27FC236}">
                      <a16:creationId xmlns:a16="http://schemas.microsoft.com/office/drawing/2014/main" id="{E14BF880-C690-4158-8947-DA821EA521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40" name="Line 544">
                  <a:extLst>
                    <a:ext uri="{FF2B5EF4-FFF2-40B4-BE49-F238E27FC236}">
                      <a16:creationId xmlns:a16="http://schemas.microsoft.com/office/drawing/2014/main" id="{B86DC2B2-C676-41A0-983F-6804C1B9E9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41" name="Line 545">
                  <a:extLst>
                    <a:ext uri="{FF2B5EF4-FFF2-40B4-BE49-F238E27FC236}">
                      <a16:creationId xmlns:a16="http://schemas.microsoft.com/office/drawing/2014/main" id="{0BE38BE3-664B-428B-BC96-B9C5BD70F0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42" name="Group 3641">
                  <a:extLst>
                    <a:ext uri="{FF2B5EF4-FFF2-40B4-BE49-F238E27FC236}">
                      <a16:creationId xmlns:a16="http://schemas.microsoft.com/office/drawing/2014/main" id="{828E8446-BBC8-4F5A-A9A0-1082A1C0749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43" name="Line 546">
                    <a:extLst>
                      <a:ext uri="{FF2B5EF4-FFF2-40B4-BE49-F238E27FC236}">
                        <a16:creationId xmlns:a16="http://schemas.microsoft.com/office/drawing/2014/main" id="{3F578C25-A8CA-4324-82F0-2467CC1B8C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44" name="Line 547">
                    <a:extLst>
                      <a:ext uri="{FF2B5EF4-FFF2-40B4-BE49-F238E27FC236}">
                        <a16:creationId xmlns:a16="http://schemas.microsoft.com/office/drawing/2014/main" id="{CE9C1350-84EB-4DCE-9DF6-A0003395B6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45" name="Line 548">
                    <a:extLst>
                      <a:ext uri="{FF2B5EF4-FFF2-40B4-BE49-F238E27FC236}">
                        <a16:creationId xmlns:a16="http://schemas.microsoft.com/office/drawing/2014/main" id="{9FA4289D-C31F-4989-AB9C-2076DF3631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46" name="Line 549">
                    <a:extLst>
                      <a:ext uri="{FF2B5EF4-FFF2-40B4-BE49-F238E27FC236}">
                        <a16:creationId xmlns:a16="http://schemas.microsoft.com/office/drawing/2014/main" id="{D23EE73E-A962-430D-8BED-47834DF0CE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2" name="Group 3591">
                <a:extLst>
                  <a:ext uri="{FF2B5EF4-FFF2-40B4-BE49-F238E27FC236}">
                    <a16:creationId xmlns:a16="http://schemas.microsoft.com/office/drawing/2014/main" id="{A5690ECE-2FC0-4FA4-916A-12B8A8BA2A27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621" name="Rectangle 3620">
                  <a:extLst>
                    <a:ext uri="{FF2B5EF4-FFF2-40B4-BE49-F238E27FC236}">
                      <a16:creationId xmlns:a16="http://schemas.microsoft.com/office/drawing/2014/main" id="{096B00D3-302F-4272-A5E0-843442315FC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22" name="Parallelogram 3621">
                  <a:extLst>
                    <a:ext uri="{FF2B5EF4-FFF2-40B4-BE49-F238E27FC236}">
                      <a16:creationId xmlns:a16="http://schemas.microsoft.com/office/drawing/2014/main" id="{269AB68C-1953-42CC-9138-E5377691C06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3" name="Parallelogram 3622">
                  <a:extLst>
                    <a:ext uri="{FF2B5EF4-FFF2-40B4-BE49-F238E27FC236}">
                      <a16:creationId xmlns:a16="http://schemas.microsoft.com/office/drawing/2014/main" id="{5F8C1283-3350-4DFC-A0D8-3F7FF76E956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4" name="Line 541">
                  <a:extLst>
                    <a:ext uri="{FF2B5EF4-FFF2-40B4-BE49-F238E27FC236}">
                      <a16:creationId xmlns:a16="http://schemas.microsoft.com/office/drawing/2014/main" id="{9F558DE2-7076-4E64-BAC7-1721758D00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25" name="Line 542">
                  <a:extLst>
                    <a:ext uri="{FF2B5EF4-FFF2-40B4-BE49-F238E27FC236}">
                      <a16:creationId xmlns:a16="http://schemas.microsoft.com/office/drawing/2014/main" id="{4510661D-45D4-4145-B1B7-55D87293D4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26" name="Line 543">
                  <a:extLst>
                    <a:ext uri="{FF2B5EF4-FFF2-40B4-BE49-F238E27FC236}">
                      <a16:creationId xmlns:a16="http://schemas.microsoft.com/office/drawing/2014/main" id="{9A02496E-F36E-437C-AD2C-7231F0CA85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27" name="Line 544">
                  <a:extLst>
                    <a:ext uri="{FF2B5EF4-FFF2-40B4-BE49-F238E27FC236}">
                      <a16:creationId xmlns:a16="http://schemas.microsoft.com/office/drawing/2014/main" id="{142F4BAF-BE75-48CB-8D99-DEABE4BEFD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28" name="Line 545">
                  <a:extLst>
                    <a:ext uri="{FF2B5EF4-FFF2-40B4-BE49-F238E27FC236}">
                      <a16:creationId xmlns:a16="http://schemas.microsoft.com/office/drawing/2014/main" id="{28855659-CCF3-4C16-B578-8D10203996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29" name="Group 3628">
                  <a:extLst>
                    <a:ext uri="{FF2B5EF4-FFF2-40B4-BE49-F238E27FC236}">
                      <a16:creationId xmlns:a16="http://schemas.microsoft.com/office/drawing/2014/main" id="{9A0DD139-BF3E-4555-9FE8-C88D9421D1E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30" name="Line 546">
                    <a:extLst>
                      <a:ext uri="{FF2B5EF4-FFF2-40B4-BE49-F238E27FC236}">
                        <a16:creationId xmlns:a16="http://schemas.microsoft.com/office/drawing/2014/main" id="{7CED21B8-BD7E-4350-B00B-0C0E97F9BB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31" name="Line 547">
                    <a:extLst>
                      <a:ext uri="{FF2B5EF4-FFF2-40B4-BE49-F238E27FC236}">
                        <a16:creationId xmlns:a16="http://schemas.microsoft.com/office/drawing/2014/main" id="{504529C5-D18C-4AD1-82B8-CA7E70B84F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32" name="Line 548">
                    <a:extLst>
                      <a:ext uri="{FF2B5EF4-FFF2-40B4-BE49-F238E27FC236}">
                        <a16:creationId xmlns:a16="http://schemas.microsoft.com/office/drawing/2014/main" id="{238C19E5-4E86-4825-9A58-DA4D4D875B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33" name="Line 549">
                    <a:extLst>
                      <a:ext uri="{FF2B5EF4-FFF2-40B4-BE49-F238E27FC236}">
                        <a16:creationId xmlns:a16="http://schemas.microsoft.com/office/drawing/2014/main" id="{8B374F31-61FD-4142-834B-D190C1492D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3" name="Group 3592">
                <a:extLst>
                  <a:ext uri="{FF2B5EF4-FFF2-40B4-BE49-F238E27FC236}">
                    <a16:creationId xmlns:a16="http://schemas.microsoft.com/office/drawing/2014/main" id="{BC4AAA00-76C5-402A-AE15-CCD10873F6F2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608" name="Rectangle 3607">
                  <a:extLst>
                    <a:ext uri="{FF2B5EF4-FFF2-40B4-BE49-F238E27FC236}">
                      <a16:creationId xmlns:a16="http://schemas.microsoft.com/office/drawing/2014/main" id="{1786A547-3A39-4DE7-843B-9821C193BDC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09" name="Parallelogram 3608">
                  <a:extLst>
                    <a:ext uri="{FF2B5EF4-FFF2-40B4-BE49-F238E27FC236}">
                      <a16:creationId xmlns:a16="http://schemas.microsoft.com/office/drawing/2014/main" id="{463FAD50-360A-449F-9DFC-B5EA2FEED2A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0" name="Parallelogram 3609">
                  <a:extLst>
                    <a:ext uri="{FF2B5EF4-FFF2-40B4-BE49-F238E27FC236}">
                      <a16:creationId xmlns:a16="http://schemas.microsoft.com/office/drawing/2014/main" id="{42E887BE-2734-4347-8F87-172A769DFB4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1" name="Line 541">
                  <a:extLst>
                    <a:ext uri="{FF2B5EF4-FFF2-40B4-BE49-F238E27FC236}">
                      <a16:creationId xmlns:a16="http://schemas.microsoft.com/office/drawing/2014/main" id="{8927BABE-0BE4-4EB6-A2BF-81A437EEE9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12" name="Line 542">
                  <a:extLst>
                    <a:ext uri="{FF2B5EF4-FFF2-40B4-BE49-F238E27FC236}">
                      <a16:creationId xmlns:a16="http://schemas.microsoft.com/office/drawing/2014/main" id="{90E83F7A-A82D-4D47-9305-B591C4B1BE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13" name="Line 543">
                  <a:extLst>
                    <a:ext uri="{FF2B5EF4-FFF2-40B4-BE49-F238E27FC236}">
                      <a16:creationId xmlns:a16="http://schemas.microsoft.com/office/drawing/2014/main" id="{7733D12F-D47E-4F75-8668-35DD2D43CC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14" name="Line 544">
                  <a:extLst>
                    <a:ext uri="{FF2B5EF4-FFF2-40B4-BE49-F238E27FC236}">
                      <a16:creationId xmlns:a16="http://schemas.microsoft.com/office/drawing/2014/main" id="{D9C14613-B3E6-42FE-A38B-1CA62B5F71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15" name="Line 545">
                  <a:extLst>
                    <a:ext uri="{FF2B5EF4-FFF2-40B4-BE49-F238E27FC236}">
                      <a16:creationId xmlns:a16="http://schemas.microsoft.com/office/drawing/2014/main" id="{F3937F51-5629-4370-B6B7-5D943A7CF7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16" name="Group 3615">
                  <a:extLst>
                    <a:ext uri="{FF2B5EF4-FFF2-40B4-BE49-F238E27FC236}">
                      <a16:creationId xmlns:a16="http://schemas.microsoft.com/office/drawing/2014/main" id="{238D8E0E-D00D-4503-A692-8DC6E5C129C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17" name="Line 546">
                    <a:extLst>
                      <a:ext uri="{FF2B5EF4-FFF2-40B4-BE49-F238E27FC236}">
                        <a16:creationId xmlns:a16="http://schemas.microsoft.com/office/drawing/2014/main" id="{1145AB21-8E8B-4EFF-83DF-55E236C489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18" name="Line 547">
                    <a:extLst>
                      <a:ext uri="{FF2B5EF4-FFF2-40B4-BE49-F238E27FC236}">
                        <a16:creationId xmlns:a16="http://schemas.microsoft.com/office/drawing/2014/main" id="{38800799-3A66-41EA-8CD4-2A36CD7891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19" name="Line 548">
                    <a:extLst>
                      <a:ext uri="{FF2B5EF4-FFF2-40B4-BE49-F238E27FC236}">
                        <a16:creationId xmlns:a16="http://schemas.microsoft.com/office/drawing/2014/main" id="{520DC99C-D1D3-4748-9DA9-E6F6734678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20" name="Line 549">
                    <a:extLst>
                      <a:ext uri="{FF2B5EF4-FFF2-40B4-BE49-F238E27FC236}">
                        <a16:creationId xmlns:a16="http://schemas.microsoft.com/office/drawing/2014/main" id="{F65F09BA-DB0C-4E38-8E8E-29B9411F61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4" name="Group 3593">
                <a:extLst>
                  <a:ext uri="{FF2B5EF4-FFF2-40B4-BE49-F238E27FC236}">
                    <a16:creationId xmlns:a16="http://schemas.microsoft.com/office/drawing/2014/main" id="{A2E475C6-2E10-4B60-A428-4963F0B51C34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595" name="Rectangle 3594">
                  <a:extLst>
                    <a:ext uri="{FF2B5EF4-FFF2-40B4-BE49-F238E27FC236}">
                      <a16:creationId xmlns:a16="http://schemas.microsoft.com/office/drawing/2014/main" id="{ADCE3373-DD3A-4B4B-9B6E-238F5770241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96" name="Parallelogram 3595">
                  <a:extLst>
                    <a:ext uri="{FF2B5EF4-FFF2-40B4-BE49-F238E27FC236}">
                      <a16:creationId xmlns:a16="http://schemas.microsoft.com/office/drawing/2014/main" id="{AB7699D1-86B5-4179-AABE-98B1477656B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7" name="Parallelogram 3596">
                  <a:extLst>
                    <a:ext uri="{FF2B5EF4-FFF2-40B4-BE49-F238E27FC236}">
                      <a16:creationId xmlns:a16="http://schemas.microsoft.com/office/drawing/2014/main" id="{5FABC513-9499-4B5D-BC84-6B5E0993615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8" name="Line 541">
                  <a:extLst>
                    <a:ext uri="{FF2B5EF4-FFF2-40B4-BE49-F238E27FC236}">
                      <a16:creationId xmlns:a16="http://schemas.microsoft.com/office/drawing/2014/main" id="{1988CEDE-73F8-4512-8A60-975581E610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99" name="Line 542">
                  <a:extLst>
                    <a:ext uri="{FF2B5EF4-FFF2-40B4-BE49-F238E27FC236}">
                      <a16:creationId xmlns:a16="http://schemas.microsoft.com/office/drawing/2014/main" id="{B4B209B1-4BED-40B5-9C80-7C4897A6F2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00" name="Line 543">
                  <a:extLst>
                    <a:ext uri="{FF2B5EF4-FFF2-40B4-BE49-F238E27FC236}">
                      <a16:creationId xmlns:a16="http://schemas.microsoft.com/office/drawing/2014/main" id="{E287DA6F-E668-41F2-A170-D7D1C92A68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01" name="Line 544">
                  <a:extLst>
                    <a:ext uri="{FF2B5EF4-FFF2-40B4-BE49-F238E27FC236}">
                      <a16:creationId xmlns:a16="http://schemas.microsoft.com/office/drawing/2014/main" id="{2A7A002B-9EA0-4C36-A8BE-AB54AFF34B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02" name="Line 545">
                  <a:extLst>
                    <a:ext uri="{FF2B5EF4-FFF2-40B4-BE49-F238E27FC236}">
                      <a16:creationId xmlns:a16="http://schemas.microsoft.com/office/drawing/2014/main" id="{6A99FF14-B1C8-4944-940F-47700CF10A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03" name="Group 3602">
                  <a:extLst>
                    <a:ext uri="{FF2B5EF4-FFF2-40B4-BE49-F238E27FC236}">
                      <a16:creationId xmlns:a16="http://schemas.microsoft.com/office/drawing/2014/main" id="{B4BE0F66-B99E-48B2-8E60-CA40974A861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604" name="Line 546">
                    <a:extLst>
                      <a:ext uri="{FF2B5EF4-FFF2-40B4-BE49-F238E27FC236}">
                        <a16:creationId xmlns:a16="http://schemas.microsoft.com/office/drawing/2014/main" id="{27133D8F-E5D2-4E81-9692-0A31530F12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05" name="Line 547">
                    <a:extLst>
                      <a:ext uri="{FF2B5EF4-FFF2-40B4-BE49-F238E27FC236}">
                        <a16:creationId xmlns:a16="http://schemas.microsoft.com/office/drawing/2014/main" id="{DC47F2A7-6FE7-4811-92C3-0E65B5A151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06" name="Line 548">
                    <a:extLst>
                      <a:ext uri="{FF2B5EF4-FFF2-40B4-BE49-F238E27FC236}">
                        <a16:creationId xmlns:a16="http://schemas.microsoft.com/office/drawing/2014/main" id="{B7354C17-CEE8-43CC-9EB5-E525000C017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07" name="Line 549">
                    <a:extLst>
                      <a:ext uri="{FF2B5EF4-FFF2-40B4-BE49-F238E27FC236}">
                        <a16:creationId xmlns:a16="http://schemas.microsoft.com/office/drawing/2014/main" id="{A4A2995F-38B1-4B86-BBB6-9023B28472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205" name="Group 3204">
              <a:extLst>
                <a:ext uri="{FF2B5EF4-FFF2-40B4-BE49-F238E27FC236}">
                  <a16:creationId xmlns:a16="http://schemas.microsoft.com/office/drawing/2014/main" id="{193049D2-D200-47CB-A868-65CB492DF0BB}"/>
                </a:ext>
              </a:extLst>
            </p:cNvPr>
            <p:cNvGrpSpPr/>
            <p:nvPr/>
          </p:nvGrpSpPr>
          <p:grpSpPr>
            <a:xfrm>
              <a:off x="7629973" y="1821636"/>
              <a:ext cx="766475" cy="404408"/>
              <a:chOff x="2526156" y="1812515"/>
              <a:chExt cx="766475" cy="404408"/>
            </a:xfrm>
          </p:grpSpPr>
          <p:grpSp>
            <p:nvGrpSpPr>
              <p:cNvPr id="3460" name="Group 3459">
                <a:extLst>
                  <a:ext uri="{FF2B5EF4-FFF2-40B4-BE49-F238E27FC236}">
                    <a16:creationId xmlns:a16="http://schemas.microsoft.com/office/drawing/2014/main" id="{B04A2DEC-24C8-49D7-982F-A1A20F1B86A6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3573" name="Rectangle 3572">
                  <a:extLst>
                    <a:ext uri="{FF2B5EF4-FFF2-40B4-BE49-F238E27FC236}">
                      <a16:creationId xmlns:a16="http://schemas.microsoft.com/office/drawing/2014/main" id="{3FF64154-164B-4F58-B37F-6983A7D6AB7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74" name="Parallelogram 3573">
                  <a:extLst>
                    <a:ext uri="{FF2B5EF4-FFF2-40B4-BE49-F238E27FC236}">
                      <a16:creationId xmlns:a16="http://schemas.microsoft.com/office/drawing/2014/main" id="{7E776E03-4B3B-4D06-BCD5-918F0F0120B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5" name="Parallelogram 3574">
                  <a:extLst>
                    <a:ext uri="{FF2B5EF4-FFF2-40B4-BE49-F238E27FC236}">
                      <a16:creationId xmlns:a16="http://schemas.microsoft.com/office/drawing/2014/main" id="{D6AD6DAD-4ACE-4E82-BB6C-7E1362FBB89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6" name="Line 541">
                  <a:extLst>
                    <a:ext uri="{FF2B5EF4-FFF2-40B4-BE49-F238E27FC236}">
                      <a16:creationId xmlns:a16="http://schemas.microsoft.com/office/drawing/2014/main" id="{052CC77B-C5C7-4D3C-BF53-D9DC701EE1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77" name="Line 542">
                  <a:extLst>
                    <a:ext uri="{FF2B5EF4-FFF2-40B4-BE49-F238E27FC236}">
                      <a16:creationId xmlns:a16="http://schemas.microsoft.com/office/drawing/2014/main" id="{F827A1F6-9472-49F6-A513-BF3674086D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78" name="Line 543">
                  <a:extLst>
                    <a:ext uri="{FF2B5EF4-FFF2-40B4-BE49-F238E27FC236}">
                      <a16:creationId xmlns:a16="http://schemas.microsoft.com/office/drawing/2014/main" id="{67D07668-F76A-4467-BDEE-CBBD5181BA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79" name="Line 544">
                  <a:extLst>
                    <a:ext uri="{FF2B5EF4-FFF2-40B4-BE49-F238E27FC236}">
                      <a16:creationId xmlns:a16="http://schemas.microsoft.com/office/drawing/2014/main" id="{A402792C-EA5C-4FBB-8ADF-384A9D9A40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80" name="Line 545">
                  <a:extLst>
                    <a:ext uri="{FF2B5EF4-FFF2-40B4-BE49-F238E27FC236}">
                      <a16:creationId xmlns:a16="http://schemas.microsoft.com/office/drawing/2014/main" id="{3060A20C-A2BD-485F-AE4D-CC5256C9AF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81" name="Group 3580">
                  <a:extLst>
                    <a:ext uri="{FF2B5EF4-FFF2-40B4-BE49-F238E27FC236}">
                      <a16:creationId xmlns:a16="http://schemas.microsoft.com/office/drawing/2014/main" id="{30301210-FD06-46C6-B598-2B7CA585EBE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82" name="Line 546">
                    <a:extLst>
                      <a:ext uri="{FF2B5EF4-FFF2-40B4-BE49-F238E27FC236}">
                        <a16:creationId xmlns:a16="http://schemas.microsoft.com/office/drawing/2014/main" id="{8BFC4170-3FFE-430A-8869-99038F1402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3" name="Line 547">
                    <a:extLst>
                      <a:ext uri="{FF2B5EF4-FFF2-40B4-BE49-F238E27FC236}">
                        <a16:creationId xmlns:a16="http://schemas.microsoft.com/office/drawing/2014/main" id="{5E16D409-49EA-4C23-A192-E2BC84E3DB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4" name="Line 548">
                    <a:extLst>
                      <a:ext uri="{FF2B5EF4-FFF2-40B4-BE49-F238E27FC236}">
                        <a16:creationId xmlns:a16="http://schemas.microsoft.com/office/drawing/2014/main" id="{B9FC61F6-D0D3-4863-A21D-07B51C9FC0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5" name="Line 549">
                    <a:extLst>
                      <a:ext uri="{FF2B5EF4-FFF2-40B4-BE49-F238E27FC236}">
                        <a16:creationId xmlns:a16="http://schemas.microsoft.com/office/drawing/2014/main" id="{B6819BC3-708F-4B31-83A6-26F1FC1E637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1" name="Group 3460">
                <a:extLst>
                  <a:ext uri="{FF2B5EF4-FFF2-40B4-BE49-F238E27FC236}">
                    <a16:creationId xmlns:a16="http://schemas.microsoft.com/office/drawing/2014/main" id="{17E6A935-068D-407A-AB2B-8CF4CF1CD0C2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3560" name="Rectangle 3559">
                  <a:extLst>
                    <a:ext uri="{FF2B5EF4-FFF2-40B4-BE49-F238E27FC236}">
                      <a16:creationId xmlns:a16="http://schemas.microsoft.com/office/drawing/2014/main" id="{211E8796-2B40-4822-8E84-81773965C45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61" name="Parallelogram 3560">
                  <a:extLst>
                    <a:ext uri="{FF2B5EF4-FFF2-40B4-BE49-F238E27FC236}">
                      <a16:creationId xmlns:a16="http://schemas.microsoft.com/office/drawing/2014/main" id="{22A88153-86E9-4353-B94B-DE7470B69AC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2" name="Parallelogram 3561">
                  <a:extLst>
                    <a:ext uri="{FF2B5EF4-FFF2-40B4-BE49-F238E27FC236}">
                      <a16:creationId xmlns:a16="http://schemas.microsoft.com/office/drawing/2014/main" id="{32DF9C3D-838F-44AF-984F-27A1BA9FA79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3" name="Line 541">
                  <a:extLst>
                    <a:ext uri="{FF2B5EF4-FFF2-40B4-BE49-F238E27FC236}">
                      <a16:creationId xmlns:a16="http://schemas.microsoft.com/office/drawing/2014/main" id="{A28B1958-82FC-4352-AC81-09C7BA8C44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64" name="Line 542">
                  <a:extLst>
                    <a:ext uri="{FF2B5EF4-FFF2-40B4-BE49-F238E27FC236}">
                      <a16:creationId xmlns:a16="http://schemas.microsoft.com/office/drawing/2014/main" id="{6E853B97-D84C-458A-B71A-8A00F933B9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65" name="Line 543">
                  <a:extLst>
                    <a:ext uri="{FF2B5EF4-FFF2-40B4-BE49-F238E27FC236}">
                      <a16:creationId xmlns:a16="http://schemas.microsoft.com/office/drawing/2014/main" id="{316228B8-08AA-47A6-B32B-4C3290556B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66" name="Line 544">
                  <a:extLst>
                    <a:ext uri="{FF2B5EF4-FFF2-40B4-BE49-F238E27FC236}">
                      <a16:creationId xmlns:a16="http://schemas.microsoft.com/office/drawing/2014/main" id="{A96B8AB7-0B16-4079-BF71-189E4FB9A3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67" name="Line 545">
                  <a:extLst>
                    <a:ext uri="{FF2B5EF4-FFF2-40B4-BE49-F238E27FC236}">
                      <a16:creationId xmlns:a16="http://schemas.microsoft.com/office/drawing/2014/main" id="{7C0CFEC7-D1E7-4A62-9166-AC3212A64E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68" name="Group 3567">
                  <a:extLst>
                    <a:ext uri="{FF2B5EF4-FFF2-40B4-BE49-F238E27FC236}">
                      <a16:creationId xmlns:a16="http://schemas.microsoft.com/office/drawing/2014/main" id="{EAC4F9EF-12A2-44AB-A166-CF4D59131D7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69" name="Line 546">
                    <a:extLst>
                      <a:ext uri="{FF2B5EF4-FFF2-40B4-BE49-F238E27FC236}">
                        <a16:creationId xmlns:a16="http://schemas.microsoft.com/office/drawing/2014/main" id="{0D1693A7-F045-4AFC-9AA7-01897AE6A4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70" name="Line 547">
                    <a:extLst>
                      <a:ext uri="{FF2B5EF4-FFF2-40B4-BE49-F238E27FC236}">
                        <a16:creationId xmlns:a16="http://schemas.microsoft.com/office/drawing/2014/main" id="{A9515BE8-1220-43A9-A25D-FB99F0B70E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71" name="Line 548">
                    <a:extLst>
                      <a:ext uri="{FF2B5EF4-FFF2-40B4-BE49-F238E27FC236}">
                        <a16:creationId xmlns:a16="http://schemas.microsoft.com/office/drawing/2014/main" id="{015778B0-28F9-45D3-9938-7FD4C93A5D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72" name="Line 549">
                    <a:extLst>
                      <a:ext uri="{FF2B5EF4-FFF2-40B4-BE49-F238E27FC236}">
                        <a16:creationId xmlns:a16="http://schemas.microsoft.com/office/drawing/2014/main" id="{95766D73-A3F2-432D-9FA5-76F934300C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2" name="Group 3461">
                <a:extLst>
                  <a:ext uri="{FF2B5EF4-FFF2-40B4-BE49-F238E27FC236}">
                    <a16:creationId xmlns:a16="http://schemas.microsoft.com/office/drawing/2014/main" id="{13949461-B634-4577-92FC-4812323D6B20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3547" name="Rectangle 3546">
                  <a:extLst>
                    <a:ext uri="{FF2B5EF4-FFF2-40B4-BE49-F238E27FC236}">
                      <a16:creationId xmlns:a16="http://schemas.microsoft.com/office/drawing/2014/main" id="{CEE2EA6C-282C-443B-A1F1-F3F93D5109A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48" name="Parallelogram 3547">
                  <a:extLst>
                    <a:ext uri="{FF2B5EF4-FFF2-40B4-BE49-F238E27FC236}">
                      <a16:creationId xmlns:a16="http://schemas.microsoft.com/office/drawing/2014/main" id="{4479C57E-187F-4E18-BD54-1DD30743C83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9" name="Parallelogram 3548">
                  <a:extLst>
                    <a:ext uri="{FF2B5EF4-FFF2-40B4-BE49-F238E27FC236}">
                      <a16:creationId xmlns:a16="http://schemas.microsoft.com/office/drawing/2014/main" id="{732A8FB1-C8E7-4AA8-A283-CA2ECA3F8D9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0" name="Line 541">
                  <a:extLst>
                    <a:ext uri="{FF2B5EF4-FFF2-40B4-BE49-F238E27FC236}">
                      <a16:creationId xmlns:a16="http://schemas.microsoft.com/office/drawing/2014/main" id="{76CF6283-B043-4490-B951-549FCB4F25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51" name="Line 542">
                  <a:extLst>
                    <a:ext uri="{FF2B5EF4-FFF2-40B4-BE49-F238E27FC236}">
                      <a16:creationId xmlns:a16="http://schemas.microsoft.com/office/drawing/2014/main" id="{7368B200-B009-412D-AB13-F8D899B41B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52" name="Line 543">
                  <a:extLst>
                    <a:ext uri="{FF2B5EF4-FFF2-40B4-BE49-F238E27FC236}">
                      <a16:creationId xmlns:a16="http://schemas.microsoft.com/office/drawing/2014/main" id="{ADF087CB-1002-4C2F-8D23-D41DE1E1BB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53" name="Line 544">
                  <a:extLst>
                    <a:ext uri="{FF2B5EF4-FFF2-40B4-BE49-F238E27FC236}">
                      <a16:creationId xmlns:a16="http://schemas.microsoft.com/office/drawing/2014/main" id="{16CD1D43-5EF8-4874-B205-961FA39C61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54" name="Line 545">
                  <a:extLst>
                    <a:ext uri="{FF2B5EF4-FFF2-40B4-BE49-F238E27FC236}">
                      <a16:creationId xmlns:a16="http://schemas.microsoft.com/office/drawing/2014/main" id="{E9406A71-04AB-48BC-9913-78F8E1E0A6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55" name="Group 3554">
                  <a:extLst>
                    <a:ext uri="{FF2B5EF4-FFF2-40B4-BE49-F238E27FC236}">
                      <a16:creationId xmlns:a16="http://schemas.microsoft.com/office/drawing/2014/main" id="{F78F1E67-E2DF-4BC2-8CA3-10F4ABCA682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56" name="Line 546">
                    <a:extLst>
                      <a:ext uri="{FF2B5EF4-FFF2-40B4-BE49-F238E27FC236}">
                        <a16:creationId xmlns:a16="http://schemas.microsoft.com/office/drawing/2014/main" id="{9849433E-8DB3-4311-A5E5-AD19C75AD5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57" name="Line 547">
                    <a:extLst>
                      <a:ext uri="{FF2B5EF4-FFF2-40B4-BE49-F238E27FC236}">
                        <a16:creationId xmlns:a16="http://schemas.microsoft.com/office/drawing/2014/main" id="{6B74360D-9600-4A18-92EE-409D17F2A1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58" name="Line 548">
                    <a:extLst>
                      <a:ext uri="{FF2B5EF4-FFF2-40B4-BE49-F238E27FC236}">
                        <a16:creationId xmlns:a16="http://schemas.microsoft.com/office/drawing/2014/main" id="{DE9E1687-E378-4BCB-9A8A-EAF8735155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59" name="Line 549">
                    <a:extLst>
                      <a:ext uri="{FF2B5EF4-FFF2-40B4-BE49-F238E27FC236}">
                        <a16:creationId xmlns:a16="http://schemas.microsoft.com/office/drawing/2014/main" id="{82B6A8B9-33F2-4EAC-8807-B5D17057EC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3" name="Group 3462">
                <a:extLst>
                  <a:ext uri="{FF2B5EF4-FFF2-40B4-BE49-F238E27FC236}">
                    <a16:creationId xmlns:a16="http://schemas.microsoft.com/office/drawing/2014/main" id="{5AF93D31-7DB1-4461-B2FC-8343D28585D4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3534" name="Rectangle 3533">
                  <a:extLst>
                    <a:ext uri="{FF2B5EF4-FFF2-40B4-BE49-F238E27FC236}">
                      <a16:creationId xmlns:a16="http://schemas.microsoft.com/office/drawing/2014/main" id="{01936558-6525-4CDA-BBA3-FDA15FE9AFC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35" name="Parallelogram 3534">
                  <a:extLst>
                    <a:ext uri="{FF2B5EF4-FFF2-40B4-BE49-F238E27FC236}">
                      <a16:creationId xmlns:a16="http://schemas.microsoft.com/office/drawing/2014/main" id="{DE154955-01F7-452E-9107-998E4EC0711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6" name="Parallelogram 3535">
                  <a:extLst>
                    <a:ext uri="{FF2B5EF4-FFF2-40B4-BE49-F238E27FC236}">
                      <a16:creationId xmlns:a16="http://schemas.microsoft.com/office/drawing/2014/main" id="{18409B33-42E0-47FC-A395-04A5ADE7C53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7" name="Line 541">
                  <a:extLst>
                    <a:ext uri="{FF2B5EF4-FFF2-40B4-BE49-F238E27FC236}">
                      <a16:creationId xmlns:a16="http://schemas.microsoft.com/office/drawing/2014/main" id="{07EC0B9F-5566-4809-A1DE-93DB5846BD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8" name="Line 542">
                  <a:extLst>
                    <a:ext uri="{FF2B5EF4-FFF2-40B4-BE49-F238E27FC236}">
                      <a16:creationId xmlns:a16="http://schemas.microsoft.com/office/drawing/2014/main" id="{99ECCB6D-212A-4500-826C-F03F7E1D37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39" name="Line 543">
                  <a:extLst>
                    <a:ext uri="{FF2B5EF4-FFF2-40B4-BE49-F238E27FC236}">
                      <a16:creationId xmlns:a16="http://schemas.microsoft.com/office/drawing/2014/main" id="{E4F40E72-7B7E-477E-AD6F-E8EC1DC459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40" name="Line 544">
                  <a:extLst>
                    <a:ext uri="{FF2B5EF4-FFF2-40B4-BE49-F238E27FC236}">
                      <a16:creationId xmlns:a16="http://schemas.microsoft.com/office/drawing/2014/main" id="{F5E7CB88-DE26-4AD5-B4B0-D489546BD6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41" name="Line 545">
                  <a:extLst>
                    <a:ext uri="{FF2B5EF4-FFF2-40B4-BE49-F238E27FC236}">
                      <a16:creationId xmlns:a16="http://schemas.microsoft.com/office/drawing/2014/main" id="{7BAC6564-1ECF-4BC4-A98C-2FC522C35C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42" name="Group 3541">
                  <a:extLst>
                    <a:ext uri="{FF2B5EF4-FFF2-40B4-BE49-F238E27FC236}">
                      <a16:creationId xmlns:a16="http://schemas.microsoft.com/office/drawing/2014/main" id="{F092662E-C962-4398-973D-A5F021DF9B9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43" name="Line 546">
                    <a:extLst>
                      <a:ext uri="{FF2B5EF4-FFF2-40B4-BE49-F238E27FC236}">
                        <a16:creationId xmlns:a16="http://schemas.microsoft.com/office/drawing/2014/main" id="{CBF3633A-AB64-407F-99E8-B88F7D49F9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44" name="Line 547">
                    <a:extLst>
                      <a:ext uri="{FF2B5EF4-FFF2-40B4-BE49-F238E27FC236}">
                        <a16:creationId xmlns:a16="http://schemas.microsoft.com/office/drawing/2014/main" id="{B24F7D81-AB02-4F67-8CE3-5A537AD5FB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45" name="Line 548">
                    <a:extLst>
                      <a:ext uri="{FF2B5EF4-FFF2-40B4-BE49-F238E27FC236}">
                        <a16:creationId xmlns:a16="http://schemas.microsoft.com/office/drawing/2014/main" id="{322E8151-AD43-497C-84FA-C09CA3C7AD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46" name="Line 549">
                    <a:extLst>
                      <a:ext uri="{FF2B5EF4-FFF2-40B4-BE49-F238E27FC236}">
                        <a16:creationId xmlns:a16="http://schemas.microsoft.com/office/drawing/2014/main" id="{2312DFC7-42A9-4AAB-8587-F9C1C5E35A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4" name="Group 3463">
                <a:extLst>
                  <a:ext uri="{FF2B5EF4-FFF2-40B4-BE49-F238E27FC236}">
                    <a16:creationId xmlns:a16="http://schemas.microsoft.com/office/drawing/2014/main" id="{AB3A170F-02F7-4DD4-BAAE-A9C2578D2C95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521" name="Rectangle 3520">
                  <a:extLst>
                    <a:ext uri="{FF2B5EF4-FFF2-40B4-BE49-F238E27FC236}">
                      <a16:creationId xmlns:a16="http://schemas.microsoft.com/office/drawing/2014/main" id="{1AE9A774-D594-4BB0-8336-FBC047EFFDC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22" name="Parallelogram 3521">
                  <a:extLst>
                    <a:ext uri="{FF2B5EF4-FFF2-40B4-BE49-F238E27FC236}">
                      <a16:creationId xmlns:a16="http://schemas.microsoft.com/office/drawing/2014/main" id="{067D19FB-18B8-427A-A07C-F015AD1323B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23" name="Parallelogram 3522">
                  <a:extLst>
                    <a:ext uri="{FF2B5EF4-FFF2-40B4-BE49-F238E27FC236}">
                      <a16:creationId xmlns:a16="http://schemas.microsoft.com/office/drawing/2014/main" id="{EEB99467-4D85-475F-A06C-4BC3376F3E3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24" name="Line 541">
                  <a:extLst>
                    <a:ext uri="{FF2B5EF4-FFF2-40B4-BE49-F238E27FC236}">
                      <a16:creationId xmlns:a16="http://schemas.microsoft.com/office/drawing/2014/main" id="{E512EA8F-41AE-4506-A35A-7E35346BBB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5" name="Line 542">
                  <a:extLst>
                    <a:ext uri="{FF2B5EF4-FFF2-40B4-BE49-F238E27FC236}">
                      <a16:creationId xmlns:a16="http://schemas.microsoft.com/office/drawing/2014/main" id="{890CE104-24EF-4055-BC8C-E268CA577A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6" name="Line 543">
                  <a:extLst>
                    <a:ext uri="{FF2B5EF4-FFF2-40B4-BE49-F238E27FC236}">
                      <a16:creationId xmlns:a16="http://schemas.microsoft.com/office/drawing/2014/main" id="{6D2DA154-81D9-4BBD-BAC6-39BA663B97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7" name="Line 544">
                  <a:extLst>
                    <a:ext uri="{FF2B5EF4-FFF2-40B4-BE49-F238E27FC236}">
                      <a16:creationId xmlns:a16="http://schemas.microsoft.com/office/drawing/2014/main" id="{4734AE4D-0D7B-423B-B24D-6EEAB0D222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8" name="Line 545">
                  <a:extLst>
                    <a:ext uri="{FF2B5EF4-FFF2-40B4-BE49-F238E27FC236}">
                      <a16:creationId xmlns:a16="http://schemas.microsoft.com/office/drawing/2014/main" id="{56F7A3C5-D837-432E-AEE3-7A4907B74A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29" name="Group 3528">
                  <a:extLst>
                    <a:ext uri="{FF2B5EF4-FFF2-40B4-BE49-F238E27FC236}">
                      <a16:creationId xmlns:a16="http://schemas.microsoft.com/office/drawing/2014/main" id="{52166AA9-02FF-42FC-9824-1A596DDCDB3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30" name="Line 546">
                    <a:extLst>
                      <a:ext uri="{FF2B5EF4-FFF2-40B4-BE49-F238E27FC236}">
                        <a16:creationId xmlns:a16="http://schemas.microsoft.com/office/drawing/2014/main" id="{AAF47802-9703-4527-B45B-28EA58A437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31" name="Line 547">
                    <a:extLst>
                      <a:ext uri="{FF2B5EF4-FFF2-40B4-BE49-F238E27FC236}">
                        <a16:creationId xmlns:a16="http://schemas.microsoft.com/office/drawing/2014/main" id="{F41405F4-3007-4CE9-AC8A-635ACEB7FDB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32" name="Line 548">
                    <a:extLst>
                      <a:ext uri="{FF2B5EF4-FFF2-40B4-BE49-F238E27FC236}">
                        <a16:creationId xmlns:a16="http://schemas.microsoft.com/office/drawing/2014/main" id="{E0B72C57-4453-42B3-9789-7658202B0C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33" name="Line 549">
                    <a:extLst>
                      <a:ext uri="{FF2B5EF4-FFF2-40B4-BE49-F238E27FC236}">
                        <a16:creationId xmlns:a16="http://schemas.microsoft.com/office/drawing/2014/main" id="{482D78D7-8B2B-4230-AF56-2210A6DBF5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5" name="Group 3464">
                <a:extLst>
                  <a:ext uri="{FF2B5EF4-FFF2-40B4-BE49-F238E27FC236}">
                    <a16:creationId xmlns:a16="http://schemas.microsoft.com/office/drawing/2014/main" id="{B5043921-21B7-41AB-9FD9-B6D09B1E62D3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508" name="Rectangle 3507">
                  <a:extLst>
                    <a:ext uri="{FF2B5EF4-FFF2-40B4-BE49-F238E27FC236}">
                      <a16:creationId xmlns:a16="http://schemas.microsoft.com/office/drawing/2014/main" id="{ECB9E613-8136-433B-863B-420B895700F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09" name="Parallelogram 3508">
                  <a:extLst>
                    <a:ext uri="{FF2B5EF4-FFF2-40B4-BE49-F238E27FC236}">
                      <a16:creationId xmlns:a16="http://schemas.microsoft.com/office/drawing/2014/main" id="{9EDC8C50-26E1-4339-B623-48FC7C12B67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0" name="Parallelogram 3509">
                  <a:extLst>
                    <a:ext uri="{FF2B5EF4-FFF2-40B4-BE49-F238E27FC236}">
                      <a16:creationId xmlns:a16="http://schemas.microsoft.com/office/drawing/2014/main" id="{0D2DEC15-5014-4806-8F51-7DF6543B2AB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1" name="Line 541">
                  <a:extLst>
                    <a:ext uri="{FF2B5EF4-FFF2-40B4-BE49-F238E27FC236}">
                      <a16:creationId xmlns:a16="http://schemas.microsoft.com/office/drawing/2014/main" id="{7C728213-F079-49DB-A191-8EE16EBBE2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2" name="Line 542">
                  <a:extLst>
                    <a:ext uri="{FF2B5EF4-FFF2-40B4-BE49-F238E27FC236}">
                      <a16:creationId xmlns:a16="http://schemas.microsoft.com/office/drawing/2014/main" id="{990EAF08-2699-4547-88D7-4756B3CD2E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3" name="Line 543">
                  <a:extLst>
                    <a:ext uri="{FF2B5EF4-FFF2-40B4-BE49-F238E27FC236}">
                      <a16:creationId xmlns:a16="http://schemas.microsoft.com/office/drawing/2014/main" id="{34DBBDCD-653F-43E8-B391-EE872A8696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4" name="Line 544">
                  <a:extLst>
                    <a:ext uri="{FF2B5EF4-FFF2-40B4-BE49-F238E27FC236}">
                      <a16:creationId xmlns:a16="http://schemas.microsoft.com/office/drawing/2014/main" id="{40B35291-DB82-4337-A421-1620B5D528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5" name="Line 545">
                  <a:extLst>
                    <a:ext uri="{FF2B5EF4-FFF2-40B4-BE49-F238E27FC236}">
                      <a16:creationId xmlns:a16="http://schemas.microsoft.com/office/drawing/2014/main" id="{F76A92CC-3574-45D9-9D2C-C4344B744C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16" name="Group 3515">
                  <a:extLst>
                    <a:ext uri="{FF2B5EF4-FFF2-40B4-BE49-F238E27FC236}">
                      <a16:creationId xmlns:a16="http://schemas.microsoft.com/office/drawing/2014/main" id="{1DDAC954-CD65-46FD-9DCE-E03CD7FAB37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17" name="Line 546">
                    <a:extLst>
                      <a:ext uri="{FF2B5EF4-FFF2-40B4-BE49-F238E27FC236}">
                        <a16:creationId xmlns:a16="http://schemas.microsoft.com/office/drawing/2014/main" id="{AF7F7EC0-7F03-4E3A-803D-D05151029D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18" name="Line 547">
                    <a:extLst>
                      <a:ext uri="{FF2B5EF4-FFF2-40B4-BE49-F238E27FC236}">
                        <a16:creationId xmlns:a16="http://schemas.microsoft.com/office/drawing/2014/main" id="{B1B42044-79ED-4384-9CDE-A2AD43B650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19" name="Line 548">
                    <a:extLst>
                      <a:ext uri="{FF2B5EF4-FFF2-40B4-BE49-F238E27FC236}">
                        <a16:creationId xmlns:a16="http://schemas.microsoft.com/office/drawing/2014/main" id="{4F6CC31C-9014-40C5-A5B5-E478CEE7B6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20" name="Line 549">
                    <a:extLst>
                      <a:ext uri="{FF2B5EF4-FFF2-40B4-BE49-F238E27FC236}">
                        <a16:creationId xmlns:a16="http://schemas.microsoft.com/office/drawing/2014/main" id="{21094C46-6017-4841-AB63-B2E14DF876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6" name="Group 3465">
                <a:extLst>
                  <a:ext uri="{FF2B5EF4-FFF2-40B4-BE49-F238E27FC236}">
                    <a16:creationId xmlns:a16="http://schemas.microsoft.com/office/drawing/2014/main" id="{42FC4F41-3109-49F6-A8CB-CA937C577851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495" name="Rectangle 3494">
                  <a:extLst>
                    <a:ext uri="{FF2B5EF4-FFF2-40B4-BE49-F238E27FC236}">
                      <a16:creationId xmlns:a16="http://schemas.microsoft.com/office/drawing/2014/main" id="{618B75C3-ADA6-4B9C-8EDB-DCE4F42CE29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96" name="Parallelogram 3495">
                  <a:extLst>
                    <a:ext uri="{FF2B5EF4-FFF2-40B4-BE49-F238E27FC236}">
                      <a16:creationId xmlns:a16="http://schemas.microsoft.com/office/drawing/2014/main" id="{F815D660-3C5B-446F-A65F-73C4BF21827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97" name="Parallelogram 3496">
                  <a:extLst>
                    <a:ext uri="{FF2B5EF4-FFF2-40B4-BE49-F238E27FC236}">
                      <a16:creationId xmlns:a16="http://schemas.microsoft.com/office/drawing/2014/main" id="{E800D445-51CC-4E20-97BD-D4582D5B452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98" name="Line 541">
                  <a:extLst>
                    <a:ext uri="{FF2B5EF4-FFF2-40B4-BE49-F238E27FC236}">
                      <a16:creationId xmlns:a16="http://schemas.microsoft.com/office/drawing/2014/main" id="{293EF675-17E9-4901-A918-46CA7AE33B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9" name="Line 542">
                  <a:extLst>
                    <a:ext uri="{FF2B5EF4-FFF2-40B4-BE49-F238E27FC236}">
                      <a16:creationId xmlns:a16="http://schemas.microsoft.com/office/drawing/2014/main" id="{117724BB-5152-4317-8278-F02561459D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0" name="Line 543">
                  <a:extLst>
                    <a:ext uri="{FF2B5EF4-FFF2-40B4-BE49-F238E27FC236}">
                      <a16:creationId xmlns:a16="http://schemas.microsoft.com/office/drawing/2014/main" id="{820BF5B5-38F0-42F4-ABF7-0E274BC058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1" name="Line 544">
                  <a:extLst>
                    <a:ext uri="{FF2B5EF4-FFF2-40B4-BE49-F238E27FC236}">
                      <a16:creationId xmlns:a16="http://schemas.microsoft.com/office/drawing/2014/main" id="{E3AD38F5-4347-4E17-967D-FAC635777A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2" name="Line 545">
                  <a:extLst>
                    <a:ext uri="{FF2B5EF4-FFF2-40B4-BE49-F238E27FC236}">
                      <a16:creationId xmlns:a16="http://schemas.microsoft.com/office/drawing/2014/main" id="{064F0DC1-F52F-4EAE-82B5-6207D411E8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503" name="Group 3502">
                  <a:extLst>
                    <a:ext uri="{FF2B5EF4-FFF2-40B4-BE49-F238E27FC236}">
                      <a16:creationId xmlns:a16="http://schemas.microsoft.com/office/drawing/2014/main" id="{430EE2C1-E0DC-4A14-BA08-8B12FC7137A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504" name="Line 546">
                    <a:extLst>
                      <a:ext uri="{FF2B5EF4-FFF2-40B4-BE49-F238E27FC236}">
                        <a16:creationId xmlns:a16="http://schemas.microsoft.com/office/drawing/2014/main" id="{F3D572D8-643D-4725-A510-3D0A96CFA2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05" name="Line 547">
                    <a:extLst>
                      <a:ext uri="{FF2B5EF4-FFF2-40B4-BE49-F238E27FC236}">
                        <a16:creationId xmlns:a16="http://schemas.microsoft.com/office/drawing/2014/main" id="{37C0E543-7C6A-4448-8253-59304EB00A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06" name="Line 548">
                    <a:extLst>
                      <a:ext uri="{FF2B5EF4-FFF2-40B4-BE49-F238E27FC236}">
                        <a16:creationId xmlns:a16="http://schemas.microsoft.com/office/drawing/2014/main" id="{BD1E2039-E7F2-418F-AF15-B3282157AC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07" name="Line 549">
                    <a:extLst>
                      <a:ext uri="{FF2B5EF4-FFF2-40B4-BE49-F238E27FC236}">
                        <a16:creationId xmlns:a16="http://schemas.microsoft.com/office/drawing/2014/main" id="{D0616EFF-9DFB-4661-AB11-89BD792347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7" name="Group 3466">
                <a:extLst>
                  <a:ext uri="{FF2B5EF4-FFF2-40B4-BE49-F238E27FC236}">
                    <a16:creationId xmlns:a16="http://schemas.microsoft.com/office/drawing/2014/main" id="{6271E727-A2EC-4BC2-A1C5-DCBD06C4D005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482" name="Rectangle 3481">
                  <a:extLst>
                    <a:ext uri="{FF2B5EF4-FFF2-40B4-BE49-F238E27FC236}">
                      <a16:creationId xmlns:a16="http://schemas.microsoft.com/office/drawing/2014/main" id="{9CF165B3-CE0D-4D3E-AEF5-1FBBDD2844C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83" name="Parallelogram 3482">
                  <a:extLst>
                    <a:ext uri="{FF2B5EF4-FFF2-40B4-BE49-F238E27FC236}">
                      <a16:creationId xmlns:a16="http://schemas.microsoft.com/office/drawing/2014/main" id="{A93B17EF-3471-4FEB-8E11-0060987919A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84" name="Parallelogram 3483">
                  <a:extLst>
                    <a:ext uri="{FF2B5EF4-FFF2-40B4-BE49-F238E27FC236}">
                      <a16:creationId xmlns:a16="http://schemas.microsoft.com/office/drawing/2014/main" id="{DAA2C1BF-9E1C-4DB1-9025-4D821EBBA9B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85" name="Line 541">
                  <a:extLst>
                    <a:ext uri="{FF2B5EF4-FFF2-40B4-BE49-F238E27FC236}">
                      <a16:creationId xmlns:a16="http://schemas.microsoft.com/office/drawing/2014/main" id="{EE1E718E-2647-4619-965F-A047C6F435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6" name="Line 542">
                  <a:extLst>
                    <a:ext uri="{FF2B5EF4-FFF2-40B4-BE49-F238E27FC236}">
                      <a16:creationId xmlns:a16="http://schemas.microsoft.com/office/drawing/2014/main" id="{7A989A2A-B52D-45F2-A50A-CDC442BCFA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7" name="Line 543">
                  <a:extLst>
                    <a:ext uri="{FF2B5EF4-FFF2-40B4-BE49-F238E27FC236}">
                      <a16:creationId xmlns:a16="http://schemas.microsoft.com/office/drawing/2014/main" id="{5C5CCE7B-2657-4AF9-8820-AAAFA299A1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8" name="Line 544">
                  <a:extLst>
                    <a:ext uri="{FF2B5EF4-FFF2-40B4-BE49-F238E27FC236}">
                      <a16:creationId xmlns:a16="http://schemas.microsoft.com/office/drawing/2014/main" id="{8C8F9DC6-405B-4CB5-9038-58D95692D1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9" name="Line 545">
                  <a:extLst>
                    <a:ext uri="{FF2B5EF4-FFF2-40B4-BE49-F238E27FC236}">
                      <a16:creationId xmlns:a16="http://schemas.microsoft.com/office/drawing/2014/main" id="{DD195478-7F5F-4137-93F2-04C34D8898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90" name="Group 3489">
                  <a:extLst>
                    <a:ext uri="{FF2B5EF4-FFF2-40B4-BE49-F238E27FC236}">
                      <a16:creationId xmlns:a16="http://schemas.microsoft.com/office/drawing/2014/main" id="{5115801A-498E-4346-A771-96981983522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91" name="Line 546">
                    <a:extLst>
                      <a:ext uri="{FF2B5EF4-FFF2-40B4-BE49-F238E27FC236}">
                        <a16:creationId xmlns:a16="http://schemas.microsoft.com/office/drawing/2014/main" id="{A1482E1A-6CA2-45E2-9545-9AA93A0ED8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2" name="Line 547">
                    <a:extLst>
                      <a:ext uri="{FF2B5EF4-FFF2-40B4-BE49-F238E27FC236}">
                        <a16:creationId xmlns:a16="http://schemas.microsoft.com/office/drawing/2014/main" id="{FCD1EA80-B2CD-4524-ACEA-7BD1967F2E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3" name="Line 548">
                    <a:extLst>
                      <a:ext uri="{FF2B5EF4-FFF2-40B4-BE49-F238E27FC236}">
                        <a16:creationId xmlns:a16="http://schemas.microsoft.com/office/drawing/2014/main" id="{92CD526E-4AAB-4FC9-988A-569E6B36F3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94" name="Line 549">
                    <a:extLst>
                      <a:ext uri="{FF2B5EF4-FFF2-40B4-BE49-F238E27FC236}">
                        <a16:creationId xmlns:a16="http://schemas.microsoft.com/office/drawing/2014/main" id="{7B5FB61A-E133-437F-9D1C-D3F109D982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468" name="Group 3467">
                <a:extLst>
                  <a:ext uri="{FF2B5EF4-FFF2-40B4-BE49-F238E27FC236}">
                    <a16:creationId xmlns:a16="http://schemas.microsoft.com/office/drawing/2014/main" id="{17B53707-A8E3-455F-A0E2-92E0507FC993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469" name="Rectangle 3468">
                  <a:extLst>
                    <a:ext uri="{FF2B5EF4-FFF2-40B4-BE49-F238E27FC236}">
                      <a16:creationId xmlns:a16="http://schemas.microsoft.com/office/drawing/2014/main" id="{0A7AFDBD-7317-4D50-BD58-4249D9D71E9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70" name="Parallelogram 3469">
                  <a:extLst>
                    <a:ext uri="{FF2B5EF4-FFF2-40B4-BE49-F238E27FC236}">
                      <a16:creationId xmlns:a16="http://schemas.microsoft.com/office/drawing/2014/main" id="{40443162-4148-4257-B248-873374A21C4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1" name="Parallelogram 3470">
                  <a:extLst>
                    <a:ext uri="{FF2B5EF4-FFF2-40B4-BE49-F238E27FC236}">
                      <a16:creationId xmlns:a16="http://schemas.microsoft.com/office/drawing/2014/main" id="{570C9221-8DD7-4AE4-B036-CD639A325E3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2" name="Line 541">
                  <a:extLst>
                    <a:ext uri="{FF2B5EF4-FFF2-40B4-BE49-F238E27FC236}">
                      <a16:creationId xmlns:a16="http://schemas.microsoft.com/office/drawing/2014/main" id="{4D714F26-E900-48C7-A006-A002ED9DE5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3" name="Line 542">
                  <a:extLst>
                    <a:ext uri="{FF2B5EF4-FFF2-40B4-BE49-F238E27FC236}">
                      <a16:creationId xmlns:a16="http://schemas.microsoft.com/office/drawing/2014/main" id="{31B6CA09-3E40-48F9-A17B-63C954CE60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4" name="Line 543">
                  <a:extLst>
                    <a:ext uri="{FF2B5EF4-FFF2-40B4-BE49-F238E27FC236}">
                      <a16:creationId xmlns:a16="http://schemas.microsoft.com/office/drawing/2014/main" id="{1910D2ED-C3EA-4627-AC9E-482F3D31D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5" name="Line 544">
                  <a:extLst>
                    <a:ext uri="{FF2B5EF4-FFF2-40B4-BE49-F238E27FC236}">
                      <a16:creationId xmlns:a16="http://schemas.microsoft.com/office/drawing/2014/main" id="{AC7C890A-48C7-401B-A4F4-8FF346313E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6" name="Line 545">
                  <a:extLst>
                    <a:ext uri="{FF2B5EF4-FFF2-40B4-BE49-F238E27FC236}">
                      <a16:creationId xmlns:a16="http://schemas.microsoft.com/office/drawing/2014/main" id="{3A6B876C-2C6A-45C2-BD99-210F0FBA41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77" name="Group 3476">
                  <a:extLst>
                    <a:ext uri="{FF2B5EF4-FFF2-40B4-BE49-F238E27FC236}">
                      <a16:creationId xmlns:a16="http://schemas.microsoft.com/office/drawing/2014/main" id="{1A04BA63-A773-4069-A9B4-2C03DC6C669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78" name="Line 546">
                    <a:extLst>
                      <a:ext uri="{FF2B5EF4-FFF2-40B4-BE49-F238E27FC236}">
                        <a16:creationId xmlns:a16="http://schemas.microsoft.com/office/drawing/2014/main" id="{9E9A2CF4-24A8-4A2D-9AB8-7221571DEC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79" name="Line 547">
                    <a:extLst>
                      <a:ext uri="{FF2B5EF4-FFF2-40B4-BE49-F238E27FC236}">
                        <a16:creationId xmlns:a16="http://schemas.microsoft.com/office/drawing/2014/main" id="{8063FFC2-F252-4949-B742-585B0C83AF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0" name="Line 548">
                    <a:extLst>
                      <a:ext uri="{FF2B5EF4-FFF2-40B4-BE49-F238E27FC236}">
                        <a16:creationId xmlns:a16="http://schemas.microsoft.com/office/drawing/2014/main" id="{25DB83C6-B3DC-47D9-BD4B-75A7CA21CB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1" name="Line 549">
                    <a:extLst>
                      <a:ext uri="{FF2B5EF4-FFF2-40B4-BE49-F238E27FC236}">
                        <a16:creationId xmlns:a16="http://schemas.microsoft.com/office/drawing/2014/main" id="{E3BFD13F-F2A1-4A92-81C8-309BCA9F96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206" name="Group 3205">
              <a:extLst>
                <a:ext uri="{FF2B5EF4-FFF2-40B4-BE49-F238E27FC236}">
                  <a16:creationId xmlns:a16="http://schemas.microsoft.com/office/drawing/2014/main" id="{0C7B4BD7-B26E-4A81-8522-553E89848225}"/>
                </a:ext>
              </a:extLst>
            </p:cNvPr>
            <p:cNvGrpSpPr/>
            <p:nvPr/>
          </p:nvGrpSpPr>
          <p:grpSpPr>
            <a:xfrm>
              <a:off x="6881872" y="2038692"/>
              <a:ext cx="766475" cy="404408"/>
              <a:chOff x="2526156" y="1812515"/>
              <a:chExt cx="766475" cy="404408"/>
            </a:xfrm>
          </p:grpSpPr>
          <p:grpSp>
            <p:nvGrpSpPr>
              <p:cNvPr id="3334" name="Group 3333">
                <a:extLst>
                  <a:ext uri="{FF2B5EF4-FFF2-40B4-BE49-F238E27FC236}">
                    <a16:creationId xmlns:a16="http://schemas.microsoft.com/office/drawing/2014/main" id="{944C5A65-3EE8-473F-A9AE-F8EC3D4704EC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3447" name="Rectangle 3446">
                  <a:extLst>
                    <a:ext uri="{FF2B5EF4-FFF2-40B4-BE49-F238E27FC236}">
                      <a16:creationId xmlns:a16="http://schemas.microsoft.com/office/drawing/2014/main" id="{9B7DE4F2-6374-4EFA-94B6-BE6AE983085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48" name="Parallelogram 3447">
                  <a:extLst>
                    <a:ext uri="{FF2B5EF4-FFF2-40B4-BE49-F238E27FC236}">
                      <a16:creationId xmlns:a16="http://schemas.microsoft.com/office/drawing/2014/main" id="{395D2906-F6F9-4EBE-B89E-16E8088A0AB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9" name="Parallelogram 3448">
                  <a:extLst>
                    <a:ext uri="{FF2B5EF4-FFF2-40B4-BE49-F238E27FC236}">
                      <a16:creationId xmlns:a16="http://schemas.microsoft.com/office/drawing/2014/main" id="{C8966BC4-81B2-4444-A1D2-BE2E2A6AAFF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0" name="Line 541">
                  <a:extLst>
                    <a:ext uri="{FF2B5EF4-FFF2-40B4-BE49-F238E27FC236}">
                      <a16:creationId xmlns:a16="http://schemas.microsoft.com/office/drawing/2014/main" id="{B474CC6F-F428-4231-B634-241DF4E4E7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1" name="Line 542">
                  <a:extLst>
                    <a:ext uri="{FF2B5EF4-FFF2-40B4-BE49-F238E27FC236}">
                      <a16:creationId xmlns:a16="http://schemas.microsoft.com/office/drawing/2014/main" id="{CF5E0DB9-9703-43CB-ACE3-DA71125C98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2" name="Line 543">
                  <a:extLst>
                    <a:ext uri="{FF2B5EF4-FFF2-40B4-BE49-F238E27FC236}">
                      <a16:creationId xmlns:a16="http://schemas.microsoft.com/office/drawing/2014/main" id="{3818638B-9693-40C1-A994-38EA5838A5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3" name="Line 544">
                  <a:extLst>
                    <a:ext uri="{FF2B5EF4-FFF2-40B4-BE49-F238E27FC236}">
                      <a16:creationId xmlns:a16="http://schemas.microsoft.com/office/drawing/2014/main" id="{29CBB76E-53C9-4402-A78C-3E8919E48F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4" name="Line 545">
                  <a:extLst>
                    <a:ext uri="{FF2B5EF4-FFF2-40B4-BE49-F238E27FC236}">
                      <a16:creationId xmlns:a16="http://schemas.microsoft.com/office/drawing/2014/main" id="{31B2F090-4E0D-4744-9503-411D06D53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55" name="Group 3454">
                  <a:extLst>
                    <a:ext uri="{FF2B5EF4-FFF2-40B4-BE49-F238E27FC236}">
                      <a16:creationId xmlns:a16="http://schemas.microsoft.com/office/drawing/2014/main" id="{03275ED1-43E4-4B28-8768-2565457ECF6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56" name="Line 546">
                    <a:extLst>
                      <a:ext uri="{FF2B5EF4-FFF2-40B4-BE49-F238E27FC236}">
                        <a16:creationId xmlns:a16="http://schemas.microsoft.com/office/drawing/2014/main" id="{B85865FF-6918-4CCB-AEB7-4300542E99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57" name="Line 547">
                    <a:extLst>
                      <a:ext uri="{FF2B5EF4-FFF2-40B4-BE49-F238E27FC236}">
                        <a16:creationId xmlns:a16="http://schemas.microsoft.com/office/drawing/2014/main" id="{8C650637-855D-4FB6-BA34-E42B418AD1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58" name="Line 548">
                    <a:extLst>
                      <a:ext uri="{FF2B5EF4-FFF2-40B4-BE49-F238E27FC236}">
                        <a16:creationId xmlns:a16="http://schemas.microsoft.com/office/drawing/2014/main" id="{FF45217A-74B1-4EE7-B08F-D95EAF257D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59" name="Line 549">
                    <a:extLst>
                      <a:ext uri="{FF2B5EF4-FFF2-40B4-BE49-F238E27FC236}">
                        <a16:creationId xmlns:a16="http://schemas.microsoft.com/office/drawing/2014/main" id="{E833E36F-C6F0-4848-A26D-4C4B92C203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35" name="Group 3334">
                <a:extLst>
                  <a:ext uri="{FF2B5EF4-FFF2-40B4-BE49-F238E27FC236}">
                    <a16:creationId xmlns:a16="http://schemas.microsoft.com/office/drawing/2014/main" id="{BE90B094-E466-4D6C-B6E4-125C5C416FBB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3434" name="Rectangle 3433">
                  <a:extLst>
                    <a:ext uri="{FF2B5EF4-FFF2-40B4-BE49-F238E27FC236}">
                      <a16:creationId xmlns:a16="http://schemas.microsoft.com/office/drawing/2014/main" id="{A80984D0-46C3-4B02-ADBD-83AF19CCCB6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35" name="Parallelogram 3434">
                  <a:extLst>
                    <a:ext uri="{FF2B5EF4-FFF2-40B4-BE49-F238E27FC236}">
                      <a16:creationId xmlns:a16="http://schemas.microsoft.com/office/drawing/2014/main" id="{36213E55-4977-4291-BE1C-64438E5102F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6" name="Parallelogram 3435">
                  <a:extLst>
                    <a:ext uri="{FF2B5EF4-FFF2-40B4-BE49-F238E27FC236}">
                      <a16:creationId xmlns:a16="http://schemas.microsoft.com/office/drawing/2014/main" id="{B96F8729-2DCA-4F1E-BF9B-A52A26040BD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7" name="Line 541">
                  <a:extLst>
                    <a:ext uri="{FF2B5EF4-FFF2-40B4-BE49-F238E27FC236}">
                      <a16:creationId xmlns:a16="http://schemas.microsoft.com/office/drawing/2014/main" id="{55E3B544-D4B5-46F2-AF0E-AF44D8B807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8" name="Line 542">
                  <a:extLst>
                    <a:ext uri="{FF2B5EF4-FFF2-40B4-BE49-F238E27FC236}">
                      <a16:creationId xmlns:a16="http://schemas.microsoft.com/office/drawing/2014/main" id="{FD7122FF-8648-4C99-B244-B0C248A977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9" name="Line 543">
                  <a:extLst>
                    <a:ext uri="{FF2B5EF4-FFF2-40B4-BE49-F238E27FC236}">
                      <a16:creationId xmlns:a16="http://schemas.microsoft.com/office/drawing/2014/main" id="{BE3617CB-11C3-4BC6-B016-E2818A0034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0" name="Line 544">
                  <a:extLst>
                    <a:ext uri="{FF2B5EF4-FFF2-40B4-BE49-F238E27FC236}">
                      <a16:creationId xmlns:a16="http://schemas.microsoft.com/office/drawing/2014/main" id="{73BB654D-831C-412A-9FDE-D9BF5B0ABE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1" name="Line 545">
                  <a:extLst>
                    <a:ext uri="{FF2B5EF4-FFF2-40B4-BE49-F238E27FC236}">
                      <a16:creationId xmlns:a16="http://schemas.microsoft.com/office/drawing/2014/main" id="{858A2BC9-BD8C-4035-AD46-521DF6CD53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42" name="Group 3441">
                  <a:extLst>
                    <a:ext uri="{FF2B5EF4-FFF2-40B4-BE49-F238E27FC236}">
                      <a16:creationId xmlns:a16="http://schemas.microsoft.com/office/drawing/2014/main" id="{964D884B-E3D6-49D9-90DA-77D07A51202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43" name="Line 546">
                    <a:extLst>
                      <a:ext uri="{FF2B5EF4-FFF2-40B4-BE49-F238E27FC236}">
                        <a16:creationId xmlns:a16="http://schemas.microsoft.com/office/drawing/2014/main" id="{66FC68F6-622C-43D8-AD42-2EE6A43814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44" name="Line 547">
                    <a:extLst>
                      <a:ext uri="{FF2B5EF4-FFF2-40B4-BE49-F238E27FC236}">
                        <a16:creationId xmlns:a16="http://schemas.microsoft.com/office/drawing/2014/main" id="{A453A6F2-B69B-4237-8267-9684CEC391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45" name="Line 548">
                    <a:extLst>
                      <a:ext uri="{FF2B5EF4-FFF2-40B4-BE49-F238E27FC236}">
                        <a16:creationId xmlns:a16="http://schemas.microsoft.com/office/drawing/2014/main" id="{9E2A53D0-2375-4059-83B9-D10F4CC599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46" name="Line 549">
                    <a:extLst>
                      <a:ext uri="{FF2B5EF4-FFF2-40B4-BE49-F238E27FC236}">
                        <a16:creationId xmlns:a16="http://schemas.microsoft.com/office/drawing/2014/main" id="{E1C9B77E-6BD9-42EE-9598-CC3F4A3969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36" name="Group 3335">
                <a:extLst>
                  <a:ext uri="{FF2B5EF4-FFF2-40B4-BE49-F238E27FC236}">
                    <a16:creationId xmlns:a16="http://schemas.microsoft.com/office/drawing/2014/main" id="{660749E0-4099-44E8-A32F-D0F9728F4036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3421" name="Rectangle 3420">
                  <a:extLst>
                    <a:ext uri="{FF2B5EF4-FFF2-40B4-BE49-F238E27FC236}">
                      <a16:creationId xmlns:a16="http://schemas.microsoft.com/office/drawing/2014/main" id="{D669652C-FEA0-4586-863C-261A3C84E93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22" name="Parallelogram 3421">
                  <a:extLst>
                    <a:ext uri="{FF2B5EF4-FFF2-40B4-BE49-F238E27FC236}">
                      <a16:creationId xmlns:a16="http://schemas.microsoft.com/office/drawing/2014/main" id="{18FB2B48-DFCC-4DE9-8012-1CDBCD070C1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3" name="Parallelogram 3422">
                  <a:extLst>
                    <a:ext uri="{FF2B5EF4-FFF2-40B4-BE49-F238E27FC236}">
                      <a16:creationId xmlns:a16="http://schemas.microsoft.com/office/drawing/2014/main" id="{37649006-9D1F-40ED-9D08-0DD315A5FB9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4" name="Line 541">
                  <a:extLst>
                    <a:ext uri="{FF2B5EF4-FFF2-40B4-BE49-F238E27FC236}">
                      <a16:creationId xmlns:a16="http://schemas.microsoft.com/office/drawing/2014/main" id="{C0D094F3-D66F-47BF-AEFF-1DE6ED0DA7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5" name="Line 542">
                  <a:extLst>
                    <a:ext uri="{FF2B5EF4-FFF2-40B4-BE49-F238E27FC236}">
                      <a16:creationId xmlns:a16="http://schemas.microsoft.com/office/drawing/2014/main" id="{E172524F-DBAD-46BD-9FB9-5339CCCB6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6" name="Line 543">
                  <a:extLst>
                    <a:ext uri="{FF2B5EF4-FFF2-40B4-BE49-F238E27FC236}">
                      <a16:creationId xmlns:a16="http://schemas.microsoft.com/office/drawing/2014/main" id="{1DB7570E-A442-43FA-8FBC-ED6C05F2C2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7" name="Line 544">
                  <a:extLst>
                    <a:ext uri="{FF2B5EF4-FFF2-40B4-BE49-F238E27FC236}">
                      <a16:creationId xmlns:a16="http://schemas.microsoft.com/office/drawing/2014/main" id="{F1E4CF20-C592-4309-B770-A5CEA30DB4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8" name="Line 545">
                  <a:extLst>
                    <a:ext uri="{FF2B5EF4-FFF2-40B4-BE49-F238E27FC236}">
                      <a16:creationId xmlns:a16="http://schemas.microsoft.com/office/drawing/2014/main" id="{4EA243CA-2C66-499F-8588-82DF0E96CE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29" name="Group 3428">
                  <a:extLst>
                    <a:ext uri="{FF2B5EF4-FFF2-40B4-BE49-F238E27FC236}">
                      <a16:creationId xmlns:a16="http://schemas.microsoft.com/office/drawing/2014/main" id="{D799FD71-69F0-4321-B2DB-EA05E5C8699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30" name="Line 546">
                    <a:extLst>
                      <a:ext uri="{FF2B5EF4-FFF2-40B4-BE49-F238E27FC236}">
                        <a16:creationId xmlns:a16="http://schemas.microsoft.com/office/drawing/2014/main" id="{51000E47-72C0-4610-B5AF-47405D9DDA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31" name="Line 547">
                    <a:extLst>
                      <a:ext uri="{FF2B5EF4-FFF2-40B4-BE49-F238E27FC236}">
                        <a16:creationId xmlns:a16="http://schemas.microsoft.com/office/drawing/2014/main" id="{6F2222F4-49B8-4032-9327-04C2042948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32" name="Line 548">
                    <a:extLst>
                      <a:ext uri="{FF2B5EF4-FFF2-40B4-BE49-F238E27FC236}">
                        <a16:creationId xmlns:a16="http://schemas.microsoft.com/office/drawing/2014/main" id="{7F09DCE9-2BE4-469D-9693-93FEE89512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33" name="Line 549">
                    <a:extLst>
                      <a:ext uri="{FF2B5EF4-FFF2-40B4-BE49-F238E27FC236}">
                        <a16:creationId xmlns:a16="http://schemas.microsoft.com/office/drawing/2014/main" id="{573CF8BA-C659-4122-8D7B-E01BB2D882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37" name="Group 3336">
                <a:extLst>
                  <a:ext uri="{FF2B5EF4-FFF2-40B4-BE49-F238E27FC236}">
                    <a16:creationId xmlns:a16="http://schemas.microsoft.com/office/drawing/2014/main" id="{B266BA29-D5DA-4D48-ABB0-D8AE95FB4EB3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3408" name="Rectangle 3407">
                  <a:extLst>
                    <a:ext uri="{FF2B5EF4-FFF2-40B4-BE49-F238E27FC236}">
                      <a16:creationId xmlns:a16="http://schemas.microsoft.com/office/drawing/2014/main" id="{0D2BC2A7-0586-4D04-B474-814F2F70752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09" name="Parallelogram 3408">
                  <a:extLst>
                    <a:ext uri="{FF2B5EF4-FFF2-40B4-BE49-F238E27FC236}">
                      <a16:creationId xmlns:a16="http://schemas.microsoft.com/office/drawing/2014/main" id="{EC01848A-6893-421A-A030-864CDAB4F5C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0" name="Parallelogram 3409">
                  <a:extLst>
                    <a:ext uri="{FF2B5EF4-FFF2-40B4-BE49-F238E27FC236}">
                      <a16:creationId xmlns:a16="http://schemas.microsoft.com/office/drawing/2014/main" id="{E1AAF26C-43AF-4438-9C0E-E2A987F4878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1" name="Line 541">
                  <a:extLst>
                    <a:ext uri="{FF2B5EF4-FFF2-40B4-BE49-F238E27FC236}">
                      <a16:creationId xmlns:a16="http://schemas.microsoft.com/office/drawing/2014/main" id="{2FF65E58-119F-4A8E-BEB9-5FA46583A8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2" name="Line 542">
                  <a:extLst>
                    <a:ext uri="{FF2B5EF4-FFF2-40B4-BE49-F238E27FC236}">
                      <a16:creationId xmlns:a16="http://schemas.microsoft.com/office/drawing/2014/main" id="{4209E3F6-D7C7-4E07-849C-F4F4F00704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3" name="Line 543">
                  <a:extLst>
                    <a:ext uri="{FF2B5EF4-FFF2-40B4-BE49-F238E27FC236}">
                      <a16:creationId xmlns:a16="http://schemas.microsoft.com/office/drawing/2014/main" id="{DA89A8AE-8A78-42FD-B639-8656785210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4" name="Line 544">
                  <a:extLst>
                    <a:ext uri="{FF2B5EF4-FFF2-40B4-BE49-F238E27FC236}">
                      <a16:creationId xmlns:a16="http://schemas.microsoft.com/office/drawing/2014/main" id="{9497F1BE-A48E-4E91-8560-E5FD1A08C3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5" name="Line 545">
                  <a:extLst>
                    <a:ext uri="{FF2B5EF4-FFF2-40B4-BE49-F238E27FC236}">
                      <a16:creationId xmlns:a16="http://schemas.microsoft.com/office/drawing/2014/main" id="{DDA50C41-E3D1-43CA-B534-33BBCE27B9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16" name="Group 3415">
                  <a:extLst>
                    <a:ext uri="{FF2B5EF4-FFF2-40B4-BE49-F238E27FC236}">
                      <a16:creationId xmlns:a16="http://schemas.microsoft.com/office/drawing/2014/main" id="{0D5D61AF-9563-4E8A-A47F-2A683EEB636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17" name="Line 546">
                    <a:extLst>
                      <a:ext uri="{FF2B5EF4-FFF2-40B4-BE49-F238E27FC236}">
                        <a16:creationId xmlns:a16="http://schemas.microsoft.com/office/drawing/2014/main" id="{4831899F-A398-4939-B52A-BC78B18122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18" name="Line 547">
                    <a:extLst>
                      <a:ext uri="{FF2B5EF4-FFF2-40B4-BE49-F238E27FC236}">
                        <a16:creationId xmlns:a16="http://schemas.microsoft.com/office/drawing/2014/main" id="{F5932A88-83FA-474C-B778-942E6C96FA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19" name="Line 548">
                    <a:extLst>
                      <a:ext uri="{FF2B5EF4-FFF2-40B4-BE49-F238E27FC236}">
                        <a16:creationId xmlns:a16="http://schemas.microsoft.com/office/drawing/2014/main" id="{DD0424B3-F5A5-4D46-808F-A05CAD34C0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" name="Line 549">
                    <a:extLst>
                      <a:ext uri="{FF2B5EF4-FFF2-40B4-BE49-F238E27FC236}">
                        <a16:creationId xmlns:a16="http://schemas.microsoft.com/office/drawing/2014/main" id="{F948961D-EC71-451A-B1A5-C4705C812A2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38" name="Group 3337">
                <a:extLst>
                  <a:ext uri="{FF2B5EF4-FFF2-40B4-BE49-F238E27FC236}">
                    <a16:creationId xmlns:a16="http://schemas.microsoft.com/office/drawing/2014/main" id="{8160AAA4-F379-4CD6-8DBC-D2F1ECEB2BE4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395" name="Rectangle 3394">
                  <a:extLst>
                    <a:ext uri="{FF2B5EF4-FFF2-40B4-BE49-F238E27FC236}">
                      <a16:creationId xmlns:a16="http://schemas.microsoft.com/office/drawing/2014/main" id="{88F5E42A-5332-4383-BA06-DF034FD145F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96" name="Parallelogram 3395">
                  <a:extLst>
                    <a:ext uri="{FF2B5EF4-FFF2-40B4-BE49-F238E27FC236}">
                      <a16:creationId xmlns:a16="http://schemas.microsoft.com/office/drawing/2014/main" id="{CA1EB646-E302-4FC6-A525-8D8355A0E1C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7" name="Parallelogram 3396">
                  <a:extLst>
                    <a:ext uri="{FF2B5EF4-FFF2-40B4-BE49-F238E27FC236}">
                      <a16:creationId xmlns:a16="http://schemas.microsoft.com/office/drawing/2014/main" id="{02B257B8-DDBC-4AA6-B697-DB9D0F00CF5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8" name="Line 541">
                  <a:extLst>
                    <a:ext uri="{FF2B5EF4-FFF2-40B4-BE49-F238E27FC236}">
                      <a16:creationId xmlns:a16="http://schemas.microsoft.com/office/drawing/2014/main" id="{3484E633-1872-405C-9704-20BF6BE460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" name="Line 542">
                  <a:extLst>
                    <a:ext uri="{FF2B5EF4-FFF2-40B4-BE49-F238E27FC236}">
                      <a16:creationId xmlns:a16="http://schemas.microsoft.com/office/drawing/2014/main" id="{49E9C057-A1DD-4A7F-B52D-C2EB127B3B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" name="Line 543">
                  <a:extLst>
                    <a:ext uri="{FF2B5EF4-FFF2-40B4-BE49-F238E27FC236}">
                      <a16:creationId xmlns:a16="http://schemas.microsoft.com/office/drawing/2014/main" id="{616A1A1D-4911-4443-8BD4-5895452BB1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" name="Line 544">
                  <a:extLst>
                    <a:ext uri="{FF2B5EF4-FFF2-40B4-BE49-F238E27FC236}">
                      <a16:creationId xmlns:a16="http://schemas.microsoft.com/office/drawing/2014/main" id="{2D5DAD83-2993-427E-8D7D-E1E39BE11E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2" name="Line 545">
                  <a:extLst>
                    <a:ext uri="{FF2B5EF4-FFF2-40B4-BE49-F238E27FC236}">
                      <a16:creationId xmlns:a16="http://schemas.microsoft.com/office/drawing/2014/main" id="{821ACD51-C642-4B24-B24C-8D1F7E0CD6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03" name="Group 3402">
                  <a:extLst>
                    <a:ext uri="{FF2B5EF4-FFF2-40B4-BE49-F238E27FC236}">
                      <a16:creationId xmlns:a16="http://schemas.microsoft.com/office/drawing/2014/main" id="{21EA0C2F-A3BB-4655-878B-47C56B633BE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404" name="Line 546">
                    <a:extLst>
                      <a:ext uri="{FF2B5EF4-FFF2-40B4-BE49-F238E27FC236}">
                        <a16:creationId xmlns:a16="http://schemas.microsoft.com/office/drawing/2014/main" id="{FF77C96F-B2BE-4428-B471-91EB441952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05" name="Line 547">
                    <a:extLst>
                      <a:ext uri="{FF2B5EF4-FFF2-40B4-BE49-F238E27FC236}">
                        <a16:creationId xmlns:a16="http://schemas.microsoft.com/office/drawing/2014/main" id="{166A2282-6B95-4198-8D4F-ECAB720008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06" name="Line 548">
                    <a:extLst>
                      <a:ext uri="{FF2B5EF4-FFF2-40B4-BE49-F238E27FC236}">
                        <a16:creationId xmlns:a16="http://schemas.microsoft.com/office/drawing/2014/main" id="{4A3EB69E-47F5-4FBD-B0F2-485536E821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07" name="Line 549">
                    <a:extLst>
                      <a:ext uri="{FF2B5EF4-FFF2-40B4-BE49-F238E27FC236}">
                        <a16:creationId xmlns:a16="http://schemas.microsoft.com/office/drawing/2014/main" id="{77F8BE8A-8864-4C0C-AEAF-4ED75F8B9D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39" name="Group 3338">
                <a:extLst>
                  <a:ext uri="{FF2B5EF4-FFF2-40B4-BE49-F238E27FC236}">
                    <a16:creationId xmlns:a16="http://schemas.microsoft.com/office/drawing/2014/main" id="{FC7EBA89-8205-4439-9CDC-FF13FDB34D59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382" name="Rectangle 3381">
                  <a:extLst>
                    <a:ext uri="{FF2B5EF4-FFF2-40B4-BE49-F238E27FC236}">
                      <a16:creationId xmlns:a16="http://schemas.microsoft.com/office/drawing/2014/main" id="{EC652887-B816-4893-AD2A-0BF8153B09B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83" name="Parallelogram 3382">
                  <a:extLst>
                    <a:ext uri="{FF2B5EF4-FFF2-40B4-BE49-F238E27FC236}">
                      <a16:creationId xmlns:a16="http://schemas.microsoft.com/office/drawing/2014/main" id="{374ECF10-2A4D-4694-B344-D8F0F79ED09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4" name="Parallelogram 3383">
                  <a:extLst>
                    <a:ext uri="{FF2B5EF4-FFF2-40B4-BE49-F238E27FC236}">
                      <a16:creationId xmlns:a16="http://schemas.microsoft.com/office/drawing/2014/main" id="{9C5817E8-74C0-4DC6-8D43-8AE9F1865DD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5" name="Line 541">
                  <a:extLst>
                    <a:ext uri="{FF2B5EF4-FFF2-40B4-BE49-F238E27FC236}">
                      <a16:creationId xmlns:a16="http://schemas.microsoft.com/office/drawing/2014/main" id="{27BA79BA-8D36-487A-B045-822E0772C7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6" name="Line 542">
                  <a:extLst>
                    <a:ext uri="{FF2B5EF4-FFF2-40B4-BE49-F238E27FC236}">
                      <a16:creationId xmlns:a16="http://schemas.microsoft.com/office/drawing/2014/main" id="{3945452B-7B97-427F-B4FA-77C83CC9A5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" name="Line 543">
                  <a:extLst>
                    <a:ext uri="{FF2B5EF4-FFF2-40B4-BE49-F238E27FC236}">
                      <a16:creationId xmlns:a16="http://schemas.microsoft.com/office/drawing/2014/main" id="{1D14B891-347E-4057-9E04-C8F2FB4CFE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" name="Line 544">
                  <a:extLst>
                    <a:ext uri="{FF2B5EF4-FFF2-40B4-BE49-F238E27FC236}">
                      <a16:creationId xmlns:a16="http://schemas.microsoft.com/office/drawing/2014/main" id="{D97297B1-A1DA-4578-8476-E23582FB53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" name="Line 545">
                  <a:extLst>
                    <a:ext uri="{FF2B5EF4-FFF2-40B4-BE49-F238E27FC236}">
                      <a16:creationId xmlns:a16="http://schemas.microsoft.com/office/drawing/2014/main" id="{D1BFDA89-A62E-4E0E-B7AA-7176ED7559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90" name="Group 3389">
                  <a:extLst>
                    <a:ext uri="{FF2B5EF4-FFF2-40B4-BE49-F238E27FC236}">
                      <a16:creationId xmlns:a16="http://schemas.microsoft.com/office/drawing/2014/main" id="{6388D8E5-335A-48F7-A43E-63418A2B29D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91" name="Line 546">
                    <a:extLst>
                      <a:ext uri="{FF2B5EF4-FFF2-40B4-BE49-F238E27FC236}">
                        <a16:creationId xmlns:a16="http://schemas.microsoft.com/office/drawing/2014/main" id="{4E689F17-ACB2-45A6-917C-5D1C9D5EA4D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2" name="Line 547">
                    <a:extLst>
                      <a:ext uri="{FF2B5EF4-FFF2-40B4-BE49-F238E27FC236}">
                        <a16:creationId xmlns:a16="http://schemas.microsoft.com/office/drawing/2014/main" id="{69F9B2EC-BE04-4BA5-9CAB-8270BE0053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3" name="Line 548">
                    <a:extLst>
                      <a:ext uri="{FF2B5EF4-FFF2-40B4-BE49-F238E27FC236}">
                        <a16:creationId xmlns:a16="http://schemas.microsoft.com/office/drawing/2014/main" id="{9282BBBC-9E46-49E0-A0FC-23C7A1C464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4" name="Line 549">
                    <a:extLst>
                      <a:ext uri="{FF2B5EF4-FFF2-40B4-BE49-F238E27FC236}">
                        <a16:creationId xmlns:a16="http://schemas.microsoft.com/office/drawing/2014/main" id="{DFC0C40F-2F16-498A-9CAF-5E26CF3B97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40" name="Group 3339">
                <a:extLst>
                  <a:ext uri="{FF2B5EF4-FFF2-40B4-BE49-F238E27FC236}">
                    <a16:creationId xmlns:a16="http://schemas.microsoft.com/office/drawing/2014/main" id="{1BE150D4-4615-4EDC-BAFD-3C1FB2CC1905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369" name="Rectangle 3368">
                  <a:extLst>
                    <a:ext uri="{FF2B5EF4-FFF2-40B4-BE49-F238E27FC236}">
                      <a16:creationId xmlns:a16="http://schemas.microsoft.com/office/drawing/2014/main" id="{B4799533-71B8-4058-BA07-38DFDF17296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70" name="Parallelogram 3369">
                  <a:extLst>
                    <a:ext uri="{FF2B5EF4-FFF2-40B4-BE49-F238E27FC236}">
                      <a16:creationId xmlns:a16="http://schemas.microsoft.com/office/drawing/2014/main" id="{45B91399-C61F-460C-938C-336C67FAFF5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1" name="Parallelogram 3370">
                  <a:extLst>
                    <a:ext uri="{FF2B5EF4-FFF2-40B4-BE49-F238E27FC236}">
                      <a16:creationId xmlns:a16="http://schemas.microsoft.com/office/drawing/2014/main" id="{6840BD7E-4B0D-4C5D-B33F-B33045922DC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2" name="Line 541">
                  <a:extLst>
                    <a:ext uri="{FF2B5EF4-FFF2-40B4-BE49-F238E27FC236}">
                      <a16:creationId xmlns:a16="http://schemas.microsoft.com/office/drawing/2014/main" id="{C9E516F8-A926-4312-B8DF-DDBB2805F1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73" name="Line 542">
                  <a:extLst>
                    <a:ext uri="{FF2B5EF4-FFF2-40B4-BE49-F238E27FC236}">
                      <a16:creationId xmlns:a16="http://schemas.microsoft.com/office/drawing/2014/main" id="{561E03DD-8467-4893-A1C6-99C4DDE520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74" name="Line 543">
                  <a:extLst>
                    <a:ext uri="{FF2B5EF4-FFF2-40B4-BE49-F238E27FC236}">
                      <a16:creationId xmlns:a16="http://schemas.microsoft.com/office/drawing/2014/main" id="{80A24785-383D-434C-BA30-2B85368707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75" name="Line 544">
                  <a:extLst>
                    <a:ext uri="{FF2B5EF4-FFF2-40B4-BE49-F238E27FC236}">
                      <a16:creationId xmlns:a16="http://schemas.microsoft.com/office/drawing/2014/main" id="{1C6455AB-C387-47C3-90EE-5D23BBCDED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76" name="Line 545">
                  <a:extLst>
                    <a:ext uri="{FF2B5EF4-FFF2-40B4-BE49-F238E27FC236}">
                      <a16:creationId xmlns:a16="http://schemas.microsoft.com/office/drawing/2014/main" id="{01D13C48-6730-434D-99BF-7264595940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77" name="Group 3376">
                  <a:extLst>
                    <a:ext uri="{FF2B5EF4-FFF2-40B4-BE49-F238E27FC236}">
                      <a16:creationId xmlns:a16="http://schemas.microsoft.com/office/drawing/2014/main" id="{D5743264-B4A1-432D-AD62-519DDA12301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78" name="Line 546">
                    <a:extLst>
                      <a:ext uri="{FF2B5EF4-FFF2-40B4-BE49-F238E27FC236}">
                        <a16:creationId xmlns:a16="http://schemas.microsoft.com/office/drawing/2014/main" id="{28D4C438-43B2-468B-842F-E749CF8EE25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79" name="Line 547">
                    <a:extLst>
                      <a:ext uri="{FF2B5EF4-FFF2-40B4-BE49-F238E27FC236}">
                        <a16:creationId xmlns:a16="http://schemas.microsoft.com/office/drawing/2014/main" id="{B3C4C600-1493-4265-BAE0-028625BFC9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0" name="Line 548">
                    <a:extLst>
                      <a:ext uri="{FF2B5EF4-FFF2-40B4-BE49-F238E27FC236}">
                        <a16:creationId xmlns:a16="http://schemas.microsoft.com/office/drawing/2014/main" id="{8201F73C-A6F1-40A8-B671-38A33005DCF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1" name="Line 549">
                    <a:extLst>
                      <a:ext uri="{FF2B5EF4-FFF2-40B4-BE49-F238E27FC236}">
                        <a16:creationId xmlns:a16="http://schemas.microsoft.com/office/drawing/2014/main" id="{FBB874C5-43B4-48D8-ADCF-BD6BFD9F56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41" name="Group 3340">
                <a:extLst>
                  <a:ext uri="{FF2B5EF4-FFF2-40B4-BE49-F238E27FC236}">
                    <a16:creationId xmlns:a16="http://schemas.microsoft.com/office/drawing/2014/main" id="{F2D42478-B750-4B8B-9138-D518E74ED035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356" name="Rectangle 3355">
                  <a:extLst>
                    <a:ext uri="{FF2B5EF4-FFF2-40B4-BE49-F238E27FC236}">
                      <a16:creationId xmlns:a16="http://schemas.microsoft.com/office/drawing/2014/main" id="{973196A8-4AE1-4AA0-8C52-C97E50B09F2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57" name="Parallelogram 3356">
                  <a:extLst>
                    <a:ext uri="{FF2B5EF4-FFF2-40B4-BE49-F238E27FC236}">
                      <a16:creationId xmlns:a16="http://schemas.microsoft.com/office/drawing/2014/main" id="{0091B4FE-4506-4823-9E92-5A2C2EE666C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8" name="Parallelogram 3357">
                  <a:extLst>
                    <a:ext uri="{FF2B5EF4-FFF2-40B4-BE49-F238E27FC236}">
                      <a16:creationId xmlns:a16="http://schemas.microsoft.com/office/drawing/2014/main" id="{0C5709AD-9A91-4C26-9B2F-9ACFC0AA654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9" name="Line 541">
                  <a:extLst>
                    <a:ext uri="{FF2B5EF4-FFF2-40B4-BE49-F238E27FC236}">
                      <a16:creationId xmlns:a16="http://schemas.microsoft.com/office/drawing/2014/main" id="{1F9C02C6-49D7-4B0F-92B1-30FA19EA55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60" name="Line 542">
                  <a:extLst>
                    <a:ext uri="{FF2B5EF4-FFF2-40B4-BE49-F238E27FC236}">
                      <a16:creationId xmlns:a16="http://schemas.microsoft.com/office/drawing/2014/main" id="{C8AD7F55-E8DC-4F84-A306-CCA9EABAB9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61" name="Line 543">
                  <a:extLst>
                    <a:ext uri="{FF2B5EF4-FFF2-40B4-BE49-F238E27FC236}">
                      <a16:creationId xmlns:a16="http://schemas.microsoft.com/office/drawing/2014/main" id="{58E2A3A2-F79F-4A38-97A5-6EAF345E0E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62" name="Line 544">
                  <a:extLst>
                    <a:ext uri="{FF2B5EF4-FFF2-40B4-BE49-F238E27FC236}">
                      <a16:creationId xmlns:a16="http://schemas.microsoft.com/office/drawing/2014/main" id="{D52B42BB-047E-4026-8DA9-ADC48218EA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63" name="Line 545">
                  <a:extLst>
                    <a:ext uri="{FF2B5EF4-FFF2-40B4-BE49-F238E27FC236}">
                      <a16:creationId xmlns:a16="http://schemas.microsoft.com/office/drawing/2014/main" id="{9880AE2D-BBDA-45F7-A8ED-808A247B72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64" name="Group 3363">
                  <a:extLst>
                    <a:ext uri="{FF2B5EF4-FFF2-40B4-BE49-F238E27FC236}">
                      <a16:creationId xmlns:a16="http://schemas.microsoft.com/office/drawing/2014/main" id="{6A308EED-615F-4F2B-AAEA-EAD77718AD2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65" name="Line 546">
                    <a:extLst>
                      <a:ext uri="{FF2B5EF4-FFF2-40B4-BE49-F238E27FC236}">
                        <a16:creationId xmlns:a16="http://schemas.microsoft.com/office/drawing/2014/main" id="{F1BB9F1F-9CC1-4285-BFD6-1C9825A5CBD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66" name="Line 547">
                    <a:extLst>
                      <a:ext uri="{FF2B5EF4-FFF2-40B4-BE49-F238E27FC236}">
                        <a16:creationId xmlns:a16="http://schemas.microsoft.com/office/drawing/2014/main" id="{C78C3595-CDDD-49A9-A20C-445F4A566A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67" name="Line 548">
                    <a:extLst>
                      <a:ext uri="{FF2B5EF4-FFF2-40B4-BE49-F238E27FC236}">
                        <a16:creationId xmlns:a16="http://schemas.microsoft.com/office/drawing/2014/main" id="{C0CEDA38-53ED-4ABE-BA69-7138F3FA9F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68" name="Line 549">
                    <a:extLst>
                      <a:ext uri="{FF2B5EF4-FFF2-40B4-BE49-F238E27FC236}">
                        <a16:creationId xmlns:a16="http://schemas.microsoft.com/office/drawing/2014/main" id="{900E1C8C-A550-4AEB-8664-92A34BEB12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42" name="Group 3341">
                <a:extLst>
                  <a:ext uri="{FF2B5EF4-FFF2-40B4-BE49-F238E27FC236}">
                    <a16:creationId xmlns:a16="http://schemas.microsoft.com/office/drawing/2014/main" id="{BFFDF7BD-B608-499F-AEC2-EADF4BA0A31A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343" name="Rectangle 3342">
                  <a:extLst>
                    <a:ext uri="{FF2B5EF4-FFF2-40B4-BE49-F238E27FC236}">
                      <a16:creationId xmlns:a16="http://schemas.microsoft.com/office/drawing/2014/main" id="{34029071-939A-4548-B053-AED416DD552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44" name="Parallelogram 3343">
                  <a:extLst>
                    <a:ext uri="{FF2B5EF4-FFF2-40B4-BE49-F238E27FC236}">
                      <a16:creationId xmlns:a16="http://schemas.microsoft.com/office/drawing/2014/main" id="{C99FBFAD-D107-4FEE-888F-ADCDEBBB040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5" name="Parallelogram 3344">
                  <a:extLst>
                    <a:ext uri="{FF2B5EF4-FFF2-40B4-BE49-F238E27FC236}">
                      <a16:creationId xmlns:a16="http://schemas.microsoft.com/office/drawing/2014/main" id="{B45DE729-5116-4541-8295-F3416D39C35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6" name="Line 541">
                  <a:extLst>
                    <a:ext uri="{FF2B5EF4-FFF2-40B4-BE49-F238E27FC236}">
                      <a16:creationId xmlns:a16="http://schemas.microsoft.com/office/drawing/2014/main" id="{2608E7ED-673B-4D76-AAE1-ADD2C2E9E8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47" name="Line 542">
                  <a:extLst>
                    <a:ext uri="{FF2B5EF4-FFF2-40B4-BE49-F238E27FC236}">
                      <a16:creationId xmlns:a16="http://schemas.microsoft.com/office/drawing/2014/main" id="{4B182E40-4CA7-428D-9D4C-665C07E2E2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48" name="Line 543">
                  <a:extLst>
                    <a:ext uri="{FF2B5EF4-FFF2-40B4-BE49-F238E27FC236}">
                      <a16:creationId xmlns:a16="http://schemas.microsoft.com/office/drawing/2014/main" id="{37ECEDE8-4FAC-4533-B80B-BB2E04E529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49" name="Line 544">
                  <a:extLst>
                    <a:ext uri="{FF2B5EF4-FFF2-40B4-BE49-F238E27FC236}">
                      <a16:creationId xmlns:a16="http://schemas.microsoft.com/office/drawing/2014/main" id="{AB5E9ECD-9D70-45AE-97BB-5C9DD9B513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50" name="Line 545">
                  <a:extLst>
                    <a:ext uri="{FF2B5EF4-FFF2-40B4-BE49-F238E27FC236}">
                      <a16:creationId xmlns:a16="http://schemas.microsoft.com/office/drawing/2014/main" id="{C7517213-682C-473A-B380-6E90837800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51" name="Group 3350">
                  <a:extLst>
                    <a:ext uri="{FF2B5EF4-FFF2-40B4-BE49-F238E27FC236}">
                      <a16:creationId xmlns:a16="http://schemas.microsoft.com/office/drawing/2014/main" id="{23029C91-E6FC-4598-A009-F9D42A6CF1C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52" name="Line 546">
                    <a:extLst>
                      <a:ext uri="{FF2B5EF4-FFF2-40B4-BE49-F238E27FC236}">
                        <a16:creationId xmlns:a16="http://schemas.microsoft.com/office/drawing/2014/main" id="{93A666D3-8382-4BFA-802A-726B45DF8C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53" name="Line 547">
                    <a:extLst>
                      <a:ext uri="{FF2B5EF4-FFF2-40B4-BE49-F238E27FC236}">
                        <a16:creationId xmlns:a16="http://schemas.microsoft.com/office/drawing/2014/main" id="{B0932258-7F59-4C61-9799-B2CA46249D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54" name="Line 548">
                    <a:extLst>
                      <a:ext uri="{FF2B5EF4-FFF2-40B4-BE49-F238E27FC236}">
                        <a16:creationId xmlns:a16="http://schemas.microsoft.com/office/drawing/2014/main" id="{DBCDF8F2-7306-4B64-AA30-929E3A89D8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55" name="Line 549">
                    <a:extLst>
                      <a:ext uri="{FF2B5EF4-FFF2-40B4-BE49-F238E27FC236}">
                        <a16:creationId xmlns:a16="http://schemas.microsoft.com/office/drawing/2014/main" id="{A045393E-B205-41DB-A6E0-DAF74FD164E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207" name="Group 3206">
              <a:extLst>
                <a:ext uri="{FF2B5EF4-FFF2-40B4-BE49-F238E27FC236}">
                  <a16:creationId xmlns:a16="http://schemas.microsoft.com/office/drawing/2014/main" id="{EE14BEE1-AEE7-4A1F-9D7A-B0D9C3F99EE0}"/>
                </a:ext>
              </a:extLst>
            </p:cNvPr>
            <p:cNvGrpSpPr/>
            <p:nvPr/>
          </p:nvGrpSpPr>
          <p:grpSpPr>
            <a:xfrm>
              <a:off x="7409537" y="2040521"/>
              <a:ext cx="766475" cy="404408"/>
              <a:chOff x="2526156" y="1812515"/>
              <a:chExt cx="766475" cy="404408"/>
            </a:xfrm>
          </p:grpSpPr>
          <p:grpSp>
            <p:nvGrpSpPr>
              <p:cNvPr id="3208" name="Group 3207">
                <a:extLst>
                  <a:ext uri="{FF2B5EF4-FFF2-40B4-BE49-F238E27FC236}">
                    <a16:creationId xmlns:a16="http://schemas.microsoft.com/office/drawing/2014/main" id="{1611E902-B327-4565-A18A-CEB87FAFE942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3321" name="Rectangle 3320">
                  <a:extLst>
                    <a:ext uri="{FF2B5EF4-FFF2-40B4-BE49-F238E27FC236}">
                      <a16:creationId xmlns:a16="http://schemas.microsoft.com/office/drawing/2014/main" id="{5AE8C13E-8427-4E12-9E53-EA4EA537C15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22" name="Parallelogram 3321">
                  <a:extLst>
                    <a:ext uri="{FF2B5EF4-FFF2-40B4-BE49-F238E27FC236}">
                      <a16:creationId xmlns:a16="http://schemas.microsoft.com/office/drawing/2014/main" id="{C9B2E082-BCEA-4B95-90C3-EE83BFE020A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3" name="Parallelogram 3322">
                  <a:extLst>
                    <a:ext uri="{FF2B5EF4-FFF2-40B4-BE49-F238E27FC236}">
                      <a16:creationId xmlns:a16="http://schemas.microsoft.com/office/drawing/2014/main" id="{22CAE8C4-838A-4D14-BDD5-E2CC7284198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4" name="Line 541">
                  <a:extLst>
                    <a:ext uri="{FF2B5EF4-FFF2-40B4-BE49-F238E27FC236}">
                      <a16:creationId xmlns:a16="http://schemas.microsoft.com/office/drawing/2014/main" id="{B5D3713C-15CC-4947-B74B-500437BD5A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5" name="Line 542">
                  <a:extLst>
                    <a:ext uri="{FF2B5EF4-FFF2-40B4-BE49-F238E27FC236}">
                      <a16:creationId xmlns:a16="http://schemas.microsoft.com/office/drawing/2014/main" id="{FBCD77FF-FFE4-4A60-B26F-93949C653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6" name="Line 543">
                  <a:extLst>
                    <a:ext uri="{FF2B5EF4-FFF2-40B4-BE49-F238E27FC236}">
                      <a16:creationId xmlns:a16="http://schemas.microsoft.com/office/drawing/2014/main" id="{7CF37D57-CC44-4E4C-B8F6-F91062ADA0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7" name="Line 544">
                  <a:extLst>
                    <a:ext uri="{FF2B5EF4-FFF2-40B4-BE49-F238E27FC236}">
                      <a16:creationId xmlns:a16="http://schemas.microsoft.com/office/drawing/2014/main" id="{0467E08D-579A-4095-9C0F-EA20BBDE6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28" name="Line 545">
                  <a:extLst>
                    <a:ext uri="{FF2B5EF4-FFF2-40B4-BE49-F238E27FC236}">
                      <a16:creationId xmlns:a16="http://schemas.microsoft.com/office/drawing/2014/main" id="{EB54E1E8-D76E-4EC1-8DBE-428198E158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29" name="Group 3328">
                  <a:extLst>
                    <a:ext uri="{FF2B5EF4-FFF2-40B4-BE49-F238E27FC236}">
                      <a16:creationId xmlns:a16="http://schemas.microsoft.com/office/drawing/2014/main" id="{EDC2896C-9A3E-429D-B603-C969A2BB525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30" name="Line 546">
                    <a:extLst>
                      <a:ext uri="{FF2B5EF4-FFF2-40B4-BE49-F238E27FC236}">
                        <a16:creationId xmlns:a16="http://schemas.microsoft.com/office/drawing/2014/main" id="{23E905CF-77EB-47DA-BAFD-2BED76DECA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31" name="Line 547">
                    <a:extLst>
                      <a:ext uri="{FF2B5EF4-FFF2-40B4-BE49-F238E27FC236}">
                        <a16:creationId xmlns:a16="http://schemas.microsoft.com/office/drawing/2014/main" id="{34BCE948-1794-4A91-B618-E11AAC510F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32" name="Line 548">
                    <a:extLst>
                      <a:ext uri="{FF2B5EF4-FFF2-40B4-BE49-F238E27FC236}">
                        <a16:creationId xmlns:a16="http://schemas.microsoft.com/office/drawing/2014/main" id="{E552CAE5-25DE-4E76-813D-BA81B93D2AE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33" name="Line 549">
                    <a:extLst>
                      <a:ext uri="{FF2B5EF4-FFF2-40B4-BE49-F238E27FC236}">
                        <a16:creationId xmlns:a16="http://schemas.microsoft.com/office/drawing/2014/main" id="{37B0CD03-D658-43DD-9449-54F8B4746B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09" name="Group 3208">
                <a:extLst>
                  <a:ext uri="{FF2B5EF4-FFF2-40B4-BE49-F238E27FC236}">
                    <a16:creationId xmlns:a16="http://schemas.microsoft.com/office/drawing/2014/main" id="{AD9516C1-E7B2-4EAB-A15C-8D0C13A73A30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3308" name="Rectangle 3307">
                  <a:extLst>
                    <a:ext uri="{FF2B5EF4-FFF2-40B4-BE49-F238E27FC236}">
                      <a16:creationId xmlns:a16="http://schemas.microsoft.com/office/drawing/2014/main" id="{93AD1682-C93A-4187-BD31-30709744490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09" name="Parallelogram 3308">
                  <a:extLst>
                    <a:ext uri="{FF2B5EF4-FFF2-40B4-BE49-F238E27FC236}">
                      <a16:creationId xmlns:a16="http://schemas.microsoft.com/office/drawing/2014/main" id="{FAD2F11B-A991-4F72-8676-37EB6DF9C34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0" name="Parallelogram 3309">
                  <a:extLst>
                    <a:ext uri="{FF2B5EF4-FFF2-40B4-BE49-F238E27FC236}">
                      <a16:creationId xmlns:a16="http://schemas.microsoft.com/office/drawing/2014/main" id="{0F2B1B59-21A4-4AB4-ABD4-E417032DBD8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1" name="Line 541">
                  <a:extLst>
                    <a:ext uri="{FF2B5EF4-FFF2-40B4-BE49-F238E27FC236}">
                      <a16:creationId xmlns:a16="http://schemas.microsoft.com/office/drawing/2014/main" id="{54AEB3B3-38CF-475F-AC61-F5CAFD3E43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2" name="Line 542">
                  <a:extLst>
                    <a:ext uri="{FF2B5EF4-FFF2-40B4-BE49-F238E27FC236}">
                      <a16:creationId xmlns:a16="http://schemas.microsoft.com/office/drawing/2014/main" id="{C8A4D869-1951-4E81-9477-4EB167C77F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3" name="Line 543">
                  <a:extLst>
                    <a:ext uri="{FF2B5EF4-FFF2-40B4-BE49-F238E27FC236}">
                      <a16:creationId xmlns:a16="http://schemas.microsoft.com/office/drawing/2014/main" id="{772925CE-1595-47F8-8871-C774D7EAF5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4" name="Line 544">
                  <a:extLst>
                    <a:ext uri="{FF2B5EF4-FFF2-40B4-BE49-F238E27FC236}">
                      <a16:creationId xmlns:a16="http://schemas.microsoft.com/office/drawing/2014/main" id="{112FFBCE-D35B-4439-8BAD-7AACC71D3B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15" name="Line 545">
                  <a:extLst>
                    <a:ext uri="{FF2B5EF4-FFF2-40B4-BE49-F238E27FC236}">
                      <a16:creationId xmlns:a16="http://schemas.microsoft.com/office/drawing/2014/main" id="{E9AD998C-4C7C-496D-A434-67CEEF4CF2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16" name="Group 3315">
                  <a:extLst>
                    <a:ext uri="{FF2B5EF4-FFF2-40B4-BE49-F238E27FC236}">
                      <a16:creationId xmlns:a16="http://schemas.microsoft.com/office/drawing/2014/main" id="{D1727A76-4923-4DCF-B140-0C40B0AF972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17" name="Line 546">
                    <a:extLst>
                      <a:ext uri="{FF2B5EF4-FFF2-40B4-BE49-F238E27FC236}">
                        <a16:creationId xmlns:a16="http://schemas.microsoft.com/office/drawing/2014/main" id="{AC236064-9914-4BB2-8880-CB82BE822C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18" name="Line 547">
                    <a:extLst>
                      <a:ext uri="{FF2B5EF4-FFF2-40B4-BE49-F238E27FC236}">
                        <a16:creationId xmlns:a16="http://schemas.microsoft.com/office/drawing/2014/main" id="{26F3976E-2229-4A49-839C-1961D297AE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19" name="Line 548">
                    <a:extLst>
                      <a:ext uri="{FF2B5EF4-FFF2-40B4-BE49-F238E27FC236}">
                        <a16:creationId xmlns:a16="http://schemas.microsoft.com/office/drawing/2014/main" id="{742DDBB0-ADA1-4EEA-AFD9-EAB3217181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20" name="Line 549">
                    <a:extLst>
                      <a:ext uri="{FF2B5EF4-FFF2-40B4-BE49-F238E27FC236}">
                        <a16:creationId xmlns:a16="http://schemas.microsoft.com/office/drawing/2014/main" id="{A7A3E3A1-AD21-4098-9EFE-600009D5DB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0" name="Group 3209">
                <a:extLst>
                  <a:ext uri="{FF2B5EF4-FFF2-40B4-BE49-F238E27FC236}">
                    <a16:creationId xmlns:a16="http://schemas.microsoft.com/office/drawing/2014/main" id="{AF2AE025-70AE-4956-B063-27270F7AE94F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3295" name="Rectangle 3294">
                  <a:extLst>
                    <a:ext uri="{FF2B5EF4-FFF2-40B4-BE49-F238E27FC236}">
                      <a16:creationId xmlns:a16="http://schemas.microsoft.com/office/drawing/2014/main" id="{97523908-775F-4E85-A8CE-74FEB72D118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96" name="Parallelogram 3295">
                  <a:extLst>
                    <a:ext uri="{FF2B5EF4-FFF2-40B4-BE49-F238E27FC236}">
                      <a16:creationId xmlns:a16="http://schemas.microsoft.com/office/drawing/2014/main" id="{E339ED13-8927-4216-9C45-43033AF73B2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7" name="Parallelogram 3296">
                  <a:extLst>
                    <a:ext uri="{FF2B5EF4-FFF2-40B4-BE49-F238E27FC236}">
                      <a16:creationId xmlns:a16="http://schemas.microsoft.com/office/drawing/2014/main" id="{C85D60C7-5725-48D2-BBD6-E346966F27F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8" name="Line 541">
                  <a:extLst>
                    <a:ext uri="{FF2B5EF4-FFF2-40B4-BE49-F238E27FC236}">
                      <a16:creationId xmlns:a16="http://schemas.microsoft.com/office/drawing/2014/main" id="{214F2CE4-F7B0-4C45-B63B-4921A54CE3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9" name="Line 542">
                  <a:extLst>
                    <a:ext uri="{FF2B5EF4-FFF2-40B4-BE49-F238E27FC236}">
                      <a16:creationId xmlns:a16="http://schemas.microsoft.com/office/drawing/2014/main" id="{C0E00B8A-5FC8-4972-B297-34D593F993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0" name="Line 543">
                  <a:extLst>
                    <a:ext uri="{FF2B5EF4-FFF2-40B4-BE49-F238E27FC236}">
                      <a16:creationId xmlns:a16="http://schemas.microsoft.com/office/drawing/2014/main" id="{4C5BB89E-FE63-4A51-8713-9EDE150362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1" name="Line 544">
                  <a:extLst>
                    <a:ext uri="{FF2B5EF4-FFF2-40B4-BE49-F238E27FC236}">
                      <a16:creationId xmlns:a16="http://schemas.microsoft.com/office/drawing/2014/main" id="{CB30C5F2-CB15-4F79-9247-91FAA8BDE9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2" name="Line 545">
                  <a:extLst>
                    <a:ext uri="{FF2B5EF4-FFF2-40B4-BE49-F238E27FC236}">
                      <a16:creationId xmlns:a16="http://schemas.microsoft.com/office/drawing/2014/main" id="{259F2A7D-5DAB-4D79-90DD-89D3A36E24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03" name="Group 3302">
                  <a:extLst>
                    <a:ext uri="{FF2B5EF4-FFF2-40B4-BE49-F238E27FC236}">
                      <a16:creationId xmlns:a16="http://schemas.microsoft.com/office/drawing/2014/main" id="{FB90ECE6-08DC-4DCD-B46F-4021F91448D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304" name="Line 546">
                    <a:extLst>
                      <a:ext uri="{FF2B5EF4-FFF2-40B4-BE49-F238E27FC236}">
                        <a16:creationId xmlns:a16="http://schemas.microsoft.com/office/drawing/2014/main" id="{47738045-98C8-46FE-A222-C77FEE4555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05" name="Line 547">
                    <a:extLst>
                      <a:ext uri="{FF2B5EF4-FFF2-40B4-BE49-F238E27FC236}">
                        <a16:creationId xmlns:a16="http://schemas.microsoft.com/office/drawing/2014/main" id="{3ED67B32-0976-43D4-B280-FCF0E7CC67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06" name="Line 548">
                    <a:extLst>
                      <a:ext uri="{FF2B5EF4-FFF2-40B4-BE49-F238E27FC236}">
                        <a16:creationId xmlns:a16="http://schemas.microsoft.com/office/drawing/2014/main" id="{C1234BA0-3C61-4311-A091-C113AB506B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07" name="Line 549">
                    <a:extLst>
                      <a:ext uri="{FF2B5EF4-FFF2-40B4-BE49-F238E27FC236}">
                        <a16:creationId xmlns:a16="http://schemas.microsoft.com/office/drawing/2014/main" id="{482E7F9D-83B8-4A5A-8E44-EC4D1CDA651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1" name="Group 3210">
                <a:extLst>
                  <a:ext uri="{FF2B5EF4-FFF2-40B4-BE49-F238E27FC236}">
                    <a16:creationId xmlns:a16="http://schemas.microsoft.com/office/drawing/2014/main" id="{829B3435-8E8D-4343-B8BA-0FE68B1A09CD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3282" name="Rectangle 3281">
                  <a:extLst>
                    <a:ext uri="{FF2B5EF4-FFF2-40B4-BE49-F238E27FC236}">
                      <a16:creationId xmlns:a16="http://schemas.microsoft.com/office/drawing/2014/main" id="{A317F89B-7A82-478C-B649-B837283A1A0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83" name="Parallelogram 3282">
                  <a:extLst>
                    <a:ext uri="{FF2B5EF4-FFF2-40B4-BE49-F238E27FC236}">
                      <a16:creationId xmlns:a16="http://schemas.microsoft.com/office/drawing/2014/main" id="{006A0202-299C-4062-9F11-F5594C03F9D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4" name="Parallelogram 3283">
                  <a:extLst>
                    <a:ext uri="{FF2B5EF4-FFF2-40B4-BE49-F238E27FC236}">
                      <a16:creationId xmlns:a16="http://schemas.microsoft.com/office/drawing/2014/main" id="{55A234F7-8142-43D5-81E2-E9567265A14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5" name="Line 541">
                  <a:extLst>
                    <a:ext uri="{FF2B5EF4-FFF2-40B4-BE49-F238E27FC236}">
                      <a16:creationId xmlns:a16="http://schemas.microsoft.com/office/drawing/2014/main" id="{DB16287E-8B9E-49DA-AA29-CDAB5E2B67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" name="Line 542">
                  <a:extLst>
                    <a:ext uri="{FF2B5EF4-FFF2-40B4-BE49-F238E27FC236}">
                      <a16:creationId xmlns:a16="http://schemas.microsoft.com/office/drawing/2014/main" id="{BC24DECE-3364-48DC-AD4C-F4E119C007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7" name="Line 543">
                  <a:extLst>
                    <a:ext uri="{FF2B5EF4-FFF2-40B4-BE49-F238E27FC236}">
                      <a16:creationId xmlns:a16="http://schemas.microsoft.com/office/drawing/2014/main" id="{1504DAEA-530A-4150-97F9-BC1153AAE4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8" name="Line 544">
                  <a:extLst>
                    <a:ext uri="{FF2B5EF4-FFF2-40B4-BE49-F238E27FC236}">
                      <a16:creationId xmlns:a16="http://schemas.microsoft.com/office/drawing/2014/main" id="{E0F8E066-F5A7-44E9-B664-3231C499E3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9" name="Line 545">
                  <a:extLst>
                    <a:ext uri="{FF2B5EF4-FFF2-40B4-BE49-F238E27FC236}">
                      <a16:creationId xmlns:a16="http://schemas.microsoft.com/office/drawing/2014/main" id="{863B67B9-4F57-4FE3-A559-12D1FC4ECE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90" name="Group 3289">
                  <a:extLst>
                    <a:ext uri="{FF2B5EF4-FFF2-40B4-BE49-F238E27FC236}">
                      <a16:creationId xmlns:a16="http://schemas.microsoft.com/office/drawing/2014/main" id="{8041375D-5D55-4A05-8EE9-64B68F5DBBD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291" name="Line 546">
                    <a:extLst>
                      <a:ext uri="{FF2B5EF4-FFF2-40B4-BE49-F238E27FC236}">
                        <a16:creationId xmlns:a16="http://schemas.microsoft.com/office/drawing/2014/main" id="{28C3E2EA-583A-48BD-848C-BAAA372315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92" name="Line 547">
                    <a:extLst>
                      <a:ext uri="{FF2B5EF4-FFF2-40B4-BE49-F238E27FC236}">
                        <a16:creationId xmlns:a16="http://schemas.microsoft.com/office/drawing/2014/main" id="{3925F169-807F-4F31-8DF3-F7FB32B43E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93" name="Line 548">
                    <a:extLst>
                      <a:ext uri="{FF2B5EF4-FFF2-40B4-BE49-F238E27FC236}">
                        <a16:creationId xmlns:a16="http://schemas.microsoft.com/office/drawing/2014/main" id="{F27F915A-04A3-40C8-B365-B3E07DAE20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94" name="Line 549">
                    <a:extLst>
                      <a:ext uri="{FF2B5EF4-FFF2-40B4-BE49-F238E27FC236}">
                        <a16:creationId xmlns:a16="http://schemas.microsoft.com/office/drawing/2014/main" id="{2464BBA3-A182-4445-B3F2-DEA3D56474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2" name="Group 3211">
                <a:extLst>
                  <a:ext uri="{FF2B5EF4-FFF2-40B4-BE49-F238E27FC236}">
                    <a16:creationId xmlns:a16="http://schemas.microsoft.com/office/drawing/2014/main" id="{E396444A-F5FE-4D6A-8A6B-0E11637B875A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269" name="Rectangle 3268">
                  <a:extLst>
                    <a:ext uri="{FF2B5EF4-FFF2-40B4-BE49-F238E27FC236}">
                      <a16:creationId xmlns:a16="http://schemas.microsoft.com/office/drawing/2014/main" id="{BC33FF16-FCD0-44D6-8105-651C2648EA8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70" name="Parallelogram 3269">
                  <a:extLst>
                    <a:ext uri="{FF2B5EF4-FFF2-40B4-BE49-F238E27FC236}">
                      <a16:creationId xmlns:a16="http://schemas.microsoft.com/office/drawing/2014/main" id="{20DACE05-0E3A-4A72-A22C-C1E17EF04E1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1" name="Parallelogram 3270">
                  <a:extLst>
                    <a:ext uri="{FF2B5EF4-FFF2-40B4-BE49-F238E27FC236}">
                      <a16:creationId xmlns:a16="http://schemas.microsoft.com/office/drawing/2014/main" id="{33D49499-74C2-48C4-9697-0BF7284D789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2" name="Line 541">
                  <a:extLst>
                    <a:ext uri="{FF2B5EF4-FFF2-40B4-BE49-F238E27FC236}">
                      <a16:creationId xmlns:a16="http://schemas.microsoft.com/office/drawing/2014/main" id="{28FB1505-83AD-42F8-841C-74EBEDBB3C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" name="Line 542">
                  <a:extLst>
                    <a:ext uri="{FF2B5EF4-FFF2-40B4-BE49-F238E27FC236}">
                      <a16:creationId xmlns:a16="http://schemas.microsoft.com/office/drawing/2014/main" id="{C3D523CF-74A6-4459-A203-28B079C8C1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" name="Line 543">
                  <a:extLst>
                    <a:ext uri="{FF2B5EF4-FFF2-40B4-BE49-F238E27FC236}">
                      <a16:creationId xmlns:a16="http://schemas.microsoft.com/office/drawing/2014/main" id="{BE7643E7-AB40-4947-90C1-5D7058C4F6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5" name="Line 544">
                  <a:extLst>
                    <a:ext uri="{FF2B5EF4-FFF2-40B4-BE49-F238E27FC236}">
                      <a16:creationId xmlns:a16="http://schemas.microsoft.com/office/drawing/2014/main" id="{7E8A7EC1-10C0-4517-96C7-054DEEC708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6" name="Line 545">
                  <a:extLst>
                    <a:ext uri="{FF2B5EF4-FFF2-40B4-BE49-F238E27FC236}">
                      <a16:creationId xmlns:a16="http://schemas.microsoft.com/office/drawing/2014/main" id="{97A75061-C91B-41F8-A919-1DA6323762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77" name="Group 3276">
                  <a:extLst>
                    <a:ext uri="{FF2B5EF4-FFF2-40B4-BE49-F238E27FC236}">
                      <a16:creationId xmlns:a16="http://schemas.microsoft.com/office/drawing/2014/main" id="{4A866A0B-BA1B-4E72-B29C-033A4E62A91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278" name="Line 546">
                    <a:extLst>
                      <a:ext uri="{FF2B5EF4-FFF2-40B4-BE49-F238E27FC236}">
                        <a16:creationId xmlns:a16="http://schemas.microsoft.com/office/drawing/2014/main" id="{ED5D2548-2A67-4EB2-97D6-5315A8E64E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9" name="Line 547">
                    <a:extLst>
                      <a:ext uri="{FF2B5EF4-FFF2-40B4-BE49-F238E27FC236}">
                        <a16:creationId xmlns:a16="http://schemas.microsoft.com/office/drawing/2014/main" id="{E435DB86-CD83-4411-996D-3460103043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80" name="Line 548">
                    <a:extLst>
                      <a:ext uri="{FF2B5EF4-FFF2-40B4-BE49-F238E27FC236}">
                        <a16:creationId xmlns:a16="http://schemas.microsoft.com/office/drawing/2014/main" id="{F200882D-847D-4133-9B28-4B6ECA663A0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81" name="Line 549">
                    <a:extLst>
                      <a:ext uri="{FF2B5EF4-FFF2-40B4-BE49-F238E27FC236}">
                        <a16:creationId xmlns:a16="http://schemas.microsoft.com/office/drawing/2014/main" id="{5C0292EE-59C0-40F4-899F-6EF28B64C1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3" name="Group 3212">
                <a:extLst>
                  <a:ext uri="{FF2B5EF4-FFF2-40B4-BE49-F238E27FC236}">
                    <a16:creationId xmlns:a16="http://schemas.microsoft.com/office/drawing/2014/main" id="{2F2F241B-8F9A-433B-8EFC-E146A78869CA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256" name="Rectangle 3255">
                  <a:extLst>
                    <a:ext uri="{FF2B5EF4-FFF2-40B4-BE49-F238E27FC236}">
                      <a16:creationId xmlns:a16="http://schemas.microsoft.com/office/drawing/2014/main" id="{83CBB355-B548-4F08-BB66-941989F0E17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57" name="Parallelogram 3256">
                  <a:extLst>
                    <a:ext uri="{FF2B5EF4-FFF2-40B4-BE49-F238E27FC236}">
                      <a16:creationId xmlns:a16="http://schemas.microsoft.com/office/drawing/2014/main" id="{F24CAB7E-318F-4E76-A8C0-2F13827125F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8" name="Parallelogram 3257">
                  <a:extLst>
                    <a:ext uri="{FF2B5EF4-FFF2-40B4-BE49-F238E27FC236}">
                      <a16:creationId xmlns:a16="http://schemas.microsoft.com/office/drawing/2014/main" id="{B3738126-CE46-4467-B0B9-E12982A861B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9" name="Line 541">
                  <a:extLst>
                    <a:ext uri="{FF2B5EF4-FFF2-40B4-BE49-F238E27FC236}">
                      <a16:creationId xmlns:a16="http://schemas.microsoft.com/office/drawing/2014/main" id="{7A9AAA81-BF46-445A-8340-5B17670CA4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0" name="Line 542">
                  <a:extLst>
                    <a:ext uri="{FF2B5EF4-FFF2-40B4-BE49-F238E27FC236}">
                      <a16:creationId xmlns:a16="http://schemas.microsoft.com/office/drawing/2014/main" id="{5EF3B3A6-C8FD-4D40-A64C-9E8B97D74F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1" name="Line 543">
                  <a:extLst>
                    <a:ext uri="{FF2B5EF4-FFF2-40B4-BE49-F238E27FC236}">
                      <a16:creationId xmlns:a16="http://schemas.microsoft.com/office/drawing/2014/main" id="{D32BE9B0-1C3D-4146-B6DC-5BF173294B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2" name="Line 544">
                  <a:extLst>
                    <a:ext uri="{FF2B5EF4-FFF2-40B4-BE49-F238E27FC236}">
                      <a16:creationId xmlns:a16="http://schemas.microsoft.com/office/drawing/2014/main" id="{F1531481-E1DF-4A88-B5EE-912A00AE50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3" name="Line 545">
                  <a:extLst>
                    <a:ext uri="{FF2B5EF4-FFF2-40B4-BE49-F238E27FC236}">
                      <a16:creationId xmlns:a16="http://schemas.microsoft.com/office/drawing/2014/main" id="{3ADFF171-CF97-4983-A07F-A54042D3C5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64" name="Group 3263">
                  <a:extLst>
                    <a:ext uri="{FF2B5EF4-FFF2-40B4-BE49-F238E27FC236}">
                      <a16:creationId xmlns:a16="http://schemas.microsoft.com/office/drawing/2014/main" id="{FFFB6A7B-CE98-40D7-AEA9-D19EB73FC92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265" name="Line 546">
                    <a:extLst>
                      <a:ext uri="{FF2B5EF4-FFF2-40B4-BE49-F238E27FC236}">
                        <a16:creationId xmlns:a16="http://schemas.microsoft.com/office/drawing/2014/main" id="{34E3804D-525B-4EE5-80F4-C92229874F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66" name="Line 547">
                    <a:extLst>
                      <a:ext uri="{FF2B5EF4-FFF2-40B4-BE49-F238E27FC236}">
                        <a16:creationId xmlns:a16="http://schemas.microsoft.com/office/drawing/2014/main" id="{85E6DB9F-76E4-4BA8-BB47-51E1CA6F17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67" name="Line 548">
                    <a:extLst>
                      <a:ext uri="{FF2B5EF4-FFF2-40B4-BE49-F238E27FC236}">
                        <a16:creationId xmlns:a16="http://schemas.microsoft.com/office/drawing/2014/main" id="{9F1D4D90-0021-4A4B-99ED-988A883C18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68" name="Line 549">
                    <a:extLst>
                      <a:ext uri="{FF2B5EF4-FFF2-40B4-BE49-F238E27FC236}">
                        <a16:creationId xmlns:a16="http://schemas.microsoft.com/office/drawing/2014/main" id="{DFCBDECE-E601-45C0-B04E-113F473703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4" name="Group 3213">
                <a:extLst>
                  <a:ext uri="{FF2B5EF4-FFF2-40B4-BE49-F238E27FC236}">
                    <a16:creationId xmlns:a16="http://schemas.microsoft.com/office/drawing/2014/main" id="{5FFE25F1-8643-4BDD-9B03-6641BB71710C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243" name="Rectangle 3242">
                  <a:extLst>
                    <a:ext uri="{FF2B5EF4-FFF2-40B4-BE49-F238E27FC236}">
                      <a16:creationId xmlns:a16="http://schemas.microsoft.com/office/drawing/2014/main" id="{171B00C0-32D6-410B-8B99-0E9376F4A0B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44" name="Parallelogram 3243">
                  <a:extLst>
                    <a:ext uri="{FF2B5EF4-FFF2-40B4-BE49-F238E27FC236}">
                      <a16:creationId xmlns:a16="http://schemas.microsoft.com/office/drawing/2014/main" id="{4F725F19-55EA-492F-85C6-F0E4D7FE0DF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5" name="Parallelogram 3244">
                  <a:extLst>
                    <a:ext uri="{FF2B5EF4-FFF2-40B4-BE49-F238E27FC236}">
                      <a16:creationId xmlns:a16="http://schemas.microsoft.com/office/drawing/2014/main" id="{557FB436-AE77-4877-9EEA-00421E155AB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6" name="Line 541">
                  <a:extLst>
                    <a:ext uri="{FF2B5EF4-FFF2-40B4-BE49-F238E27FC236}">
                      <a16:creationId xmlns:a16="http://schemas.microsoft.com/office/drawing/2014/main" id="{23BAE5F4-AB4B-498E-BCB6-4A0CC3DCC0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7" name="Line 542">
                  <a:extLst>
                    <a:ext uri="{FF2B5EF4-FFF2-40B4-BE49-F238E27FC236}">
                      <a16:creationId xmlns:a16="http://schemas.microsoft.com/office/drawing/2014/main" id="{1F6390C8-538B-4009-A24F-9543FE753D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8" name="Line 543">
                  <a:extLst>
                    <a:ext uri="{FF2B5EF4-FFF2-40B4-BE49-F238E27FC236}">
                      <a16:creationId xmlns:a16="http://schemas.microsoft.com/office/drawing/2014/main" id="{0442396A-C8E2-4119-96A6-F0CB0A7B82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9" name="Line 544">
                  <a:extLst>
                    <a:ext uri="{FF2B5EF4-FFF2-40B4-BE49-F238E27FC236}">
                      <a16:creationId xmlns:a16="http://schemas.microsoft.com/office/drawing/2014/main" id="{3779D75E-1C6F-4AE1-9745-E3D32497A6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0" name="Line 545">
                  <a:extLst>
                    <a:ext uri="{FF2B5EF4-FFF2-40B4-BE49-F238E27FC236}">
                      <a16:creationId xmlns:a16="http://schemas.microsoft.com/office/drawing/2014/main" id="{E35AD84C-F750-4FB0-BBA6-17D3D037DA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51" name="Group 3250">
                  <a:extLst>
                    <a:ext uri="{FF2B5EF4-FFF2-40B4-BE49-F238E27FC236}">
                      <a16:creationId xmlns:a16="http://schemas.microsoft.com/office/drawing/2014/main" id="{D842ACAC-FFA5-4E2B-84DA-BD044E3679A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252" name="Line 546">
                    <a:extLst>
                      <a:ext uri="{FF2B5EF4-FFF2-40B4-BE49-F238E27FC236}">
                        <a16:creationId xmlns:a16="http://schemas.microsoft.com/office/drawing/2014/main" id="{F175D696-D17B-4ABC-8D87-0C58E30CC8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53" name="Line 547">
                    <a:extLst>
                      <a:ext uri="{FF2B5EF4-FFF2-40B4-BE49-F238E27FC236}">
                        <a16:creationId xmlns:a16="http://schemas.microsoft.com/office/drawing/2014/main" id="{60E729BD-54EF-4D18-B901-0A4734C7E8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54" name="Line 548">
                    <a:extLst>
                      <a:ext uri="{FF2B5EF4-FFF2-40B4-BE49-F238E27FC236}">
                        <a16:creationId xmlns:a16="http://schemas.microsoft.com/office/drawing/2014/main" id="{2D6DD15C-4107-4BA9-B293-2BD1B5D548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55" name="Line 549">
                    <a:extLst>
                      <a:ext uri="{FF2B5EF4-FFF2-40B4-BE49-F238E27FC236}">
                        <a16:creationId xmlns:a16="http://schemas.microsoft.com/office/drawing/2014/main" id="{14A78D96-7268-4326-B39B-EFD89A6FBF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5" name="Group 3214">
                <a:extLst>
                  <a:ext uri="{FF2B5EF4-FFF2-40B4-BE49-F238E27FC236}">
                    <a16:creationId xmlns:a16="http://schemas.microsoft.com/office/drawing/2014/main" id="{39121CA8-2054-4CF1-B625-9B0631A27E92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230" name="Rectangle 3229">
                  <a:extLst>
                    <a:ext uri="{FF2B5EF4-FFF2-40B4-BE49-F238E27FC236}">
                      <a16:creationId xmlns:a16="http://schemas.microsoft.com/office/drawing/2014/main" id="{02C39752-7E8C-41CE-9EF4-CD937A80B11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31" name="Parallelogram 3230">
                  <a:extLst>
                    <a:ext uri="{FF2B5EF4-FFF2-40B4-BE49-F238E27FC236}">
                      <a16:creationId xmlns:a16="http://schemas.microsoft.com/office/drawing/2014/main" id="{28D20E27-BCC8-499B-AD34-A4BED695636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2" name="Parallelogram 3231">
                  <a:extLst>
                    <a:ext uri="{FF2B5EF4-FFF2-40B4-BE49-F238E27FC236}">
                      <a16:creationId xmlns:a16="http://schemas.microsoft.com/office/drawing/2014/main" id="{B84B8E3F-847E-4E40-81E8-0FB2E1BDBE4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3" name="Line 541">
                  <a:extLst>
                    <a:ext uri="{FF2B5EF4-FFF2-40B4-BE49-F238E27FC236}">
                      <a16:creationId xmlns:a16="http://schemas.microsoft.com/office/drawing/2014/main" id="{DCAC5109-B1C0-4FC8-AF94-AC88653EF0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" name="Line 542">
                  <a:extLst>
                    <a:ext uri="{FF2B5EF4-FFF2-40B4-BE49-F238E27FC236}">
                      <a16:creationId xmlns:a16="http://schemas.microsoft.com/office/drawing/2014/main" id="{7F6BF462-0260-45BB-BF2A-DB5C1553E3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" name="Line 543">
                  <a:extLst>
                    <a:ext uri="{FF2B5EF4-FFF2-40B4-BE49-F238E27FC236}">
                      <a16:creationId xmlns:a16="http://schemas.microsoft.com/office/drawing/2014/main" id="{C56A8421-7F25-4D7C-A361-F0F389F0DF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" name="Line 544">
                  <a:extLst>
                    <a:ext uri="{FF2B5EF4-FFF2-40B4-BE49-F238E27FC236}">
                      <a16:creationId xmlns:a16="http://schemas.microsoft.com/office/drawing/2014/main" id="{EEBE3AF2-AFA1-4C45-8113-6DC1BF509C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" name="Line 545">
                  <a:extLst>
                    <a:ext uri="{FF2B5EF4-FFF2-40B4-BE49-F238E27FC236}">
                      <a16:creationId xmlns:a16="http://schemas.microsoft.com/office/drawing/2014/main" id="{7463E2F9-564C-4DE8-A8AD-B779EFAB7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38" name="Group 3237">
                  <a:extLst>
                    <a:ext uri="{FF2B5EF4-FFF2-40B4-BE49-F238E27FC236}">
                      <a16:creationId xmlns:a16="http://schemas.microsoft.com/office/drawing/2014/main" id="{4841F19C-89E0-4772-8115-00CD4586C6F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239" name="Line 546">
                    <a:extLst>
                      <a:ext uri="{FF2B5EF4-FFF2-40B4-BE49-F238E27FC236}">
                        <a16:creationId xmlns:a16="http://schemas.microsoft.com/office/drawing/2014/main" id="{E8D5A115-3D82-438C-82F5-16491AB123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40" name="Line 547">
                    <a:extLst>
                      <a:ext uri="{FF2B5EF4-FFF2-40B4-BE49-F238E27FC236}">
                        <a16:creationId xmlns:a16="http://schemas.microsoft.com/office/drawing/2014/main" id="{ABA93DF4-8EED-4F86-9142-97964FCF07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41" name="Line 548">
                    <a:extLst>
                      <a:ext uri="{FF2B5EF4-FFF2-40B4-BE49-F238E27FC236}">
                        <a16:creationId xmlns:a16="http://schemas.microsoft.com/office/drawing/2014/main" id="{DBD206A2-6AB7-4037-B639-2C2D1243F4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42" name="Line 549">
                    <a:extLst>
                      <a:ext uri="{FF2B5EF4-FFF2-40B4-BE49-F238E27FC236}">
                        <a16:creationId xmlns:a16="http://schemas.microsoft.com/office/drawing/2014/main" id="{A14378AC-334B-4658-87D3-953975AF48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16" name="Group 3215">
                <a:extLst>
                  <a:ext uri="{FF2B5EF4-FFF2-40B4-BE49-F238E27FC236}">
                    <a16:creationId xmlns:a16="http://schemas.microsoft.com/office/drawing/2014/main" id="{2DC442BE-18BE-4BEC-B77D-BC1388C44AA8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217" name="Rectangle 3216">
                  <a:extLst>
                    <a:ext uri="{FF2B5EF4-FFF2-40B4-BE49-F238E27FC236}">
                      <a16:creationId xmlns:a16="http://schemas.microsoft.com/office/drawing/2014/main" id="{FBE30EA8-7EE2-4317-924E-D0C68F543A5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18" name="Parallelogram 3217">
                  <a:extLst>
                    <a:ext uri="{FF2B5EF4-FFF2-40B4-BE49-F238E27FC236}">
                      <a16:creationId xmlns:a16="http://schemas.microsoft.com/office/drawing/2014/main" id="{30D432DF-250D-446F-BFA6-A922215583D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9" name="Parallelogram 3218">
                  <a:extLst>
                    <a:ext uri="{FF2B5EF4-FFF2-40B4-BE49-F238E27FC236}">
                      <a16:creationId xmlns:a16="http://schemas.microsoft.com/office/drawing/2014/main" id="{E69FC2DF-BFE8-4128-A905-11AF2E91C5E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0" name="Line 541">
                  <a:extLst>
                    <a:ext uri="{FF2B5EF4-FFF2-40B4-BE49-F238E27FC236}">
                      <a16:creationId xmlns:a16="http://schemas.microsoft.com/office/drawing/2014/main" id="{ABDCB18A-80DD-47CE-A22E-58B54A3D9F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1" name="Line 542">
                  <a:extLst>
                    <a:ext uri="{FF2B5EF4-FFF2-40B4-BE49-F238E27FC236}">
                      <a16:creationId xmlns:a16="http://schemas.microsoft.com/office/drawing/2014/main" id="{8B32771B-D862-42C9-AFAE-DC03C04291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2" name="Line 543">
                  <a:extLst>
                    <a:ext uri="{FF2B5EF4-FFF2-40B4-BE49-F238E27FC236}">
                      <a16:creationId xmlns:a16="http://schemas.microsoft.com/office/drawing/2014/main" id="{6E7DF31B-E98B-4F22-A859-FB07B89FDF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3" name="Line 544">
                  <a:extLst>
                    <a:ext uri="{FF2B5EF4-FFF2-40B4-BE49-F238E27FC236}">
                      <a16:creationId xmlns:a16="http://schemas.microsoft.com/office/drawing/2014/main" id="{D9EA03DA-D767-441B-9A9C-5F2FEC2AC3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4" name="Line 545">
                  <a:extLst>
                    <a:ext uri="{FF2B5EF4-FFF2-40B4-BE49-F238E27FC236}">
                      <a16:creationId xmlns:a16="http://schemas.microsoft.com/office/drawing/2014/main" id="{F4F07A5E-5446-4FCA-8787-35CAA8B0C7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25" name="Group 3224">
                  <a:extLst>
                    <a:ext uri="{FF2B5EF4-FFF2-40B4-BE49-F238E27FC236}">
                      <a16:creationId xmlns:a16="http://schemas.microsoft.com/office/drawing/2014/main" id="{AC01381D-E287-4409-B6C5-24B54D1BA9F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226" name="Line 546">
                    <a:extLst>
                      <a:ext uri="{FF2B5EF4-FFF2-40B4-BE49-F238E27FC236}">
                        <a16:creationId xmlns:a16="http://schemas.microsoft.com/office/drawing/2014/main" id="{A438081E-9621-4B15-99F5-D052FF9C41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27" name="Line 547">
                    <a:extLst>
                      <a:ext uri="{FF2B5EF4-FFF2-40B4-BE49-F238E27FC236}">
                        <a16:creationId xmlns:a16="http://schemas.microsoft.com/office/drawing/2014/main" id="{2457A515-CB79-47B5-9143-676AA565EC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28" name="Line 548">
                    <a:extLst>
                      <a:ext uri="{FF2B5EF4-FFF2-40B4-BE49-F238E27FC236}">
                        <a16:creationId xmlns:a16="http://schemas.microsoft.com/office/drawing/2014/main" id="{AD4BF61B-701C-4547-895F-591927A682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29" name="Line 549">
                    <a:extLst>
                      <a:ext uri="{FF2B5EF4-FFF2-40B4-BE49-F238E27FC236}">
                        <a16:creationId xmlns:a16="http://schemas.microsoft.com/office/drawing/2014/main" id="{0B5D74C5-4799-4E5D-BC76-AAB0BA9505B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3712" name="Group 3711">
            <a:extLst>
              <a:ext uri="{FF2B5EF4-FFF2-40B4-BE49-F238E27FC236}">
                <a16:creationId xmlns:a16="http://schemas.microsoft.com/office/drawing/2014/main" id="{67CDC52C-3A7D-4338-B7A1-A5CD383FD7C0}"/>
              </a:ext>
            </a:extLst>
          </p:cNvPr>
          <p:cNvGrpSpPr/>
          <p:nvPr/>
        </p:nvGrpSpPr>
        <p:grpSpPr>
          <a:xfrm>
            <a:off x="7426303" y="2077491"/>
            <a:ext cx="1514576" cy="625122"/>
            <a:chOff x="6881872" y="1819807"/>
            <a:chExt cx="1514576" cy="625122"/>
          </a:xfrm>
        </p:grpSpPr>
        <p:grpSp>
          <p:nvGrpSpPr>
            <p:cNvPr id="3713" name="Group 3712">
              <a:extLst>
                <a:ext uri="{FF2B5EF4-FFF2-40B4-BE49-F238E27FC236}">
                  <a16:creationId xmlns:a16="http://schemas.microsoft.com/office/drawing/2014/main" id="{322499E4-519E-4727-A978-E4747C1C4430}"/>
                </a:ext>
              </a:extLst>
            </p:cNvPr>
            <p:cNvGrpSpPr/>
            <p:nvPr/>
          </p:nvGrpSpPr>
          <p:grpSpPr>
            <a:xfrm>
              <a:off x="7099019" y="1819807"/>
              <a:ext cx="766475" cy="404408"/>
              <a:chOff x="2526156" y="1812515"/>
              <a:chExt cx="766475" cy="404408"/>
            </a:xfrm>
          </p:grpSpPr>
          <p:grpSp>
            <p:nvGrpSpPr>
              <p:cNvPr id="4095" name="Group 4094">
                <a:extLst>
                  <a:ext uri="{FF2B5EF4-FFF2-40B4-BE49-F238E27FC236}">
                    <a16:creationId xmlns:a16="http://schemas.microsoft.com/office/drawing/2014/main" id="{7EAF5C49-905F-4C3E-AC61-C394E1597187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208" name="Rectangle 4207">
                  <a:extLst>
                    <a:ext uri="{FF2B5EF4-FFF2-40B4-BE49-F238E27FC236}">
                      <a16:creationId xmlns:a16="http://schemas.microsoft.com/office/drawing/2014/main" id="{14D8D723-C4E1-4820-ABF0-934B66BB81F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09" name="Parallelogram 4208">
                  <a:extLst>
                    <a:ext uri="{FF2B5EF4-FFF2-40B4-BE49-F238E27FC236}">
                      <a16:creationId xmlns:a16="http://schemas.microsoft.com/office/drawing/2014/main" id="{1F29AE98-1B18-46F0-A6D0-FF09BDCCB91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10" name="Parallelogram 4209">
                  <a:extLst>
                    <a:ext uri="{FF2B5EF4-FFF2-40B4-BE49-F238E27FC236}">
                      <a16:creationId xmlns:a16="http://schemas.microsoft.com/office/drawing/2014/main" id="{D770E481-31E2-465B-AA1D-DF6B0F5C03F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11" name="Line 541">
                  <a:extLst>
                    <a:ext uri="{FF2B5EF4-FFF2-40B4-BE49-F238E27FC236}">
                      <a16:creationId xmlns:a16="http://schemas.microsoft.com/office/drawing/2014/main" id="{CD32415D-58B2-4D04-81C3-14551C4A08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2" name="Line 542">
                  <a:extLst>
                    <a:ext uri="{FF2B5EF4-FFF2-40B4-BE49-F238E27FC236}">
                      <a16:creationId xmlns:a16="http://schemas.microsoft.com/office/drawing/2014/main" id="{06D265AD-A12F-416F-81F1-F3B2011D30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3" name="Line 543">
                  <a:extLst>
                    <a:ext uri="{FF2B5EF4-FFF2-40B4-BE49-F238E27FC236}">
                      <a16:creationId xmlns:a16="http://schemas.microsoft.com/office/drawing/2014/main" id="{AF92021B-4884-4FFD-8F19-5D224FA674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4" name="Line 544">
                  <a:extLst>
                    <a:ext uri="{FF2B5EF4-FFF2-40B4-BE49-F238E27FC236}">
                      <a16:creationId xmlns:a16="http://schemas.microsoft.com/office/drawing/2014/main" id="{4DCE26DA-4CCB-44C4-B227-113330DF00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5" name="Line 545">
                  <a:extLst>
                    <a:ext uri="{FF2B5EF4-FFF2-40B4-BE49-F238E27FC236}">
                      <a16:creationId xmlns:a16="http://schemas.microsoft.com/office/drawing/2014/main" id="{9B5B8DFC-0B7D-42DC-95F3-AA4CD8AB44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16" name="Group 4215">
                  <a:extLst>
                    <a:ext uri="{FF2B5EF4-FFF2-40B4-BE49-F238E27FC236}">
                      <a16:creationId xmlns:a16="http://schemas.microsoft.com/office/drawing/2014/main" id="{31AF1A4C-DBDC-4EAA-AFCD-CA798989728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17" name="Line 546">
                    <a:extLst>
                      <a:ext uri="{FF2B5EF4-FFF2-40B4-BE49-F238E27FC236}">
                        <a16:creationId xmlns:a16="http://schemas.microsoft.com/office/drawing/2014/main" id="{9E187BCB-F803-41E4-9E9D-CBCCDEE200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18" name="Line 547">
                    <a:extLst>
                      <a:ext uri="{FF2B5EF4-FFF2-40B4-BE49-F238E27FC236}">
                        <a16:creationId xmlns:a16="http://schemas.microsoft.com/office/drawing/2014/main" id="{1EFCE768-E6EF-4382-997F-2BB4D6CE29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19" name="Line 548">
                    <a:extLst>
                      <a:ext uri="{FF2B5EF4-FFF2-40B4-BE49-F238E27FC236}">
                        <a16:creationId xmlns:a16="http://schemas.microsoft.com/office/drawing/2014/main" id="{01C556FA-DFEC-4E42-9485-1730A93C50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20" name="Line 549">
                    <a:extLst>
                      <a:ext uri="{FF2B5EF4-FFF2-40B4-BE49-F238E27FC236}">
                        <a16:creationId xmlns:a16="http://schemas.microsoft.com/office/drawing/2014/main" id="{86A08D96-24E7-4B82-8F5D-03F78B262A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096" name="Group 4095">
                <a:extLst>
                  <a:ext uri="{FF2B5EF4-FFF2-40B4-BE49-F238E27FC236}">
                    <a16:creationId xmlns:a16="http://schemas.microsoft.com/office/drawing/2014/main" id="{6AA2069D-25E1-4830-9A2B-4BA0E3297AC8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195" name="Rectangle 4194">
                  <a:extLst>
                    <a:ext uri="{FF2B5EF4-FFF2-40B4-BE49-F238E27FC236}">
                      <a16:creationId xmlns:a16="http://schemas.microsoft.com/office/drawing/2014/main" id="{3686F161-EFB5-4276-BF9B-C38A6D53B88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96" name="Parallelogram 4195">
                  <a:extLst>
                    <a:ext uri="{FF2B5EF4-FFF2-40B4-BE49-F238E27FC236}">
                      <a16:creationId xmlns:a16="http://schemas.microsoft.com/office/drawing/2014/main" id="{217DCF5E-1438-403C-9731-CAD5B8B32BC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97" name="Parallelogram 4196">
                  <a:extLst>
                    <a:ext uri="{FF2B5EF4-FFF2-40B4-BE49-F238E27FC236}">
                      <a16:creationId xmlns:a16="http://schemas.microsoft.com/office/drawing/2014/main" id="{71FD176D-25F7-4C07-A655-E89AB3753C2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98" name="Line 541">
                  <a:extLst>
                    <a:ext uri="{FF2B5EF4-FFF2-40B4-BE49-F238E27FC236}">
                      <a16:creationId xmlns:a16="http://schemas.microsoft.com/office/drawing/2014/main" id="{B51A8382-2397-4050-809A-3F535FF2AC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9" name="Line 542">
                  <a:extLst>
                    <a:ext uri="{FF2B5EF4-FFF2-40B4-BE49-F238E27FC236}">
                      <a16:creationId xmlns:a16="http://schemas.microsoft.com/office/drawing/2014/main" id="{274B72AE-9737-4585-8CEE-C7856D898D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" name="Line 543">
                  <a:extLst>
                    <a:ext uri="{FF2B5EF4-FFF2-40B4-BE49-F238E27FC236}">
                      <a16:creationId xmlns:a16="http://schemas.microsoft.com/office/drawing/2014/main" id="{F1DB0803-85F6-4048-998F-C005DD90CB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" name="Line 544">
                  <a:extLst>
                    <a:ext uri="{FF2B5EF4-FFF2-40B4-BE49-F238E27FC236}">
                      <a16:creationId xmlns:a16="http://schemas.microsoft.com/office/drawing/2014/main" id="{70A8780A-6296-4C08-B873-EB579C22B9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" name="Line 545">
                  <a:extLst>
                    <a:ext uri="{FF2B5EF4-FFF2-40B4-BE49-F238E27FC236}">
                      <a16:creationId xmlns:a16="http://schemas.microsoft.com/office/drawing/2014/main" id="{A194DB0A-D141-448F-9931-34B1D4B8C1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03" name="Group 4202">
                  <a:extLst>
                    <a:ext uri="{FF2B5EF4-FFF2-40B4-BE49-F238E27FC236}">
                      <a16:creationId xmlns:a16="http://schemas.microsoft.com/office/drawing/2014/main" id="{848ECC92-42E2-4839-942B-7042413B09A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04" name="Line 546">
                    <a:extLst>
                      <a:ext uri="{FF2B5EF4-FFF2-40B4-BE49-F238E27FC236}">
                        <a16:creationId xmlns:a16="http://schemas.microsoft.com/office/drawing/2014/main" id="{15C30E18-1942-47A0-BA99-965E3FC167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5" name="Line 547">
                    <a:extLst>
                      <a:ext uri="{FF2B5EF4-FFF2-40B4-BE49-F238E27FC236}">
                        <a16:creationId xmlns:a16="http://schemas.microsoft.com/office/drawing/2014/main" id="{5957EAF2-55ED-43BF-8CD7-A8E81F0357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6" name="Line 548">
                    <a:extLst>
                      <a:ext uri="{FF2B5EF4-FFF2-40B4-BE49-F238E27FC236}">
                        <a16:creationId xmlns:a16="http://schemas.microsoft.com/office/drawing/2014/main" id="{DFA8AD4A-2E06-4A5E-B4D0-BBABE69863B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7" name="Line 549">
                    <a:extLst>
                      <a:ext uri="{FF2B5EF4-FFF2-40B4-BE49-F238E27FC236}">
                        <a16:creationId xmlns:a16="http://schemas.microsoft.com/office/drawing/2014/main" id="{0C2EC785-2E08-4C81-9940-7D37B45E4D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097" name="Group 4096">
                <a:extLst>
                  <a:ext uri="{FF2B5EF4-FFF2-40B4-BE49-F238E27FC236}">
                    <a16:creationId xmlns:a16="http://schemas.microsoft.com/office/drawing/2014/main" id="{196E8723-7A58-4666-A44F-4634C0F2567D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182" name="Rectangle 4181">
                  <a:extLst>
                    <a:ext uri="{FF2B5EF4-FFF2-40B4-BE49-F238E27FC236}">
                      <a16:creationId xmlns:a16="http://schemas.microsoft.com/office/drawing/2014/main" id="{4261F9F9-5386-4107-86FF-58C4BD71032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83" name="Parallelogram 4182">
                  <a:extLst>
                    <a:ext uri="{FF2B5EF4-FFF2-40B4-BE49-F238E27FC236}">
                      <a16:creationId xmlns:a16="http://schemas.microsoft.com/office/drawing/2014/main" id="{FE3B2539-B31D-4E2B-9CEF-A116E959A7D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84" name="Parallelogram 4183">
                  <a:extLst>
                    <a:ext uri="{FF2B5EF4-FFF2-40B4-BE49-F238E27FC236}">
                      <a16:creationId xmlns:a16="http://schemas.microsoft.com/office/drawing/2014/main" id="{A10B4122-B2A1-4DB7-ADEF-0D2BE563543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85" name="Line 541">
                  <a:extLst>
                    <a:ext uri="{FF2B5EF4-FFF2-40B4-BE49-F238E27FC236}">
                      <a16:creationId xmlns:a16="http://schemas.microsoft.com/office/drawing/2014/main" id="{1338D9A6-9374-45B6-B624-ACBF9A9D32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6" name="Line 542">
                  <a:extLst>
                    <a:ext uri="{FF2B5EF4-FFF2-40B4-BE49-F238E27FC236}">
                      <a16:creationId xmlns:a16="http://schemas.microsoft.com/office/drawing/2014/main" id="{4EF81A32-41F0-4B0D-BBB3-B85AAAE5FA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7" name="Line 543">
                  <a:extLst>
                    <a:ext uri="{FF2B5EF4-FFF2-40B4-BE49-F238E27FC236}">
                      <a16:creationId xmlns:a16="http://schemas.microsoft.com/office/drawing/2014/main" id="{295B0CC8-2470-439B-BA72-CE72035D0B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8" name="Line 544">
                  <a:extLst>
                    <a:ext uri="{FF2B5EF4-FFF2-40B4-BE49-F238E27FC236}">
                      <a16:creationId xmlns:a16="http://schemas.microsoft.com/office/drawing/2014/main" id="{96C70FFA-BD11-4ED7-B2B2-6AD3E519F1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9" name="Line 545">
                  <a:extLst>
                    <a:ext uri="{FF2B5EF4-FFF2-40B4-BE49-F238E27FC236}">
                      <a16:creationId xmlns:a16="http://schemas.microsoft.com/office/drawing/2014/main" id="{15F452AD-23A4-40C2-A3A7-E69DF76D01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90" name="Group 4189">
                  <a:extLst>
                    <a:ext uri="{FF2B5EF4-FFF2-40B4-BE49-F238E27FC236}">
                      <a16:creationId xmlns:a16="http://schemas.microsoft.com/office/drawing/2014/main" id="{3C08DBE9-4218-442C-BF83-2B076BB1424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91" name="Line 546">
                    <a:extLst>
                      <a:ext uri="{FF2B5EF4-FFF2-40B4-BE49-F238E27FC236}">
                        <a16:creationId xmlns:a16="http://schemas.microsoft.com/office/drawing/2014/main" id="{4D0E8906-E216-4B67-AB13-C4EA9F98D8B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2" name="Line 547">
                    <a:extLst>
                      <a:ext uri="{FF2B5EF4-FFF2-40B4-BE49-F238E27FC236}">
                        <a16:creationId xmlns:a16="http://schemas.microsoft.com/office/drawing/2014/main" id="{A37430FB-227A-439A-84EF-95284E17F5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3" name="Line 548">
                    <a:extLst>
                      <a:ext uri="{FF2B5EF4-FFF2-40B4-BE49-F238E27FC236}">
                        <a16:creationId xmlns:a16="http://schemas.microsoft.com/office/drawing/2014/main" id="{9504ACE7-64C9-48DE-B4A9-109E7122AF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4" name="Line 549">
                    <a:extLst>
                      <a:ext uri="{FF2B5EF4-FFF2-40B4-BE49-F238E27FC236}">
                        <a16:creationId xmlns:a16="http://schemas.microsoft.com/office/drawing/2014/main" id="{E2439DCA-DC4A-4F32-A7A9-6724F0C0F9E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098" name="Group 4097">
                <a:extLst>
                  <a:ext uri="{FF2B5EF4-FFF2-40B4-BE49-F238E27FC236}">
                    <a16:creationId xmlns:a16="http://schemas.microsoft.com/office/drawing/2014/main" id="{7127CFF6-94F4-4D77-ACA0-D3B8C41A40FE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169" name="Rectangle 4168">
                  <a:extLst>
                    <a:ext uri="{FF2B5EF4-FFF2-40B4-BE49-F238E27FC236}">
                      <a16:creationId xmlns:a16="http://schemas.microsoft.com/office/drawing/2014/main" id="{8E073CFD-C6F2-496B-8847-B875946FC88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70" name="Parallelogram 4169">
                  <a:extLst>
                    <a:ext uri="{FF2B5EF4-FFF2-40B4-BE49-F238E27FC236}">
                      <a16:creationId xmlns:a16="http://schemas.microsoft.com/office/drawing/2014/main" id="{D8941B41-0C10-4840-8CBB-4136B09C174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71" name="Parallelogram 4170">
                  <a:extLst>
                    <a:ext uri="{FF2B5EF4-FFF2-40B4-BE49-F238E27FC236}">
                      <a16:creationId xmlns:a16="http://schemas.microsoft.com/office/drawing/2014/main" id="{AC0EF97A-D6D2-430C-B881-AE53620BD7B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72" name="Line 541">
                  <a:extLst>
                    <a:ext uri="{FF2B5EF4-FFF2-40B4-BE49-F238E27FC236}">
                      <a16:creationId xmlns:a16="http://schemas.microsoft.com/office/drawing/2014/main" id="{67804594-5B7F-4F52-816C-4498F9286E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3" name="Line 542">
                  <a:extLst>
                    <a:ext uri="{FF2B5EF4-FFF2-40B4-BE49-F238E27FC236}">
                      <a16:creationId xmlns:a16="http://schemas.microsoft.com/office/drawing/2014/main" id="{C07165BE-D08D-48B6-B2A6-8672157CC2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4" name="Line 543">
                  <a:extLst>
                    <a:ext uri="{FF2B5EF4-FFF2-40B4-BE49-F238E27FC236}">
                      <a16:creationId xmlns:a16="http://schemas.microsoft.com/office/drawing/2014/main" id="{B523BFE8-E48D-4C49-89F5-06CFDD2D08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5" name="Line 544">
                  <a:extLst>
                    <a:ext uri="{FF2B5EF4-FFF2-40B4-BE49-F238E27FC236}">
                      <a16:creationId xmlns:a16="http://schemas.microsoft.com/office/drawing/2014/main" id="{2E60FF17-02DE-43C0-B8C7-A214A677A6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6" name="Line 545">
                  <a:extLst>
                    <a:ext uri="{FF2B5EF4-FFF2-40B4-BE49-F238E27FC236}">
                      <a16:creationId xmlns:a16="http://schemas.microsoft.com/office/drawing/2014/main" id="{CBC9D17A-DE71-46E8-9BD4-0C860C2EEF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77" name="Group 4176">
                  <a:extLst>
                    <a:ext uri="{FF2B5EF4-FFF2-40B4-BE49-F238E27FC236}">
                      <a16:creationId xmlns:a16="http://schemas.microsoft.com/office/drawing/2014/main" id="{F309FF29-10EB-46B3-85D9-4CEAF6A3B1B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78" name="Line 546">
                    <a:extLst>
                      <a:ext uri="{FF2B5EF4-FFF2-40B4-BE49-F238E27FC236}">
                        <a16:creationId xmlns:a16="http://schemas.microsoft.com/office/drawing/2014/main" id="{88638D92-BC53-4964-B399-0D5526A3D5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79" name="Line 547">
                    <a:extLst>
                      <a:ext uri="{FF2B5EF4-FFF2-40B4-BE49-F238E27FC236}">
                        <a16:creationId xmlns:a16="http://schemas.microsoft.com/office/drawing/2014/main" id="{8C036979-1FB4-443C-99CE-51775D0188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0" name="Line 548">
                    <a:extLst>
                      <a:ext uri="{FF2B5EF4-FFF2-40B4-BE49-F238E27FC236}">
                        <a16:creationId xmlns:a16="http://schemas.microsoft.com/office/drawing/2014/main" id="{AA59E0C8-89E1-4011-B0EC-AD50377554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1" name="Line 549">
                    <a:extLst>
                      <a:ext uri="{FF2B5EF4-FFF2-40B4-BE49-F238E27FC236}">
                        <a16:creationId xmlns:a16="http://schemas.microsoft.com/office/drawing/2014/main" id="{2AEBA678-409E-4491-9F11-3EA90A208C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099" name="Group 4098">
                <a:extLst>
                  <a:ext uri="{FF2B5EF4-FFF2-40B4-BE49-F238E27FC236}">
                    <a16:creationId xmlns:a16="http://schemas.microsoft.com/office/drawing/2014/main" id="{3F1D4436-218D-46EF-B0C4-D4A9920C3772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156" name="Rectangle 4155">
                  <a:extLst>
                    <a:ext uri="{FF2B5EF4-FFF2-40B4-BE49-F238E27FC236}">
                      <a16:creationId xmlns:a16="http://schemas.microsoft.com/office/drawing/2014/main" id="{69979CA4-F944-40E7-B281-D093C5325CA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57" name="Parallelogram 4156">
                  <a:extLst>
                    <a:ext uri="{FF2B5EF4-FFF2-40B4-BE49-F238E27FC236}">
                      <a16:creationId xmlns:a16="http://schemas.microsoft.com/office/drawing/2014/main" id="{8AD2B96E-E8C7-4818-A12C-0247EAEB068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58" name="Parallelogram 4157">
                  <a:extLst>
                    <a:ext uri="{FF2B5EF4-FFF2-40B4-BE49-F238E27FC236}">
                      <a16:creationId xmlns:a16="http://schemas.microsoft.com/office/drawing/2014/main" id="{8F89A757-3242-4224-85C5-2B26749C5C0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59" name="Line 541">
                  <a:extLst>
                    <a:ext uri="{FF2B5EF4-FFF2-40B4-BE49-F238E27FC236}">
                      <a16:creationId xmlns:a16="http://schemas.microsoft.com/office/drawing/2014/main" id="{B003C89B-4328-48A8-A214-08E35B6225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0" name="Line 542">
                  <a:extLst>
                    <a:ext uri="{FF2B5EF4-FFF2-40B4-BE49-F238E27FC236}">
                      <a16:creationId xmlns:a16="http://schemas.microsoft.com/office/drawing/2014/main" id="{6776C7E0-B662-4189-A6C0-BB2370D3B9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1" name="Line 543">
                  <a:extLst>
                    <a:ext uri="{FF2B5EF4-FFF2-40B4-BE49-F238E27FC236}">
                      <a16:creationId xmlns:a16="http://schemas.microsoft.com/office/drawing/2014/main" id="{05520B81-9E6D-491B-829E-6BDDF27B03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2" name="Line 544">
                  <a:extLst>
                    <a:ext uri="{FF2B5EF4-FFF2-40B4-BE49-F238E27FC236}">
                      <a16:creationId xmlns:a16="http://schemas.microsoft.com/office/drawing/2014/main" id="{D6937E54-3B2A-4EF7-B107-1877684B4C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3" name="Line 545">
                  <a:extLst>
                    <a:ext uri="{FF2B5EF4-FFF2-40B4-BE49-F238E27FC236}">
                      <a16:creationId xmlns:a16="http://schemas.microsoft.com/office/drawing/2014/main" id="{EB7D384E-7DA7-4FDB-B392-078E4C7835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64" name="Group 4163">
                  <a:extLst>
                    <a:ext uri="{FF2B5EF4-FFF2-40B4-BE49-F238E27FC236}">
                      <a16:creationId xmlns:a16="http://schemas.microsoft.com/office/drawing/2014/main" id="{28006472-2B18-457D-A56D-9DB48F13D18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65" name="Line 546">
                    <a:extLst>
                      <a:ext uri="{FF2B5EF4-FFF2-40B4-BE49-F238E27FC236}">
                        <a16:creationId xmlns:a16="http://schemas.microsoft.com/office/drawing/2014/main" id="{C2504882-B288-4898-AF0B-3E2FD1C5F7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6" name="Line 547">
                    <a:extLst>
                      <a:ext uri="{FF2B5EF4-FFF2-40B4-BE49-F238E27FC236}">
                        <a16:creationId xmlns:a16="http://schemas.microsoft.com/office/drawing/2014/main" id="{1128A622-EDA5-42B8-98A1-80706C7364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7" name="Line 548">
                    <a:extLst>
                      <a:ext uri="{FF2B5EF4-FFF2-40B4-BE49-F238E27FC236}">
                        <a16:creationId xmlns:a16="http://schemas.microsoft.com/office/drawing/2014/main" id="{F8884374-D1F7-481E-BAB5-58F9140988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8" name="Line 549">
                    <a:extLst>
                      <a:ext uri="{FF2B5EF4-FFF2-40B4-BE49-F238E27FC236}">
                        <a16:creationId xmlns:a16="http://schemas.microsoft.com/office/drawing/2014/main" id="{B6710192-DE21-4F0B-98BE-B204BD9A50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100" name="Group 4099">
                <a:extLst>
                  <a:ext uri="{FF2B5EF4-FFF2-40B4-BE49-F238E27FC236}">
                    <a16:creationId xmlns:a16="http://schemas.microsoft.com/office/drawing/2014/main" id="{308CC2E7-FCEF-4245-B8DD-54FC21A779BD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143" name="Rectangle 4142">
                  <a:extLst>
                    <a:ext uri="{FF2B5EF4-FFF2-40B4-BE49-F238E27FC236}">
                      <a16:creationId xmlns:a16="http://schemas.microsoft.com/office/drawing/2014/main" id="{2F6AA3AC-E4BE-4913-93D5-94D145BED60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44" name="Parallelogram 4143">
                  <a:extLst>
                    <a:ext uri="{FF2B5EF4-FFF2-40B4-BE49-F238E27FC236}">
                      <a16:creationId xmlns:a16="http://schemas.microsoft.com/office/drawing/2014/main" id="{FF414DD4-8367-4FE1-ACBD-89C64DB1489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5" name="Parallelogram 4144">
                  <a:extLst>
                    <a:ext uri="{FF2B5EF4-FFF2-40B4-BE49-F238E27FC236}">
                      <a16:creationId xmlns:a16="http://schemas.microsoft.com/office/drawing/2014/main" id="{44E286B1-3322-451C-B740-57DCCA489E8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6" name="Line 541">
                  <a:extLst>
                    <a:ext uri="{FF2B5EF4-FFF2-40B4-BE49-F238E27FC236}">
                      <a16:creationId xmlns:a16="http://schemas.microsoft.com/office/drawing/2014/main" id="{F07C00B3-376B-4791-95DC-9906979DCE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Line 542">
                  <a:extLst>
                    <a:ext uri="{FF2B5EF4-FFF2-40B4-BE49-F238E27FC236}">
                      <a16:creationId xmlns:a16="http://schemas.microsoft.com/office/drawing/2014/main" id="{F7714D28-A7D7-4834-9232-62F668F4CB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8" name="Line 543">
                  <a:extLst>
                    <a:ext uri="{FF2B5EF4-FFF2-40B4-BE49-F238E27FC236}">
                      <a16:creationId xmlns:a16="http://schemas.microsoft.com/office/drawing/2014/main" id="{0842E31A-A982-4305-88FA-348EC4B96D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9" name="Line 544">
                  <a:extLst>
                    <a:ext uri="{FF2B5EF4-FFF2-40B4-BE49-F238E27FC236}">
                      <a16:creationId xmlns:a16="http://schemas.microsoft.com/office/drawing/2014/main" id="{0FEBB642-34B5-4089-8930-3D3CB464FD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0" name="Line 545">
                  <a:extLst>
                    <a:ext uri="{FF2B5EF4-FFF2-40B4-BE49-F238E27FC236}">
                      <a16:creationId xmlns:a16="http://schemas.microsoft.com/office/drawing/2014/main" id="{076FF5F2-2332-40AC-8FD8-F5FA3E924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51" name="Group 4150">
                  <a:extLst>
                    <a:ext uri="{FF2B5EF4-FFF2-40B4-BE49-F238E27FC236}">
                      <a16:creationId xmlns:a16="http://schemas.microsoft.com/office/drawing/2014/main" id="{F11AFA94-2542-4BB6-9F24-14B861AA657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52" name="Line 546">
                    <a:extLst>
                      <a:ext uri="{FF2B5EF4-FFF2-40B4-BE49-F238E27FC236}">
                        <a16:creationId xmlns:a16="http://schemas.microsoft.com/office/drawing/2014/main" id="{0622D20F-76D3-4B9E-B1D8-6D710FFD23E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53" name="Line 547">
                    <a:extLst>
                      <a:ext uri="{FF2B5EF4-FFF2-40B4-BE49-F238E27FC236}">
                        <a16:creationId xmlns:a16="http://schemas.microsoft.com/office/drawing/2014/main" id="{8B9B5528-58E9-4C01-B95C-894F8F2156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54" name="Line 548">
                    <a:extLst>
                      <a:ext uri="{FF2B5EF4-FFF2-40B4-BE49-F238E27FC236}">
                        <a16:creationId xmlns:a16="http://schemas.microsoft.com/office/drawing/2014/main" id="{3A53FA79-0206-456D-8C5B-390EE389EF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55" name="Line 549">
                    <a:extLst>
                      <a:ext uri="{FF2B5EF4-FFF2-40B4-BE49-F238E27FC236}">
                        <a16:creationId xmlns:a16="http://schemas.microsoft.com/office/drawing/2014/main" id="{8CCFEE73-6724-418E-9C9F-36898FD956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101" name="Group 4100">
                <a:extLst>
                  <a:ext uri="{FF2B5EF4-FFF2-40B4-BE49-F238E27FC236}">
                    <a16:creationId xmlns:a16="http://schemas.microsoft.com/office/drawing/2014/main" id="{B92284FC-5E79-4165-B65B-75B314BE5D94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130" name="Rectangle 4129">
                  <a:extLst>
                    <a:ext uri="{FF2B5EF4-FFF2-40B4-BE49-F238E27FC236}">
                      <a16:creationId xmlns:a16="http://schemas.microsoft.com/office/drawing/2014/main" id="{179FEC13-2D93-4B7D-A1A3-1D200A691A7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31" name="Parallelogram 4130">
                  <a:extLst>
                    <a:ext uri="{FF2B5EF4-FFF2-40B4-BE49-F238E27FC236}">
                      <a16:creationId xmlns:a16="http://schemas.microsoft.com/office/drawing/2014/main" id="{4F8C71CE-C360-45E4-A809-21CD73DAF22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2" name="Parallelogram 4131">
                  <a:extLst>
                    <a:ext uri="{FF2B5EF4-FFF2-40B4-BE49-F238E27FC236}">
                      <a16:creationId xmlns:a16="http://schemas.microsoft.com/office/drawing/2014/main" id="{D70B5583-39CD-43E2-944B-0FC1C364B53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3" name="Line 541">
                  <a:extLst>
                    <a:ext uri="{FF2B5EF4-FFF2-40B4-BE49-F238E27FC236}">
                      <a16:creationId xmlns:a16="http://schemas.microsoft.com/office/drawing/2014/main" id="{92C1B1A3-9461-45C1-9164-5A6E699977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4" name="Line 542">
                  <a:extLst>
                    <a:ext uri="{FF2B5EF4-FFF2-40B4-BE49-F238E27FC236}">
                      <a16:creationId xmlns:a16="http://schemas.microsoft.com/office/drawing/2014/main" id="{41CADF9B-F9A9-4CE3-B1D1-F58E484099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5" name="Line 543">
                  <a:extLst>
                    <a:ext uri="{FF2B5EF4-FFF2-40B4-BE49-F238E27FC236}">
                      <a16:creationId xmlns:a16="http://schemas.microsoft.com/office/drawing/2014/main" id="{05E3EDCF-561A-4AD7-BC1A-616A835952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6" name="Line 544">
                  <a:extLst>
                    <a:ext uri="{FF2B5EF4-FFF2-40B4-BE49-F238E27FC236}">
                      <a16:creationId xmlns:a16="http://schemas.microsoft.com/office/drawing/2014/main" id="{11E2789F-8A01-4E2C-9DAD-CCCA822FCE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7" name="Line 545">
                  <a:extLst>
                    <a:ext uri="{FF2B5EF4-FFF2-40B4-BE49-F238E27FC236}">
                      <a16:creationId xmlns:a16="http://schemas.microsoft.com/office/drawing/2014/main" id="{F9C99E93-D7E2-4BD4-B68C-0F02FA1E2C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38" name="Group 4137">
                  <a:extLst>
                    <a:ext uri="{FF2B5EF4-FFF2-40B4-BE49-F238E27FC236}">
                      <a16:creationId xmlns:a16="http://schemas.microsoft.com/office/drawing/2014/main" id="{B9DB89EF-BE03-46B7-872A-B7C810A9685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39" name="Line 546">
                    <a:extLst>
                      <a:ext uri="{FF2B5EF4-FFF2-40B4-BE49-F238E27FC236}">
                        <a16:creationId xmlns:a16="http://schemas.microsoft.com/office/drawing/2014/main" id="{C7E6F170-D4FF-4AE1-9C13-EAEDFCFE38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40" name="Line 547">
                    <a:extLst>
                      <a:ext uri="{FF2B5EF4-FFF2-40B4-BE49-F238E27FC236}">
                        <a16:creationId xmlns:a16="http://schemas.microsoft.com/office/drawing/2014/main" id="{D8624C0F-921D-41E7-B91C-736B459726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41" name="Line 548">
                    <a:extLst>
                      <a:ext uri="{FF2B5EF4-FFF2-40B4-BE49-F238E27FC236}">
                        <a16:creationId xmlns:a16="http://schemas.microsoft.com/office/drawing/2014/main" id="{AF4CE92F-7BB7-4583-90B5-FB57CDCD61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42" name="Line 549">
                    <a:extLst>
                      <a:ext uri="{FF2B5EF4-FFF2-40B4-BE49-F238E27FC236}">
                        <a16:creationId xmlns:a16="http://schemas.microsoft.com/office/drawing/2014/main" id="{FE6A3B12-3C2C-4CC3-B968-72F3FD2966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102" name="Group 4101">
                <a:extLst>
                  <a:ext uri="{FF2B5EF4-FFF2-40B4-BE49-F238E27FC236}">
                    <a16:creationId xmlns:a16="http://schemas.microsoft.com/office/drawing/2014/main" id="{D65772C7-47BB-4207-8A92-702EA147B53B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117" name="Rectangle 4116">
                  <a:extLst>
                    <a:ext uri="{FF2B5EF4-FFF2-40B4-BE49-F238E27FC236}">
                      <a16:creationId xmlns:a16="http://schemas.microsoft.com/office/drawing/2014/main" id="{5B51D844-B883-4786-B6D8-802E56FBD50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18" name="Parallelogram 4117">
                  <a:extLst>
                    <a:ext uri="{FF2B5EF4-FFF2-40B4-BE49-F238E27FC236}">
                      <a16:creationId xmlns:a16="http://schemas.microsoft.com/office/drawing/2014/main" id="{FE47932B-0386-4BA0-B600-DEC4667279C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9" name="Parallelogram 4118">
                  <a:extLst>
                    <a:ext uri="{FF2B5EF4-FFF2-40B4-BE49-F238E27FC236}">
                      <a16:creationId xmlns:a16="http://schemas.microsoft.com/office/drawing/2014/main" id="{B7E508B1-6C53-4CAA-8E56-DE8C8884D56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0" name="Line 541">
                  <a:extLst>
                    <a:ext uri="{FF2B5EF4-FFF2-40B4-BE49-F238E27FC236}">
                      <a16:creationId xmlns:a16="http://schemas.microsoft.com/office/drawing/2014/main" id="{76FF9B95-0052-4B02-8693-9F6FC320D8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1" name="Line 542">
                  <a:extLst>
                    <a:ext uri="{FF2B5EF4-FFF2-40B4-BE49-F238E27FC236}">
                      <a16:creationId xmlns:a16="http://schemas.microsoft.com/office/drawing/2014/main" id="{7B82CBCC-F666-4BF7-B886-3519B3A067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2" name="Line 543">
                  <a:extLst>
                    <a:ext uri="{FF2B5EF4-FFF2-40B4-BE49-F238E27FC236}">
                      <a16:creationId xmlns:a16="http://schemas.microsoft.com/office/drawing/2014/main" id="{EE01F288-0A08-4C69-92A1-88D71635FD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3" name="Line 544">
                  <a:extLst>
                    <a:ext uri="{FF2B5EF4-FFF2-40B4-BE49-F238E27FC236}">
                      <a16:creationId xmlns:a16="http://schemas.microsoft.com/office/drawing/2014/main" id="{46F865CA-0142-44AE-9797-6407300668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4" name="Line 545">
                  <a:extLst>
                    <a:ext uri="{FF2B5EF4-FFF2-40B4-BE49-F238E27FC236}">
                      <a16:creationId xmlns:a16="http://schemas.microsoft.com/office/drawing/2014/main" id="{910BB6EE-D1F2-416D-A083-79C8825604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25" name="Group 4124">
                  <a:extLst>
                    <a:ext uri="{FF2B5EF4-FFF2-40B4-BE49-F238E27FC236}">
                      <a16:creationId xmlns:a16="http://schemas.microsoft.com/office/drawing/2014/main" id="{BB335A6C-B721-45E4-B68D-5003D581AA4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26" name="Line 546">
                    <a:extLst>
                      <a:ext uri="{FF2B5EF4-FFF2-40B4-BE49-F238E27FC236}">
                        <a16:creationId xmlns:a16="http://schemas.microsoft.com/office/drawing/2014/main" id="{F146EF71-4002-4C4A-968E-D216C763BE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7" name="Line 547">
                    <a:extLst>
                      <a:ext uri="{FF2B5EF4-FFF2-40B4-BE49-F238E27FC236}">
                        <a16:creationId xmlns:a16="http://schemas.microsoft.com/office/drawing/2014/main" id="{C2E325CC-7BAF-4C86-88B2-7F9A4247CC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8" name="Line 548">
                    <a:extLst>
                      <a:ext uri="{FF2B5EF4-FFF2-40B4-BE49-F238E27FC236}">
                        <a16:creationId xmlns:a16="http://schemas.microsoft.com/office/drawing/2014/main" id="{2F2D3BA5-83C8-4B31-9C43-5B8C4EFBB1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9" name="Line 549">
                    <a:extLst>
                      <a:ext uri="{FF2B5EF4-FFF2-40B4-BE49-F238E27FC236}">
                        <a16:creationId xmlns:a16="http://schemas.microsoft.com/office/drawing/2014/main" id="{02857992-3030-4FA2-B070-240022DACD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103" name="Group 4102">
                <a:extLst>
                  <a:ext uri="{FF2B5EF4-FFF2-40B4-BE49-F238E27FC236}">
                    <a16:creationId xmlns:a16="http://schemas.microsoft.com/office/drawing/2014/main" id="{B363AD8B-DE57-4442-996A-2809985862D8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104" name="Rectangle 4103">
                  <a:extLst>
                    <a:ext uri="{FF2B5EF4-FFF2-40B4-BE49-F238E27FC236}">
                      <a16:creationId xmlns:a16="http://schemas.microsoft.com/office/drawing/2014/main" id="{43289DA5-307A-4387-9FB2-251979FFD47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05" name="Parallelogram 4104">
                  <a:extLst>
                    <a:ext uri="{FF2B5EF4-FFF2-40B4-BE49-F238E27FC236}">
                      <a16:creationId xmlns:a16="http://schemas.microsoft.com/office/drawing/2014/main" id="{925376F2-05A1-43BB-B256-1532B23F756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06" name="Parallelogram 4105">
                  <a:extLst>
                    <a:ext uri="{FF2B5EF4-FFF2-40B4-BE49-F238E27FC236}">
                      <a16:creationId xmlns:a16="http://schemas.microsoft.com/office/drawing/2014/main" id="{D062E29D-EC61-453F-A968-2DFDA4B1240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07" name="Line 541">
                  <a:extLst>
                    <a:ext uri="{FF2B5EF4-FFF2-40B4-BE49-F238E27FC236}">
                      <a16:creationId xmlns:a16="http://schemas.microsoft.com/office/drawing/2014/main" id="{8B714AC5-2136-49BE-87DD-E93E0209E9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8" name="Line 542">
                  <a:extLst>
                    <a:ext uri="{FF2B5EF4-FFF2-40B4-BE49-F238E27FC236}">
                      <a16:creationId xmlns:a16="http://schemas.microsoft.com/office/drawing/2014/main" id="{902ACACC-058B-4B0A-9C46-046870E321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9" name="Line 543">
                  <a:extLst>
                    <a:ext uri="{FF2B5EF4-FFF2-40B4-BE49-F238E27FC236}">
                      <a16:creationId xmlns:a16="http://schemas.microsoft.com/office/drawing/2014/main" id="{BC44CE25-FFD7-4A64-82C5-FF51248048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0" name="Line 544">
                  <a:extLst>
                    <a:ext uri="{FF2B5EF4-FFF2-40B4-BE49-F238E27FC236}">
                      <a16:creationId xmlns:a16="http://schemas.microsoft.com/office/drawing/2014/main" id="{96555E55-0761-4402-8ECB-CF450DEDE4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1" name="Line 545">
                  <a:extLst>
                    <a:ext uri="{FF2B5EF4-FFF2-40B4-BE49-F238E27FC236}">
                      <a16:creationId xmlns:a16="http://schemas.microsoft.com/office/drawing/2014/main" id="{F43D89C4-A5FC-4DC6-9E8F-1B7068AF7E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12" name="Group 4111">
                  <a:extLst>
                    <a:ext uri="{FF2B5EF4-FFF2-40B4-BE49-F238E27FC236}">
                      <a16:creationId xmlns:a16="http://schemas.microsoft.com/office/drawing/2014/main" id="{C430435F-8EB9-4D12-AB24-7FE3253D246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113" name="Line 546">
                    <a:extLst>
                      <a:ext uri="{FF2B5EF4-FFF2-40B4-BE49-F238E27FC236}">
                        <a16:creationId xmlns:a16="http://schemas.microsoft.com/office/drawing/2014/main" id="{9CB9402F-18A2-4CDC-85EF-22C341FB91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4" name="Line 547">
                    <a:extLst>
                      <a:ext uri="{FF2B5EF4-FFF2-40B4-BE49-F238E27FC236}">
                        <a16:creationId xmlns:a16="http://schemas.microsoft.com/office/drawing/2014/main" id="{2EC72ABB-1BC1-4B3F-9EEA-5D4B093F83B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5" name="Line 548">
                    <a:extLst>
                      <a:ext uri="{FF2B5EF4-FFF2-40B4-BE49-F238E27FC236}">
                        <a16:creationId xmlns:a16="http://schemas.microsoft.com/office/drawing/2014/main" id="{13A2F733-815D-4BD6-A479-7DA9842038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6" name="Line 549">
                    <a:extLst>
                      <a:ext uri="{FF2B5EF4-FFF2-40B4-BE49-F238E27FC236}">
                        <a16:creationId xmlns:a16="http://schemas.microsoft.com/office/drawing/2014/main" id="{2CD73FFD-9DBE-4674-B1E7-A9325A7E69A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714" name="Group 3713">
              <a:extLst>
                <a:ext uri="{FF2B5EF4-FFF2-40B4-BE49-F238E27FC236}">
                  <a16:creationId xmlns:a16="http://schemas.microsoft.com/office/drawing/2014/main" id="{4839F53E-05FB-4017-8F47-AD064549345F}"/>
                </a:ext>
              </a:extLst>
            </p:cNvPr>
            <p:cNvGrpSpPr/>
            <p:nvPr/>
          </p:nvGrpSpPr>
          <p:grpSpPr>
            <a:xfrm>
              <a:off x="7629973" y="1821636"/>
              <a:ext cx="766475" cy="404408"/>
              <a:chOff x="2526156" y="1812515"/>
              <a:chExt cx="766475" cy="404408"/>
            </a:xfrm>
          </p:grpSpPr>
          <p:grpSp>
            <p:nvGrpSpPr>
              <p:cNvPr id="3969" name="Group 3968">
                <a:extLst>
                  <a:ext uri="{FF2B5EF4-FFF2-40B4-BE49-F238E27FC236}">
                    <a16:creationId xmlns:a16="http://schemas.microsoft.com/office/drawing/2014/main" id="{E3B9D5C0-4382-4896-8776-6A266F537E20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082" name="Rectangle 4081">
                  <a:extLst>
                    <a:ext uri="{FF2B5EF4-FFF2-40B4-BE49-F238E27FC236}">
                      <a16:creationId xmlns:a16="http://schemas.microsoft.com/office/drawing/2014/main" id="{32605F00-50D3-46C0-99DB-1EAE1E35D6D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83" name="Parallelogram 4082">
                  <a:extLst>
                    <a:ext uri="{FF2B5EF4-FFF2-40B4-BE49-F238E27FC236}">
                      <a16:creationId xmlns:a16="http://schemas.microsoft.com/office/drawing/2014/main" id="{3079C346-F876-4CF7-ADA9-C7D7FD8A303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84" name="Parallelogram 4083">
                  <a:extLst>
                    <a:ext uri="{FF2B5EF4-FFF2-40B4-BE49-F238E27FC236}">
                      <a16:creationId xmlns:a16="http://schemas.microsoft.com/office/drawing/2014/main" id="{554216E3-413A-4BE5-AB1D-5AF5E9D64F6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85" name="Line 541">
                  <a:extLst>
                    <a:ext uri="{FF2B5EF4-FFF2-40B4-BE49-F238E27FC236}">
                      <a16:creationId xmlns:a16="http://schemas.microsoft.com/office/drawing/2014/main" id="{B5BDDEB4-F813-4359-9DB6-86E8D17496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86" name="Line 542">
                  <a:extLst>
                    <a:ext uri="{FF2B5EF4-FFF2-40B4-BE49-F238E27FC236}">
                      <a16:creationId xmlns:a16="http://schemas.microsoft.com/office/drawing/2014/main" id="{D6E007F3-C7EF-4D41-9961-E6565712E5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87" name="Line 543">
                  <a:extLst>
                    <a:ext uri="{FF2B5EF4-FFF2-40B4-BE49-F238E27FC236}">
                      <a16:creationId xmlns:a16="http://schemas.microsoft.com/office/drawing/2014/main" id="{71ED2498-9E22-489D-8E0A-2E584BE144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88" name="Line 544">
                  <a:extLst>
                    <a:ext uri="{FF2B5EF4-FFF2-40B4-BE49-F238E27FC236}">
                      <a16:creationId xmlns:a16="http://schemas.microsoft.com/office/drawing/2014/main" id="{5D897278-F23D-4509-8EA9-5CF2C183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89" name="Line 545">
                  <a:extLst>
                    <a:ext uri="{FF2B5EF4-FFF2-40B4-BE49-F238E27FC236}">
                      <a16:creationId xmlns:a16="http://schemas.microsoft.com/office/drawing/2014/main" id="{C97E800D-03B4-4B23-950C-C256B77FF3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90" name="Group 4089">
                  <a:extLst>
                    <a:ext uri="{FF2B5EF4-FFF2-40B4-BE49-F238E27FC236}">
                      <a16:creationId xmlns:a16="http://schemas.microsoft.com/office/drawing/2014/main" id="{1155D5A0-1A5C-45D1-810A-B7723B82488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91" name="Line 546">
                    <a:extLst>
                      <a:ext uri="{FF2B5EF4-FFF2-40B4-BE49-F238E27FC236}">
                        <a16:creationId xmlns:a16="http://schemas.microsoft.com/office/drawing/2014/main" id="{7D59AC61-1C87-4D8D-A4A6-E844783981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92" name="Line 547">
                    <a:extLst>
                      <a:ext uri="{FF2B5EF4-FFF2-40B4-BE49-F238E27FC236}">
                        <a16:creationId xmlns:a16="http://schemas.microsoft.com/office/drawing/2014/main" id="{297EAAA3-3E95-415F-A35A-2E1CB9916A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93" name="Line 548">
                    <a:extLst>
                      <a:ext uri="{FF2B5EF4-FFF2-40B4-BE49-F238E27FC236}">
                        <a16:creationId xmlns:a16="http://schemas.microsoft.com/office/drawing/2014/main" id="{F0C4EE87-BD0D-4B76-B2B9-C5B1056E51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94" name="Line 549">
                    <a:extLst>
                      <a:ext uri="{FF2B5EF4-FFF2-40B4-BE49-F238E27FC236}">
                        <a16:creationId xmlns:a16="http://schemas.microsoft.com/office/drawing/2014/main" id="{D593A4E0-5AE8-4EEB-8019-D60CDF968A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0" name="Group 3969">
                <a:extLst>
                  <a:ext uri="{FF2B5EF4-FFF2-40B4-BE49-F238E27FC236}">
                    <a16:creationId xmlns:a16="http://schemas.microsoft.com/office/drawing/2014/main" id="{F3D53C59-50F4-4FEC-9F1C-971C76A82A15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069" name="Rectangle 4068">
                  <a:extLst>
                    <a:ext uri="{FF2B5EF4-FFF2-40B4-BE49-F238E27FC236}">
                      <a16:creationId xmlns:a16="http://schemas.microsoft.com/office/drawing/2014/main" id="{514E1C3A-3CF4-4D18-8B6F-36417D93A47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70" name="Parallelogram 4069">
                  <a:extLst>
                    <a:ext uri="{FF2B5EF4-FFF2-40B4-BE49-F238E27FC236}">
                      <a16:creationId xmlns:a16="http://schemas.microsoft.com/office/drawing/2014/main" id="{99EB9D3C-64E9-42DB-A397-CE732ADD973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71" name="Parallelogram 4070">
                  <a:extLst>
                    <a:ext uri="{FF2B5EF4-FFF2-40B4-BE49-F238E27FC236}">
                      <a16:creationId xmlns:a16="http://schemas.microsoft.com/office/drawing/2014/main" id="{D1EAA0E5-1631-43C4-B428-D290090559F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72" name="Line 541">
                  <a:extLst>
                    <a:ext uri="{FF2B5EF4-FFF2-40B4-BE49-F238E27FC236}">
                      <a16:creationId xmlns:a16="http://schemas.microsoft.com/office/drawing/2014/main" id="{258090E7-283F-4644-818C-5A0520C6D5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73" name="Line 542">
                  <a:extLst>
                    <a:ext uri="{FF2B5EF4-FFF2-40B4-BE49-F238E27FC236}">
                      <a16:creationId xmlns:a16="http://schemas.microsoft.com/office/drawing/2014/main" id="{E2582039-8553-4CCD-BED1-99E2652F83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74" name="Line 543">
                  <a:extLst>
                    <a:ext uri="{FF2B5EF4-FFF2-40B4-BE49-F238E27FC236}">
                      <a16:creationId xmlns:a16="http://schemas.microsoft.com/office/drawing/2014/main" id="{64FD39DF-C777-42C7-8210-B9F0002BF0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75" name="Line 544">
                  <a:extLst>
                    <a:ext uri="{FF2B5EF4-FFF2-40B4-BE49-F238E27FC236}">
                      <a16:creationId xmlns:a16="http://schemas.microsoft.com/office/drawing/2014/main" id="{4E5DC307-A1FD-4BD5-8106-0A6EEF314E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76" name="Line 545">
                  <a:extLst>
                    <a:ext uri="{FF2B5EF4-FFF2-40B4-BE49-F238E27FC236}">
                      <a16:creationId xmlns:a16="http://schemas.microsoft.com/office/drawing/2014/main" id="{4208D2A1-F30B-4B66-B4C3-BDD4E49D40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77" name="Group 4076">
                  <a:extLst>
                    <a:ext uri="{FF2B5EF4-FFF2-40B4-BE49-F238E27FC236}">
                      <a16:creationId xmlns:a16="http://schemas.microsoft.com/office/drawing/2014/main" id="{21792E02-4989-4005-9C4D-0EA1CB63A46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78" name="Line 546">
                    <a:extLst>
                      <a:ext uri="{FF2B5EF4-FFF2-40B4-BE49-F238E27FC236}">
                        <a16:creationId xmlns:a16="http://schemas.microsoft.com/office/drawing/2014/main" id="{AEFC20CA-C51B-48CE-8A48-778C214FFA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79" name="Line 547">
                    <a:extLst>
                      <a:ext uri="{FF2B5EF4-FFF2-40B4-BE49-F238E27FC236}">
                        <a16:creationId xmlns:a16="http://schemas.microsoft.com/office/drawing/2014/main" id="{D4B68C2A-D3BA-4D37-8C8C-EAEBE2B378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80" name="Line 548">
                    <a:extLst>
                      <a:ext uri="{FF2B5EF4-FFF2-40B4-BE49-F238E27FC236}">
                        <a16:creationId xmlns:a16="http://schemas.microsoft.com/office/drawing/2014/main" id="{57C14B97-B729-4B35-97DE-B2AC5DEFAD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81" name="Line 549">
                    <a:extLst>
                      <a:ext uri="{FF2B5EF4-FFF2-40B4-BE49-F238E27FC236}">
                        <a16:creationId xmlns:a16="http://schemas.microsoft.com/office/drawing/2014/main" id="{4871D934-FDD3-4831-BAD0-0D3D0C6600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1" name="Group 3970">
                <a:extLst>
                  <a:ext uri="{FF2B5EF4-FFF2-40B4-BE49-F238E27FC236}">
                    <a16:creationId xmlns:a16="http://schemas.microsoft.com/office/drawing/2014/main" id="{98C19D8D-4FBE-4173-BA3C-4A78A967BC0E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056" name="Rectangle 4055">
                  <a:extLst>
                    <a:ext uri="{FF2B5EF4-FFF2-40B4-BE49-F238E27FC236}">
                      <a16:creationId xmlns:a16="http://schemas.microsoft.com/office/drawing/2014/main" id="{45F90CBD-4F18-4C48-B56F-3EC5272D9DE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57" name="Parallelogram 4056">
                  <a:extLst>
                    <a:ext uri="{FF2B5EF4-FFF2-40B4-BE49-F238E27FC236}">
                      <a16:creationId xmlns:a16="http://schemas.microsoft.com/office/drawing/2014/main" id="{EAA0A537-F5F0-409D-95D1-E0CB6AF169D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58" name="Parallelogram 4057">
                  <a:extLst>
                    <a:ext uri="{FF2B5EF4-FFF2-40B4-BE49-F238E27FC236}">
                      <a16:creationId xmlns:a16="http://schemas.microsoft.com/office/drawing/2014/main" id="{658AF660-02C6-4A60-8582-6C245CC11A7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59" name="Line 541">
                  <a:extLst>
                    <a:ext uri="{FF2B5EF4-FFF2-40B4-BE49-F238E27FC236}">
                      <a16:creationId xmlns:a16="http://schemas.microsoft.com/office/drawing/2014/main" id="{4E80AB1D-2D41-4605-AF4E-DEB591DD66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60" name="Line 542">
                  <a:extLst>
                    <a:ext uri="{FF2B5EF4-FFF2-40B4-BE49-F238E27FC236}">
                      <a16:creationId xmlns:a16="http://schemas.microsoft.com/office/drawing/2014/main" id="{B650E407-E5A9-426F-900B-03C189F94E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61" name="Line 543">
                  <a:extLst>
                    <a:ext uri="{FF2B5EF4-FFF2-40B4-BE49-F238E27FC236}">
                      <a16:creationId xmlns:a16="http://schemas.microsoft.com/office/drawing/2014/main" id="{1D72E890-2F67-4088-B744-F11421585F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62" name="Line 544">
                  <a:extLst>
                    <a:ext uri="{FF2B5EF4-FFF2-40B4-BE49-F238E27FC236}">
                      <a16:creationId xmlns:a16="http://schemas.microsoft.com/office/drawing/2014/main" id="{AE634338-C2C2-4D8B-90B8-6539151FAF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63" name="Line 545">
                  <a:extLst>
                    <a:ext uri="{FF2B5EF4-FFF2-40B4-BE49-F238E27FC236}">
                      <a16:creationId xmlns:a16="http://schemas.microsoft.com/office/drawing/2014/main" id="{D4DBA64A-0F5C-4965-90BA-A9064907C8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64" name="Group 4063">
                  <a:extLst>
                    <a:ext uri="{FF2B5EF4-FFF2-40B4-BE49-F238E27FC236}">
                      <a16:creationId xmlns:a16="http://schemas.microsoft.com/office/drawing/2014/main" id="{2089768C-8DD8-4366-BCDA-5A9FBB40363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65" name="Line 546">
                    <a:extLst>
                      <a:ext uri="{FF2B5EF4-FFF2-40B4-BE49-F238E27FC236}">
                        <a16:creationId xmlns:a16="http://schemas.microsoft.com/office/drawing/2014/main" id="{5A08498C-3BB7-419F-B985-4C19D0CC8E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66" name="Line 547">
                    <a:extLst>
                      <a:ext uri="{FF2B5EF4-FFF2-40B4-BE49-F238E27FC236}">
                        <a16:creationId xmlns:a16="http://schemas.microsoft.com/office/drawing/2014/main" id="{ABAD0916-8636-4BF0-B9B9-476E054762D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67" name="Line 548">
                    <a:extLst>
                      <a:ext uri="{FF2B5EF4-FFF2-40B4-BE49-F238E27FC236}">
                        <a16:creationId xmlns:a16="http://schemas.microsoft.com/office/drawing/2014/main" id="{1B4AA6F9-D7AE-4B56-B5FE-D2672FABC3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68" name="Line 549">
                    <a:extLst>
                      <a:ext uri="{FF2B5EF4-FFF2-40B4-BE49-F238E27FC236}">
                        <a16:creationId xmlns:a16="http://schemas.microsoft.com/office/drawing/2014/main" id="{6B7EDBE5-A051-4BE2-B6B9-6C979C86BC8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2" name="Group 3971">
                <a:extLst>
                  <a:ext uri="{FF2B5EF4-FFF2-40B4-BE49-F238E27FC236}">
                    <a16:creationId xmlns:a16="http://schemas.microsoft.com/office/drawing/2014/main" id="{CBBD1933-0BE8-44B8-ADFC-B0F18ACF7D7C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043" name="Rectangle 4042">
                  <a:extLst>
                    <a:ext uri="{FF2B5EF4-FFF2-40B4-BE49-F238E27FC236}">
                      <a16:creationId xmlns:a16="http://schemas.microsoft.com/office/drawing/2014/main" id="{EC2EE94B-5C6E-4D62-A115-610384BD976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44" name="Parallelogram 4043">
                  <a:extLst>
                    <a:ext uri="{FF2B5EF4-FFF2-40B4-BE49-F238E27FC236}">
                      <a16:creationId xmlns:a16="http://schemas.microsoft.com/office/drawing/2014/main" id="{8ECE96DC-627B-4214-97B6-6039C2E84F1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45" name="Parallelogram 4044">
                  <a:extLst>
                    <a:ext uri="{FF2B5EF4-FFF2-40B4-BE49-F238E27FC236}">
                      <a16:creationId xmlns:a16="http://schemas.microsoft.com/office/drawing/2014/main" id="{36825C0E-F908-4F36-897E-7305B680AD0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46" name="Line 541">
                  <a:extLst>
                    <a:ext uri="{FF2B5EF4-FFF2-40B4-BE49-F238E27FC236}">
                      <a16:creationId xmlns:a16="http://schemas.microsoft.com/office/drawing/2014/main" id="{DE7FD122-F706-463E-937A-D124ED2699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47" name="Line 542">
                  <a:extLst>
                    <a:ext uri="{FF2B5EF4-FFF2-40B4-BE49-F238E27FC236}">
                      <a16:creationId xmlns:a16="http://schemas.microsoft.com/office/drawing/2014/main" id="{C3CE6E7A-95A5-4396-9560-47B7E68826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48" name="Line 543">
                  <a:extLst>
                    <a:ext uri="{FF2B5EF4-FFF2-40B4-BE49-F238E27FC236}">
                      <a16:creationId xmlns:a16="http://schemas.microsoft.com/office/drawing/2014/main" id="{86E0C052-6E89-4AE3-9F90-34EC50B93B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49" name="Line 544">
                  <a:extLst>
                    <a:ext uri="{FF2B5EF4-FFF2-40B4-BE49-F238E27FC236}">
                      <a16:creationId xmlns:a16="http://schemas.microsoft.com/office/drawing/2014/main" id="{2A328D85-5AA1-496F-8625-E07921D088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50" name="Line 545">
                  <a:extLst>
                    <a:ext uri="{FF2B5EF4-FFF2-40B4-BE49-F238E27FC236}">
                      <a16:creationId xmlns:a16="http://schemas.microsoft.com/office/drawing/2014/main" id="{C363F910-59AD-423F-8BA9-7D5DFFF581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51" name="Group 4050">
                  <a:extLst>
                    <a:ext uri="{FF2B5EF4-FFF2-40B4-BE49-F238E27FC236}">
                      <a16:creationId xmlns:a16="http://schemas.microsoft.com/office/drawing/2014/main" id="{E4CE15FF-6805-4864-8281-B603D0E7327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52" name="Line 546">
                    <a:extLst>
                      <a:ext uri="{FF2B5EF4-FFF2-40B4-BE49-F238E27FC236}">
                        <a16:creationId xmlns:a16="http://schemas.microsoft.com/office/drawing/2014/main" id="{550875D8-8ADD-4676-AE60-4C81B3B900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53" name="Line 547">
                    <a:extLst>
                      <a:ext uri="{FF2B5EF4-FFF2-40B4-BE49-F238E27FC236}">
                        <a16:creationId xmlns:a16="http://schemas.microsoft.com/office/drawing/2014/main" id="{C9FC0151-6925-426F-A0C3-919EBF8898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54" name="Line 548">
                    <a:extLst>
                      <a:ext uri="{FF2B5EF4-FFF2-40B4-BE49-F238E27FC236}">
                        <a16:creationId xmlns:a16="http://schemas.microsoft.com/office/drawing/2014/main" id="{988F3526-28B4-4D1B-BE1A-C1D40EBBD6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55" name="Line 549">
                    <a:extLst>
                      <a:ext uri="{FF2B5EF4-FFF2-40B4-BE49-F238E27FC236}">
                        <a16:creationId xmlns:a16="http://schemas.microsoft.com/office/drawing/2014/main" id="{4BD0181C-5BB5-426F-8219-1345B10FE15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3" name="Group 3972">
                <a:extLst>
                  <a:ext uri="{FF2B5EF4-FFF2-40B4-BE49-F238E27FC236}">
                    <a16:creationId xmlns:a16="http://schemas.microsoft.com/office/drawing/2014/main" id="{A13D88CE-B13A-46C6-B040-96CB65A61348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030" name="Rectangle 4029">
                  <a:extLst>
                    <a:ext uri="{FF2B5EF4-FFF2-40B4-BE49-F238E27FC236}">
                      <a16:creationId xmlns:a16="http://schemas.microsoft.com/office/drawing/2014/main" id="{BACDB9BF-D0EA-485B-BD03-B58987CCE45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31" name="Parallelogram 4030">
                  <a:extLst>
                    <a:ext uri="{FF2B5EF4-FFF2-40B4-BE49-F238E27FC236}">
                      <a16:creationId xmlns:a16="http://schemas.microsoft.com/office/drawing/2014/main" id="{6DC0D41D-58D1-4F75-AF26-4BBAB887B45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32" name="Parallelogram 4031">
                  <a:extLst>
                    <a:ext uri="{FF2B5EF4-FFF2-40B4-BE49-F238E27FC236}">
                      <a16:creationId xmlns:a16="http://schemas.microsoft.com/office/drawing/2014/main" id="{E2E6A018-F47E-4F70-882F-B5D45F6F0F2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33" name="Line 541">
                  <a:extLst>
                    <a:ext uri="{FF2B5EF4-FFF2-40B4-BE49-F238E27FC236}">
                      <a16:creationId xmlns:a16="http://schemas.microsoft.com/office/drawing/2014/main" id="{06C59A13-6DF1-45C3-8CA9-154878C535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4" name="Line 542">
                  <a:extLst>
                    <a:ext uri="{FF2B5EF4-FFF2-40B4-BE49-F238E27FC236}">
                      <a16:creationId xmlns:a16="http://schemas.microsoft.com/office/drawing/2014/main" id="{E61A735A-F3E1-4325-BFAB-66F4566C79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5" name="Line 543">
                  <a:extLst>
                    <a:ext uri="{FF2B5EF4-FFF2-40B4-BE49-F238E27FC236}">
                      <a16:creationId xmlns:a16="http://schemas.microsoft.com/office/drawing/2014/main" id="{6E4A2F3C-2536-4F9C-A9D5-C0D3305F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6" name="Line 544">
                  <a:extLst>
                    <a:ext uri="{FF2B5EF4-FFF2-40B4-BE49-F238E27FC236}">
                      <a16:creationId xmlns:a16="http://schemas.microsoft.com/office/drawing/2014/main" id="{796E0F8D-14DB-4997-9C56-B1449A3B46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7" name="Line 545">
                  <a:extLst>
                    <a:ext uri="{FF2B5EF4-FFF2-40B4-BE49-F238E27FC236}">
                      <a16:creationId xmlns:a16="http://schemas.microsoft.com/office/drawing/2014/main" id="{2DB00EA4-CD4D-40EC-8BD0-5605531F9D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38" name="Group 4037">
                  <a:extLst>
                    <a:ext uri="{FF2B5EF4-FFF2-40B4-BE49-F238E27FC236}">
                      <a16:creationId xmlns:a16="http://schemas.microsoft.com/office/drawing/2014/main" id="{3B2D6DEF-76F7-4A07-B74D-236610F715F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39" name="Line 546">
                    <a:extLst>
                      <a:ext uri="{FF2B5EF4-FFF2-40B4-BE49-F238E27FC236}">
                        <a16:creationId xmlns:a16="http://schemas.microsoft.com/office/drawing/2014/main" id="{B9829828-8D6E-455D-A46E-336FD2A5DE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40" name="Line 547">
                    <a:extLst>
                      <a:ext uri="{FF2B5EF4-FFF2-40B4-BE49-F238E27FC236}">
                        <a16:creationId xmlns:a16="http://schemas.microsoft.com/office/drawing/2014/main" id="{540EB6E1-9235-4975-9C7A-EEDBA66A7F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41" name="Line 548">
                    <a:extLst>
                      <a:ext uri="{FF2B5EF4-FFF2-40B4-BE49-F238E27FC236}">
                        <a16:creationId xmlns:a16="http://schemas.microsoft.com/office/drawing/2014/main" id="{D2487C4A-8B5C-4C0C-ABAA-88DC59A1B9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42" name="Line 549">
                    <a:extLst>
                      <a:ext uri="{FF2B5EF4-FFF2-40B4-BE49-F238E27FC236}">
                        <a16:creationId xmlns:a16="http://schemas.microsoft.com/office/drawing/2014/main" id="{7B5048E7-A25B-4384-940C-887FAA2CBE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4" name="Group 3973">
                <a:extLst>
                  <a:ext uri="{FF2B5EF4-FFF2-40B4-BE49-F238E27FC236}">
                    <a16:creationId xmlns:a16="http://schemas.microsoft.com/office/drawing/2014/main" id="{09ED730B-38E0-4EF0-8BB9-CC09E1CE5CC5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017" name="Rectangle 4016">
                  <a:extLst>
                    <a:ext uri="{FF2B5EF4-FFF2-40B4-BE49-F238E27FC236}">
                      <a16:creationId xmlns:a16="http://schemas.microsoft.com/office/drawing/2014/main" id="{0C9518BC-4B91-4660-9864-F5C84D0D56A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18" name="Parallelogram 4017">
                  <a:extLst>
                    <a:ext uri="{FF2B5EF4-FFF2-40B4-BE49-F238E27FC236}">
                      <a16:creationId xmlns:a16="http://schemas.microsoft.com/office/drawing/2014/main" id="{386D50A5-7583-498A-B4CC-7A8F9F5402A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19" name="Parallelogram 4018">
                  <a:extLst>
                    <a:ext uri="{FF2B5EF4-FFF2-40B4-BE49-F238E27FC236}">
                      <a16:creationId xmlns:a16="http://schemas.microsoft.com/office/drawing/2014/main" id="{7811A183-DED1-4D09-B6CD-0A469AB6C46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20" name="Line 541">
                  <a:extLst>
                    <a:ext uri="{FF2B5EF4-FFF2-40B4-BE49-F238E27FC236}">
                      <a16:creationId xmlns:a16="http://schemas.microsoft.com/office/drawing/2014/main" id="{AFEFE110-C709-4699-A0FB-D15A8AF236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1" name="Line 542">
                  <a:extLst>
                    <a:ext uri="{FF2B5EF4-FFF2-40B4-BE49-F238E27FC236}">
                      <a16:creationId xmlns:a16="http://schemas.microsoft.com/office/drawing/2014/main" id="{11518597-7133-42A4-980D-D778485C4E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2" name="Line 543">
                  <a:extLst>
                    <a:ext uri="{FF2B5EF4-FFF2-40B4-BE49-F238E27FC236}">
                      <a16:creationId xmlns:a16="http://schemas.microsoft.com/office/drawing/2014/main" id="{55455F92-AB47-434E-8DBB-32A6023F05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3" name="Line 544">
                  <a:extLst>
                    <a:ext uri="{FF2B5EF4-FFF2-40B4-BE49-F238E27FC236}">
                      <a16:creationId xmlns:a16="http://schemas.microsoft.com/office/drawing/2014/main" id="{E43FA0B3-F4CA-467C-AE98-FF475912DC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4" name="Line 545">
                  <a:extLst>
                    <a:ext uri="{FF2B5EF4-FFF2-40B4-BE49-F238E27FC236}">
                      <a16:creationId xmlns:a16="http://schemas.microsoft.com/office/drawing/2014/main" id="{B7634AAC-1A34-48D4-B569-573F432F90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25" name="Group 4024">
                  <a:extLst>
                    <a:ext uri="{FF2B5EF4-FFF2-40B4-BE49-F238E27FC236}">
                      <a16:creationId xmlns:a16="http://schemas.microsoft.com/office/drawing/2014/main" id="{A70C2847-0C1B-4246-846F-0A5564A2FCC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26" name="Line 546">
                    <a:extLst>
                      <a:ext uri="{FF2B5EF4-FFF2-40B4-BE49-F238E27FC236}">
                        <a16:creationId xmlns:a16="http://schemas.microsoft.com/office/drawing/2014/main" id="{D70FC266-C729-4A16-A03F-5D35925C21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27" name="Line 547">
                    <a:extLst>
                      <a:ext uri="{FF2B5EF4-FFF2-40B4-BE49-F238E27FC236}">
                        <a16:creationId xmlns:a16="http://schemas.microsoft.com/office/drawing/2014/main" id="{50A43F31-C81F-4336-8B3B-A79A8A63C6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28" name="Line 548">
                    <a:extLst>
                      <a:ext uri="{FF2B5EF4-FFF2-40B4-BE49-F238E27FC236}">
                        <a16:creationId xmlns:a16="http://schemas.microsoft.com/office/drawing/2014/main" id="{0B0BE65B-F56C-4122-AA31-78BD6C309E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29" name="Line 549">
                    <a:extLst>
                      <a:ext uri="{FF2B5EF4-FFF2-40B4-BE49-F238E27FC236}">
                        <a16:creationId xmlns:a16="http://schemas.microsoft.com/office/drawing/2014/main" id="{B339C61E-9D84-4979-8761-D71A9DCDF7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5" name="Group 3974">
                <a:extLst>
                  <a:ext uri="{FF2B5EF4-FFF2-40B4-BE49-F238E27FC236}">
                    <a16:creationId xmlns:a16="http://schemas.microsoft.com/office/drawing/2014/main" id="{29879F95-3D8D-452A-A6E0-154A49F3B206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004" name="Rectangle 4003">
                  <a:extLst>
                    <a:ext uri="{FF2B5EF4-FFF2-40B4-BE49-F238E27FC236}">
                      <a16:creationId xmlns:a16="http://schemas.microsoft.com/office/drawing/2014/main" id="{982DCB60-9B36-4A31-B51F-F565DFDC1C9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05" name="Parallelogram 4004">
                  <a:extLst>
                    <a:ext uri="{FF2B5EF4-FFF2-40B4-BE49-F238E27FC236}">
                      <a16:creationId xmlns:a16="http://schemas.microsoft.com/office/drawing/2014/main" id="{1BB902FB-39CA-4A1A-B3E9-13E43E6A1D6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06" name="Parallelogram 4005">
                  <a:extLst>
                    <a:ext uri="{FF2B5EF4-FFF2-40B4-BE49-F238E27FC236}">
                      <a16:creationId xmlns:a16="http://schemas.microsoft.com/office/drawing/2014/main" id="{542191BF-DB6F-46AD-AD8E-8FBA339014D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07" name="Line 541">
                  <a:extLst>
                    <a:ext uri="{FF2B5EF4-FFF2-40B4-BE49-F238E27FC236}">
                      <a16:creationId xmlns:a16="http://schemas.microsoft.com/office/drawing/2014/main" id="{CACAC953-6419-4496-B781-61381EAC5B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8" name="Line 542">
                  <a:extLst>
                    <a:ext uri="{FF2B5EF4-FFF2-40B4-BE49-F238E27FC236}">
                      <a16:creationId xmlns:a16="http://schemas.microsoft.com/office/drawing/2014/main" id="{8F6A3E75-BADA-4BEA-82A8-0E1B89A92E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9" name="Line 543">
                  <a:extLst>
                    <a:ext uri="{FF2B5EF4-FFF2-40B4-BE49-F238E27FC236}">
                      <a16:creationId xmlns:a16="http://schemas.microsoft.com/office/drawing/2014/main" id="{3746FDBE-E1E0-4469-8156-9F4AD61129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0" name="Line 544">
                  <a:extLst>
                    <a:ext uri="{FF2B5EF4-FFF2-40B4-BE49-F238E27FC236}">
                      <a16:creationId xmlns:a16="http://schemas.microsoft.com/office/drawing/2014/main" id="{A5734F53-8270-4E59-8D24-8F6FA2EA7D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1" name="Line 545">
                  <a:extLst>
                    <a:ext uri="{FF2B5EF4-FFF2-40B4-BE49-F238E27FC236}">
                      <a16:creationId xmlns:a16="http://schemas.microsoft.com/office/drawing/2014/main" id="{5DE21D16-6D42-4581-AC3D-BBE2468202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12" name="Group 4011">
                  <a:extLst>
                    <a:ext uri="{FF2B5EF4-FFF2-40B4-BE49-F238E27FC236}">
                      <a16:creationId xmlns:a16="http://schemas.microsoft.com/office/drawing/2014/main" id="{2B4D2F78-46AD-4C90-99CE-989CFB94B5A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13" name="Line 546">
                    <a:extLst>
                      <a:ext uri="{FF2B5EF4-FFF2-40B4-BE49-F238E27FC236}">
                        <a16:creationId xmlns:a16="http://schemas.microsoft.com/office/drawing/2014/main" id="{F6A70BA6-0821-4635-AF64-8538F2D13F9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14" name="Line 547">
                    <a:extLst>
                      <a:ext uri="{FF2B5EF4-FFF2-40B4-BE49-F238E27FC236}">
                        <a16:creationId xmlns:a16="http://schemas.microsoft.com/office/drawing/2014/main" id="{5A944D5F-9C51-4078-B0FF-A65ACB31B1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15" name="Line 548">
                    <a:extLst>
                      <a:ext uri="{FF2B5EF4-FFF2-40B4-BE49-F238E27FC236}">
                        <a16:creationId xmlns:a16="http://schemas.microsoft.com/office/drawing/2014/main" id="{2E6FEB51-3019-4D22-86B8-608A1532C2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16" name="Line 549">
                    <a:extLst>
                      <a:ext uri="{FF2B5EF4-FFF2-40B4-BE49-F238E27FC236}">
                        <a16:creationId xmlns:a16="http://schemas.microsoft.com/office/drawing/2014/main" id="{F9F50E01-86E5-4E60-BF5C-093EFF689F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6" name="Group 3975">
                <a:extLst>
                  <a:ext uri="{FF2B5EF4-FFF2-40B4-BE49-F238E27FC236}">
                    <a16:creationId xmlns:a16="http://schemas.microsoft.com/office/drawing/2014/main" id="{C2C03F26-9BCE-4606-8792-183CBF6F2F4D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991" name="Rectangle 3990">
                  <a:extLst>
                    <a:ext uri="{FF2B5EF4-FFF2-40B4-BE49-F238E27FC236}">
                      <a16:creationId xmlns:a16="http://schemas.microsoft.com/office/drawing/2014/main" id="{B4E13A05-BB70-415B-A2E0-FA8D5C46E2C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92" name="Parallelogram 3991">
                  <a:extLst>
                    <a:ext uri="{FF2B5EF4-FFF2-40B4-BE49-F238E27FC236}">
                      <a16:creationId xmlns:a16="http://schemas.microsoft.com/office/drawing/2014/main" id="{0E24F0ED-622B-4B56-A38B-6A87486CD88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93" name="Parallelogram 3992">
                  <a:extLst>
                    <a:ext uri="{FF2B5EF4-FFF2-40B4-BE49-F238E27FC236}">
                      <a16:creationId xmlns:a16="http://schemas.microsoft.com/office/drawing/2014/main" id="{46C47752-7474-44A6-BC02-5BDEA2FF61E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94" name="Line 541">
                  <a:extLst>
                    <a:ext uri="{FF2B5EF4-FFF2-40B4-BE49-F238E27FC236}">
                      <a16:creationId xmlns:a16="http://schemas.microsoft.com/office/drawing/2014/main" id="{2A6D6ECB-4467-4DE5-B5F7-1AB9133F59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" name="Line 542">
                  <a:extLst>
                    <a:ext uri="{FF2B5EF4-FFF2-40B4-BE49-F238E27FC236}">
                      <a16:creationId xmlns:a16="http://schemas.microsoft.com/office/drawing/2014/main" id="{9C61E1A4-0C1D-4E0D-B589-2A603D49E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6" name="Line 543">
                  <a:extLst>
                    <a:ext uri="{FF2B5EF4-FFF2-40B4-BE49-F238E27FC236}">
                      <a16:creationId xmlns:a16="http://schemas.microsoft.com/office/drawing/2014/main" id="{07A6B503-C885-4508-9472-E0089BBD0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7" name="Line 544">
                  <a:extLst>
                    <a:ext uri="{FF2B5EF4-FFF2-40B4-BE49-F238E27FC236}">
                      <a16:creationId xmlns:a16="http://schemas.microsoft.com/office/drawing/2014/main" id="{F996D47F-5124-4601-8F4E-0B1A0D183A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8" name="Line 545">
                  <a:extLst>
                    <a:ext uri="{FF2B5EF4-FFF2-40B4-BE49-F238E27FC236}">
                      <a16:creationId xmlns:a16="http://schemas.microsoft.com/office/drawing/2014/main" id="{FFFF9B52-8CF5-4748-92C7-845D9D9E7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99" name="Group 3998">
                  <a:extLst>
                    <a:ext uri="{FF2B5EF4-FFF2-40B4-BE49-F238E27FC236}">
                      <a16:creationId xmlns:a16="http://schemas.microsoft.com/office/drawing/2014/main" id="{E08C4B51-DFCC-4B6E-BA47-A0A6DA0938F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000" name="Line 546">
                    <a:extLst>
                      <a:ext uri="{FF2B5EF4-FFF2-40B4-BE49-F238E27FC236}">
                        <a16:creationId xmlns:a16="http://schemas.microsoft.com/office/drawing/2014/main" id="{AA769F13-E9C1-453D-BF7E-8401B99BEB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1" name="Line 547">
                    <a:extLst>
                      <a:ext uri="{FF2B5EF4-FFF2-40B4-BE49-F238E27FC236}">
                        <a16:creationId xmlns:a16="http://schemas.microsoft.com/office/drawing/2014/main" id="{8ECADBC2-90CE-4F65-81F1-22B4D04BE8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2" name="Line 548">
                    <a:extLst>
                      <a:ext uri="{FF2B5EF4-FFF2-40B4-BE49-F238E27FC236}">
                        <a16:creationId xmlns:a16="http://schemas.microsoft.com/office/drawing/2014/main" id="{E1D9C088-D911-4AAB-A150-31BC9C1A68D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03" name="Line 549">
                    <a:extLst>
                      <a:ext uri="{FF2B5EF4-FFF2-40B4-BE49-F238E27FC236}">
                        <a16:creationId xmlns:a16="http://schemas.microsoft.com/office/drawing/2014/main" id="{A6BDB9A3-50E4-4854-87CA-D234E6D982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977" name="Group 3976">
                <a:extLst>
                  <a:ext uri="{FF2B5EF4-FFF2-40B4-BE49-F238E27FC236}">
                    <a16:creationId xmlns:a16="http://schemas.microsoft.com/office/drawing/2014/main" id="{25EB03CF-7006-4EE2-81CF-D15757036017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978" name="Rectangle 3977">
                  <a:extLst>
                    <a:ext uri="{FF2B5EF4-FFF2-40B4-BE49-F238E27FC236}">
                      <a16:creationId xmlns:a16="http://schemas.microsoft.com/office/drawing/2014/main" id="{0D54CEAA-F387-47DF-A4B0-68602550C80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79" name="Parallelogram 3978">
                  <a:extLst>
                    <a:ext uri="{FF2B5EF4-FFF2-40B4-BE49-F238E27FC236}">
                      <a16:creationId xmlns:a16="http://schemas.microsoft.com/office/drawing/2014/main" id="{62A99E4C-B56D-449F-9179-6CDDDDBE893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80" name="Parallelogram 3979">
                  <a:extLst>
                    <a:ext uri="{FF2B5EF4-FFF2-40B4-BE49-F238E27FC236}">
                      <a16:creationId xmlns:a16="http://schemas.microsoft.com/office/drawing/2014/main" id="{07F098FF-94DD-4284-A660-1E361E98139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81" name="Line 541">
                  <a:extLst>
                    <a:ext uri="{FF2B5EF4-FFF2-40B4-BE49-F238E27FC236}">
                      <a16:creationId xmlns:a16="http://schemas.microsoft.com/office/drawing/2014/main" id="{3C712CD4-0829-4A37-A94B-2EFC2B7FD6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82" name="Line 542">
                  <a:extLst>
                    <a:ext uri="{FF2B5EF4-FFF2-40B4-BE49-F238E27FC236}">
                      <a16:creationId xmlns:a16="http://schemas.microsoft.com/office/drawing/2014/main" id="{0EBA3976-F5F4-4553-98AB-23D7010F3B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83" name="Line 543">
                  <a:extLst>
                    <a:ext uri="{FF2B5EF4-FFF2-40B4-BE49-F238E27FC236}">
                      <a16:creationId xmlns:a16="http://schemas.microsoft.com/office/drawing/2014/main" id="{97A35631-543A-40FA-8278-3E202E7797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84" name="Line 544">
                  <a:extLst>
                    <a:ext uri="{FF2B5EF4-FFF2-40B4-BE49-F238E27FC236}">
                      <a16:creationId xmlns:a16="http://schemas.microsoft.com/office/drawing/2014/main" id="{BB8D3786-0D80-402F-8D0D-B1D899D010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85" name="Line 545">
                  <a:extLst>
                    <a:ext uri="{FF2B5EF4-FFF2-40B4-BE49-F238E27FC236}">
                      <a16:creationId xmlns:a16="http://schemas.microsoft.com/office/drawing/2014/main" id="{C0ECCEA4-B36A-468B-A51A-CBFC984C3F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86" name="Group 3985">
                  <a:extLst>
                    <a:ext uri="{FF2B5EF4-FFF2-40B4-BE49-F238E27FC236}">
                      <a16:creationId xmlns:a16="http://schemas.microsoft.com/office/drawing/2014/main" id="{86E8BBAE-2ED0-4BCA-A1A3-D03B77B3D07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87" name="Line 546">
                    <a:extLst>
                      <a:ext uri="{FF2B5EF4-FFF2-40B4-BE49-F238E27FC236}">
                        <a16:creationId xmlns:a16="http://schemas.microsoft.com/office/drawing/2014/main" id="{13F35D13-CD14-425C-A85E-C983BF9D34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88" name="Line 547">
                    <a:extLst>
                      <a:ext uri="{FF2B5EF4-FFF2-40B4-BE49-F238E27FC236}">
                        <a16:creationId xmlns:a16="http://schemas.microsoft.com/office/drawing/2014/main" id="{BB0DC049-AD53-4672-9B13-2F1BB4B30C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89" name="Line 548">
                    <a:extLst>
                      <a:ext uri="{FF2B5EF4-FFF2-40B4-BE49-F238E27FC236}">
                        <a16:creationId xmlns:a16="http://schemas.microsoft.com/office/drawing/2014/main" id="{A887023C-99F8-45E5-B971-2878AEEDD9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90" name="Line 549">
                    <a:extLst>
                      <a:ext uri="{FF2B5EF4-FFF2-40B4-BE49-F238E27FC236}">
                        <a16:creationId xmlns:a16="http://schemas.microsoft.com/office/drawing/2014/main" id="{4E4D1285-75A5-487D-AC78-831C275210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715" name="Group 3714">
              <a:extLst>
                <a:ext uri="{FF2B5EF4-FFF2-40B4-BE49-F238E27FC236}">
                  <a16:creationId xmlns:a16="http://schemas.microsoft.com/office/drawing/2014/main" id="{045A789D-C20B-44AD-BDD2-9778C75356BC}"/>
                </a:ext>
              </a:extLst>
            </p:cNvPr>
            <p:cNvGrpSpPr/>
            <p:nvPr/>
          </p:nvGrpSpPr>
          <p:grpSpPr>
            <a:xfrm>
              <a:off x="6881872" y="2038692"/>
              <a:ext cx="766475" cy="404408"/>
              <a:chOff x="2526156" y="1812515"/>
              <a:chExt cx="766475" cy="404408"/>
            </a:xfrm>
          </p:grpSpPr>
          <p:grpSp>
            <p:nvGrpSpPr>
              <p:cNvPr id="3843" name="Group 3842">
                <a:extLst>
                  <a:ext uri="{FF2B5EF4-FFF2-40B4-BE49-F238E27FC236}">
                    <a16:creationId xmlns:a16="http://schemas.microsoft.com/office/drawing/2014/main" id="{5A8CE2A4-2B0E-4AFB-92DD-D637CAFDCCCA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3956" name="Rectangle 3955">
                  <a:extLst>
                    <a:ext uri="{FF2B5EF4-FFF2-40B4-BE49-F238E27FC236}">
                      <a16:creationId xmlns:a16="http://schemas.microsoft.com/office/drawing/2014/main" id="{9B7D839B-D8BC-489E-BE30-DBBD08C263D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57" name="Parallelogram 3956">
                  <a:extLst>
                    <a:ext uri="{FF2B5EF4-FFF2-40B4-BE49-F238E27FC236}">
                      <a16:creationId xmlns:a16="http://schemas.microsoft.com/office/drawing/2014/main" id="{D8C7F8EE-7941-4BDC-9477-BC51969E0E1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58" name="Parallelogram 3957">
                  <a:extLst>
                    <a:ext uri="{FF2B5EF4-FFF2-40B4-BE49-F238E27FC236}">
                      <a16:creationId xmlns:a16="http://schemas.microsoft.com/office/drawing/2014/main" id="{C5EB8C79-DF73-48C8-8900-0BE8A53B392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59" name="Line 541">
                  <a:extLst>
                    <a:ext uri="{FF2B5EF4-FFF2-40B4-BE49-F238E27FC236}">
                      <a16:creationId xmlns:a16="http://schemas.microsoft.com/office/drawing/2014/main" id="{5CFBE56B-78D3-4B6B-B0DC-B8EFEBDC7A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60" name="Line 542">
                  <a:extLst>
                    <a:ext uri="{FF2B5EF4-FFF2-40B4-BE49-F238E27FC236}">
                      <a16:creationId xmlns:a16="http://schemas.microsoft.com/office/drawing/2014/main" id="{7939C6E1-3517-412D-BE7D-B84D195665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61" name="Line 543">
                  <a:extLst>
                    <a:ext uri="{FF2B5EF4-FFF2-40B4-BE49-F238E27FC236}">
                      <a16:creationId xmlns:a16="http://schemas.microsoft.com/office/drawing/2014/main" id="{47A67D9E-50DF-4832-8B97-3A33D62E3D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62" name="Line 544">
                  <a:extLst>
                    <a:ext uri="{FF2B5EF4-FFF2-40B4-BE49-F238E27FC236}">
                      <a16:creationId xmlns:a16="http://schemas.microsoft.com/office/drawing/2014/main" id="{039FF31E-C16D-4B4A-895A-9137D795F3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63" name="Line 545">
                  <a:extLst>
                    <a:ext uri="{FF2B5EF4-FFF2-40B4-BE49-F238E27FC236}">
                      <a16:creationId xmlns:a16="http://schemas.microsoft.com/office/drawing/2014/main" id="{205296D7-D5FD-477C-81CE-70D90E5EC1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64" name="Group 3963">
                  <a:extLst>
                    <a:ext uri="{FF2B5EF4-FFF2-40B4-BE49-F238E27FC236}">
                      <a16:creationId xmlns:a16="http://schemas.microsoft.com/office/drawing/2014/main" id="{EBE37DCC-8D7A-4D09-B391-D321C7BBE10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65" name="Line 546">
                    <a:extLst>
                      <a:ext uri="{FF2B5EF4-FFF2-40B4-BE49-F238E27FC236}">
                        <a16:creationId xmlns:a16="http://schemas.microsoft.com/office/drawing/2014/main" id="{62AED061-EF54-4E03-82F1-34202B4280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66" name="Line 547">
                    <a:extLst>
                      <a:ext uri="{FF2B5EF4-FFF2-40B4-BE49-F238E27FC236}">
                        <a16:creationId xmlns:a16="http://schemas.microsoft.com/office/drawing/2014/main" id="{0DF9ECD0-1E6E-4778-B77D-DF2CE3564E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67" name="Line 548">
                    <a:extLst>
                      <a:ext uri="{FF2B5EF4-FFF2-40B4-BE49-F238E27FC236}">
                        <a16:creationId xmlns:a16="http://schemas.microsoft.com/office/drawing/2014/main" id="{3EC86CEB-4355-40F7-B9D9-5571666329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68" name="Line 549">
                    <a:extLst>
                      <a:ext uri="{FF2B5EF4-FFF2-40B4-BE49-F238E27FC236}">
                        <a16:creationId xmlns:a16="http://schemas.microsoft.com/office/drawing/2014/main" id="{CE25AF20-E3A3-431A-A4EB-C593320F7A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44" name="Group 3843">
                <a:extLst>
                  <a:ext uri="{FF2B5EF4-FFF2-40B4-BE49-F238E27FC236}">
                    <a16:creationId xmlns:a16="http://schemas.microsoft.com/office/drawing/2014/main" id="{56131E17-AFFD-462A-9946-CB511582C96D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3943" name="Rectangle 3942">
                  <a:extLst>
                    <a:ext uri="{FF2B5EF4-FFF2-40B4-BE49-F238E27FC236}">
                      <a16:creationId xmlns:a16="http://schemas.microsoft.com/office/drawing/2014/main" id="{6E67BF98-4BDB-4CA6-B8F2-42DB43C3B9D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44" name="Parallelogram 3943">
                  <a:extLst>
                    <a:ext uri="{FF2B5EF4-FFF2-40B4-BE49-F238E27FC236}">
                      <a16:creationId xmlns:a16="http://schemas.microsoft.com/office/drawing/2014/main" id="{16BC5F0E-9C20-470A-95CE-812042998E3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45" name="Parallelogram 3944">
                  <a:extLst>
                    <a:ext uri="{FF2B5EF4-FFF2-40B4-BE49-F238E27FC236}">
                      <a16:creationId xmlns:a16="http://schemas.microsoft.com/office/drawing/2014/main" id="{C3304F62-F133-4819-9EA9-D5B079FB79B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46" name="Line 541">
                  <a:extLst>
                    <a:ext uri="{FF2B5EF4-FFF2-40B4-BE49-F238E27FC236}">
                      <a16:creationId xmlns:a16="http://schemas.microsoft.com/office/drawing/2014/main" id="{4A5F110E-266B-4CB6-86DA-4B9C7CB158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47" name="Line 542">
                  <a:extLst>
                    <a:ext uri="{FF2B5EF4-FFF2-40B4-BE49-F238E27FC236}">
                      <a16:creationId xmlns:a16="http://schemas.microsoft.com/office/drawing/2014/main" id="{D6D0C41A-9BD1-490E-8E22-D99523DBFE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48" name="Line 543">
                  <a:extLst>
                    <a:ext uri="{FF2B5EF4-FFF2-40B4-BE49-F238E27FC236}">
                      <a16:creationId xmlns:a16="http://schemas.microsoft.com/office/drawing/2014/main" id="{09B56172-90F9-471D-B7ED-613CC771C7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49" name="Line 544">
                  <a:extLst>
                    <a:ext uri="{FF2B5EF4-FFF2-40B4-BE49-F238E27FC236}">
                      <a16:creationId xmlns:a16="http://schemas.microsoft.com/office/drawing/2014/main" id="{02C7E687-0E37-495B-8B0A-5CB949C126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50" name="Line 545">
                  <a:extLst>
                    <a:ext uri="{FF2B5EF4-FFF2-40B4-BE49-F238E27FC236}">
                      <a16:creationId xmlns:a16="http://schemas.microsoft.com/office/drawing/2014/main" id="{8C68C724-CEDB-481A-9927-09218BBBB6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51" name="Group 3950">
                  <a:extLst>
                    <a:ext uri="{FF2B5EF4-FFF2-40B4-BE49-F238E27FC236}">
                      <a16:creationId xmlns:a16="http://schemas.microsoft.com/office/drawing/2014/main" id="{62644951-E6EC-4D28-A8CE-1CF5AB5CCED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52" name="Line 546">
                    <a:extLst>
                      <a:ext uri="{FF2B5EF4-FFF2-40B4-BE49-F238E27FC236}">
                        <a16:creationId xmlns:a16="http://schemas.microsoft.com/office/drawing/2014/main" id="{00C1DFBE-2315-4E06-B050-E82B3705571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53" name="Line 547">
                    <a:extLst>
                      <a:ext uri="{FF2B5EF4-FFF2-40B4-BE49-F238E27FC236}">
                        <a16:creationId xmlns:a16="http://schemas.microsoft.com/office/drawing/2014/main" id="{337AD641-7958-466F-BC2E-F25B95492A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54" name="Line 548">
                    <a:extLst>
                      <a:ext uri="{FF2B5EF4-FFF2-40B4-BE49-F238E27FC236}">
                        <a16:creationId xmlns:a16="http://schemas.microsoft.com/office/drawing/2014/main" id="{07FFF6A3-F026-4BD5-861E-8ACBA3976E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55" name="Line 549">
                    <a:extLst>
                      <a:ext uri="{FF2B5EF4-FFF2-40B4-BE49-F238E27FC236}">
                        <a16:creationId xmlns:a16="http://schemas.microsoft.com/office/drawing/2014/main" id="{2FD49A13-5A68-4318-890A-B7B42FB8CD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45" name="Group 3844">
                <a:extLst>
                  <a:ext uri="{FF2B5EF4-FFF2-40B4-BE49-F238E27FC236}">
                    <a16:creationId xmlns:a16="http://schemas.microsoft.com/office/drawing/2014/main" id="{BF8F9F07-AA5B-4884-A808-3703DC783ECD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3930" name="Rectangle 3929">
                  <a:extLst>
                    <a:ext uri="{FF2B5EF4-FFF2-40B4-BE49-F238E27FC236}">
                      <a16:creationId xmlns:a16="http://schemas.microsoft.com/office/drawing/2014/main" id="{87A74F35-2BD8-4025-92B6-D82933CC7AA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31" name="Parallelogram 3930">
                  <a:extLst>
                    <a:ext uri="{FF2B5EF4-FFF2-40B4-BE49-F238E27FC236}">
                      <a16:creationId xmlns:a16="http://schemas.microsoft.com/office/drawing/2014/main" id="{335DDBDD-FCAD-4266-9472-D96C9BF2FF9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32" name="Parallelogram 3931">
                  <a:extLst>
                    <a:ext uri="{FF2B5EF4-FFF2-40B4-BE49-F238E27FC236}">
                      <a16:creationId xmlns:a16="http://schemas.microsoft.com/office/drawing/2014/main" id="{55D8D88B-76C5-425A-A02E-05C5FD5EBD7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33" name="Line 541">
                  <a:extLst>
                    <a:ext uri="{FF2B5EF4-FFF2-40B4-BE49-F238E27FC236}">
                      <a16:creationId xmlns:a16="http://schemas.microsoft.com/office/drawing/2014/main" id="{ACB06A33-C745-4704-9C6D-3C9E8AB89B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34" name="Line 542">
                  <a:extLst>
                    <a:ext uri="{FF2B5EF4-FFF2-40B4-BE49-F238E27FC236}">
                      <a16:creationId xmlns:a16="http://schemas.microsoft.com/office/drawing/2014/main" id="{7EA8F64A-6625-49A1-A7B9-313AAC4E12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35" name="Line 543">
                  <a:extLst>
                    <a:ext uri="{FF2B5EF4-FFF2-40B4-BE49-F238E27FC236}">
                      <a16:creationId xmlns:a16="http://schemas.microsoft.com/office/drawing/2014/main" id="{ACAC7181-4C1F-4292-BD92-999620A63A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36" name="Line 544">
                  <a:extLst>
                    <a:ext uri="{FF2B5EF4-FFF2-40B4-BE49-F238E27FC236}">
                      <a16:creationId xmlns:a16="http://schemas.microsoft.com/office/drawing/2014/main" id="{B47585F7-6359-493A-83BF-02B5CA6987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37" name="Line 545">
                  <a:extLst>
                    <a:ext uri="{FF2B5EF4-FFF2-40B4-BE49-F238E27FC236}">
                      <a16:creationId xmlns:a16="http://schemas.microsoft.com/office/drawing/2014/main" id="{74EDAD49-37FA-4900-A59E-AF34A9EFE6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38" name="Group 3937">
                  <a:extLst>
                    <a:ext uri="{FF2B5EF4-FFF2-40B4-BE49-F238E27FC236}">
                      <a16:creationId xmlns:a16="http://schemas.microsoft.com/office/drawing/2014/main" id="{503BE991-C857-4026-845A-50C7798E748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39" name="Line 546">
                    <a:extLst>
                      <a:ext uri="{FF2B5EF4-FFF2-40B4-BE49-F238E27FC236}">
                        <a16:creationId xmlns:a16="http://schemas.microsoft.com/office/drawing/2014/main" id="{9FD57EE9-C829-4FE3-B6C9-466692645A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40" name="Line 547">
                    <a:extLst>
                      <a:ext uri="{FF2B5EF4-FFF2-40B4-BE49-F238E27FC236}">
                        <a16:creationId xmlns:a16="http://schemas.microsoft.com/office/drawing/2014/main" id="{66E0B101-54E1-493D-A2A0-7583906A4C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41" name="Line 548">
                    <a:extLst>
                      <a:ext uri="{FF2B5EF4-FFF2-40B4-BE49-F238E27FC236}">
                        <a16:creationId xmlns:a16="http://schemas.microsoft.com/office/drawing/2014/main" id="{703CC061-4B2C-40AE-A158-70ECF0E6DB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42" name="Line 549">
                    <a:extLst>
                      <a:ext uri="{FF2B5EF4-FFF2-40B4-BE49-F238E27FC236}">
                        <a16:creationId xmlns:a16="http://schemas.microsoft.com/office/drawing/2014/main" id="{CE52D21E-E6F5-467A-B238-D51904E5C01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46" name="Group 3845">
                <a:extLst>
                  <a:ext uri="{FF2B5EF4-FFF2-40B4-BE49-F238E27FC236}">
                    <a16:creationId xmlns:a16="http://schemas.microsoft.com/office/drawing/2014/main" id="{2D0CABD0-6DA9-4034-9AEA-22BC735BFBA2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3917" name="Rectangle 3916">
                  <a:extLst>
                    <a:ext uri="{FF2B5EF4-FFF2-40B4-BE49-F238E27FC236}">
                      <a16:creationId xmlns:a16="http://schemas.microsoft.com/office/drawing/2014/main" id="{74AC7DAB-9460-41FA-B363-69FEC175249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18" name="Parallelogram 3917">
                  <a:extLst>
                    <a:ext uri="{FF2B5EF4-FFF2-40B4-BE49-F238E27FC236}">
                      <a16:creationId xmlns:a16="http://schemas.microsoft.com/office/drawing/2014/main" id="{98B42897-3C9D-404E-909E-3FBF566BE7A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19" name="Parallelogram 3918">
                  <a:extLst>
                    <a:ext uri="{FF2B5EF4-FFF2-40B4-BE49-F238E27FC236}">
                      <a16:creationId xmlns:a16="http://schemas.microsoft.com/office/drawing/2014/main" id="{9597407F-44D1-4A1D-95FC-6303C889EAA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20" name="Line 541">
                  <a:extLst>
                    <a:ext uri="{FF2B5EF4-FFF2-40B4-BE49-F238E27FC236}">
                      <a16:creationId xmlns:a16="http://schemas.microsoft.com/office/drawing/2014/main" id="{0393450C-B85C-42DA-9C45-E73836628D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21" name="Line 542">
                  <a:extLst>
                    <a:ext uri="{FF2B5EF4-FFF2-40B4-BE49-F238E27FC236}">
                      <a16:creationId xmlns:a16="http://schemas.microsoft.com/office/drawing/2014/main" id="{FFBE20D3-DFDD-4DBF-AC5C-F5D1B9B10D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22" name="Line 543">
                  <a:extLst>
                    <a:ext uri="{FF2B5EF4-FFF2-40B4-BE49-F238E27FC236}">
                      <a16:creationId xmlns:a16="http://schemas.microsoft.com/office/drawing/2014/main" id="{60C6187C-0E43-46D3-85D4-560BB5DCF4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23" name="Line 544">
                  <a:extLst>
                    <a:ext uri="{FF2B5EF4-FFF2-40B4-BE49-F238E27FC236}">
                      <a16:creationId xmlns:a16="http://schemas.microsoft.com/office/drawing/2014/main" id="{A471016F-CAA9-4C47-975C-AFDB99AD84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24" name="Line 545">
                  <a:extLst>
                    <a:ext uri="{FF2B5EF4-FFF2-40B4-BE49-F238E27FC236}">
                      <a16:creationId xmlns:a16="http://schemas.microsoft.com/office/drawing/2014/main" id="{209FC0DA-5280-4C35-AAF9-723C5F72A1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25" name="Group 3924">
                  <a:extLst>
                    <a:ext uri="{FF2B5EF4-FFF2-40B4-BE49-F238E27FC236}">
                      <a16:creationId xmlns:a16="http://schemas.microsoft.com/office/drawing/2014/main" id="{38ED227A-5B92-4691-A1E1-CC933D321EF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26" name="Line 546">
                    <a:extLst>
                      <a:ext uri="{FF2B5EF4-FFF2-40B4-BE49-F238E27FC236}">
                        <a16:creationId xmlns:a16="http://schemas.microsoft.com/office/drawing/2014/main" id="{F7D37081-CA31-46F3-8694-9D1CFF8B75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27" name="Line 547">
                    <a:extLst>
                      <a:ext uri="{FF2B5EF4-FFF2-40B4-BE49-F238E27FC236}">
                        <a16:creationId xmlns:a16="http://schemas.microsoft.com/office/drawing/2014/main" id="{73AA1F25-877F-493D-A1D8-5CC07262174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28" name="Line 548">
                    <a:extLst>
                      <a:ext uri="{FF2B5EF4-FFF2-40B4-BE49-F238E27FC236}">
                        <a16:creationId xmlns:a16="http://schemas.microsoft.com/office/drawing/2014/main" id="{1B72C763-558C-41A8-9B2C-14ADD9A64C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29" name="Line 549">
                    <a:extLst>
                      <a:ext uri="{FF2B5EF4-FFF2-40B4-BE49-F238E27FC236}">
                        <a16:creationId xmlns:a16="http://schemas.microsoft.com/office/drawing/2014/main" id="{CB596955-F215-4CB1-B184-860BD56CA1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47" name="Group 3846">
                <a:extLst>
                  <a:ext uri="{FF2B5EF4-FFF2-40B4-BE49-F238E27FC236}">
                    <a16:creationId xmlns:a16="http://schemas.microsoft.com/office/drawing/2014/main" id="{41DD8122-50A6-448D-B4FB-D2651D4366DD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904" name="Rectangle 3903">
                  <a:extLst>
                    <a:ext uri="{FF2B5EF4-FFF2-40B4-BE49-F238E27FC236}">
                      <a16:creationId xmlns:a16="http://schemas.microsoft.com/office/drawing/2014/main" id="{429D1D1B-9FA6-4855-84EB-294EBC9D38B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05" name="Parallelogram 3904">
                  <a:extLst>
                    <a:ext uri="{FF2B5EF4-FFF2-40B4-BE49-F238E27FC236}">
                      <a16:creationId xmlns:a16="http://schemas.microsoft.com/office/drawing/2014/main" id="{10F1D875-A11F-44F8-B791-288F8A9A40E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06" name="Parallelogram 3905">
                  <a:extLst>
                    <a:ext uri="{FF2B5EF4-FFF2-40B4-BE49-F238E27FC236}">
                      <a16:creationId xmlns:a16="http://schemas.microsoft.com/office/drawing/2014/main" id="{A5E927FE-14A6-4139-9011-C3859DF1273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07" name="Line 541">
                  <a:extLst>
                    <a:ext uri="{FF2B5EF4-FFF2-40B4-BE49-F238E27FC236}">
                      <a16:creationId xmlns:a16="http://schemas.microsoft.com/office/drawing/2014/main" id="{08D9ABFB-BFA5-4BE5-A2B1-D564D21311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8" name="Line 542">
                  <a:extLst>
                    <a:ext uri="{FF2B5EF4-FFF2-40B4-BE49-F238E27FC236}">
                      <a16:creationId xmlns:a16="http://schemas.microsoft.com/office/drawing/2014/main" id="{CE81195C-8ED6-42E2-8B11-AD194DED2F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9" name="Line 543">
                  <a:extLst>
                    <a:ext uri="{FF2B5EF4-FFF2-40B4-BE49-F238E27FC236}">
                      <a16:creationId xmlns:a16="http://schemas.microsoft.com/office/drawing/2014/main" id="{13C0F139-95D9-4E2C-A355-4F7F9EBF4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0" name="Line 544">
                  <a:extLst>
                    <a:ext uri="{FF2B5EF4-FFF2-40B4-BE49-F238E27FC236}">
                      <a16:creationId xmlns:a16="http://schemas.microsoft.com/office/drawing/2014/main" id="{67C98A4A-2967-4CCC-90B2-C5C4ACD383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1" name="Line 545">
                  <a:extLst>
                    <a:ext uri="{FF2B5EF4-FFF2-40B4-BE49-F238E27FC236}">
                      <a16:creationId xmlns:a16="http://schemas.microsoft.com/office/drawing/2014/main" id="{ED1FEDD2-26D6-41D9-B45F-D47BD88A4E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912" name="Group 3911">
                  <a:extLst>
                    <a:ext uri="{FF2B5EF4-FFF2-40B4-BE49-F238E27FC236}">
                      <a16:creationId xmlns:a16="http://schemas.microsoft.com/office/drawing/2014/main" id="{EFE6DEAE-E4CB-48EB-B2B8-64082344DE6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13" name="Line 546">
                    <a:extLst>
                      <a:ext uri="{FF2B5EF4-FFF2-40B4-BE49-F238E27FC236}">
                        <a16:creationId xmlns:a16="http://schemas.microsoft.com/office/drawing/2014/main" id="{6434A3B8-DF4F-43B4-A2A1-547DFC7519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14" name="Line 547">
                    <a:extLst>
                      <a:ext uri="{FF2B5EF4-FFF2-40B4-BE49-F238E27FC236}">
                        <a16:creationId xmlns:a16="http://schemas.microsoft.com/office/drawing/2014/main" id="{B58C6D73-1FF7-43B3-882A-F384C684F47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15" name="Line 548">
                    <a:extLst>
                      <a:ext uri="{FF2B5EF4-FFF2-40B4-BE49-F238E27FC236}">
                        <a16:creationId xmlns:a16="http://schemas.microsoft.com/office/drawing/2014/main" id="{DB61FEA5-2656-4C5C-8727-B884ECC516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16" name="Line 549">
                    <a:extLst>
                      <a:ext uri="{FF2B5EF4-FFF2-40B4-BE49-F238E27FC236}">
                        <a16:creationId xmlns:a16="http://schemas.microsoft.com/office/drawing/2014/main" id="{1AA414D8-6329-41BB-B53B-49B56927EC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48" name="Group 3847">
                <a:extLst>
                  <a:ext uri="{FF2B5EF4-FFF2-40B4-BE49-F238E27FC236}">
                    <a16:creationId xmlns:a16="http://schemas.microsoft.com/office/drawing/2014/main" id="{21CF22AC-AD3E-406B-AFBD-4907E5350838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891" name="Rectangle 3890">
                  <a:extLst>
                    <a:ext uri="{FF2B5EF4-FFF2-40B4-BE49-F238E27FC236}">
                      <a16:creationId xmlns:a16="http://schemas.microsoft.com/office/drawing/2014/main" id="{ABBE4B72-9A8C-4D85-B95F-4FAC697538B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92" name="Parallelogram 3891">
                  <a:extLst>
                    <a:ext uri="{FF2B5EF4-FFF2-40B4-BE49-F238E27FC236}">
                      <a16:creationId xmlns:a16="http://schemas.microsoft.com/office/drawing/2014/main" id="{7410EECB-3664-4F45-A23C-8C487CB5665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93" name="Parallelogram 3892">
                  <a:extLst>
                    <a:ext uri="{FF2B5EF4-FFF2-40B4-BE49-F238E27FC236}">
                      <a16:creationId xmlns:a16="http://schemas.microsoft.com/office/drawing/2014/main" id="{3E572C03-1846-41E9-9EC4-662AC6D33EE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94" name="Line 541">
                  <a:extLst>
                    <a:ext uri="{FF2B5EF4-FFF2-40B4-BE49-F238E27FC236}">
                      <a16:creationId xmlns:a16="http://schemas.microsoft.com/office/drawing/2014/main" id="{F7B789F2-7BFE-4600-818A-7028A7F8BE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" name="Line 542">
                  <a:extLst>
                    <a:ext uri="{FF2B5EF4-FFF2-40B4-BE49-F238E27FC236}">
                      <a16:creationId xmlns:a16="http://schemas.microsoft.com/office/drawing/2014/main" id="{E973D75F-F4F8-498E-A356-E35743C51F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" name="Line 543">
                  <a:extLst>
                    <a:ext uri="{FF2B5EF4-FFF2-40B4-BE49-F238E27FC236}">
                      <a16:creationId xmlns:a16="http://schemas.microsoft.com/office/drawing/2014/main" id="{6EE3871F-3F11-4786-962D-809BB965EB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" name="Line 544">
                  <a:extLst>
                    <a:ext uri="{FF2B5EF4-FFF2-40B4-BE49-F238E27FC236}">
                      <a16:creationId xmlns:a16="http://schemas.microsoft.com/office/drawing/2014/main" id="{3539E027-71B0-4E6F-AC08-49D2D10508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" name="Line 545">
                  <a:extLst>
                    <a:ext uri="{FF2B5EF4-FFF2-40B4-BE49-F238E27FC236}">
                      <a16:creationId xmlns:a16="http://schemas.microsoft.com/office/drawing/2014/main" id="{415567E0-219C-4CEC-BFC2-47F765F091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99" name="Group 3898">
                  <a:extLst>
                    <a:ext uri="{FF2B5EF4-FFF2-40B4-BE49-F238E27FC236}">
                      <a16:creationId xmlns:a16="http://schemas.microsoft.com/office/drawing/2014/main" id="{87CA8240-1798-4273-9DE4-9C9E6528B9B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900" name="Line 546">
                    <a:extLst>
                      <a:ext uri="{FF2B5EF4-FFF2-40B4-BE49-F238E27FC236}">
                        <a16:creationId xmlns:a16="http://schemas.microsoft.com/office/drawing/2014/main" id="{00EBFA1E-CDBB-473F-920B-9D285213F2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01" name="Line 547">
                    <a:extLst>
                      <a:ext uri="{FF2B5EF4-FFF2-40B4-BE49-F238E27FC236}">
                        <a16:creationId xmlns:a16="http://schemas.microsoft.com/office/drawing/2014/main" id="{E370CE53-E8E0-4507-970A-8ED5DDB906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02" name="Line 548">
                    <a:extLst>
                      <a:ext uri="{FF2B5EF4-FFF2-40B4-BE49-F238E27FC236}">
                        <a16:creationId xmlns:a16="http://schemas.microsoft.com/office/drawing/2014/main" id="{9F00A988-4F50-4071-B5F9-9874891431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903" name="Line 549">
                    <a:extLst>
                      <a:ext uri="{FF2B5EF4-FFF2-40B4-BE49-F238E27FC236}">
                        <a16:creationId xmlns:a16="http://schemas.microsoft.com/office/drawing/2014/main" id="{ED05277C-5BD9-42AB-8C5D-859F958E7DD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49" name="Group 3848">
                <a:extLst>
                  <a:ext uri="{FF2B5EF4-FFF2-40B4-BE49-F238E27FC236}">
                    <a16:creationId xmlns:a16="http://schemas.microsoft.com/office/drawing/2014/main" id="{EE183604-8D8F-464C-ABAE-678149713009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878" name="Rectangle 3877">
                  <a:extLst>
                    <a:ext uri="{FF2B5EF4-FFF2-40B4-BE49-F238E27FC236}">
                      <a16:creationId xmlns:a16="http://schemas.microsoft.com/office/drawing/2014/main" id="{7FF6F678-3739-4BA8-85EB-9BD0AF5508F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79" name="Parallelogram 3878">
                  <a:extLst>
                    <a:ext uri="{FF2B5EF4-FFF2-40B4-BE49-F238E27FC236}">
                      <a16:creationId xmlns:a16="http://schemas.microsoft.com/office/drawing/2014/main" id="{59F2271E-EDB7-4C1E-8B55-5052A831D0F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80" name="Parallelogram 3879">
                  <a:extLst>
                    <a:ext uri="{FF2B5EF4-FFF2-40B4-BE49-F238E27FC236}">
                      <a16:creationId xmlns:a16="http://schemas.microsoft.com/office/drawing/2014/main" id="{A3B7C61E-78DE-4DDA-8EAE-CD49308FBBB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81" name="Line 541">
                  <a:extLst>
                    <a:ext uri="{FF2B5EF4-FFF2-40B4-BE49-F238E27FC236}">
                      <a16:creationId xmlns:a16="http://schemas.microsoft.com/office/drawing/2014/main" id="{8235F5FD-66B2-4894-AB34-EA1D78D91F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82" name="Line 542">
                  <a:extLst>
                    <a:ext uri="{FF2B5EF4-FFF2-40B4-BE49-F238E27FC236}">
                      <a16:creationId xmlns:a16="http://schemas.microsoft.com/office/drawing/2014/main" id="{6198BEA8-3B14-4E38-8B4B-A954F6D97F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83" name="Line 543">
                  <a:extLst>
                    <a:ext uri="{FF2B5EF4-FFF2-40B4-BE49-F238E27FC236}">
                      <a16:creationId xmlns:a16="http://schemas.microsoft.com/office/drawing/2014/main" id="{4F5E3060-12B2-416A-B631-1C28C6C8DE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84" name="Line 544">
                  <a:extLst>
                    <a:ext uri="{FF2B5EF4-FFF2-40B4-BE49-F238E27FC236}">
                      <a16:creationId xmlns:a16="http://schemas.microsoft.com/office/drawing/2014/main" id="{8C10B1E6-029B-4F8E-83F0-B9F9C8C157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85" name="Line 545">
                  <a:extLst>
                    <a:ext uri="{FF2B5EF4-FFF2-40B4-BE49-F238E27FC236}">
                      <a16:creationId xmlns:a16="http://schemas.microsoft.com/office/drawing/2014/main" id="{5AE29479-8CC8-403D-83A2-7FC251876D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86" name="Group 3885">
                  <a:extLst>
                    <a:ext uri="{FF2B5EF4-FFF2-40B4-BE49-F238E27FC236}">
                      <a16:creationId xmlns:a16="http://schemas.microsoft.com/office/drawing/2014/main" id="{41296840-70F0-4DA9-8915-8ECDABEF925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87" name="Line 546">
                    <a:extLst>
                      <a:ext uri="{FF2B5EF4-FFF2-40B4-BE49-F238E27FC236}">
                        <a16:creationId xmlns:a16="http://schemas.microsoft.com/office/drawing/2014/main" id="{BCD97DB7-21CA-4054-84CC-F903D0B54C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88" name="Line 547">
                    <a:extLst>
                      <a:ext uri="{FF2B5EF4-FFF2-40B4-BE49-F238E27FC236}">
                        <a16:creationId xmlns:a16="http://schemas.microsoft.com/office/drawing/2014/main" id="{1FACE745-6E8C-45DD-A625-3FB0D1C387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89" name="Line 548">
                    <a:extLst>
                      <a:ext uri="{FF2B5EF4-FFF2-40B4-BE49-F238E27FC236}">
                        <a16:creationId xmlns:a16="http://schemas.microsoft.com/office/drawing/2014/main" id="{9FFA1601-A547-44DD-82E2-3A76075DA4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0" name="Line 549">
                    <a:extLst>
                      <a:ext uri="{FF2B5EF4-FFF2-40B4-BE49-F238E27FC236}">
                        <a16:creationId xmlns:a16="http://schemas.microsoft.com/office/drawing/2014/main" id="{5AA60630-7177-464B-BD2E-0AE5E79569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50" name="Group 3849">
                <a:extLst>
                  <a:ext uri="{FF2B5EF4-FFF2-40B4-BE49-F238E27FC236}">
                    <a16:creationId xmlns:a16="http://schemas.microsoft.com/office/drawing/2014/main" id="{04C16336-BE9F-4578-9990-BC94D0810FDB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865" name="Rectangle 3864">
                  <a:extLst>
                    <a:ext uri="{FF2B5EF4-FFF2-40B4-BE49-F238E27FC236}">
                      <a16:creationId xmlns:a16="http://schemas.microsoft.com/office/drawing/2014/main" id="{D9C66B9B-3560-4DFD-B6B7-0359877D57E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66" name="Parallelogram 3865">
                  <a:extLst>
                    <a:ext uri="{FF2B5EF4-FFF2-40B4-BE49-F238E27FC236}">
                      <a16:creationId xmlns:a16="http://schemas.microsoft.com/office/drawing/2014/main" id="{4C9DF0D6-058A-4BF2-81DB-784F60CAF36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67" name="Parallelogram 3866">
                  <a:extLst>
                    <a:ext uri="{FF2B5EF4-FFF2-40B4-BE49-F238E27FC236}">
                      <a16:creationId xmlns:a16="http://schemas.microsoft.com/office/drawing/2014/main" id="{EFA0994F-3EEE-4CA1-8D79-27008D2D860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68" name="Line 541">
                  <a:extLst>
                    <a:ext uri="{FF2B5EF4-FFF2-40B4-BE49-F238E27FC236}">
                      <a16:creationId xmlns:a16="http://schemas.microsoft.com/office/drawing/2014/main" id="{4FCCDF8E-EE9D-48C8-B2E8-C0613027B9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69" name="Line 542">
                  <a:extLst>
                    <a:ext uri="{FF2B5EF4-FFF2-40B4-BE49-F238E27FC236}">
                      <a16:creationId xmlns:a16="http://schemas.microsoft.com/office/drawing/2014/main" id="{146000F9-8D64-479E-9343-3C7FFE1228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70" name="Line 543">
                  <a:extLst>
                    <a:ext uri="{FF2B5EF4-FFF2-40B4-BE49-F238E27FC236}">
                      <a16:creationId xmlns:a16="http://schemas.microsoft.com/office/drawing/2014/main" id="{B2C48D67-A9FC-4DD5-BF0B-CB0B6C8F79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71" name="Line 544">
                  <a:extLst>
                    <a:ext uri="{FF2B5EF4-FFF2-40B4-BE49-F238E27FC236}">
                      <a16:creationId xmlns:a16="http://schemas.microsoft.com/office/drawing/2014/main" id="{1999649F-EA5E-4529-8834-F3ACFCE3EA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72" name="Line 545">
                  <a:extLst>
                    <a:ext uri="{FF2B5EF4-FFF2-40B4-BE49-F238E27FC236}">
                      <a16:creationId xmlns:a16="http://schemas.microsoft.com/office/drawing/2014/main" id="{CFD65DAA-F0FA-41E2-81B6-215A2631D6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73" name="Group 3872">
                  <a:extLst>
                    <a:ext uri="{FF2B5EF4-FFF2-40B4-BE49-F238E27FC236}">
                      <a16:creationId xmlns:a16="http://schemas.microsoft.com/office/drawing/2014/main" id="{A9B557A2-C897-4A69-80F5-3F15E052856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74" name="Line 546">
                    <a:extLst>
                      <a:ext uri="{FF2B5EF4-FFF2-40B4-BE49-F238E27FC236}">
                        <a16:creationId xmlns:a16="http://schemas.microsoft.com/office/drawing/2014/main" id="{DA7D417A-4257-4A52-9A9D-D2F44D1B7D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75" name="Line 547">
                    <a:extLst>
                      <a:ext uri="{FF2B5EF4-FFF2-40B4-BE49-F238E27FC236}">
                        <a16:creationId xmlns:a16="http://schemas.microsoft.com/office/drawing/2014/main" id="{62C63C73-4727-4D31-9536-45AF983C22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76" name="Line 548">
                    <a:extLst>
                      <a:ext uri="{FF2B5EF4-FFF2-40B4-BE49-F238E27FC236}">
                        <a16:creationId xmlns:a16="http://schemas.microsoft.com/office/drawing/2014/main" id="{EDD2C143-2A8B-4FE2-AC6F-A9271BDEE2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77" name="Line 549">
                    <a:extLst>
                      <a:ext uri="{FF2B5EF4-FFF2-40B4-BE49-F238E27FC236}">
                        <a16:creationId xmlns:a16="http://schemas.microsoft.com/office/drawing/2014/main" id="{70143BE3-947F-4E5F-8083-8F117D49BC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851" name="Group 3850">
                <a:extLst>
                  <a:ext uri="{FF2B5EF4-FFF2-40B4-BE49-F238E27FC236}">
                    <a16:creationId xmlns:a16="http://schemas.microsoft.com/office/drawing/2014/main" id="{80397638-8477-43D2-A2A9-AD6DE5364AA0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852" name="Rectangle 3851">
                  <a:extLst>
                    <a:ext uri="{FF2B5EF4-FFF2-40B4-BE49-F238E27FC236}">
                      <a16:creationId xmlns:a16="http://schemas.microsoft.com/office/drawing/2014/main" id="{D44C03DA-B74F-4031-A391-8877D27DD41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53" name="Parallelogram 3852">
                  <a:extLst>
                    <a:ext uri="{FF2B5EF4-FFF2-40B4-BE49-F238E27FC236}">
                      <a16:creationId xmlns:a16="http://schemas.microsoft.com/office/drawing/2014/main" id="{CDB1E8CB-8FF2-410E-9493-21321C4FA5A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54" name="Parallelogram 3853">
                  <a:extLst>
                    <a:ext uri="{FF2B5EF4-FFF2-40B4-BE49-F238E27FC236}">
                      <a16:creationId xmlns:a16="http://schemas.microsoft.com/office/drawing/2014/main" id="{89B055B0-B899-43CA-968F-F4BB8F9E4CA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55" name="Line 541">
                  <a:extLst>
                    <a:ext uri="{FF2B5EF4-FFF2-40B4-BE49-F238E27FC236}">
                      <a16:creationId xmlns:a16="http://schemas.microsoft.com/office/drawing/2014/main" id="{DB620FEC-24AA-431A-BB5A-316ACBE404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56" name="Line 542">
                  <a:extLst>
                    <a:ext uri="{FF2B5EF4-FFF2-40B4-BE49-F238E27FC236}">
                      <a16:creationId xmlns:a16="http://schemas.microsoft.com/office/drawing/2014/main" id="{39CCA665-9E39-4229-BD55-9D07C6EC69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57" name="Line 543">
                  <a:extLst>
                    <a:ext uri="{FF2B5EF4-FFF2-40B4-BE49-F238E27FC236}">
                      <a16:creationId xmlns:a16="http://schemas.microsoft.com/office/drawing/2014/main" id="{3DE51FE0-A9F3-4DA0-95BC-7CDE917109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58" name="Line 544">
                  <a:extLst>
                    <a:ext uri="{FF2B5EF4-FFF2-40B4-BE49-F238E27FC236}">
                      <a16:creationId xmlns:a16="http://schemas.microsoft.com/office/drawing/2014/main" id="{0B238C72-5CE7-4870-BA51-25A786956A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59" name="Line 545">
                  <a:extLst>
                    <a:ext uri="{FF2B5EF4-FFF2-40B4-BE49-F238E27FC236}">
                      <a16:creationId xmlns:a16="http://schemas.microsoft.com/office/drawing/2014/main" id="{44B1BF2C-6F16-4E76-878A-C31FF3D3E2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60" name="Group 3859">
                  <a:extLst>
                    <a:ext uri="{FF2B5EF4-FFF2-40B4-BE49-F238E27FC236}">
                      <a16:creationId xmlns:a16="http://schemas.microsoft.com/office/drawing/2014/main" id="{2B2FDB5A-D38A-4118-B818-DCD78721FA8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61" name="Line 546">
                    <a:extLst>
                      <a:ext uri="{FF2B5EF4-FFF2-40B4-BE49-F238E27FC236}">
                        <a16:creationId xmlns:a16="http://schemas.microsoft.com/office/drawing/2014/main" id="{77D6D605-1B57-46EE-A666-EFE016E504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62" name="Line 547">
                    <a:extLst>
                      <a:ext uri="{FF2B5EF4-FFF2-40B4-BE49-F238E27FC236}">
                        <a16:creationId xmlns:a16="http://schemas.microsoft.com/office/drawing/2014/main" id="{0FA73C8F-27A3-4C44-8CD2-0C1A8FA757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63" name="Line 548">
                    <a:extLst>
                      <a:ext uri="{FF2B5EF4-FFF2-40B4-BE49-F238E27FC236}">
                        <a16:creationId xmlns:a16="http://schemas.microsoft.com/office/drawing/2014/main" id="{12760997-F5B1-4AE8-8E5A-1DB600789A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64" name="Line 549">
                    <a:extLst>
                      <a:ext uri="{FF2B5EF4-FFF2-40B4-BE49-F238E27FC236}">
                        <a16:creationId xmlns:a16="http://schemas.microsoft.com/office/drawing/2014/main" id="{19598A56-A4FA-4FAF-AAD7-55B54A95F2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716" name="Group 3715">
              <a:extLst>
                <a:ext uri="{FF2B5EF4-FFF2-40B4-BE49-F238E27FC236}">
                  <a16:creationId xmlns:a16="http://schemas.microsoft.com/office/drawing/2014/main" id="{BDDE22BE-AEBC-4435-A18A-9B17DFC66DEC}"/>
                </a:ext>
              </a:extLst>
            </p:cNvPr>
            <p:cNvGrpSpPr/>
            <p:nvPr/>
          </p:nvGrpSpPr>
          <p:grpSpPr>
            <a:xfrm>
              <a:off x="7409537" y="2040521"/>
              <a:ext cx="766475" cy="404408"/>
              <a:chOff x="2526156" y="1812515"/>
              <a:chExt cx="766475" cy="404408"/>
            </a:xfrm>
          </p:grpSpPr>
          <p:grpSp>
            <p:nvGrpSpPr>
              <p:cNvPr id="3717" name="Group 3716">
                <a:extLst>
                  <a:ext uri="{FF2B5EF4-FFF2-40B4-BE49-F238E27FC236}">
                    <a16:creationId xmlns:a16="http://schemas.microsoft.com/office/drawing/2014/main" id="{9BE4DDC1-73E0-42BA-B4CE-B2F4A042F71B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3830" name="Rectangle 3829">
                  <a:extLst>
                    <a:ext uri="{FF2B5EF4-FFF2-40B4-BE49-F238E27FC236}">
                      <a16:creationId xmlns:a16="http://schemas.microsoft.com/office/drawing/2014/main" id="{1FAA1DB1-6216-4559-8E55-0EB3A2AADF7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31" name="Parallelogram 3830">
                  <a:extLst>
                    <a:ext uri="{FF2B5EF4-FFF2-40B4-BE49-F238E27FC236}">
                      <a16:creationId xmlns:a16="http://schemas.microsoft.com/office/drawing/2014/main" id="{8D4068E1-F3E4-42BA-A3EA-219BF572841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32" name="Parallelogram 3831">
                  <a:extLst>
                    <a:ext uri="{FF2B5EF4-FFF2-40B4-BE49-F238E27FC236}">
                      <a16:creationId xmlns:a16="http://schemas.microsoft.com/office/drawing/2014/main" id="{F145696C-5A95-489D-A3AF-E82C757780E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33" name="Line 541">
                  <a:extLst>
                    <a:ext uri="{FF2B5EF4-FFF2-40B4-BE49-F238E27FC236}">
                      <a16:creationId xmlns:a16="http://schemas.microsoft.com/office/drawing/2014/main" id="{F9965C3A-BD6D-4C38-AE25-0BCB5515F8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34" name="Line 542">
                  <a:extLst>
                    <a:ext uri="{FF2B5EF4-FFF2-40B4-BE49-F238E27FC236}">
                      <a16:creationId xmlns:a16="http://schemas.microsoft.com/office/drawing/2014/main" id="{4D6EBC9F-B6E1-4E6A-B72D-D6991F7619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35" name="Line 543">
                  <a:extLst>
                    <a:ext uri="{FF2B5EF4-FFF2-40B4-BE49-F238E27FC236}">
                      <a16:creationId xmlns:a16="http://schemas.microsoft.com/office/drawing/2014/main" id="{13539D3B-D00D-4434-8262-AB43694614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36" name="Line 544">
                  <a:extLst>
                    <a:ext uri="{FF2B5EF4-FFF2-40B4-BE49-F238E27FC236}">
                      <a16:creationId xmlns:a16="http://schemas.microsoft.com/office/drawing/2014/main" id="{30C7030C-09CE-43DC-A650-056D9E3DB9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37" name="Line 545">
                  <a:extLst>
                    <a:ext uri="{FF2B5EF4-FFF2-40B4-BE49-F238E27FC236}">
                      <a16:creationId xmlns:a16="http://schemas.microsoft.com/office/drawing/2014/main" id="{1502DDDE-7510-479D-9D1A-7BC88A33DB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38" name="Group 3837">
                  <a:extLst>
                    <a:ext uri="{FF2B5EF4-FFF2-40B4-BE49-F238E27FC236}">
                      <a16:creationId xmlns:a16="http://schemas.microsoft.com/office/drawing/2014/main" id="{5A7125D4-B0C9-4617-86B2-148D5337CFE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39" name="Line 546">
                    <a:extLst>
                      <a:ext uri="{FF2B5EF4-FFF2-40B4-BE49-F238E27FC236}">
                        <a16:creationId xmlns:a16="http://schemas.microsoft.com/office/drawing/2014/main" id="{47318EE6-42C9-4934-AE20-1726A47DA73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40" name="Line 547">
                    <a:extLst>
                      <a:ext uri="{FF2B5EF4-FFF2-40B4-BE49-F238E27FC236}">
                        <a16:creationId xmlns:a16="http://schemas.microsoft.com/office/drawing/2014/main" id="{4BED307C-17A1-461F-A8C9-A0D978BE45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41" name="Line 548">
                    <a:extLst>
                      <a:ext uri="{FF2B5EF4-FFF2-40B4-BE49-F238E27FC236}">
                        <a16:creationId xmlns:a16="http://schemas.microsoft.com/office/drawing/2014/main" id="{96FF126C-AEFD-4C49-980B-05B10C33CC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42" name="Line 549">
                    <a:extLst>
                      <a:ext uri="{FF2B5EF4-FFF2-40B4-BE49-F238E27FC236}">
                        <a16:creationId xmlns:a16="http://schemas.microsoft.com/office/drawing/2014/main" id="{1EBB6B04-307E-46A5-A766-5A62ADA4CF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18" name="Group 3717">
                <a:extLst>
                  <a:ext uri="{FF2B5EF4-FFF2-40B4-BE49-F238E27FC236}">
                    <a16:creationId xmlns:a16="http://schemas.microsoft.com/office/drawing/2014/main" id="{40A2C6BC-1CD3-47A0-8AFE-B040D14EF6B7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3817" name="Rectangle 3816">
                  <a:extLst>
                    <a:ext uri="{FF2B5EF4-FFF2-40B4-BE49-F238E27FC236}">
                      <a16:creationId xmlns:a16="http://schemas.microsoft.com/office/drawing/2014/main" id="{D4E223E5-7F92-4F94-A585-E51DD0E5228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18" name="Parallelogram 3817">
                  <a:extLst>
                    <a:ext uri="{FF2B5EF4-FFF2-40B4-BE49-F238E27FC236}">
                      <a16:creationId xmlns:a16="http://schemas.microsoft.com/office/drawing/2014/main" id="{A8308582-8A87-47F0-BF7D-7D2A0655818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19" name="Parallelogram 3818">
                  <a:extLst>
                    <a:ext uri="{FF2B5EF4-FFF2-40B4-BE49-F238E27FC236}">
                      <a16:creationId xmlns:a16="http://schemas.microsoft.com/office/drawing/2014/main" id="{B8525C25-AEFF-40B9-954A-EF45E2D221A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20" name="Line 541">
                  <a:extLst>
                    <a:ext uri="{FF2B5EF4-FFF2-40B4-BE49-F238E27FC236}">
                      <a16:creationId xmlns:a16="http://schemas.microsoft.com/office/drawing/2014/main" id="{5ACEEDF1-9431-467F-AABD-B7CE48AF40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21" name="Line 542">
                  <a:extLst>
                    <a:ext uri="{FF2B5EF4-FFF2-40B4-BE49-F238E27FC236}">
                      <a16:creationId xmlns:a16="http://schemas.microsoft.com/office/drawing/2014/main" id="{C3A69F94-DD61-4A06-9BA9-342D533098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22" name="Line 543">
                  <a:extLst>
                    <a:ext uri="{FF2B5EF4-FFF2-40B4-BE49-F238E27FC236}">
                      <a16:creationId xmlns:a16="http://schemas.microsoft.com/office/drawing/2014/main" id="{9D5D118F-77E7-4EA1-B6CE-7C8F2E39BA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23" name="Line 544">
                  <a:extLst>
                    <a:ext uri="{FF2B5EF4-FFF2-40B4-BE49-F238E27FC236}">
                      <a16:creationId xmlns:a16="http://schemas.microsoft.com/office/drawing/2014/main" id="{B170D9AE-EF32-40D6-8C2E-B100E146C7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24" name="Line 545">
                  <a:extLst>
                    <a:ext uri="{FF2B5EF4-FFF2-40B4-BE49-F238E27FC236}">
                      <a16:creationId xmlns:a16="http://schemas.microsoft.com/office/drawing/2014/main" id="{03BCC4A5-ACAC-434D-B519-0CEF6A5142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25" name="Group 3824">
                  <a:extLst>
                    <a:ext uri="{FF2B5EF4-FFF2-40B4-BE49-F238E27FC236}">
                      <a16:creationId xmlns:a16="http://schemas.microsoft.com/office/drawing/2014/main" id="{D8D526F8-8670-4520-9E21-3C05B91214D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26" name="Line 546">
                    <a:extLst>
                      <a:ext uri="{FF2B5EF4-FFF2-40B4-BE49-F238E27FC236}">
                        <a16:creationId xmlns:a16="http://schemas.microsoft.com/office/drawing/2014/main" id="{1684E0AA-439E-444B-A438-5D15CE0C1E8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27" name="Line 547">
                    <a:extLst>
                      <a:ext uri="{FF2B5EF4-FFF2-40B4-BE49-F238E27FC236}">
                        <a16:creationId xmlns:a16="http://schemas.microsoft.com/office/drawing/2014/main" id="{C31D3C5B-E4AD-4AC1-B7C4-2EEAE754E7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28" name="Line 548">
                    <a:extLst>
                      <a:ext uri="{FF2B5EF4-FFF2-40B4-BE49-F238E27FC236}">
                        <a16:creationId xmlns:a16="http://schemas.microsoft.com/office/drawing/2014/main" id="{72109154-DB58-48CD-9932-F3F462349D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29" name="Line 549">
                    <a:extLst>
                      <a:ext uri="{FF2B5EF4-FFF2-40B4-BE49-F238E27FC236}">
                        <a16:creationId xmlns:a16="http://schemas.microsoft.com/office/drawing/2014/main" id="{89E796BF-D4BA-4788-B679-136F35C00A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19" name="Group 3718">
                <a:extLst>
                  <a:ext uri="{FF2B5EF4-FFF2-40B4-BE49-F238E27FC236}">
                    <a16:creationId xmlns:a16="http://schemas.microsoft.com/office/drawing/2014/main" id="{133C2F49-B903-47A8-BE95-B7711F314B4E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3804" name="Rectangle 3803">
                  <a:extLst>
                    <a:ext uri="{FF2B5EF4-FFF2-40B4-BE49-F238E27FC236}">
                      <a16:creationId xmlns:a16="http://schemas.microsoft.com/office/drawing/2014/main" id="{C7FC5B8D-2F78-480A-B8E8-B668FDA8D0C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05" name="Parallelogram 3804">
                  <a:extLst>
                    <a:ext uri="{FF2B5EF4-FFF2-40B4-BE49-F238E27FC236}">
                      <a16:creationId xmlns:a16="http://schemas.microsoft.com/office/drawing/2014/main" id="{38995DAB-4396-4DC5-8CD3-694EA2578D2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06" name="Parallelogram 3805">
                  <a:extLst>
                    <a:ext uri="{FF2B5EF4-FFF2-40B4-BE49-F238E27FC236}">
                      <a16:creationId xmlns:a16="http://schemas.microsoft.com/office/drawing/2014/main" id="{94CE5E21-6DDD-4BAF-9448-BA6A1B8CCCF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07" name="Line 541">
                  <a:extLst>
                    <a:ext uri="{FF2B5EF4-FFF2-40B4-BE49-F238E27FC236}">
                      <a16:creationId xmlns:a16="http://schemas.microsoft.com/office/drawing/2014/main" id="{D040732D-B7E9-4BD1-B416-BA5AA3EF3D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08" name="Line 542">
                  <a:extLst>
                    <a:ext uri="{FF2B5EF4-FFF2-40B4-BE49-F238E27FC236}">
                      <a16:creationId xmlns:a16="http://schemas.microsoft.com/office/drawing/2014/main" id="{5ECD78F3-F413-4219-9A11-30643E6889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09" name="Line 543">
                  <a:extLst>
                    <a:ext uri="{FF2B5EF4-FFF2-40B4-BE49-F238E27FC236}">
                      <a16:creationId xmlns:a16="http://schemas.microsoft.com/office/drawing/2014/main" id="{C716B1F2-209C-4390-A2AA-311246D205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" name="Line 544">
                  <a:extLst>
                    <a:ext uri="{FF2B5EF4-FFF2-40B4-BE49-F238E27FC236}">
                      <a16:creationId xmlns:a16="http://schemas.microsoft.com/office/drawing/2014/main" id="{2F0DD180-1171-4884-97E9-AA1A113FC9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1" name="Line 545">
                  <a:extLst>
                    <a:ext uri="{FF2B5EF4-FFF2-40B4-BE49-F238E27FC236}">
                      <a16:creationId xmlns:a16="http://schemas.microsoft.com/office/drawing/2014/main" id="{F887E96E-99F6-4A08-BCD8-B963903AB2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812" name="Group 3811">
                  <a:extLst>
                    <a:ext uri="{FF2B5EF4-FFF2-40B4-BE49-F238E27FC236}">
                      <a16:creationId xmlns:a16="http://schemas.microsoft.com/office/drawing/2014/main" id="{BDC17B6C-CDE9-4A7D-8CFE-3379702EBCD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13" name="Line 546">
                    <a:extLst>
                      <a:ext uri="{FF2B5EF4-FFF2-40B4-BE49-F238E27FC236}">
                        <a16:creationId xmlns:a16="http://schemas.microsoft.com/office/drawing/2014/main" id="{4C7BC791-783F-4888-BCB5-D730C765D18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14" name="Line 547">
                    <a:extLst>
                      <a:ext uri="{FF2B5EF4-FFF2-40B4-BE49-F238E27FC236}">
                        <a16:creationId xmlns:a16="http://schemas.microsoft.com/office/drawing/2014/main" id="{9855C4F4-F297-4478-8946-6D31278070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15" name="Line 548">
                    <a:extLst>
                      <a:ext uri="{FF2B5EF4-FFF2-40B4-BE49-F238E27FC236}">
                        <a16:creationId xmlns:a16="http://schemas.microsoft.com/office/drawing/2014/main" id="{8995E8E6-49A2-4AC7-A4FD-6B7783199C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16" name="Line 549">
                    <a:extLst>
                      <a:ext uri="{FF2B5EF4-FFF2-40B4-BE49-F238E27FC236}">
                        <a16:creationId xmlns:a16="http://schemas.microsoft.com/office/drawing/2014/main" id="{AFD6719A-D99F-4C98-9FF8-18ED992CD3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20" name="Group 3719">
                <a:extLst>
                  <a:ext uri="{FF2B5EF4-FFF2-40B4-BE49-F238E27FC236}">
                    <a16:creationId xmlns:a16="http://schemas.microsoft.com/office/drawing/2014/main" id="{E52C20F6-833A-41A3-AF4E-B076FA4B1960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3791" name="Rectangle 3790">
                  <a:extLst>
                    <a:ext uri="{FF2B5EF4-FFF2-40B4-BE49-F238E27FC236}">
                      <a16:creationId xmlns:a16="http://schemas.microsoft.com/office/drawing/2014/main" id="{B91558AF-AB18-4217-B40A-CC4A8D362C7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92" name="Parallelogram 3791">
                  <a:extLst>
                    <a:ext uri="{FF2B5EF4-FFF2-40B4-BE49-F238E27FC236}">
                      <a16:creationId xmlns:a16="http://schemas.microsoft.com/office/drawing/2014/main" id="{EBE87EC1-8861-40E8-B2F7-F1D4191F9AD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3" name="Parallelogram 3792">
                  <a:extLst>
                    <a:ext uri="{FF2B5EF4-FFF2-40B4-BE49-F238E27FC236}">
                      <a16:creationId xmlns:a16="http://schemas.microsoft.com/office/drawing/2014/main" id="{78B13DF5-4486-4927-8C5D-A09BE3B6417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4" name="Line 541">
                  <a:extLst>
                    <a:ext uri="{FF2B5EF4-FFF2-40B4-BE49-F238E27FC236}">
                      <a16:creationId xmlns:a16="http://schemas.microsoft.com/office/drawing/2014/main" id="{BB8D62DE-94BF-4DA5-B8D7-E0D6A7C234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" name="Line 542">
                  <a:extLst>
                    <a:ext uri="{FF2B5EF4-FFF2-40B4-BE49-F238E27FC236}">
                      <a16:creationId xmlns:a16="http://schemas.microsoft.com/office/drawing/2014/main" id="{A569FC3A-85EA-4817-8370-79D8ECBC5B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" name="Line 543">
                  <a:extLst>
                    <a:ext uri="{FF2B5EF4-FFF2-40B4-BE49-F238E27FC236}">
                      <a16:creationId xmlns:a16="http://schemas.microsoft.com/office/drawing/2014/main" id="{8DD8F1D1-3F29-4714-8014-B0C0DAE889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" name="Line 544">
                  <a:extLst>
                    <a:ext uri="{FF2B5EF4-FFF2-40B4-BE49-F238E27FC236}">
                      <a16:creationId xmlns:a16="http://schemas.microsoft.com/office/drawing/2014/main" id="{05D0962C-9356-4212-8607-083C60F336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8" name="Line 545">
                  <a:extLst>
                    <a:ext uri="{FF2B5EF4-FFF2-40B4-BE49-F238E27FC236}">
                      <a16:creationId xmlns:a16="http://schemas.microsoft.com/office/drawing/2014/main" id="{F7953555-365D-40A2-ABC7-CB94445478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99" name="Group 3798">
                  <a:extLst>
                    <a:ext uri="{FF2B5EF4-FFF2-40B4-BE49-F238E27FC236}">
                      <a16:creationId xmlns:a16="http://schemas.microsoft.com/office/drawing/2014/main" id="{01740B6F-9879-452D-8B81-EFB9C8DE97C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800" name="Line 546">
                    <a:extLst>
                      <a:ext uri="{FF2B5EF4-FFF2-40B4-BE49-F238E27FC236}">
                        <a16:creationId xmlns:a16="http://schemas.microsoft.com/office/drawing/2014/main" id="{C2A0764B-0281-40D8-865B-9189F0EB47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01" name="Line 547">
                    <a:extLst>
                      <a:ext uri="{FF2B5EF4-FFF2-40B4-BE49-F238E27FC236}">
                        <a16:creationId xmlns:a16="http://schemas.microsoft.com/office/drawing/2014/main" id="{720FC612-5194-4E0E-B79A-7AAC48CFB8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02" name="Line 548">
                    <a:extLst>
                      <a:ext uri="{FF2B5EF4-FFF2-40B4-BE49-F238E27FC236}">
                        <a16:creationId xmlns:a16="http://schemas.microsoft.com/office/drawing/2014/main" id="{140E4FE8-8688-473C-B1F1-9985F63EA6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03" name="Line 549">
                    <a:extLst>
                      <a:ext uri="{FF2B5EF4-FFF2-40B4-BE49-F238E27FC236}">
                        <a16:creationId xmlns:a16="http://schemas.microsoft.com/office/drawing/2014/main" id="{798BF928-1578-4AF0-A3D5-C8A9D2B214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21" name="Group 3720">
                <a:extLst>
                  <a:ext uri="{FF2B5EF4-FFF2-40B4-BE49-F238E27FC236}">
                    <a16:creationId xmlns:a16="http://schemas.microsoft.com/office/drawing/2014/main" id="{2AA6294E-8AAE-44FF-A59A-DCD32BCC3232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778" name="Rectangle 3777">
                  <a:extLst>
                    <a:ext uri="{FF2B5EF4-FFF2-40B4-BE49-F238E27FC236}">
                      <a16:creationId xmlns:a16="http://schemas.microsoft.com/office/drawing/2014/main" id="{A20EB077-103D-49CF-87B0-F0DE811ECC6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79" name="Parallelogram 3778">
                  <a:extLst>
                    <a:ext uri="{FF2B5EF4-FFF2-40B4-BE49-F238E27FC236}">
                      <a16:creationId xmlns:a16="http://schemas.microsoft.com/office/drawing/2014/main" id="{3D880A98-3E60-4B83-AEBF-5ED768AE09E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0" name="Parallelogram 3779">
                  <a:extLst>
                    <a:ext uri="{FF2B5EF4-FFF2-40B4-BE49-F238E27FC236}">
                      <a16:creationId xmlns:a16="http://schemas.microsoft.com/office/drawing/2014/main" id="{1732985E-514E-42B8-A108-85B4DAB1E08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1" name="Line 541">
                  <a:extLst>
                    <a:ext uri="{FF2B5EF4-FFF2-40B4-BE49-F238E27FC236}">
                      <a16:creationId xmlns:a16="http://schemas.microsoft.com/office/drawing/2014/main" id="{6D0761A6-54C1-4528-BDAE-4E6AC9CB5A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82" name="Line 542">
                  <a:extLst>
                    <a:ext uri="{FF2B5EF4-FFF2-40B4-BE49-F238E27FC236}">
                      <a16:creationId xmlns:a16="http://schemas.microsoft.com/office/drawing/2014/main" id="{139E7F6D-123B-4284-A42A-C8B2F754E1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83" name="Line 543">
                  <a:extLst>
                    <a:ext uri="{FF2B5EF4-FFF2-40B4-BE49-F238E27FC236}">
                      <a16:creationId xmlns:a16="http://schemas.microsoft.com/office/drawing/2014/main" id="{E4E152E3-7D2B-42A3-B337-35D44236B7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84" name="Line 544">
                  <a:extLst>
                    <a:ext uri="{FF2B5EF4-FFF2-40B4-BE49-F238E27FC236}">
                      <a16:creationId xmlns:a16="http://schemas.microsoft.com/office/drawing/2014/main" id="{13A4EBFC-E884-4A28-96B9-8E665B38B1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85" name="Line 545">
                  <a:extLst>
                    <a:ext uri="{FF2B5EF4-FFF2-40B4-BE49-F238E27FC236}">
                      <a16:creationId xmlns:a16="http://schemas.microsoft.com/office/drawing/2014/main" id="{A8F4764C-CCC0-4685-BFCB-06B652A3BF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86" name="Group 3785">
                  <a:extLst>
                    <a:ext uri="{FF2B5EF4-FFF2-40B4-BE49-F238E27FC236}">
                      <a16:creationId xmlns:a16="http://schemas.microsoft.com/office/drawing/2014/main" id="{40BC412D-B023-4A6B-BA26-E8C7157C20D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787" name="Line 546">
                    <a:extLst>
                      <a:ext uri="{FF2B5EF4-FFF2-40B4-BE49-F238E27FC236}">
                        <a16:creationId xmlns:a16="http://schemas.microsoft.com/office/drawing/2014/main" id="{464DD9CD-4BA7-4060-9AEB-15C0F8A51C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8" name="Line 547">
                    <a:extLst>
                      <a:ext uri="{FF2B5EF4-FFF2-40B4-BE49-F238E27FC236}">
                        <a16:creationId xmlns:a16="http://schemas.microsoft.com/office/drawing/2014/main" id="{12E6435B-9F79-4E50-A932-879AA37678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" name="Line 548">
                    <a:extLst>
                      <a:ext uri="{FF2B5EF4-FFF2-40B4-BE49-F238E27FC236}">
                        <a16:creationId xmlns:a16="http://schemas.microsoft.com/office/drawing/2014/main" id="{79485A14-A229-493B-B6D1-A9E4D3F905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" name="Line 549">
                    <a:extLst>
                      <a:ext uri="{FF2B5EF4-FFF2-40B4-BE49-F238E27FC236}">
                        <a16:creationId xmlns:a16="http://schemas.microsoft.com/office/drawing/2014/main" id="{CACB8B5F-F14E-432F-9640-439D26186F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22" name="Group 3721">
                <a:extLst>
                  <a:ext uri="{FF2B5EF4-FFF2-40B4-BE49-F238E27FC236}">
                    <a16:creationId xmlns:a16="http://schemas.microsoft.com/office/drawing/2014/main" id="{6878AE21-911C-4AAF-9AB3-22C35BA014B8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3765" name="Rectangle 3764">
                  <a:extLst>
                    <a:ext uri="{FF2B5EF4-FFF2-40B4-BE49-F238E27FC236}">
                      <a16:creationId xmlns:a16="http://schemas.microsoft.com/office/drawing/2014/main" id="{16306D23-04DB-4372-980D-DF640DA51CE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66" name="Parallelogram 3765">
                  <a:extLst>
                    <a:ext uri="{FF2B5EF4-FFF2-40B4-BE49-F238E27FC236}">
                      <a16:creationId xmlns:a16="http://schemas.microsoft.com/office/drawing/2014/main" id="{9575CB6A-4E05-47A7-B625-5DAC7B755E6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7" name="Parallelogram 3766">
                  <a:extLst>
                    <a:ext uri="{FF2B5EF4-FFF2-40B4-BE49-F238E27FC236}">
                      <a16:creationId xmlns:a16="http://schemas.microsoft.com/office/drawing/2014/main" id="{E4C214FE-3BF5-4F00-B83C-AAF3F81EB72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8" name="Line 541">
                  <a:extLst>
                    <a:ext uri="{FF2B5EF4-FFF2-40B4-BE49-F238E27FC236}">
                      <a16:creationId xmlns:a16="http://schemas.microsoft.com/office/drawing/2014/main" id="{213CF905-8542-4F83-A5F9-DE202D872C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69" name="Line 542">
                  <a:extLst>
                    <a:ext uri="{FF2B5EF4-FFF2-40B4-BE49-F238E27FC236}">
                      <a16:creationId xmlns:a16="http://schemas.microsoft.com/office/drawing/2014/main" id="{DBFF0512-AE83-4841-9A59-ED0C4C6F5C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70" name="Line 543">
                  <a:extLst>
                    <a:ext uri="{FF2B5EF4-FFF2-40B4-BE49-F238E27FC236}">
                      <a16:creationId xmlns:a16="http://schemas.microsoft.com/office/drawing/2014/main" id="{969FBB26-8CD2-4958-A736-65E9AFA912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71" name="Line 544">
                  <a:extLst>
                    <a:ext uri="{FF2B5EF4-FFF2-40B4-BE49-F238E27FC236}">
                      <a16:creationId xmlns:a16="http://schemas.microsoft.com/office/drawing/2014/main" id="{A88B8C6F-4E63-49A3-A766-EA531C5B75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72" name="Line 545">
                  <a:extLst>
                    <a:ext uri="{FF2B5EF4-FFF2-40B4-BE49-F238E27FC236}">
                      <a16:creationId xmlns:a16="http://schemas.microsoft.com/office/drawing/2014/main" id="{DC24FAD0-16F3-424F-8836-DF726F5A98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73" name="Group 3772">
                  <a:extLst>
                    <a:ext uri="{FF2B5EF4-FFF2-40B4-BE49-F238E27FC236}">
                      <a16:creationId xmlns:a16="http://schemas.microsoft.com/office/drawing/2014/main" id="{52A4B4C8-BF46-44E8-BA18-0342DA798B6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774" name="Line 546">
                    <a:extLst>
                      <a:ext uri="{FF2B5EF4-FFF2-40B4-BE49-F238E27FC236}">
                        <a16:creationId xmlns:a16="http://schemas.microsoft.com/office/drawing/2014/main" id="{13D55109-5733-4864-9D71-B5C59E5A441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75" name="Line 547">
                    <a:extLst>
                      <a:ext uri="{FF2B5EF4-FFF2-40B4-BE49-F238E27FC236}">
                        <a16:creationId xmlns:a16="http://schemas.microsoft.com/office/drawing/2014/main" id="{83A4A85E-2F72-4ABC-B597-01AEA6DEEB3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76" name="Line 548">
                    <a:extLst>
                      <a:ext uri="{FF2B5EF4-FFF2-40B4-BE49-F238E27FC236}">
                        <a16:creationId xmlns:a16="http://schemas.microsoft.com/office/drawing/2014/main" id="{700813D2-FAC8-4578-90A8-B6B65F1698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77" name="Line 549">
                    <a:extLst>
                      <a:ext uri="{FF2B5EF4-FFF2-40B4-BE49-F238E27FC236}">
                        <a16:creationId xmlns:a16="http://schemas.microsoft.com/office/drawing/2014/main" id="{8187C31A-0497-4BF5-9C2D-6446F73AAD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23" name="Group 3722">
                <a:extLst>
                  <a:ext uri="{FF2B5EF4-FFF2-40B4-BE49-F238E27FC236}">
                    <a16:creationId xmlns:a16="http://schemas.microsoft.com/office/drawing/2014/main" id="{9BA7B3CE-9130-4E91-A824-EC0FBCED521E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752" name="Rectangle 3751">
                  <a:extLst>
                    <a:ext uri="{FF2B5EF4-FFF2-40B4-BE49-F238E27FC236}">
                      <a16:creationId xmlns:a16="http://schemas.microsoft.com/office/drawing/2014/main" id="{3D88E29C-E0EB-405B-9BF3-EBC7F99A047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53" name="Parallelogram 3752">
                  <a:extLst>
                    <a:ext uri="{FF2B5EF4-FFF2-40B4-BE49-F238E27FC236}">
                      <a16:creationId xmlns:a16="http://schemas.microsoft.com/office/drawing/2014/main" id="{DED32452-21B3-429C-9344-B84C9D37330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54" name="Parallelogram 3753">
                  <a:extLst>
                    <a:ext uri="{FF2B5EF4-FFF2-40B4-BE49-F238E27FC236}">
                      <a16:creationId xmlns:a16="http://schemas.microsoft.com/office/drawing/2014/main" id="{5EB86005-D810-4239-BCA8-BFDC48FD7EE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55" name="Line 541">
                  <a:extLst>
                    <a:ext uri="{FF2B5EF4-FFF2-40B4-BE49-F238E27FC236}">
                      <a16:creationId xmlns:a16="http://schemas.microsoft.com/office/drawing/2014/main" id="{E5A6F8D0-3FAF-4912-98A5-3A4A153993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56" name="Line 542">
                  <a:extLst>
                    <a:ext uri="{FF2B5EF4-FFF2-40B4-BE49-F238E27FC236}">
                      <a16:creationId xmlns:a16="http://schemas.microsoft.com/office/drawing/2014/main" id="{1629810F-5F0D-4614-B39B-D87E36E172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57" name="Line 543">
                  <a:extLst>
                    <a:ext uri="{FF2B5EF4-FFF2-40B4-BE49-F238E27FC236}">
                      <a16:creationId xmlns:a16="http://schemas.microsoft.com/office/drawing/2014/main" id="{7F5EFBE3-3362-41C3-9944-DB84705BCA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58" name="Line 544">
                  <a:extLst>
                    <a:ext uri="{FF2B5EF4-FFF2-40B4-BE49-F238E27FC236}">
                      <a16:creationId xmlns:a16="http://schemas.microsoft.com/office/drawing/2014/main" id="{7323C003-1176-4267-84F3-35A1649392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59" name="Line 545">
                  <a:extLst>
                    <a:ext uri="{FF2B5EF4-FFF2-40B4-BE49-F238E27FC236}">
                      <a16:creationId xmlns:a16="http://schemas.microsoft.com/office/drawing/2014/main" id="{CA7428D9-2A3E-4165-9FA7-E3D4A160E9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60" name="Group 3759">
                  <a:extLst>
                    <a:ext uri="{FF2B5EF4-FFF2-40B4-BE49-F238E27FC236}">
                      <a16:creationId xmlns:a16="http://schemas.microsoft.com/office/drawing/2014/main" id="{6A712B8E-9D74-4E49-95FC-017FD763DE2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761" name="Line 546">
                    <a:extLst>
                      <a:ext uri="{FF2B5EF4-FFF2-40B4-BE49-F238E27FC236}">
                        <a16:creationId xmlns:a16="http://schemas.microsoft.com/office/drawing/2014/main" id="{4A6434CE-68C5-4F57-BB77-3065E54A75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62" name="Line 547">
                    <a:extLst>
                      <a:ext uri="{FF2B5EF4-FFF2-40B4-BE49-F238E27FC236}">
                        <a16:creationId xmlns:a16="http://schemas.microsoft.com/office/drawing/2014/main" id="{AAAB90D3-72F4-4B9F-95A8-6B527F9148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63" name="Line 548">
                    <a:extLst>
                      <a:ext uri="{FF2B5EF4-FFF2-40B4-BE49-F238E27FC236}">
                        <a16:creationId xmlns:a16="http://schemas.microsoft.com/office/drawing/2014/main" id="{DE55757D-5668-47DC-96C7-3CEEB0F1B9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64" name="Line 549">
                    <a:extLst>
                      <a:ext uri="{FF2B5EF4-FFF2-40B4-BE49-F238E27FC236}">
                        <a16:creationId xmlns:a16="http://schemas.microsoft.com/office/drawing/2014/main" id="{91375FC8-0768-45FF-9E42-2321924946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24" name="Group 3723">
                <a:extLst>
                  <a:ext uri="{FF2B5EF4-FFF2-40B4-BE49-F238E27FC236}">
                    <a16:creationId xmlns:a16="http://schemas.microsoft.com/office/drawing/2014/main" id="{F9009461-557E-47AF-8572-429BE89A72CF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3739" name="Rectangle 3738">
                  <a:extLst>
                    <a:ext uri="{FF2B5EF4-FFF2-40B4-BE49-F238E27FC236}">
                      <a16:creationId xmlns:a16="http://schemas.microsoft.com/office/drawing/2014/main" id="{7646877B-1A40-4EAE-95F5-483C237F55C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40" name="Parallelogram 3739">
                  <a:extLst>
                    <a:ext uri="{FF2B5EF4-FFF2-40B4-BE49-F238E27FC236}">
                      <a16:creationId xmlns:a16="http://schemas.microsoft.com/office/drawing/2014/main" id="{44D31E95-5E1A-4779-8DEA-8C8FF6C828B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1" name="Parallelogram 3740">
                  <a:extLst>
                    <a:ext uri="{FF2B5EF4-FFF2-40B4-BE49-F238E27FC236}">
                      <a16:creationId xmlns:a16="http://schemas.microsoft.com/office/drawing/2014/main" id="{9BDF2A74-7F71-4FD9-93C9-AB62E0DCF41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2" name="Line 541">
                  <a:extLst>
                    <a:ext uri="{FF2B5EF4-FFF2-40B4-BE49-F238E27FC236}">
                      <a16:creationId xmlns:a16="http://schemas.microsoft.com/office/drawing/2014/main" id="{AABA9CCD-F2EF-4459-803F-69D22CBC04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43" name="Line 542">
                  <a:extLst>
                    <a:ext uri="{FF2B5EF4-FFF2-40B4-BE49-F238E27FC236}">
                      <a16:creationId xmlns:a16="http://schemas.microsoft.com/office/drawing/2014/main" id="{F90B2B4F-3312-4809-A4A2-46675BD32D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44" name="Line 543">
                  <a:extLst>
                    <a:ext uri="{FF2B5EF4-FFF2-40B4-BE49-F238E27FC236}">
                      <a16:creationId xmlns:a16="http://schemas.microsoft.com/office/drawing/2014/main" id="{145FBDFE-F132-430E-B73B-4B90FAA866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45" name="Line 544">
                  <a:extLst>
                    <a:ext uri="{FF2B5EF4-FFF2-40B4-BE49-F238E27FC236}">
                      <a16:creationId xmlns:a16="http://schemas.microsoft.com/office/drawing/2014/main" id="{3489CA05-B77B-42AE-835A-4BAEF7B80A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46" name="Line 545">
                  <a:extLst>
                    <a:ext uri="{FF2B5EF4-FFF2-40B4-BE49-F238E27FC236}">
                      <a16:creationId xmlns:a16="http://schemas.microsoft.com/office/drawing/2014/main" id="{05C6DE70-3990-40C2-B770-0BDBB0D1C4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47" name="Group 3746">
                  <a:extLst>
                    <a:ext uri="{FF2B5EF4-FFF2-40B4-BE49-F238E27FC236}">
                      <a16:creationId xmlns:a16="http://schemas.microsoft.com/office/drawing/2014/main" id="{ACAC132F-6889-43B2-BB75-3D87AB4A2B8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748" name="Line 546">
                    <a:extLst>
                      <a:ext uri="{FF2B5EF4-FFF2-40B4-BE49-F238E27FC236}">
                        <a16:creationId xmlns:a16="http://schemas.microsoft.com/office/drawing/2014/main" id="{36110044-26BF-4721-8204-C16B6A1DB71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49" name="Line 547">
                    <a:extLst>
                      <a:ext uri="{FF2B5EF4-FFF2-40B4-BE49-F238E27FC236}">
                        <a16:creationId xmlns:a16="http://schemas.microsoft.com/office/drawing/2014/main" id="{8FA674BD-EDBE-4F50-9EE3-D8E7EE12F92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50" name="Line 548">
                    <a:extLst>
                      <a:ext uri="{FF2B5EF4-FFF2-40B4-BE49-F238E27FC236}">
                        <a16:creationId xmlns:a16="http://schemas.microsoft.com/office/drawing/2014/main" id="{25C4318B-8AF0-4F50-8E2F-3B2724B5D4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51" name="Line 549">
                    <a:extLst>
                      <a:ext uri="{FF2B5EF4-FFF2-40B4-BE49-F238E27FC236}">
                        <a16:creationId xmlns:a16="http://schemas.microsoft.com/office/drawing/2014/main" id="{5D31CC61-884B-4BBA-8CA9-7019DC0ABC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725" name="Group 3724">
                <a:extLst>
                  <a:ext uri="{FF2B5EF4-FFF2-40B4-BE49-F238E27FC236}">
                    <a16:creationId xmlns:a16="http://schemas.microsoft.com/office/drawing/2014/main" id="{95C4A858-97BD-4ED1-B399-4F8F58807AD4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3726" name="Rectangle 3725">
                  <a:extLst>
                    <a:ext uri="{FF2B5EF4-FFF2-40B4-BE49-F238E27FC236}">
                      <a16:creationId xmlns:a16="http://schemas.microsoft.com/office/drawing/2014/main" id="{FAA823D1-270B-45D9-AA39-5DF6230F2B9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27" name="Parallelogram 3726">
                  <a:extLst>
                    <a:ext uri="{FF2B5EF4-FFF2-40B4-BE49-F238E27FC236}">
                      <a16:creationId xmlns:a16="http://schemas.microsoft.com/office/drawing/2014/main" id="{9B2763B7-FC4B-45FB-8E44-AA950E2E2F3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8" name="Parallelogram 3727">
                  <a:extLst>
                    <a:ext uri="{FF2B5EF4-FFF2-40B4-BE49-F238E27FC236}">
                      <a16:creationId xmlns:a16="http://schemas.microsoft.com/office/drawing/2014/main" id="{DB73D47E-051D-4831-9C6B-5AD2B50E389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9" name="Line 541">
                  <a:extLst>
                    <a:ext uri="{FF2B5EF4-FFF2-40B4-BE49-F238E27FC236}">
                      <a16:creationId xmlns:a16="http://schemas.microsoft.com/office/drawing/2014/main" id="{428F42C7-BF18-4398-A38C-27E00FBB87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30" name="Line 542">
                  <a:extLst>
                    <a:ext uri="{FF2B5EF4-FFF2-40B4-BE49-F238E27FC236}">
                      <a16:creationId xmlns:a16="http://schemas.microsoft.com/office/drawing/2014/main" id="{A3B16FE1-2D8F-44DA-9E2E-FE8371D90E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31" name="Line 543">
                  <a:extLst>
                    <a:ext uri="{FF2B5EF4-FFF2-40B4-BE49-F238E27FC236}">
                      <a16:creationId xmlns:a16="http://schemas.microsoft.com/office/drawing/2014/main" id="{7640FB92-763E-4D12-9FA4-CCF09F815B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32" name="Line 544">
                  <a:extLst>
                    <a:ext uri="{FF2B5EF4-FFF2-40B4-BE49-F238E27FC236}">
                      <a16:creationId xmlns:a16="http://schemas.microsoft.com/office/drawing/2014/main" id="{32E1C7D9-C7FB-448D-AEA5-369EF8F573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33" name="Line 545">
                  <a:extLst>
                    <a:ext uri="{FF2B5EF4-FFF2-40B4-BE49-F238E27FC236}">
                      <a16:creationId xmlns:a16="http://schemas.microsoft.com/office/drawing/2014/main" id="{C70E19D3-23DD-45EA-BD61-EED7F0AB77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34" name="Group 3733">
                  <a:extLst>
                    <a:ext uri="{FF2B5EF4-FFF2-40B4-BE49-F238E27FC236}">
                      <a16:creationId xmlns:a16="http://schemas.microsoft.com/office/drawing/2014/main" id="{0EBCE333-CA6D-43F2-9461-B0C4D7FCB21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3735" name="Line 546">
                    <a:extLst>
                      <a:ext uri="{FF2B5EF4-FFF2-40B4-BE49-F238E27FC236}">
                        <a16:creationId xmlns:a16="http://schemas.microsoft.com/office/drawing/2014/main" id="{C137B1E0-1703-406E-AF71-69C4F31FF8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36" name="Line 547">
                    <a:extLst>
                      <a:ext uri="{FF2B5EF4-FFF2-40B4-BE49-F238E27FC236}">
                        <a16:creationId xmlns:a16="http://schemas.microsoft.com/office/drawing/2014/main" id="{BB653B1A-8CED-4C99-9429-A09C6BAD12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37" name="Line 548">
                    <a:extLst>
                      <a:ext uri="{FF2B5EF4-FFF2-40B4-BE49-F238E27FC236}">
                        <a16:creationId xmlns:a16="http://schemas.microsoft.com/office/drawing/2014/main" id="{CCD0DF1D-8052-4C67-803D-EA2101CAA0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38" name="Line 549">
                    <a:extLst>
                      <a:ext uri="{FF2B5EF4-FFF2-40B4-BE49-F238E27FC236}">
                        <a16:creationId xmlns:a16="http://schemas.microsoft.com/office/drawing/2014/main" id="{20005D4C-9145-4151-8AC7-5212F808E9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4221" name="Group 4220">
            <a:extLst>
              <a:ext uri="{FF2B5EF4-FFF2-40B4-BE49-F238E27FC236}">
                <a16:creationId xmlns:a16="http://schemas.microsoft.com/office/drawing/2014/main" id="{19F1D142-3696-4AA4-A72E-4BF346A56E5F}"/>
              </a:ext>
            </a:extLst>
          </p:cNvPr>
          <p:cNvGrpSpPr/>
          <p:nvPr/>
        </p:nvGrpSpPr>
        <p:grpSpPr>
          <a:xfrm>
            <a:off x="7426303" y="1905650"/>
            <a:ext cx="1514576" cy="625122"/>
            <a:chOff x="6881872" y="1819807"/>
            <a:chExt cx="1514576" cy="625122"/>
          </a:xfrm>
        </p:grpSpPr>
        <p:grpSp>
          <p:nvGrpSpPr>
            <p:cNvPr id="4222" name="Group 4221">
              <a:extLst>
                <a:ext uri="{FF2B5EF4-FFF2-40B4-BE49-F238E27FC236}">
                  <a16:creationId xmlns:a16="http://schemas.microsoft.com/office/drawing/2014/main" id="{35C36EA7-D685-4C22-9D98-42A6D19899E9}"/>
                </a:ext>
              </a:extLst>
            </p:cNvPr>
            <p:cNvGrpSpPr/>
            <p:nvPr/>
          </p:nvGrpSpPr>
          <p:grpSpPr>
            <a:xfrm>
              <a:off x="7099019" y="1819807"/>
              <a:ext cx="766475" cy="404408"/>
              <a:chOff x="2526156" y="1812515"/>
              <a:chExt cx="766475" cy="404408"/>
            </a:xfrm>
          </p:grpSpPr>
          <p:grpSp>
            <p:nvGrpSpPr>
              <p:cNvPr id="4604" name="Group 4603">
                <a:extLst>
                  <a:ext uri="{FF2B5EF4-FFF2-40B4-BE49-F238E27FC236}">
                    <a16:creationId xmlns:a16="http://schemas.microsoft.com/office/drawing/2014/main" id="{F0F21103-CD09-414E-A2E3-B5D6DE146EA1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717" name="Rectangle 4716">
                  <a:extLst>
                    <a:ext uri="{FF2B5EF4-FFF2-40B4-BE49-F238E27FC236}">
                      <a16:creationId xmlns:a16="http://schemas.microsoft.com/office/drawing/2014/main" id="{65544BF0-1D4E-4C1F-9037-D84238198AF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18" name="Parallelogram 4717">
                  <a:extLst>
                    <a:ext uri="{FF2B5EF4-FFF2-40B4-BE49-F238E27FC236}">
                      <a16:creationId xmlns:a16="http://schemas.microsoft.com/office/drawing/2014/main" id="{8BE91CD5-BEC0-4160-B439-B8CF42E159D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19" name="Parallelogram 4718">
                  <a:extLst>
                    <a:ext uri="{FF2B5EF4-FFF2-40B4-BE49-F238E27FC236}">
                      <a16:creationId xmlns:a16="http://schemas.microsoft.com/office/drawing/2014/main" id="{79CE8724-8307-4FE2-B672-6C34A73FF7B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20" name="Line 541">
                  <a:extLst>
                    <a:ext uri="{FF2B5EF4-FFF2-40B4-BE49-F238E27FC236}">
                      <a16:creationId xmlns:a16="http://schemas.microsoft.com/office/drawing/2014/main" id="{95C405ED-F3CE-491F-BA51-6078B324A3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1" name="Line 542">
                  <a:extLst>
                    <a:ext uri="{FF2B5EF4-FFF2-40B4-BE49-F238E27FC236}">
                      <a16:creationId xmlns:a16="http://schemas.microsoft.com/office/drawing/2014/main" id="{9B8FF059-4AEE-41D0-A7E6-7B856D5138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2" name="Line 543">
                  <a:extLst>
                    <a:ext uri="{FF2B5EF4-FFF2-40B4-BE49-F238E27FC236}">
                      <a16:creationId xmlns:a16="http://schemas.microsoft.com/office/drawing/2014/main" id="{9DDA49C8-7F7E-4B7F-9DC8-BC1C1B1DCE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3" name="Line 544">
                  <a:extLst>
                    <a:ext uri="{FF2B5EF4-FFF2-40B4-BE49-F238E27FC236}">
                      <a16:creationId xmlns:a16="http://schemas.microsoft.com/office/drawing/2014/main" id="{DB8B629D-31A3-4BB3-8BFD-E12003CD2C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24" name="Line 545">
                  <a:extLst>
                    <a:ext uri="{FF2B5EF4-FFF2-40B4-BE49-F238E27FC236}">
                      <a16:creationId xmlns:a16="http://schemas.microsoft.com/office/drawing/2014/main" id="{DE3116A2-DEBF-4890-A45C-2F2B2C746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25" name="Group 4724">
                  <a:extLst>
                    <a:ext uri="{FF2B5EF4-FFF2-40B4-BE49-F238E27FC236}">
                      <a16:creationId xmlns:a16="http://schemas.microsoft.com/office/drawing/2014/main" id="{F0866D33-AFD1-4E54-BEE6-904AE8EA8F0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26" name="Line 546">
                    <a:extLst>
                      <a:ext uri="{FF2B5EF4-FFF2-40B4-BE49-F238E27FC236}">
                        <a16:creationId xmlns:a16="http://schemas.microsoft.com/office/drawing/2014/main" id="{D80D4D14-F4F0-4656-902C-7BCFC6BAE7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27" name="Line 547">
                    <a:extLst>
                      <a:ext uri="{FF2B5EF4-FFF2-40B4-BE49-F238E27FC236}">
                        <a16:creationId xmlns:a16="http://schemas.microsoft.com/office/drawing/2014/main" id="{3DA5530F-DB39-43F9-AD54-EF00199648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28" name="Line 548">
                    <a:extLst>
                      <a:ext uri="{FF2B5EF4-FFF2-40B4-BE49-F238E27FC236}">
                        <a16:creationId xmlns:a16="http://schemas.microsoft.com/office/drawing/2014/main" id="{517CC4C7-D7B7-4237-975E-F0018453E6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29" name="Line 549">
                    <a:extLst>
                      <a:ext uri="{FF2B5EF4-FFF2-40B4-BE49-F238E27FC236}">
                        <a16:creationId xmlns:a16="http://schemas.microsoft.com/office/drawing/2014/main" id="{75BF1654-4201-4DC7-8776-575EEEFC27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05" name="Group 4604">
                <a:extLst>
                  <a:ext uri="{FF2B5EF4-FFF2-40B4-BE49-F238E27FC236}">
                    <a16:creationId xmlns:a16="http://schemas.microsoft.com/office/drawing/2014/main" id="{DF347B4C-67C5-4507-BC29-11D559AB9E72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704" name="Rectangle 4703">
                  <a:extLst>
                    <a:ext uri="{FF2B5EF4-FFF2-40B4-BE49-F238E27FC236}">
                      <a16:creationId xmlns:a16="http://schemas.microsoft.com/office/drawing/2014/main" id="{19E9DF62-D38B-4BD9-BCCD-453E9176EC1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05" name="Parallelogram 4704">
                  <a:extLst>
                    <a:ext uri="{FF2B5EF4-FFF2-40B4-BE49-F238E27FC236}">
                      <a16:creationId xmlns:a16="http://schemas.microsoft.com/office/drawing/2014/main" id="{EC24C927-7F37-472D-9916-D2C46991E59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06" name="Parallelogram 4705">
                  <a:extLst>
                    <a:ext uri="{FF2B5EF4-FFF2-40B4-BE49-F238E27FC236}">
                      <a16:creationId xmlns:a16="http://schemas.microsoft.com/office/drawing/2014/main" id="{05A337CC-9993-46D5-AFD2-EC923031E68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07" name="Line 541">
                  <a:extLst>
                    <a:ext uri="{FF2B5EF4-FFF2-40B4-BE49-F238E27FC236}">
                      <a16:creationId xmlns:a16="http://schemas.microsoft.com/office/drawing/2014/main" id="{8880B5D1-20A9-4B3B-8359-105266E541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08" name="Line 542">
                  <a:extLst>
                    <a:ext uri="{FF2B5EF4-FFF2-40B4-BE49-F238E27FC236}">
                      <a16:creationId xmlns:a16="http://schemas.microsoft.com/office/drawing/2014/main" id="{23195F89-CABA-4D1A-A2F5-2CD7F21FC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09" name="Line 543">
                  <a:extLst>
                    <a:ext uri="{FF2B5EF4-FFF2-40B4-BE49-F238E27FC236}">
                      <a16:creationId xmlns:a16="http://schemas.microsoft.com/office/drawing/2014/main" id="{03ED58B1-53A7-4C8E-A683-84063AD5C1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0" name="Line 544">
                  <a:extLst>
                    <a:ext uri="{FF2B5EF4-FFF2-40B4-BE49-F238E27FC236}">
                      <a16:creationId xmlns:a16="http://schemas.microsoft.com/office/drawing/2014/main" id="{EF2A7260-463F-4D1E-90C5-12F01E787A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" name="Line 545">
                  <a:extLst>
                    <a:ext uri="{FF2B5EF4-FFF2-40B4-BE49-F238E27FC236}">
                      <a16:creationId xmlns:a16="http://schemas.microsoft.com/office/drawing/2014/main" id="{04D6B4C6-FC2C-4521-8D78-5056C64DC8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12" name="Group 4711">
                  <a:extLst>
                    <a:ext uri="{FF2B5EF4-FFF2-40B4-BE49-F238E27FC236}">
                      <a16:creationId xmlns:a16="http://schemas.microsoft.com/office/drawing/2014/main" id="{3F363043-198A-41FF-8E6C-9E3D3D24E7A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13" name="Line 546">
                    <a:extLst>
                      <a:ext uri="{FF2B5EF4-FFF2-40B4-BE49-F238E27FC236}">
                        <a16:creationId xmlns:a16="http://schemas.microsoft.com/office/drawing/2014/main" id="{A515175B-EF75-4C07-8093-9C568ED7C7E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14" name="Line 547">
                    <a:extLst>
                      <a:ext uri="{FF2B5EF4-FFF2-40B4-BE49-F238E27FC236}">
                        <a16:creationId xmlns:a16="http://schemas.microsoft.com/office/drawing/2014/main" id="{D27E42F8-FC99-4B2C-A0F5-3C0A4A1C177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15" name="Line 548">
                    <a:extLst>
                      <a:ext uri="{FF2B5EF4-FFF2-40B4-BE49-F238E27FC236}">
                        <a16:creationId xmlns:a16="http://schemas.microsoft.com/office/drawing/2014/main" id="{05DB40AC-B194-462B-BCC3-C3EDEB39F6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16" name="Line 549">
                    <a:extLst>
                      <a:ext uri="{FF2B5EF4-FFF2-40B4-BE49-F238E27FC236}">
                        <a16:creationId xmlns:a16="http://schemas.microsoft.com/office/drawing/2014/main" id="{9D1BE6C2-73FB-4346-971E-B7E1F25361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06" name="Group 4605">
                <a:extLst>
                  <a:ext uri="{FF2B5EF4-FFF2-40B4-BE49-F238E27FC236}">
                    <a16:creationId xmlns:a16="http://schemas.microsoft.com/office/drawing/2014/main" id="{45B73E57-E8BD-4A38-9650-B109D1DE1BB1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691" name="Rectangle 4690">
                  <a:extLst>
                    <a:ext uri="{FF2B5EF4-FFF2-40B4-BE49-F238E27FC236}">
                      <a16:creationId xmlns:a16="http://schemas.microsoft.com/office/drawing/2014/main" id="{F893EF73-4F52-41E8-BEC9-8487CC87066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92" name="Parallelogram 4691">
                  <a:extLst>
                    <a:ext uri="{FF2B5EF4-FFF2-40B4-BE49-F238E27FC236}">
                      <a16:creationId xmlns:a16="http://schemas.microsoft.com/office/drawing/2014/main" id="{1944AFFC-5BE6-499F-BA67-DB56F0FF4EA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93" name="Parallelogram 4692">
                  <a:extLst>
                    <a:ext uri="{FF2B5EF4-FFF2-40B4-BE49-F238E27FC236}">
                      <a16:creationId xmlns:a16="http://schemas.microsoft.com/office/drawing/2014/main" id="{AE4EB449-AC9A-4D7E-9FA9-BAE0F2D2AB9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94" name="Line 541">
                  <a:extLst>
                    <a:ext uri="{FF2B5EF4-FFF2-40B4-BE49-F238E27FC236}">
                      <a16:creationId xmlns:a16="http://schemas.microsoft.com/office/drawing/2014/main" id="{75B2A7F0-6C2C-4C9E-92D7-60AE0678F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5" name="Line 542">
                  <a:extLst>
                    <a:ext uri="{FF2B5EF4-FFF2-40B4-BE49-F238E27FC236}">
                      <a16:creationId xmlns:a16="http://schemas.microsoft.com/office/drawing/2014/main" id="{CAB3F450-DFEB-452A-99CB-B59644BD0A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6" name="Line 543">
                  <a:extLst>
                    <a:ext uri="{FF2B5EF4-FFF2-40B4-BE49-F238E27FC236}">
                      <a16:creationId xmlns:a16="http://schemas.microsoft.com/office/drawing/2014/main" id="{6EFAC530-F2FD-4363-9CA1-8DEBFBAC38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7" name="Line 544">
                  <a:extLst>
                    <a:ext uri="{FF2B5EF4-FFF2-40B4-BE49-F238E27FC236}">
                      <a16:creationId xmlns:a16="http://schemas.microsoft.com/office/drawing/2014/main" id="{F8729CE4-7AB0-4749-BBB8-C6737F7BB1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98" name="Line 545">
                  <a:extLst>
                    <a:ext uri="{FF2B5EF4-FFF2-40B4-BE49-F238E27FC236}">
                      <a16:creationId xmlns:a16="http://schemas.microsoft.com/office/drawing/2014/main" id="{21207D6A-B9AC-415A-B818-D5BEB25AED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99" name="Group 4698">
                  <a:extLst>
                    <a:ext uri="{FF2B5EF4-FFF2-40B4-BE49-F238E27FC236}">
                      <a16:creationId xmlns:a16="http://schemas.microsoft.com/office/drawing/2014/main" id="{64A512AB-7D36-4FF9-807E-C7753AD5EF6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00" name="Line 546">
                    <a:extLst>
                      <a:ext uri="{FF2B5EF4-FFF2-40B4-BE49-F238E27FC236}">
                        <a16:creationId xmlns:a16="http://schemas.microsoft.com/office/drawing/2014/main" id="{3565518E-365F-4357-BFEA-DD45D51012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01" name="Line 547">
                    <a:extLst>
                      <a:ext uri="{FF2B5EF4-FFF2-40B4-BE49-F238E27FC236}">
                        <a16:creationId xmlns:a16="http://schemas.microsoft.com/office/drawing/2014/main" id="{EED2B27A-70FE-49E0-8FEE-80B16367E9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02" name="Line 548">
                    <a:extLst>
                      <a:ext uri="{FF2B5EF4-FFF2-40B4-BE49-F238E27FC236}">
                        <a16:creationId xmlns:a16="http://schemas.microsoft.com/office/drawing/2014/main" id="{A1199BB7-2F99-4F69-913E-15F7C23FAB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03" name="Line 549">
                    <a:extLst>
                      <a:ext uri="{FF2B5EF4-FFF2-40B4-BE49-F238E27FC236}">
                        <a16:creationId xmlns:a16="http://schemas.microsoft.com/office/drawing/2014/main" id="{BDE0721C-2666-4F25-B7E7-466E516321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07" name="Group 4606">
                <a:extLst>
                  <a:ext uri="{FF2B5EF4-FFF2-40B4-BE49-F238E27FC236}">
                    <a16:creationId xmlns:a16="http://schemas.microsoft.com/office/drawing/2014/main" id="{ED6E31D1-9341-4C75-8067-BD9305513B99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678" name="Rectangle 4677">
                  <a:extLst>
                    <a:ext uri="{FF2B5EF4-FFF2-40B4-BE49-F238E27FC236}">
                      <a16:creationId xmlns:a16="http://schemas.microsoft.com/office/drawing/2014/main" id="{3F22C48E-2EBB-4854-9639-3870381D50A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79" name="Parallelogram 4678">
                  <a:extLst>
                    <a:ext uri="{FF2B5EF4-FFF2-40B4-BE49-F238E27FC236}">
                      <a16:creationId xmlns:a16="http://schemas.microsoft.com/office/drawing/2014/main" id="{71556C48-6C38-4DFC-AFA8-28B03E9C484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80" name="Parallelogram 4679">
                  <a:extLst>
                    <a:ext uri="{FF2B5EF4-FFF2-40B4-BE49-F238E27FC236}">
                      <a16:creationId xmlns:a16="http://schemas.microsoft.com/office/drawing/2014/main" id="{E4B9DE8D-379E-45FB-9145-37DE6BCBAE0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81" name="Line 541">
                  <a:extLst>
                    <a:ext uri="{FF2B5EF4-FFF2-40B4-BE49-F238E27FC236}">
                      <a16:creationId xmlns:a16="http://schemas.microsoft.com/office/drawing/2014/main" id="{B9BA6018-BFD5-4F93-898F-303BE5F637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2" name="Line 542">
                  <a:extLst>
                    <a:ext uri="{FF2B5EF4-FFF2-40B4-BE49-F238E27FC236}">
                      <a16:creationId xmlns:a16="http://schemas.microsoft.com/office/drawing/2014/main" id="{049C2610-DD5E-4A93-9D17-0554F6155F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3" name="Line 543">
                  <a:extLst>
                    <a:ext uri="{FF2B5EF4-FFF2-40B4-BE49-F238E27FC236}">
                      <a16:creationId xmlns:a16="http://schemas.microsoft.com/office/drawing/2014/main" id="{C7E87BF7-CB54-4E47-B442-533C0F1C11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4" name="Line 544">
                  <a:extLst>
                    <a:ext uri="{FF2B5EF4-FFF2-40B4-BE49-F238E27FC236}">
                      <a16:creationId xmlns:a16="http://schemas.microsoft.com/office/drawing/2014/main" id="{7FDF83ED-6D2C-412B-8CD7-11315E3632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85" name="Line 545">
                  <a:extLst>
                    <a:ext uri="{FF2B5EF4-FFF2-40B4-BE49-F238E27FC236}">
                      <a16:creationId xmlns:a16="http://schemas.microsoft.com/office/drawing/2014/main" id="{DDFE384B-3719-40D7-93AD-3B05290066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86" name="Group 4685">
                  <a:extLst>
                    <a:ext uri="{FF2B5EF4-FFF2-40B4-BE49-F238E27FC236}">
                      <a16:creationId xmlns:a16="http://schemas.microsoft.com/office/drawing/2014/main" id="{D76E2EF0-F67F-489B-8EB0-9FA5ECC0651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87" name="Line 546">
                    <a:extLst>
                      <a:ext uri="{FF2B5EF4-FFF2-40B4-BE49-F238E27FC236}">
                        <a16:creationId xmlns:a16="http://schemas.microsoft.com/office/drawing/2014/main" id="{DE90DA22-9CEF-4998-9BFD-D97667EE48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88" name="Line 547">
                    <a:extLst>
                      <a:ext uri="{FF2B5EF4-FFF2-40B4-BE49-F238E27FC236}">
                        <a16:creationId xmlns:a16="http://schemas.microsoft.com/office/drawing/2014/main" id="{2C55DFFE-18D7-4267-988E-833CEB480C9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89" name="Line 548">
                    <a:extLst>
                      <a:ext uri="{FF2B5EF4-FFF2-40B4-BE49-F238E27FC236}">
                        <a16:creationId xmlns:a16="http://schemas.microsoft.com/office/drawing/2014/main" id="{A3843595-9368-4941-A101-88FB7624BED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90" name="Line 549">
                    <a:extLst>
                      <a:ext uri="{FF2B5EF4-FFF2-40B4-BE49-F238E27FC236}">
                        <a16:creationId xmlns:a16="http://schemas.microsoft.com/office/drawing/2014/main" id="{550A6F18-D901-4C16-9210-E134C56166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08" name="Group 4607">
                <a:extLst>
                  <a:ext uri="{FF2B5EF4-FFF2-40B4-BE49-F238E27FC236}">
                    <a16:creationId xmlns:a16="http://schemas.microsoft.com/office/drawing/2014/main" id="{2A885E00-AC90-4D3A-946E-17E613671866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665" name="Rectangle 4664">
                  <a:extLst>
                    <a:ext uri="{FF2B5EF4-FFF2-40B4-BE49-F238E27FC236}">
                      <a16:creationId xmlns:a16="http://schemas.microsoft.com/office/drawing/2014/main" id="{FFCF5B49-0C1E-42EB-8546-4900804ECFC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66" name="Parallelogram 4665">
                  <a:extLst>
                    <a:ext uri="{FF2B5EF4-FFF2-40B4-BE49-F238E27FC236}">
                      <a16:creationId xmlns:a16="http://schemas.microsoft.com/office/drawing/2014/main" id="{73AA65CD-A458-495F-B552-B1DC0C0F672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67" name="Parallelogram 4666">
                  <a:extLst>
                    <a:ext uri="{FF2B5EF4-FFF2-40B4-BE49-F238E27FC236}">
                      <a16:creationId xmlns:a16="http://schemas.microsoft.com/office/drawing/2014/main" id="{F10D602A-841D-49EC-91C7-943C67875DC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68" name="Line 541">
                  <a:extLst>
                    <a:ext uri="{FF2B5EF4-FFF2-40B4-BE49-F238E27FC236}">
                      <a16:creationId xmlns:a16="http://schemas.microsoft.com/office/drawing/2014/main" id="{AC59D68F-7D3D-478F-9E8C-9D97C9FA2D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69" name="Line 542">
                  <a:extLst>
                    <a:ext uri="{FF2B5EF4-FFF2-40B4-BE49-F238E27FC236}">
                      <a16:creationId xmlns:a16="http://schemas.microsoft.com/office/drawing/2014/main" id="{FD068BD1-5E15-4AD1-BEFD-9BFADF921D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70" name="Line 543">
                  <a:extLst>
                    <a:ext uri="{FF2B5EF4-FFF2-40B4-BE49-F238E27FC236}">
                      <a16:creationId xmlns:a16="http://schemas.microsoft.com/office/drawing/2014/main" id="{E147A94B-7DED-4A76-89B5-190F16BD66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71" name="Line 544">
                  <a:extLst>
                    <a:ext uri="{FF2B5EF4-FFF2-40B4-BE49-F238E27FC236}">
                      <a16:creationId xmlns:a16="http://schemas.microsoft.com/office/drawing/2014/main" id="{AABA300C-55F5-479C-8193-ECDE0FEE98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72" name="Line 545">
                  <a:extLst>
                    <a:ext uri="{FF2B5EF4-FFF2-40B4-BE49-F238E27FC236}">
                      <a16:creationId xmlns:a16="http://schemas.microsoft.com/office/drawing/2014/main" id="{CF751B5B-039D-48CB-9BAF-717B4D3A75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73" name="Group 4672">
                  <a:extLst>
                    <a:ext uri="{FF2B5EF4-FFF2-40B4-BE49-F238E27FC236}">
                      <a16:creationId xmlns:a16="http://schemas.microsoft.com/office/drawing/2014/main" id="{44CDA459-09CA-4720-BCEA-0A796336057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74" name="Line 546">
                    <a:extLst>
                      <a:ext uri="{FF2B5EF4-FFF2-40B4-BE49-F238E27FC236}">
                        <a16:creationId xmlns:a16="http://schemas.microsoft.com/office/drawing/2014/main" id="{F7707845-5602-4900-AC8D-E2B89C61F4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75" name="Line 547">
                    <a:extLst>
                      <a:ext uri="{FF2B5EF4-FFF2-40B4-BE49-F238E27FC236}">
                        <a16:creationId xmlns:a16="http://schemas.microsoft.com/office/drawing/2014/main" id="{1B406F9A-DB5F-4F17-9F97-FBB5F3C81F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76" name="Line 548">
                    <a:extLst>
                      <a:ext uri="{FF2B5EF4-FFF2-40B4-BE49-F238E27FC236}">
                        <a16:creationId xmlns:a16="http://schemas.microsoft.com/office/drawing/2014/main" id="{5058182F-4F6B-4E9B-A428-2D303DCE51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77" name="Line 549">
                    <a:extLst>
                      <a:ext uri="{FF2B5EF4-FFF2-40B4-BE49-F238E27FC236}">
                        <a16:creationId xmlns:a16="http://schemas.microsoft.com/office/drawing/2014/main" id="{EC995794-99F2-4F6F-9CDE-EFF8122367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09" name="Group 4608">
                <a:extLst>
                  <a:ext uri="{FF2B5EF4-FFF2-40B4-BE49-F238E27FC236}">
                    <a16:creationId xmlns:a16="http://schemas.microsoft.com/office/drawing/2014/main" id="{387E2F77-C390-4258-A746-E8E626F69874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652" name="Rectangle 4651">
                  <a:extLst>
                    <a:ext uri="{FF2B5EF4-FFF2-40B4-BE49-F238E27FC236}">
                      <a16:creationId xmlns:a16="http://schemas.microsoft.com/office/drawing/2014/main" id="{8B41BCBC-9901-4E12-B820-00D98C2CCD3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53" name="Parallelogram 4652">
                  <a:extLst>
                    <a:ext uri="{FF2B5EF4-FFF2-40B4-BE49-F238E27FC236}">
                      <a16:creationId xmlns:a16="http://schemas.microsoft.com/office/drawing/2014/main" id="{69D2A477-62C8-4EA8-9DB0-A6FEADEE817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54" name="Parallelogram 4653">
                  <a:extLst>
                    <a:ext uri="{FF2B5EF4-FFF2-40B4-BE49-F238E27FC236}">
                      <a16:creationId xmlns:a16="http://schemas.microsoft.com/office/drawing/2014/main" id="{F376BE5D-20AC-466B-A531-FE6DF673020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55" name="Line 541">
                  <a:extLst>
                    <a:ext uri="{FF2B5EF4-FFF2-40B4-BE49-F238E27FC236}">
                      <a16:creationId xmlns:a16="http://schemas.microsoft.com/office/drawing/2014/main" id="{8E0D3E71-D8FE-45F6-91CA-FFD10B5AA7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56" name="Line 542">
                  <a:extLst>
                    <a:ext uri="{FF2B5EF4-FFF2-40B4-BE49-F238E27FC236}">
                      <a16:creationId xmlns:a16="http://schemas.microsoft.com/office/drawing/2014/main" id="{78C497B7-50CB-41BD-9A4A-BAD3212D0A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57" name="Line 543">
                  <a:extLst>
                    <a:ext uri="{FF2B5EF4-FFF2-40B4-BE49-F238E27FC236}">
                      <a16:creationId xmlns:a16="http://schemas.microsoft.com/office/drawing/2014/main" id="{B946637F-605B-44DA-8109-17FAD882C6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58" name="Line 544">
                  <a:extLst>
                    <a:ext uri="{FF2B5EF4-FFF2-40B4-BE49-F238E27FC236}">
                      <a16:creationId xmlns:a16="http://schemas.microsoft.com/office/drawing/2014/main" id="{ABC37F64-B277-4E5A-9966-CFC0B46A05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59" name="Line 545">
                  <a:extLst>
                    <a:ext uri="{FF2B5EF4-FFF2-40B4-BE49-F238E27FC236}">
                      <a16:creationId xmlns:a16="http://schemas.microsoft.com/office/drawing/2014/main" id="{DABA89D8-B7EB-4C03-B26E-306357535A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60" name="Group 4659">
                  <a:extLst>
                    <a:ext uri="{FF2B5EF4-FFF2-40B4-BE49-F238E27FC236}">
                      <a16:creationId xmlns:a16="http://schemas.microsoft.com/office/drawing/2014/main" id="{A2A5477E-2677-4FFF-80E0-97FA56C2B2A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61" name="Line 546">
                    <a:extLst>
                      <a:ext uri="{FF2B5EF4-FFF2-40B4-BE49-F238E27FC236}">
                        <a16:creationId xmlns:a16="http://schemas.microsoft.com/office/drawing/2014/main" id="{63741857-8AFF-4201-B547-D0EA7E69C3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62" name="Line 547">
                    <a:extLst>
                      <a:ext uri="{FF2B5EF4-FFF2-40B4-BE49-F238E27FC236}">
                        <a16:creationId xmlns:a16="http://schemas.microsoft.com/office/drawing/2014/main" id="{8AF785C6-940A-4E22-9FD9-B6AED5040B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63" name="Line 548">
                    <a:extLst>
                      <a:ext uri="{FF2B5EF4-FFF2-40B4-BE49-F238E27FC236}">
                        <a16:creationId xmlns:a16="http://schemas.microsoft.com/office/drawing/2014/main" id="{547C0BBA-6C5A-42E3-9B49-679EF6FC01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64" name="Line 549">
                    <a:extLst>
                      <a:ext uri="{FF2B5EF4-FFF2-40B4-BE49-F238E27FC236}">
                        <a16:creationId xmlns:a16="http://schemas.microsoft.com/office/drawing/2014/main" id="{140BE203-9E70-490F-A01A-EA721ECCFA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0" name="Group 4609">
                <a:extLst>
                  <a:ext uri="{FF2B5EF4-FFF2-40B4-BE49-F238E27FC236}">
                    <a16:creationId xmlns:a16="http://schemas.microsoft.com/office/drawing/2014/main" id="{ABACBDA1-1072-4D3B-B582-BD0AE42E10DB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639" name="Rectangle 4638">
                  <a:extLst>
                    <a:ext uri="{FF2B5EF4-FFF2-40B4-BE49-F238E27FC236}">
                      <a16:creationId xmlns:a16="http://schemas.microsoft.com/office/drawing/2014/main" id="{0F5EBC2A-1955-405A-BCCE-83AFFE60AC9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40" name="Parallelogram 4639">
                  <a:extLst>
                    <a:ext uri="{FF2B5EF4-FFF2-40B4-BE49-F238E27FC236}">
                      <a16:creationId xmlns:a16="http://schemas.microsoft.com/office/drawing/2014/main" id="{93F9282D-5B5C-46A0-8340-723CB7F096A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41" name="Parallelogram 4640">
                  <a:extLst>
                    <a:ext uri="{FF2B5EF4-FFF2-40B4-BE49-F238E27FC236}">
                      <a16:creationId xmlns:a16="http://schemas.microsoft.com/office/drawing/2014/main" id="{CF8F7F5C-5FD7-4B9D-8AC3-65AB034783B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42" name="Line 541">
                  <a:extLst>
                    <a:ext uri="{FF2B5EF4-FFF2-40B4-BE49-F238E27FC236}">
                      <a16:creationId xmlns:a16="http://schemas.microsoft.com/office/drawing/2014/main" id="{C9391ACD-4702-43E1-98FA-E9FCB3AE6C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3" name="Line 542">
                  <a:extLst>
                    <a:ext uri="{FF2B5EF4-FFF2-40B4-BE49-F238E27FC236}">
                      <a16:creationId xmlns:a16="http://schemas.microsoft.com/office/drawing/2014/main" id="{F7F75D9C-AE95-42D0-A0FD-B17B5E4823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4" name="Line 543">
                  <a:extLst>
                    <a:ext uri="{FF2B5EF4-FFF2-40B4-BE49-F238E27FC236}">
                      <a16:creationId xmlns:a16="http://schemas.microsoft.com/office/drawing/2014/main" id="{5EBB7510-4E81-48D4-A224-4B1C388D2A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5" name="Line 544">
                  <a:extLst>
                    <a:ext uri="{FF2B5EF4-FFF2-40B4-BE49-F238E27FC236}">
                      <a16:creationId xmlns:a16="http://schemas.microsoft.com/office/drawing/2014/main" id="{F1614958-0E65-45B2-8128-1467CC8A92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46" name="Line 545">
                  <a:extLst>
                    <a:ext uri="{FF2B5EF4-FFF2-40B4-BE49-F238E27FC236}">
                      <a16:creationId xmlns:a16="http://schemas.microsoft.com/office/drawing/2014/main" id="{BE93E0F3-2C3B-4761-81FC-FAFE4E122C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47" name="Group 4646">
                  <a:extLst>
                    <a:ext uri="{FF2B5EF4-FFF2-40B4-BE49-F238E27FC236}">
                      <a16:creationId xmlns:a16="http://schemas.microsoft.com/office/drawing/2014/main" id="{4CFE3204-8E58-4782-B927-7C98DDD0803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48" name="Line 546">
                    <a:extLst>
                      <a:ext uri="{FF2B5EF4-FFF2-40B4-BE49-F238E27FC236}">
                        <a16:creationId xmlns:a16="http://schemas.microsoft.com/office/drawing/2014/main" id="{AC93C2C0-5775-4454-8C00-64EAF28AFA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49" name="Line 547">
                    <a:extLst>
                      <a:ext uri="{FF2B5EF4-FFF2-40B4-BE49-F238E27FC236}">
                        <a16:creationId xmlns:a16="http://schemas.microsoft.com/office/drawing/2014/main" id="{9EEA2B33-466F-485A-AE27-4133953BBA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50" name="Line 548">
                    <a:extLst>
                      <a:ext uri="{FF2B5EF4-FFF2-40B4-BE49-F238E27FC236}">
                        <a16:creationId xmlns:a16="http://schemas.microsoft.com/office/drawing/2014/main" id="{96E3C6E8-A01B-48D0-BE52-05883D1E96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51" name="Line 549">
                    <a:extLst>
                      <a:ext uri="{FF2B5EF4-FFF2-40B4-BE49-F238E27FC236}">
                        <a16:creationId xmlns:a16="http://schemas.microsoft.com/office/drawing/2014/main" id="{1088EE6C-D88D-406D-BE6A-358AA89C83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1" name="Group 4610">
                <a:extLst>
                  <a:ext uri="{FF2B5EF4-FFF2-40B4-BE49-F238E27FC236}">
                    <a16:creationId xmlns:a16="http://schemas.microsoft.com/office/drawing/2014/main" id="{80978B2D-85FE-4D36-93C6-AB73C4189C46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626" name="Rectangle 4625">
                  <a:extLst>
                    <a:ext uri="{FF2B5EF4-FFF2-40B4-BE49-F238E27FC236}">
                      <a16:creationId xmlns:a16="http://schemas.microsoft.com/office/drawing/2014/main" id="{75EDC846-582C-4DCD-A44C-1F8F386D810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27" name="Parallelogram 4626">
                  <a:extLst>
                    <a:ext uri="{FF2B5EF4-FFF2-40B4-BE49-F238E27FC236}">
                      <a16:creationId xmlns:a16="http://schemas.microsoft.com/office/drawing/2014/main" id="{D12E40C4-F10A-4FD8-B387-C26858E37EA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28" name="Parallelogram 4627">
                  <a:extLst>
                    <a:ext uri="{FF2B5EF4-FFF2-40B4-BE49-F238E27FC236}">
                      <a16:creationId xmlns:a16="http://schemas.microsoft.com/office/drawing/2014/main" id="{4AF08A48-7832-4812-9194-5275E4AD956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29" name="Line 541">
                  <a:extLst>
                    <a:ext uri="{FF2B5EF4-FFF2-40B4-BE49-F238E27FC236}">
                      <a16:creationId xmlns:a16="http://schemas.microsoft.com/office/drawing/2014/main" id="{28D03049-83D5-454B-BC27-73DF29DB93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0" name="Line 542">
                  <a:extLst>
                    <a:ext uri="{FF2B5EF4-FFF2-40B4-BE49-F238E27FC236}">
                      <a16:creationId xmlns:a16="http://schemas.microsoft.com/office/drawing/2014/main" id="{53848FDE-D74E-4070-BCF3-8046147C24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1" name="Line 543">
                  <a:extLst>
                    <a:ext uri="{FF2B5EF4-FFF2-40B4-BE49-F238E27FC236}">
                      <a16:creationId xmlns:a16="http://schemas.microsoft.com/office/drawing/2014/main" id="{190DC75A-AF65-4D11-872A-A8F82817F6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2" name="Line 544">
                  <a:extLst>
                    <a:ext uri="{FF2B5EF4-FFF2-40B4-BE49-F238E27FC236}">
                      <a16:creationId xmlns:a16="http://schemas.microsoft.com/office/drawing/2014/main" id="{7051A949-C30E-490F-945A-0B604D296A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33" name="Line 545">
                  <a:extLst>
                    <a:ext uri="{FF2B5EF4-FFF2-40B4-BE49-F238E27FC236}">
                      <a16:creationId xmlns:a16="http://schemas.microsoft.com/office/drawing/2014/main" id="{C2F5F7EE-697E-470D-8779-5A890D962F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34" name="Group 4633">
                  <a:extLst>
                    <a:ext uri="{FF2B5EF4-FFF2-40B4-BE49-F238E27FC236}">
                      <a16:creationId xmlns:a16="http://schemas.microsoft.com/office/drawing/2014/main" id="{8D7ABA2B-9C23-44EC-83C8-150B66EC158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35" name="Line 546">
                    <a:extLst>
                      <a:ext uri="{FF2B5EF4-FFF2-40B4-BE49-F238E27FC236}">
                        <a16:creationId xmlns:a16="http://schemas.microsoft.com/office/drawing/2014/main" id="{081DD255-8DD4-4444-B753-4206A63BC9E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36" name="Line 547">
                    <a:extLst>
                      <a:ext uri="{FF2B5EF4-FFF2-40B4-BE49-F238E27FC236}">
                        <a16:creationId xmlns:a16="http://schemas.microsoft.com/office/drawing/2014/main" id="{1563D40F-6D51-454D-B158-2459B4F94A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37" name="Line 548">
                    <a:extLst>
                      <a:ext uri="{FF2B5EF4-FFF2-40B4-BE49-F238E27FC236}">
                        <a16:creationId xmlns:a16="http://schemas.microsoft.com/office/drawing/2014/main" id="{5E712859-B8D5-4013-B89D-CB6DC9DED3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38" name="Line 549">
                    <a:extLst>
                      <a:ext uri="{FF2B5EF4-FFF2-40B4-BE49-F238E27FC236}">
                        <a16:creationId xmlns:a16="http://schemas.microsoft.com/office/drawing/2014/main" id="{3102E16C-1E85-403C-BB6F-6BB1586E6D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2" name="Group 4611">
                <a:extLst>
                  <a:ext uri="{FF2B5EF4-FFF2-40B4-BE49-F238E27FC236}">
                    <a16:creationId xmlns:a16="http://schemas.microsoft.com/office/drawing/2014/main" id="{2675099A-CA41-457C-A2F0-C7639376D79B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613" name="Rectangle 4612">
                  <a:extLst>
                    <a:ext uri="{FF2B5EF4-FFF2-40B4-BE49-F238E27FC236}">
                      <a16:creationId xmlns:a16="http://schemas.microsoft.com/office/drawing/2014/main" id="{53E172B6-97AB-4843-80B0-D5A683EB2EE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14" name="Parallelogram 4613">
                  <a:extLst>
                    <a:ext uri="{FF2B5EF4-FFF2-40B4-BE49-F238E27FC236}">
                      <a16:creationId xmlns:a16="http://schemas.microsoft.com/office/drawing/2014/main" id="{C7679C42-BE3E-4447-911E-3440424FA1F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15" name="Parallelogram 4614">
                  <a:extLst>
                    <a:ext uri="{FF2B5EF4-FFF2-40B4-BE49-F238E27FC236}">
                      <a16:creationId xmlns:a16="http://schemas.microsoft.com/office/drawing/2014/main" id="{2E272F08-B182-44F0-A32F-556E0E234DC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16" name="Line 541">
                  <a:extLst>
                    <a:ext uri="{FF2B5EF4-FFF2-40B4-BE49-F238E27FC236}">
                      <a16:creationId xmlns:a16="http://schemas.microsoft.com/office/drawing/2014/main" id="{A07E4C47-AB5B-4BF3-9CF6-8484427FDA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7" name="Line 542">
                  <a:extLst>
                    <a:ext uri="{FF2B5EF4-FFF2-40B4-BE49-F238E27FC236}">
                      <a16:creationId xmlns:a16="http://schemas.microsoft.com/office/drawing/2014/main" id="{FADBCC51-26FF-4430-9C05-79880FCB0F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8" name="Line 543">
                  <a:extLst>
                    <a:ext uri="{FF2B5EF4-FFF2-40B4-BE49-F238E27FC236}">
                      <a16:creationId xmlns:a16="http://schemas.microsoft.com/office/drawing/2014/main" id="{CA742690-E9B3-43D0-97B7-3970C3D0FE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9" name="Line 544">
                  <a:extLst>
                    <a:ext uri="{FF2B5EF4-FFF2-40B4-BE49-F238E27FC236}">
                      <a16:creationId xmlns:a16="http://schemas.microsoft.com/office/drawing/2014/main" id="{D1E3234B-37D0-48B7-A6D6-745A9C3378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20" name="Line 545">
                  <a:extLst>
                    <a:ext uri="{FF2B5EF4-FFF2-40B4-BE49-F238E27FC236}">
                      <a16:creationId xmlns:a16="http://schemas.microsoft.com/office/drawing/2014/main" id="{25F1C74E-ACB0-4315-AF4A-8CCD333550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621" name="Group 4620">
                  <a:extLst>
                    <a:ext uri="{FF2B5EF4-FFF2-40B4-BE49-F238E27FC236}">
                      <a16:creationId xmlns:a16="http://schemas.microsoft.com/office/drawing/2014/main" id="{ED0337B6-6594-44FC-A842-BEB9E1E8302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22" name="Line 546">
                    <a:extLst>
                      <a:ext uri="{FF2B5EF4-FFF2-40B4-BE49-F238E27FC236}">
                        <a16:creationId xmlns:a16="http://schemas.microsoft.com/office/drawing/2014/main" id="{ACDCAAC1-42A7-4825-A957-0E2E53CDE0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23" name="Line 547">
                    <a:extLst>
                      <a:ext uri="{FF2B5EF4-FFF2-40B4-BE49-F238E27FC236}">
                        <a16:creationId xmlns:a16="http://schemas.microsoft.com/office/drawing/2014/main" id="{A0EF0C54-B0F2-4A8D-85DA-438637449E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24" name="Line 548">
                    <a:extLst>
                      <a:ext uri="{FF2B5EF4-FFF2-40B4-BE49-F238E27FC236}">
                        <a16:creationId xmlns:a16="http://schemas.microsoft.com/office/drawing/2014/main" id="{FFAD9B76-98BE-401A-B1F5-BFBA861AC5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25" name="Line 549">
                    <a:extLst>
                      <a:ext uri="{FF2B5EF4-FFF2-40B4-BE49-F238E27FC236}">
                        <a16:creationId xmlns:a16="http://schemas.microsoft.com/office/drawing/2014/main" id="{CC1DBE3C-45CF-4BD7-AD0F-041AEF0308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223" name="Group 4222">
              <a:extLst>
                <a:ext uri="{FF2B5EF4-FFF2-40B4-BE49-F238E27FC236}">
                  <a16:creationId xmlns:a16="http://schemas.microsoft.com/office/drawing/2014/main" id="{0F1C9513-8913-416B-A578-F1598F40D5F2}"/>
                </a:ext>
              </a:extLst>
            </p:cNvPr>
            <p:cNvGrpSpPr/>
            <p:nvPr/>
          </p:nvGrpSpPr>
          <p:grpSpPr>
            <a:xfrm>
              <a:off x="7629973" y="1821636"/>
              <a:ext cx="766475" cy="404408"/>
              <a:chOff x="2526156" y="1812515"/>
              <a:chExt cx="766475" cy="404408"/>
            </a:xfrm>
          </p:grpSpPr>
          <p:grpSp>
            <p:nvGrpSpPr>
              <p:cNvPr id="4478" name="Group 4477">
                <a:extLst>
                  <a:ext uri="{FF2B5EF4-FFF2-40B4-BE49-F238E27FC236}">
                    <a16:creationId xmlns:a16="http://schemas.microsoft.com/office/drawing/2014/main" id="{7FC86A6C-D3BA-42D2-9FE8-9EE648FD6367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591" name="Rectangle 4590">
                  <a:extLst>
                    <a:ext uri="{FF2B5EF4-FFF2-40B4-BE49-F238E27FC236}">
                      <a16:creationId xmlns:a16="http://schemas.microsoft.com/office/drawing/2014/main" id="{F62750F5-8671-4932-A1B0-B2A8A542E50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92" name="Parallelogram 4591">
                  <a:extLst>
                    <a:ext uri="{FF2B5EF4-FFF2-40B4-BE49-F238E27FC236}">
                      <a16:creationId xmlns:a16="http://schemas.microsoft.com/office/drawing/2014/main" id="{4ECD4C3E-E1BE-4977-9E69-B42538CCFF1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93" name="Parallelogram 4592">
                  <a:extLst>
                    <a:ext uri="{FF2B5EF4-FFF2-40B4-BE49-F238E27FC236}">
                      <a16:creationId xmlns:a16="http://schemas.microsoft.com/office/drawing/2014/main" id="{ACD97D79-7112-4D48-A5F1-C21C7217CF2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94" name="Line 541">
                  <a:extLst>
                    <a:ext uri="{FF2B5EF4-FFF2-40B4-BE49-F238E27FC236}">
                      <a16:creationId xmlns:a16="http://schemas.microsoft.com/office/drawing/2014/main" id="{1F3C64E9-871F-4AB0-B973-9E0A89F7CD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95" name="Line 542">
                  <a:extLst>
                    <a:ext uri="{FF2B5EF4-FFF2-40B4-BE49-F238E27FC236}">
                      <a16:creationId xmlns:a16="http://schemas.microsoft.com/office/drawing/2014/main" id="{D3390218-EDAB-4044-AD21-AA1321A469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96" name="Line 543">
                  <a:extLst>
                    <a:ext uri="{FF2B5EF4-FFF2-40B4-BE49-F238E27FC236}">
                      <a16:creationId xmlns:a16="http://schemas.microsoft.com/office/drawing/2014/main" id="{6ADD5278-3E3F-4C0B-9014-B41BABEE15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97" name="Line 544">
                  <a:extLst>
                    <a:ext uri="{FF2B5EF4-FFF2-40B4-BE49-F238E27FC236}">
                      <a16:creationId xmlns:a16="http://schemas.microsoft.com/office/drawing/2014/main" id="{7223DA06-FDC6-4FC9-A7FA-AA9614CD10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98" name="Line 545">
                  <a:extLst>
                    <a:ext uri="{FF2B5EF4-FFF2-40B4-BE49-F238E27FC236}">
                      <a16:creationId xmlns:a16="http://schemas.microsoft.com/office/drawing/2014/main" id="{F3B17BD6-CA14-4619-8607-924B873CE5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99" name="Group 4598">
                  <a:extLst>
                    <a:ext uri="{FF2B5EF4-FFF2-40B4-BE49-F238E27FC236}">
                      <a16:creationId xmlns:a16="http://schemas.microsoft.com/office/drawing/2014/main" id="{02656849-3C7A-4205-B797-C8878C945FA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600" name="Line 546">
                    <a:extLst>
                      <a:ext uri="{FF2B5EF4-FFF2-40B4-BE49-F238E27FC236}">
                        <a16:creationId xmlns:a16="http://schemas.microsoft.com/office/drawing/2014/main" id="{E2C6940F-FDE3-406D-8253-67B6B0DFB5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01" name="Line 547">
                    <a:extLst>
                      <a:ext uri="{FF2B5EF4-FFF2-40B4-BE49-F238E27FC236}">
                        <a16:creationId xmlns:a16="http://schemas.microsoft.com/office/drawing/2014/main" id="{8AAF0BDB-742B-41D5-8219-2B1B2AE59D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02" name="Line 548">
                    <a:extLst>
                      <a:ext uri="{FF2B5EF4-FFF2-40B4-BE49-F238E27FC236}">
                        <a16:creationId xmlns:a16="http://schemas.microsoft.com/office/drawing/2014/main" id="{B6863568-2219-407F-88A2-D87DC7C93C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03" name="Line 549">
                    <a:extLst>
                      <a:ext uri="{FF2B5EF4-FFF2-40B4-BE49-F238E27FC236}">
                        <a16:creationId xmlns:a16="http://schemas.microsoft.com/office/drawing/2014/main" id="{2A1541E8-C3EC-4C18-BDD0-CC3E85FF4A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79" name="Group 4478">
                <a:extLst>
                  <a:ext uri="{FF2B5EF4-FFF2-40B4-BE49-F238E27FC236}">
                    <a16:creationId xmlns:a16="http://schemas.microsoft.com/office/drawing/2014/main" id="{994F2C2D-A78A-4C6D-8D75-D719B08ACED6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578" name="Rectangle 4577">
                  <a:extLst>
                    <a:ext uri="{FF2B5EF4-FFF2-40B4-BE49-F238E27FC236}">
                      <a16:creationId xmlns:a16="http://schemas.microsoft.com/office/drawing/2014/main" id="{02F2CC55-99B8-4D02-9C02-DAC8D03575B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79" name="Parallelogram 4578">
                  <a:extLst>
                    <a:ext uri="{FF2B5EF4-FFF2-40B4-BE49-F238E27FC236}">
                      <a16:creationId xmlns:a16="http://schemas.microsoft.com/office/drawing/2014/main" id="{9994FF71-3269-470F-BFD5-B9EDB0E2F10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80" name="Parallelogram 4579">
                  <a:extLst>
                    <a:ext uri="{FF2B5EF4-FFF2-40B4-BE49-F238E27FC236}">
                      <a16:creationId xmlns:a16="http://schemas.microsoft.com/office/drawing/2014/main" id="{E27BAD1C-A4CB-4188-817E-DF54DFBB730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81" name="Line 541">
                  <a:extLst>
                    <a:ext uri="{FF2B5EF4-FFF2-40B4-BE49-F238E27FC236}">
                      <a16:creationId xmlns:a16="http://schemas.microsoft.com/office/drawing/2014/main" id="{07E384B4-E57A-4531-B544-03D3DD70A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82" name="Line 542">
                  <a:extLst>
                    <a:ext uri="{FF2B5EF4-FFF2-40B4-BE49-F238E27FC236}">
                      <a16:creationId xmlns:a16="http://schemas.microsoft.com/office/drawing/2014/main" id="{91104409-0EAA-4FCE-A145-5DD82B7A35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83" name="Line 543">
                  <a:extLst>
                    <a:ext uri="{FF2B5EF4-FFF2-40B4-BE49-F238E27FC236}">
                      <a16:creationId xmlns:a16="http://schemas.microsoft.com/office/drawing/2014/main" id="{793E5D7A-E0D7-4758-AE0F-CED2320C1E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84" name="Line 544">
                  <a:extLst>
                    <a:ext uri="{FF2B5EF4-FFF2-40B4-BE49-F238E27FC236}">
                      <a16:creationId xmlns:a16="http://schemas.microsoft.com/office/drawing/2014/main" id="{1BC917D6-E759-42F3-BB01-7D2221251E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85" name="Line 545">
                  <a:extLst>
                    <a:ext uri="{FF2B5EF4-FFF2-40B4-BE49-F238E27FC236}">
                      <a16:creationId xmlns:a16="http://schemas.microsoft.com/office/drawing/2014/main" id="{127B0DE9-55FA-486B-9C87-0E1D5B7AD8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86" name="Group 4585">
                  <a:extLst>
                    <a:ext uri="{FF2B5EF4-FFF2-40B4-BE49-F238E27FC236}">
                      <a16:creationId xmlns:a16="http://schemas.microsoft.com/office/drawing/2014/main" id="{E198D3F5-A496-4BFB-A98C-56235C88A72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87" name="Line 546">
                    <a:extLst>
                      <a:ext uri="{FF2B5EF4-FFF2-40B4-BE49-F238E27FC236}">
                        <a16:creationId xmlns:a16="http://schemas.microsoft.com/office/drawing/2014/main" id="{AF555DCC-A617-4E2D-887C-A5EF3F60057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88" name="Line 547">
                    <a:extLst>
                      <a:ext uri="{FF2B5EF4-FFF2-40B4-BE49-F238E27FC236}">
                        <a16:creationId xmlns:a16="http://schemas.microsoft.com/office/drawing/2014/main" id="{D3760C0F-4A89-446C-9B2D-201E475D48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89" name="Line 548">
                    <a:extLst>
                      <a:ext uri="{FF2B5EF4-FFF2-40B4-BE49-F238E27FC236}">
                        <a16:creationId xmlns:a16="http://schemas.microsoft.com/office/drawing/2014/main" id="{AA93423F-A1D9-461E-A2A9-F858F6AF08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90" name="Line 549">
                    <a:extLst>
                      <a:ext uri="{FF2B5EF4-FFF2-40B4-BE49-F238E27FC236}">
                        <a16:creationId xmlns:a16="http://schemas.microsoft.com/office/drawing/2014/main" id="{8C21E79A-D3DE-4DD0-A737-40E10125EC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0" name="Group 4479">
                <a:extLst>
                  <a:ext uri="{FF2B5EF4-FFF2-40B4-BE49-F238E27FC236}">
                    <a16:creationId xmlns:a16="http://schemas.microsoft.com/office/drawing/2014/main" id="{7F0967C7-7961-4B62-923F-4C86D43BD878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565" name="Rectangle 4564">
                  <a:extLst>
                    <a:ext uri="{FF2B5EF4-FFF2-40B4-BE49-F238E27FC236}">
                      <a16:creationId xmlns:a16="http://schemas.microsoft.com/office/drawing/2014/main" id="{84A7D7D3-4740-4757-9EC1-846D9AC8D5B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66" name="Parallelogram 4565">
                  <a:extLst>
                    <a:ext uri="{FF2B5EF4-FFF2-40B4-BE49-F238E27FC236}">
                      <a16:creationId xmlns:a16="http://schemas.microsoft.com/office/drawing/2014/main" id="{3A7A241B-7FC2-48F1-B705-4202951B822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67" name="Parallelogram 4566">
                  <a:extLst>
                    <a:ext uri="{FF2B5EF4-FFF2-40B4-BE49-F238E27FC236}">
                      <a16:creationId xmlns:a16="http://schemas.microsoft.com/office/drawing/2014/main" id="{1124F47A-324F-4031-A17D-5FC996A39E2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68" name="Line 541">
                  <a:extLst>
                    <a:ext uri="{FF2B5EF4-FFF2-40B4-BE49-F238E27FC236}">
                      <a16:creationId xmlns:a16="http://schemas.microsoft.com/office/drawing/2014/main" id="{1BD0086F-0B23-4A2C-A2A7-16155BBA7E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69" name="Line 542">
                  <a:extLst>
                    <a:ext uri="{FF2B5EF4-FFF2-40B4-BE49-F238E27FC236}">
                      <a16:creationId xmlns:a16="http://schemas.microsoft.com/office/drawing/2014/main" id="{8370029F-D170-49D4-8412-79BE31D7A7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70" name="Line 543">
                  <a:extLst>
                    <a:ext uri="{FF2B5EF4-FFF2-40B4-BE49-F238E27FC236}">
                      <a16:creationId xmlns:a16="http://schemas.microsoft.com/office/drawing/2014/main" id="{6B63E9F5-9B5B-4D31-929D-CBF01803A7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71" name="Line 544">
                  <a:extLst>
                    <a:ext uri="{FF2B5EF4-FFF2-40B4-BE49-F238E27FC236}">
                      <a16:creationId xmlns:a16="http://schemas.microsoft.com/office/drawing/2014/main" id="{A87F7E8D-63D5-4B93-8864-6CD2CE4040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72" name="Line 545">
                  <a:extLst>
                    <a:ext uri="{FF2B5EF4-FFF2-40B4-BE49-F238E27FC236}">
                      <a16:creationId xmlns:a16="http://schemas.microsoft.com/office/drawing/2014/main" id="{4B99F3B7-A6D2-44EC-84D9-C79941C365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73" name="Group 4572">
                  <a:extLst>
                    <a:ext uri="{FF2B5EF4-FFF2-40B4-BE49-F238E27FC236}">
                      <a16:creationId xmlns:a16="http://schemas.microsoft.com/office/drawing/2014/main" id="{4B248CE9-EB2B-42D3-941D-007F1B4605B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74" name="Line 546">
                    <a:extLst>
                      <a:ext uri="{FF2B5EF4-FFF2-40B4-BE49-F238E27FC236}">
                        <a16:creationId xmlns:a16="http://schemas.microsoft.com/office/drawing/2014/main" id="{E96AC5E5-BC05-42EB-9C7F-F30FEE7BA1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75" name="Line 547">
                    <a:extLst>
                      <a:ext uri="{FF2B5EF4-FFF2-40B4-BE49-F238E27FC236}">
                        <a16:creationId xmlns:a16="http://schemas.microsoft.com/office/drawing/2014/main" id="{1449BBE7-94A8-4C61-B7D1-CC4E4AA2E2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76" name="Line 548">
                    <a:extLst>
                      <a:ext uri="{FF2B5EF4-FFF2-40B4-BE49-F238E27FC236}">
                        <a16:creationId xmlns:a16="http://schemas.microsoft.com/office/drawing/2014/main" id="{C7932DF5-975D-42F8-BC49-CDA3CF649D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77" name="Line 549">
                    <a:extLst>
                      <a:ext uri="{FF2B5EF4-FFF2-40B4-BE49-F238E27FC236}">
                        <a16:creationId xmlns:a16="http://schemas.microsoft.com/office/drawing/2014/main" id="{4AEA6CB1-626B-4AB9-A9F1-C7617BF68F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1" name="Group 4480">
                <a:extLst>
                  <a:ext uri="{FF2B5EF4-FFF2-40B4-BE49-F238E27FC236}">
                    <a16:creationId xmlns:a16="http://schemas.microsoft.com/office/drawing/2014/main" id="{B130086F-A849-43ED-92BB-FF61A807B1F6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552" name="Rectangle 4551">
                  <a:extLst>
                    <a:ext uri="{FF2B5EF4-FFF2-40B4-BE49-F238E27FC236}">
                      <a16:creationId xmlns:a16="http://schemas.microsoft.com/office/drawing/2014/main" id="{B687CE2E-B1B7-47CD-AB98-087F830E121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53" name="Parallelogram 4552">
                  <a:extLst>
                    <a:ext uri="{FF2B5EF4-FFF2-40B4-BE49-F238E27FC236}">
                      <a16:creationId xmlns:a16="http://schemas.microsoft.com/office/drawing/2014/main" id="{EA8D70D4-54ED-40EF-8F14-CEC7343C677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54" name="Parallelogram 4553">
                  <a:extLst>
                    <a:ext uri="{FF2B5EF4-FFF2-40B4-BE49-F238E27FC236}">
                      <a16:creationId xmlns:a16="http://schemas.microsoft.com/office/drawing/2014/main" id="{667EB052-E5F0-4937-B919-9D3FB37D8BD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55" name="Line 541">
                  <a:extLst>
                    <a:ext uri="{FF2B5EF4-FFF2-40B4-BE49-F238E27FC236}">
                      <a16:creationId xmlns:a16="http://schemas.microsoft.com/office/drawing/2014/main" id="{34521E80-CA6D-449B-AAF3-87D5991CAE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6" name="Line 542">
                  <a:extLst>
                    <a:ext uri="{FF2B5EF4-FFF2-40B4-BE49-F238E27FC236}">
                      <a16:creationId xmlns:a16="http://schemas.microsoft.com/office/drawing/2014/main" id="{EA78F628-45CC-4FEE-BFB8-FF3E56F709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7" name="Line 543">
                  <a:extLst>
                    <a:ext uri="{FF2B5EF4-FFF2-40B4-BE49-F238E27FC236}">
                      <a16:creationId xmlns:a16="http://schemas.microsoft.com/office/drawing/2014/main" id="{DC6303E2-9E7E-43AB-B287-DE987E2941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8" name="Line 544">
                  <a:extLst>
                    <a:ext uri="{FF2B5EF4-FFF2-40B4-BE49-F238E27FC236}">
                      <a16:creationId xmlns:a16="http://schemas.microsoft.com/office/drawing/2014/main" id="{8BFFD00C-5D5C-4BA3-A636-8BAAF35415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9" name="Line 545">
                  <a:extLst>
                    <a:ext uri="{FF2B5EF4-FFF2-40B4-BE49-F238E27FC236}">
                      <a16:creationId xmlns:a16="http://schemas.microsoft.com/office/drawing/2014/main" id="{9AE1D4EB-F8E8-4957-AE6D-E79DD47246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60" name="Group 4559">
                  <a:extLst>
                    <a:ext uri="{FF2B5EF4-FFF2-40B4-BE49-F238E27FC236}">
                      <a16:creationId xmlns:a16="http://schemas.microsoft.com/office/drawing/2014/main" id="{8909A746-B409-4A9B-AF77-E9B7A3B7C27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61" name="Line 546">
                    <a:extLst>
                      <a:ext uri="{FF2B5EF4-FFF2-40B4-BE49-F238E27FC236}">
                        <a16:creationId xmlns:a16="http://schemas.microsoft.com/office/drawing/2014/main" id="{EF40C5E6-9F3D-47ED-AF0D-6701E3250F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62" name="Line 547">
                    <a:extLst>
                      <a:ext uri="{FF2B5EF4-FFF2-40B4-BE49-F238E27FC236}">
                        <a16:creationId xmlns:a16="http://schemas.microsoft.com/office/drawing/2014/main" id="{82C4C449-89F4-47CD-B4EE-FEF38B4A47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63" name="Line 548">
                    <a:extLst>
                      <a:ext uri="{FF2B5EF4-FFF2-40B4-BE49-F238E27FC236}">
                        <a16:creationId xmlns:a16="http://schemas.microsoft.com/office/drawing/2014/main" id="{97F726F1-6B9F-4606-80A2-42F332D213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64" name="Line 549">
                    <a:extLst>
                      <a:ext uri="{FF2B5EF4-FFF2-40B4-BE49-F238E27FC236}">
                        <a16:creationId xmlns:a16="http://schemas.microsoft.com/office/drawing/2014/main" id="{E6C2F173-0B5D-4255-AC08-7CFC76C5C20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2" name="Group 4481">
                <a:extLst>
                  <a:ext uri="{FF2B5EF4-FFF2-40B4-BE49-F238E27FC236}">
                    <a16:creationId xmlns:a16="http://schemas.microsoft.com/office/drawing/2014/main" id="{605A433F-0F97-41D7-BC17-599C240C42D0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539" name="Rectangle 4538">
                  <a:extLst>
                    <a:ext uri="{FF2B5EF4-FFF2-40B4-BE49-F238E27FC236}">
                      <a16:creationId xmlns:a16="http://schemas.microsoft.com/office/drawing/2014/main" id="{259946C7-FC6E-4EF9-85C4-E33FDEA1B0E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40" name="Parallelogram 4539">
                  <a:extLst>
                    <a:ext uri="{FF2B5EF4-FFF2-40B4-BE49-F238E27FC236}">
                      <a16:creationId xmlns:a16="http://schemas.microsoft.com/office/drawing/2014/main" id="{501F509E-1CAA-4040-B983-0D7F3E790A5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41" name="Parallelogram 4540">
                  <a:extLst>
                    <a:ext uri="{FF2B5EF4-FFF2-40B4-BE49-F238E27FC236}">
                      <a16:creationId xmlns:a16="http://schemas.microsoft.com/office/drawing/2014/main" id="{7ED7B137-D16C-42E9-875A-0C453EB8B7A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42" name="Line 541">
                  <a:extLst>
                    <a:ext uri="{FF2B5EF4-FFF2-40B4-BE49-F238E27FC236}">
                      <a16:creationId xmlns:a16="http://schemas.microsoft.com/office/drawing/2014/main" id="{B76B7707-10C8-4DBD-B937-06DD5B726D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3" name="Line 542">
                  <a:extLst>
                    <a:ext uri="{FF2B5EF4-FFF2-40B4-BE49-F238E27FC236}">
                      <a16:creationId xmlns:a16="http://schemas.microsoft.com/office/drawing/2014/main" id="{76EDD646-F083-4C1D-9D5E-3D7A11F853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4" name="Line 543">
                  <a:extLst>
                    <a:ext uri="{FF2B5EF4-FFF2-40B4-BE49-F238E27FC236}">
                      <a16:creationId xmlns:a16="http://schemas.microsoft.com/office/drawing/2014/main" id="{DEE150C7-169E-4822-9F2F-33DB168FB5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5" name="Line 544">
                  <a:extLst>
                    <a:ext uri="{FF2B5EF4-FFF2-40B4-BE49-F238E27FC236}">
                      <a16:creationId xmlns:a16="http://schemas.microsoft.com/office/drawing/2014/main" id="{E0224CE3-A28E-41B7-A986-C7C937EC03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6" name="Line 545">
                  <a:extLst>
                    <a:ext uri="{FF2B5EF4-FFF2-40B4-BE49-F238E27FC236}">
                      <a16:creationId xmlns:a16="http://schemas.microsoft.com/office/drawing/2014/main" id="{25392F0B-BB92-4620-BAC5-17B154DD8F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47" name="Group 4546">
                  <a:extLst>
                    <a:ext uri="{FF2B5EF4-FFF2-40B4-BE49-F238E27FC236}">
                      <a16:creationId xmlns:a16="http://schemas.microsoft.com/office/drawing/2014/main" id="{22CB9C97-6DBB-461F-ADCA-B361867C211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48" name="Line 546">
                    <a:extLst>
                      <a:ext uri="{FF2B5EF4-FFF2-40B4-BE49-F238E27FC236}">
                        <a16:creationId xmlns:a16="http://schemas.microsoft.com/office/drawing/2014/main" id="{2EBCEEAA-AEA1-4279-8487-606FFD70E6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49" name="Line 547">
                    <a:extLst>
                      <a:ext uri="{FF2B5EF4-FFF2-40B4-BE49-F238E27FC236}">
                        <a16:creationId xmlns:a16="http://schemas.microsoft.com/office/drawing/2014/main" id="{62B67413-47C1-41FF-8EAF-4FA721945C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50" name="Line 548">
                    <a:extLst>
                      <a:ext uri="{FF2B5EF4-FFF2-40B4-BE49-F238E27FC236}">
                        <a16:creationId xmlns:a16="http://schemas.microsoft.com/office/drawing/2014/main" id="{1C4DF135-40AF-450C-9ED2-D0BF9A78C6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51" name="Line 549">
                    <a:extLst>
                      <a:ext uri="{FF2B5EF4-FFF2-40B4-BE49-F238E27FC236}">
                        <a16:creationId xmlns:a16="http://schemas.microsoft.com/office/drawing/2014/main" id="{C8968297-D119-4F20-BBCC-1CED695FB3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3" name="Group 4482">
                <a:extLst>
                  <a:ext uri="{FF2B5EF4-FFF2-40B4-BE49-F238E27FC236}">
                    <a16:creationId xmlns:a16="http://schemas.microsoft.com/office/drawing/2014/main" id="{C331C694-3CCA-4EAF-BE66-A74650A8D20F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526" name="Rectangle 4525">
                  <a:extLst>
                    <a:ext uri="{FF2B5EF4-FFF2-40B4-BE49-F238E27FC236}">
                      <a16:creationId xmlns:a16="http://schemas.microsoft.com/office/drawing/2014/main" id="{5261DFD7-58B5-4392-8F28-0CF556DF155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27" name="Parallelogram 4526">
                  <a:extLst>
                    <a:ext uri="{FF2B5EF4-FFF2-40B4-BE49-F238E27FC236}">
                      <a16:creationId xmlns:a16="http://schemas.microsoft.com/office/drawing/2014/main" id="{245D50C2-FF25-4CEF-9EDE-FBCD569C74F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28" name="Parallelogram 4527">
                  <a:extLst>
                    <a:ext uri="{FF2B5EF4-FFF2-40B4-BE49-F238E27FC236}">
                      <a16:creationId xmlns:a16="http://schemas.microsoft.com/office/drawing/2014/main" id="{0988C61F-E05B-48F1-9E51-80A6F758EA4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29" name="Line 541">
                  <a:extLst>
                    <a:ext uri="{FF2B5EF4-FFF2-40B4-BE49-F238E27FC236}">
                      <a16:creationId xmlns:a16="http://schemas.microsoft.com/office/drawing/2014/main" id="{A7760750-40E5-4BD4-9895-C9A485B86C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0" name="Line 542">
                  <a:extLst>
                    <a:ext uri="{FF2B5EF4-FFF2-40B4-BE49-F238E27FC236}">
                      <a16:creationId xmlns:a16="http://schemas.microsoft.com/office/drawing/2014/main" id="{C95653C5-F4DB-431E-AFA3-28479394C5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1" name="Line 543">
                  <a:extLst>
                    <a:ext uri="{FF2B5EF4-FFF2-40B4-BE49-F238E27FC236}">
                      <a16:creationId xmlns:a16="http://schemas.microsoft.com/office/drawing/2014/main" id="{407CFBA2-1927-4789-B982-680EA8AC3A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2" name="Line 544">
                  <a:extLst>
                    <a:ext uri="{FF2B5EF4-FFF2-40B4-BE49-F238E27FC236}">
                      <a16:creationId xmlns:a16="http://schemas.microsoft.com/office/drawing/2014/main" id="{E1CE1DBE-01DB-4F39-BFFF-9E6EB549F0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3" name="Line 545">
                  <a:extLst>
                    <a:ext uri="{FF2B5EF4-FFF2-40B4-BE49-F238E27FC236}">
                      <a16:creationId xmlns:a16="http://schemas.microsoft.com/office/drawing/2014/main" id="{CE255AA6-C2D2-4B68-9AE1-91EDC18E32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34" name="Group 4533">
                  <a:extLst>
                    <a:ext uri="{FF2B5EF4-FFF2-40B4-BE49-F238E27FC236}">
                      <a16:creationId xmlns:a16="http://schemas.microsoft.com/office/drawing/2014/main" id="{6871EE8D-5370-44B0-9FDE-C8D1DF54A66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35" name="Line 546">
                    <a:extLst>
                      <a:ext uri="{FF2B5EF4-FFF2-40B4-BE49-F238E27FC236}">
                        <a16:creationId xmlns:a16="http://schemas.microsoft.com/office/drawing/2014/main" id="{8F600BB1-1951-4DFE-A268-664A7FEE41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36" name="Line 547">
                    <a:extLst>
                      <a:ext uri="{FF2B5EF4-FFF2-40B4-BE49-F238E27FC236}">
                        <a16:creationId xmlns:a16="http://schemas.microsoft.com/office/drawing/2014/main" id="{3007DE23-61FA-4AAA-B5E0-6F5A11FCFA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37" name="Line 548">
                    <a:extLst>
                      <a:ext uri="{FF2B5EF4-FFF2-40B4-BE49-F238E27FC236}">
                        <a16:creationId xmlns:a16="http://schemas.microsoft.com/office/drawing/2014/main" id="{D7073E7D-294A-4204-823E-7BFF242416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38" name="Line 549">
                    <a:extLst>
                      <a:ext uri="{FF2B5EF4-FFF2-40B4-BE49-F238E27FC236}">
                        <a16:creationId xmlns:a16="http://schemas.microsoft.com/office/drawing/2014/main" id="{58ED1277-C9B8-4B1D-A709-DA162CE041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4" name="Group 4483">
                <a:extLst>
                  <a:ext uri="{FF2B5EF4-FFF2-40B4-BE49-F238E27FC236}">
                    <a16:creationId xmlns:a16="http://schemas.microsoft.com/office/drawing/2014/main" id="{2333FDE4-E842-483B-8621-75302087AD54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513" name="Rectangle 4512">
                  <a:extLst>
                    <a:ext uri="{FF2B5EF4-FFF2-40B4-BE49-F238E27FC236}">
                      <a16:creationId xmlns:a16="http://schemas.microsoft.com/office/drawing/2014/main" id="{EFBBB888-AC1A-4632-A3AF-8C3F60DA0C1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14" name="Parallelogram 4513">
                  <a:extLst>
                    <a:ext uri="{FF2B5EF4-FFF2-40B4-BE49-F238E27FC236}">
                      <a16:creationId xmlns:a16="http://schemas.microsoft.com/office/drawing/2014/main" id="{E57B89F3-FF73-4825-A38A-968AF329AF4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15" name="Parallelogram 4514">
                  <a:extLst>
                    <a:ext uri="{FF2B5EF4-FFF2-40B4-BE49-F238E27FC236}">
                      <a16:creationId xmlns:a16="http://schemas.microsoft.com/office/drawing/2014/main" id="{64CFF8E5-AC29-4E0D-A8FD-F664A579BA6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16" name="Line 541">
                  <a:extLst>
                    <a:ext uri="{FF2B5EF4-FFF2-40B4-BE49-F238E27FC236}">
                      <a16:creationId xmlns:a16="http://schemas.microsoft.com/office/drawing/2014/main" id="{C90D996C-9986-4A8F-A0D2-F0496BFBFF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7" name="Line 542">
                  <a:extLst>
                    <a:ext uri="{FF2B5EF4-FFF2-40B4-BE49-F238E27FC236}">
                      <a16:creationId xmlns:a16="http://schemas.microsoft.com/office/drawing/2014/main" id="{6D9726C8-DB31-4DD7-B30F-9D390044BA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8" name="Line 543">
                  <a:extLst>
                    <a:ext uri="{FF2B5EF4-FFF2-40B4-BE49-F238E27FC236}">
                      <a16:creationId xmlns:a16="http://schemas.microsoft.com/office/drawing/2014/main" id="{40732573-9F91-488F-8516-C2AFD2A74E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9" name="Line 544">
                  <a:extLst>
                    <a:ext uri="{FF2B5EF4-FFF2-40B4-BE49-F238E27FC236}">
                      <a16:creationId xmlns:a16="http://schemas.microsoft.com/office/drawing/2014/main" id="{B5622CD2-AB32-473D-B4F7-D7F023DD71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20" name="Line 545">
                  <a:extLst>
                    <a:ext uri="{FF2B5EF4-FFF2-40B4-BE49-F238E27FC236}">
                      <a16:creationId xmlns:a16="http://schemas.microsoft.com/office/drawing/2014/main" id="{5DDA0A0A-899D-4BA0-9AF4-4C462DD6C1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21" name="Group 4520">
                  <a:extLst>
                    <a:ext uri="{FF2B5EF4-FFF2-40B4-BE49-F238E27FC236}">
                      <a16:creationId xmlns:a16="http://schemas.microsoft.com/office/drawing/2014/main" id="{2DDFF28C-CDB5-451E-99E0-4D50FB921A4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22" name="Line 546">
                    <a:extLst>
                      <a:ext uri="{FF2B5EF4-FFF2-40B4-BE49-F238E27FC236}">
                        <a16:creationId xmlns:a16="http://schemas.microsoft.com/office/drawing/2014/main" id="{5CAF95ED-BC0B-45B8-99D9-5D0C1F106D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23" name="Line 547">
                    <a:extLst>
                      <a:ext uri="{FF2B5EF4-FFF2-40B4-BE49-F238E27FC236}">
                        <a16:creationId xmlns:a16="http://schemas.microsoft.com/office/drawing/2014/main" id="{06A31219-125C-4762-B930-50D8101D6B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24" name="Line 548">
                    <a:extLst>
                      <a:ext uri="{FF2B5EF4-FFF2-40B4-BE49-F238E27FC236}">
                        <a16:creationId xmlns:a16="http://schemas.microsoft.com/office/drawing/2014/main" id="{CACB91BC-E207-4A03-86B4-99143D51D8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25" name="Line 549">
                    <a:extLst>
                      <a:ext uri="{FF2B5EF4-FFF2-40B4-BE49-F238E27FC236}">
                        <a16:creationId xmlns:a16="http://schemas.microsoft.com/office/drawing/2014/main" id="{3CF679BC-A2A5-4BF8-B4BC-409F83782A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5" name="Group 4484">
                <a:extLst>
                  <a:ext uri="{FF2B5EF4-FFF2-40B4-BE49-F238E27FC236}">
                    <a16:creationId xmlns:a16="http://schemas.microsoft.com/office/drawing/2014/main" id="{AB31A5E3-35A8-4918-936A-9D80151E89F1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500" name="Rectangle 4499">
                  <a:extLst>
                    <a:ext uri="{FF2B5EF4-FFF2-40B4-BE49-F238E27FC236}">
                      <a16:creationId xmlns:a16="http://schemas.microsoft.com/office/drawing/2014/main" id="{3F238E25-2380-47FE-A378-E97B0751A80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01" name="Parallelogram 4500">
                  <a:extLst>
                    <a:ext uri="{FF2B5EF4-FFF2-40B4-BE49-F238E27FC236}">
                      <a16:creationId xmlns:a16="http://schemas.microsoft.com/office/drawing/2014/main" id="{A429B768-32CB-4733-A575-B47EF24743E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02" name="Parallelogram 4501">
                  <a:extLst>
                    <a:ext uri="{FF2B5EF4-FFF2-40B4-BE49-F238E27FC236}">
                      <a16:creationId xmlns:a16="http://schemas.microsoft.com/office/drawing/2014/main" id="{D03533B4-23F0-4EFD-8F3C-25D94F1690F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03" name="Line 541">
                  <a:extLst>
                    <a:ext uri="{FF2B5EF4-FFF2-40B4-BE49-F238E27FC236}">
                      <a16:creationId xmlns:a16="http://schemas.microsoft.com/office/drawing/2014/main" id="{3ECD34E2-F676-46C0-9C79-454C58077D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4" name="Line 542">
                  <a:extLst>
                    <a:ext uri="{FF2B5EF4-FFF2-40B4-BE49-F238E27FC236}">
                      <a16:creationId xmlns:a16="http://schemas.microsoft.com/office/drawing/2014/main" id="{1D6AD787-C375-445A-A035-7E7FD02FF8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5" name="Line 543">
                  <a:extLst>
                    <a:ext uri="{FF2B5EF4-FFF2-40B4-BE49-F238E27FC236}">
                      <a16:creationId xmlns:a16="http://schemas.microsoft.com/office/drawing/2014/main" id="{D191B65A-6E95-403B-B9DE-4D3FADAF0F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6" name="Line 544">
                  <a:extLst>
                    <a:ext uri="{FF2B5EF4-FFF2-40B4-BE49-F238E27FC236}">
                      <a16:creationId xmlns:a16="http://schemas.microsoft.com/office/drawing/2014/main" id="{429617D3-4FCE-4C97-92FC-389146BB9E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" name="Line 545">
                  <a:extLst>
                    <a:ext uri="{FF2B5EF4-FFF2-40B4-BE49-F238E27FC236}">
                      <a16:creationId xmlns:a16="http://schemas.microsoft.com/office/drawing/2014/main" id="{2273F48D-1BAD-4FB6-AD91-E4950C123C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08" name="Group 4507">
                  <a:extLst>
                    <a:ext uri="{FF2B5EF4-FFF2-40B4-BE49-F238E27FC236}">
                      <a16:creationId xmlns:a16="http://schemas.microsoft.com/office/drawing/2014/main" id="{C6DC8686-2DBD-4C00-8604-02E662595F7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509" name="Line 546">
                    <a:extLst>
                      <a:ext uri="{FF2B5EF4-FFF2-40B4-BE49-F238E27FC236}">
                        <a16:creationId xmlns:a16="http://schemas.microsoft.com/office/drawing/2014/main" id="{4BD1F711-71E8-4ED4-8566-759BD8EF1C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10" name="Line 547">
                    <a:extLst>
                      <a:ext uri="{FF2B5EF4-FFF2-40B4-BE49-F238E27FC236}">
                        <a16:creationId xmlns:a16="http://schemas.microsoft.com/office/drawing/2014/main" id="{72CEDF6E-D301-429D-A79A-7DF3874FB6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11" name="Line 548">
                    <a:extLst>
                      <a:ext uri="{FF2B5EF4-FFF2-40B4-BE49-F238E27FC236}">
                        <a16:creationId xmlns:a16="http://schemas.microsoft.com/office/drawing/2014/main" id="{843AA991-A7B4-4A3A-9180-AA5E4629A8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12" name="Line 549">
                    <a:extLst>
                      <a:ext uri="{FF2B5EF4-FFF2-40B4-BE49-F238E27FC236}">
                        <a16:creationId xmlns:a16="http://schemas.microsoft.com/office/drawing/2014/main" id="{65ED38C6-1E2C-4A67-8506-84C6E126AC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86" name="Group 4485">
                <a:extLst>
                  <a:ext uri="{FF2B5EF4-FFF2-40B4-BE49-F238E27FC236}">
                    <a16:creationId xmlns:a16="http://schemas.microsoft.com/office/drawing/2014/main" id="{50C8DA59-B44B-43A8-BD6A-E36D9DFD9ECA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487" name="Rectangle 4486">
                  <a:extLst>
                    <a:ext uri="{FF2B5EF4-FFF2-40B4-BE49-F238E27FC236}">
                      <a16:creationId xmlns:a16="http://schemas.microsoft.com/office/drawing/2014/main" id="{CEB668AC-14FC-4CD4-AC6F-7D09724AC19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88" name="Parallelogram 4487">
                  <a:extLst>
                    <a:ext uri="{FF2B5EF4-FFF2-40B4-BE49-F238E27FC236}">
                      <a16:creationId xmlns:a16="http://schemas.microsoft.com/office/drawing/2014/main" id="{851C20A4-6BB5-423F-9A32-ED71DB936D7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89" name="Parallelogram 4488">
                  <a:extLst>
                    <a:ext uri="{FF2B5EF4-FFF2-40B4-BE49-F238E27FC236}">
                      <a16:creationId xmlns:a16="http://schemas.microsoft.com/office/drawing/2014/main" id="{417F47E5-00C1-4DCE-BA49-7D18768E04A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90" name="Line 541">
                  <a:extLst>
                    <a:ext uri="{FF2B5EF4-FFF2-40B4-BE49-F238E27FC236}">
                      <a16:creationId xmlns:a16="http://schemas.microsoft.com/office/drawing/2014/main" id="{331EFE2F-6585-4CB5-85AD-9233DAC5DA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1" name="Line 542">
                  <a:extLst>
                    <a:ext uri="{FF2B5EF4-FFF2-40B4-BE49-F238E27FC236}">
                      <a16:creationId xmlns:a16="http://schemas.microsoft.com/office/drawing/2014/main" id="{FAD2105B-2604-4C0C-A08E-A25E47AA8E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2" name="Line 543">
                  <a:extLst>
                    <a:ext uri="{FF2B5EF4-FFF2-40B4-BE49-F238E27FC236}">
                      <a16:creationId xmlns:a16="http://schemas.microsoft.com/office/drawing/2014/main" id="{C180287D-6260-44F3-8F8F-DB462F831D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3" name="Line 544">
                  <a:extLst>
                    <a:ext uri="{FF2B5EF4-FFF2-40B4-BE49-F238E27FC236}">
                      <a16:creationId xmlns:a16="http://schemas.microsoft.com/office/drawing/2014/main" id="{C51BB387-32A5-42D3-A93A-4CB75957C3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94" name="Line 545">
                  <a:extLst>
                    <a:ext uri="{FF2B5EF4-FFF2-40B4-BE49-F238E27FC236}">
                      <a16:creationId xmlns:a16="http://schemas.microsoft.com/office/drawing/2014/main" id="{CEED2DAA-758D-4E13-A4EB-A68BDE1E0F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95" name="Group 4494">
                  <a:extLst>
                    <a:ext uri="{FF2B5EF4-FFF2-40B4-BE49-F238E27FC236}">
                      <a16:creationId xmlns:a16="http://schemas.microsoft.com/office/drawing/2014/main" id="{34EEF4F5-0220-419A-81D3-E293EBCA5A8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96" name="Line 546">
                    <a:extLst>
                      <a:ext uri="{FF2B5EF4-FFF2-40B4-BE49-F238E27FC236}">
                        <a16:creationId xmlns:a16="http://schemas.microsoft.com/office/drawing/2014/main" id="{49F74438-706A-42F2-8743-D2F218091F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97" name="Line 547">
                    <a:extLst>
                      <a:ext uri="{FF2B5EF4-FFF2-40B4-BE49-F238E27FC236}">
                        <a16:creationId xmlns:a16="http://schemas.microsoft.com/office/drawing/2014/main" id="{1CB605FB-2F90-4AAC-AC01-846CFE7157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98" name="Line 548">
                    <a:extLst>
                      <a:ext uri="{FF2B5EF4-FFF2-40B4-BE49-F238E27FC236}">
                        <a16:creationId xmlns:a16="http://schemas.microsoft.com/office/drawing/2014/main" id="{7D152528-C93A-4831-A007-4837B4BFC0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99" name="Line 549">
                    <a:extLst>
                      <a:ext uri="{FF2B5EF4-FFF2-40B4-BE49-F238E27FC236}">
                        <a16:creationId xmlns:a16="http://schemas.microsoft.com/office/drawing/2014/main" id="{20BA4C2C-7F90-4730-B8AF-166FDADC68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224" name="Group 4223">
              <a:extLst>
                <a:ext uri="{FF2B5EF4-FFF2-40B4-BE49-F238E27FC236}">
                  <a16:creationId xmlns:a16="http://schemas.microsoft.com/office/drawing/2014/main" id="{8CFDFCAB-AE19-4A48-86B8-A3D08A4C3942}"/>
                </a:ext>
              </a:extLst>
            </p:cNvPr>
            <p:cNvGrpSpPr/>
            <p:nvPr/>
          </p:nvGrpSpPr>
          <p:grpSpPr>
            <a:xfrm>
              <a:off x="6881872" y="2038692"/>
              <a:ext cx="766475" cy="404408"/>
              <a:chOff x="2526156" y="1812515"/>
              <a:chExt cx="766475" cy="404408"/>
            </a:xfrm>
          </p:grpSpPr>
          <p:grpSp>
            <p:nvGrpSpPr>
              <p:cNvPr id="4352" name="Group 4351">
                <a:extLst>
                  <a:ext uri="{FF2B5EF4-FFF2-40B4-BE49-F238E27FC236}">
                    <a16:creationId xmlns:a16="http://schemas.microsoft.com/office/drawing/2014/main" id="{58456555-AF15-4165-BE4B-4CAE9A11819D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465" name="Rectangle 4464">
                  <a:extLst>
                    <a:ext uri="{FF2B5EF4-FFF2-40B4-BE49-F238E27FC236}">
                      <a16:creationId xmlns:a16="http://schemas.microsoft.com/office/drawing/2014/main" id="{52E37083-9BB3-4A46-8D57-3E3F287FAE6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66" name="Parallelogram 4465">
                  <a:extLst>
                    <a:ext uri="{FF2B5EF4-FFF2-40B4-BE49-F238E27FC236}">
                      <a16:creationId xmlns:a16="http://schemas.microsoft.com/office/drawing/2014/main" id="{73364970-120A-4560-BFDC-029BB2663C2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67" name="Parallelogram 4466">
                  <a:extLst>
                    <a:ext uri="{FF2B5EF4-FFF2-40B4-BE49-F238E27FC236}">
                      <a16:creationId xmlns:a16="http://schemas.microsoft.com/office/drawing/2014/main" id="{E0A3C6C4-AA62-412A-8052-32BCE4EBD8B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68" name="Line 541">
                  <a:extLst>
                    <a:ext uri="{FF2B5EF4-FFF2-40B4-BE49-F238E27FC236}">
                      <a16:creationId xmlns:a16="http://schemas.microsoft.com/office/drawing/2014/main" id="{DD8360E5-B217-419D-B4DC-A646E576CC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69" name="Line 542">
                  <a:extLst>
                    <a:ext uri="{FF2B5EF4-FFF2-40B4-BE49-F238E27FC236}">
                      <a16:creationId xmlns:a16="http://schemas.microsoft.com/office/drawing/2014/main" id="{69E327BB-DD09-43B8-AD3F-B1F0D17407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0" name="Line 543">
                  <a:extLst>
                    <a:ext uri="{FF2B5EF4-FFF2-40B4-BE49-F238E27FC236}">
                      <a16:creationId xmlns:a16="http://schemas.microsoft.com/office/drawing/2014/main" id="{95D04C42-9BC7-4625-BC69-4E8DA7063A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1" name="Line 544">
                  <a:extLst>
                    <a:ext uri="{FF2B5EF4-FFF2-40B4-BE49-F238E27FC236}">
                      <a16:creationId xmlns:a16="http://schemas.microsoft.com/office/drawing/2014/main" id="{39DE8930-F68C-4221-B91B-8DDB06324B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72" name="Line 545">
                  <a:extLst>
                    <a:ext uri="{FF2B5EF4-FFF2-40B4-BE49-F238E27FC236}">
                      <a16:creationId xmlns:a16="http://schemas.microsoft.com/office/drawing/2014/main" id="{CCE2AEBA-E14B-4C68-86E8-3508189AB9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73" name="Group 4472">
                  <a:extLst>
                    <a:ext uri="{FF2B5EF4-FFF2-40B4-BE49-F238E27FC236}">
                      <a16:creationId xmlns:a16="http://schemas.microsoft.com/office/drawing/2014/main" id="{D0426E02-059F-4572-A577-C64C7865EB0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74" name="Line 546">
                    <a:extLst>
                      <a:ext uri="{FF2B5EF4-FFF2-40B4-BE49-F238E27FC236}">
                        <a16:creationId xmlns:a16="http://schemas.microsoft.com/office/drawing/2014/main" id="{A9D9B5B5-65B5-4DF1-844A-F796E309C2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Line 547">
                    <a:extLst>
                      <a:ext uri="{FF2B5EF4-FFF2-40B4-BE49-F238E27FC236}">
                        <a16:creationId xmlns:a16="http://schemas.microsoft.com/office/drawing/2014/main" id="{6B447CDA-7DA0-4DE5-AC79-659230C49A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Line 548">
                    <a:extLst>
                      <a:ext uri="{FF2B5EF4-FFF2-40B4-BE49-F238E27FC236}">
                        <a16:creationId xmlns:a16="http://schemas.microsoft.com/office/drawing/2014/main" id="{1A21B7CF-7727-4272-BFFC-FF40536D4F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Line 549">
                    <a:extLst>
                      <a:ext uri="{FF2B5EF4-FFF2-40B4-BE49-F238E27FC236}">
                        <a16:creationId xmlns:a16="http://schemas.microsoft.com/office/drawing/2014/main" id="{31EB55F5-229D-4CC4-BEB3-655ACD9695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3" name="Group 4352">
                <a:extLst>
                  <a:ext uri="{FF2B5EF4-FFF2-40B4-BE49-F238E27FC236}">
                    <a16:creationId xmlns:a16="http://schemas.microsoft.com/office/drawing/2014/main" id="{F72952EA-E61C-456C-8555-E2748C501CA3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452" name="Rectangle 4451">
                  <a:extLst>
                    <a:ext uri="{FF2B5EF4-FFF2-40B4-BE49-F238E27FC236}">
                      <a16:creationId xmlns:a16="http://schemas.microsoft.com/office/drawing/2014/main" id="{E95ABBEA-6273-4118-A2EB-99994226274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53" name="Parallelogram 4452">
                  <a:extLst>
                    <a:ext uri="{FF2B5EF4-FFF2-40B4-BE49-F238E27FC236}">
                      <a16:creationId xmlns:a16="http://schemas.microsoft.com/office/drawing/2014/main" id="{4439905A-DA93-4D95-801D-A46F5C512FA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54" name="Parallelogram 4453">
                  <a:extLst>
                    <a:ext uri="{FF2B5EF4-FFF2-40B4-BE49-F238E27FC236}">
                      <a16:creationId xmlns:a16="http://schemas.microsoft.com/office/drawing/2014/main" id="{E053EA3C-CCB0-45E8-AAEB-A150EFF1A6E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55" name="Line 541">
                  <a:extLst>
                    <a:ext uri="{FF2B5EF4-FFF2-40B4-BE49-F238E27FC236}">
                      <a16:creationId xmlns:a16="http://schemas.microsoft.com/office/drawing/2014/main" id="{E7CD0313-4634-485C-9962-D83C46FB4B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56" name="Line 542">
                  <a:extLst>
                    <a:ext uri="{FF2B5EF4-FFF2-40B4-BE49-F238E27FC236}">
                      <a16:creationId xmlns:a16="http://schemas.microsoft.com/office/drawing/2014/main" id="{C311056B-38C5-46D6-996C-DF69DD79DC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57" name="Line 543">
                  <a:extLst>
                    <a:ext uri="{FF2B5EF4-FFF2-40B4-BE49-F238E27FC236}">
                      <a16:creationId xmlns:a16="http://schemas.microsoft.com/office/drawing/2014/main" id="{D7D9F973-076C-4EE9-9E72-DC716722A1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58" name="Line 544">
                  <a:extLst>
                    <a:ext uri="{FF2B5EF4-FFF2-40B4-BE49-F238E27FC236}">
                      <a16:creationId xmlns:a16="http://schemas.microsoft.com/office/drawing/2014/main" id="{65E14BAB-C360-4F92-9717-33E0D7ED8E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59" name="Line 545">
                  <a:extLst>
                    <a:ext uri="{FF2B5EF4-FFF2-40B4-BE49-F238E27FC236}">
                      <a16:creationId xmlns:a16="http://schemas.microsoft.com/office/drawing/2014/main" id="{9AB5957F-ED3B-46C5-A647-0B8FA47E0E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60" name="Group 4459">
                  <a:extLst>
                    <a:ext uri="{FF2B5EF4-FFF2-40B4-BE49-F238E27FC236}">
                      <a16:creationId xmlns:a16="http://schemas.microsoft.com/office/drawing/2014/main" id="{E71ABFB7-B03B-4B83-A5C2-41B676BFFE7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61" name="Line 546">
                    <a:extLst>
                      <a:ext uri="{FF2B5EF4-FFF2-40B4-BE49-F238E27FC236}">
                        <a16:creationId xmlns:a16="http://schemas.microsoft.com/office/drawing/2014/main" id="{D1B279E2-465B-4D2E-8D61-CDA31ABFA7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Line 547">
                    <a:extLst>
                      <a:ext uri="{FF2B5EF4-FFF2-40B4-BE49-F238E27FC236}">
                        <a16:creationId xmlns:a16="http://schemas.microsoft.com/office/drawing/2014/main" id="{92077E87-7CB3-4C3A-8FF6-6DCAED39DE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Line 548">
                    <a:extLst>
                      <a:ext uri="{FF2B5EF4-FFF2-40B4-BE49-F238E27FC236}">
                        <a16:creationId xmlns:a16="http://schemas.microsoft.com/office/drawing/2014/main" id="{959485FA-87DA-4ACA-B848-158ED42B40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Line 549">
                    <a:extLst>
                      <a:ext uri="{FF2B5EF4-FFF2-40B4-BE49-F238E27FC236}">
                        <a16:creationId xmlns:a16="http://schemas.microsoft.com/office/drawing/2014/main" id="{8384DF44-65BC-42B1-9D16-506AA89B92C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4" name="Group 4353">
                <a:extLst>
                  <a:ext uri="{FF2B5EF4-FFF2-40B4-BE49-F238E27FC236}">
                    <a16:creationId xmlns:a16="http://schemas.microsoft.com/office/drawing/2014/main" id="{E96CCA26-07E4-4E39-910C-F0A96A250ADB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439" name="Rectangle 4438">
                  <a:extLst>
                    <a:ext uri="{FF2B5EF4-FFF2-40B4-BE49-F238E27FC236}">
                      <a16:creationId xmlns:a16="http://schemas.microsoft.com/office/drawing/2014/main" id="{94A1EC89-343F-4FCB-97C7-3E9765BDCE6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40" name="Parallelogram 4439">
                  <a:extLst>
                    <a:ext uri="{FF2B5EF4-FFF2-40B4-BE49-F238E27FC236}">
                      <a16:creationId xmlns:a16="http://schemas.microsoft.com/office/drawing/2014/main" id="{76E71148-7D3A-4498-BF8B-CCAA013EDCB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41" name="Parallelogram 4440">
                  <a:extLst>
                    <a:ext uri="{FF2B5EF4-FFF2-40B4-BE49-F238E27FC236}">
                      <a16:creationId xmlns:a16="http://schemas.microsoft.com/office/drawing/2014/main" id="{7E3E09D0-C474-4A18-A899-D1DA6E0E9AE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42" name="Line 541">
                  <a:extLst>
                    <a:ext uri="{FF2B5EF4-FFF2-40B4-BE49-F238E27FC236}">
                      <a16:creationId xmlns:a16="http://schemas.microsoft.com/office/drawing/2014/main" id="{C1C85884-1090-4E09-B088-59C4FEB31F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43" name="Line 542">
                  <a:extLst>
                    <a:ext uri="{FF2B5EF4-FFF2-40B4-BE49-F238E27FC236}">
                      <a16:creationId xmlns:a16="http://schemas.microsoft.com/office/drawing/2014/main" id="{50072880-E6A9-4DCB-8326-268E052180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44" name="Line 543">
                  <a:extLst>
                    <a:ext uri="{FF2B5EF4-FFF2-40B4-BE49-F238E27FC236}">
                      <a16:creationId xmlns:a16="http://schemas.microsoft.com/office/drawing/2014/main" id="{FDE9B033-1374-4653-9C9C-71B46996AA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45" name="Line 544">
                  <a:extLst>
                    <a:ext uri="{FF2B5EF4-FFF2-40B4-BE49-F238E27FC236}">
                      <a16:creationId xmlns:a16="http://schemas.microsoft.com/office/drawing/2014/main" id="{481A8606-72E5-444D-8CB5-FF2CA62528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46" name="Line 545">
                  <a:extLst>
                    <a:ext uri="{FF2B5EF4-FFF2-40B4-BE49-F238E27FC236}">
                      <a16:creationId xmlns:a16="http://schemas.microsoft.com/office/drawing/2014/main" id="{82165658-EFD4-4F73-A0C6-790E5B55AD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47" name="Group 4446">
                  <a:extLst>
                    <a:ext uri="{FF2B5EF4-FFF2-40B4-BE49-F238E27FC236}">
                      <a16:creationId xmlns:a16="http://schemas.microsoft.com/office/drawing/2014/main" id="{1BB8CC5C-E476-4E7B-B69F-FAFF48F6EF6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48" name="Line 546">
                    <a:extLst>
                      <a:ext uri="{FF2B5EF4-FFF2-40B4-BE49-F238E27FC236}">
                        <a16:creationId xmlns:a16="http://schemas.microsoft.com/office/drawing/2014/main" id="{B9AFE7C8-B169-4543-B9FE-277F4DA010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Line 547">
                    <a:extLst>
                      <a:ext uri="{FF2B5EF4-FFF2-40B4-BE49-F238E27FC236}">
                        <a16:creationId xmlns:a16="http://schemas.microsoft.com/office/drawing/2014/main" id="{2EB03401-C980-4E08-93CD-71214FA776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Line 548">
                    <a:extLst>
                      <a:ext uri="{FF2B5EF4-FFF2-40B4-BE49-F238E27FC236}">
                        <a16:creationId xmlns:a16="http://schemas.microsoft.com/office/drawing/2014/main" id="{ABFB99AB-487A-479A-BB44-559C9AAAAF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Line 549">
                    <a:extLst>
                      <a:ext uri="{FF2B5EF4-FFF2-40B4-BE49-F238E27FC236}">
                        <a16:creationId xmlns:a16="http://schemas.microsoft.com/office/drawing/2014/main" id="{7AF55C61-BA03-47A4-BD0D-BBFFC1F544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5" name="Group 4354">
                <a:extLst>
                  <a:ext uri="{FF2B5EF4-FFF2-40B4-BE49-F238E27FC236}">
                    <a16:creationId xmlns:a16="http://schemas.microsoft.com/office/drawing/2014/main" id="{5CD1B047-9136-4A60-90FE-220D196921DB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426" name="Rectangle 4425">
                  <a:extLst>
                    <a:ext uri="{FF2B5EF4-FFF2-40B4-BE49-F238E27FC236}">
                      <a16:creationId xmlns:a16="http://schemas.microsoft.com/office/drawing/2014/main" id="{AACCD597-446B-45F9-91F2-EC1222BD2A7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27" name="Parallelogram 4426">
                  <a:extLst>
                    <a:ext uri="{FF2B5EF4-FFF2-40B4-BE49-F238E27FC236}">
                      <a16:creationId xmlns:a16="http://schemas.microsoft.com/office/drawing/2014/main" id="{F8DC7D9A-9B8E-45DE-B107-4782C0AC050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28" name="Parallelogram 4427">
                  <a:extLst>
                    <a:ext uri="{FF2B5EF4-FFF2-40B4-BE49-F238E27FC236}">
                      <a16:creationId xmlns:a16="http://schemas.microsoft.com/office/drawing/2014/main" id="{F41863FA-7BCE-4501-99F6-2B4AA62CF73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29" name="Line 541">
                  <a:extLst>
                    <a:ext uri="{FF2B5EF4-FFF2-40B4-BE49-F238E27FC236}">
                      <a16:creationId xmlns:a16="http://schemas.microsoft.com/office/drawing/2014/main" id="{5DE69951-BCD0-442B-BC07-68CFF5F6A8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0" name="Line 542">
                  <a:extLst>
                    <a:ext uri="{FF2B5EF4-FFF2-40B4-BE49-F238E27FC236}">
                      <a16:creationId xmlns:a16="http://schemas.microsoft.com/office/drawing/2014/main" id="{B5FE6B41-A0A9-4737-BE64-B42A4C075B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1" name="Line 543">
                  <a:extLst>
                    <a:ext uri="{FF2B5EF4-FFF2-40B4-BE49-F238E27FC236}">
                      <a16:creationId xmlns:a16="http://schemas.microsoft.com/office/drawing/2014/main" id="{F178316F-CD95-4CA1-8F06-A0F98CA3CE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2" name="Line 544">
                  <a:extLst>
                    <a:ext uri="{FF2B5EF4-FFF2-40B4-BE49-F238E27FC236}">
                      <a16:creationId xmlns:a16="http://schemas.microsoft.com/office/drawing/2014/main" id="{54A7FD57-A771-4BB9-B0B8-C5FA952E80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3" name="Line 545">
                  <a:extLst>
                    <a:ext uri="{FF2B5EF4-FFF2-40B4-BE49-F238E27FC236}">
                      <a16:creationId xmlns:a16="http://schemas.microsoft.com/office/drawing/2014/main" id="{4C1F9BDE-1E7E-44C1-A9CA-B0E9220749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34" name="Group 4433">
                  <a:extLst>
                    <a:ext uri="{FF2B5EF4-FFF2-40B4-BE49-F238E27FC236}">
                      <a16:creationId xmlns:a16="http://schemas.microsoft.com/office/drawing/2014/main" id="{E4C99C17-EC9F-49DB-9F77-C3736BCA80C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35" name="Line 546">
                    <a:extLst>
                      <a:ext uri="{FF2B5EF4-FFF2-40B4-BE49-F238E27FC236}">
                        <a16:creationId xmlns:a16="http://schemas.microsoft.com/office/drawing/2014/main" id="{15EA4FFD-9995-4F52-88DA-9E36D21685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Line 547">
                    <a:extLst>
                      <a:ext uri="{FF2B5EF4-FFF2-40B4-BE49-F238E27FC236}">
                        <a16:creationId xmlns:a16="http://schemas.microsoft.com/office/drawing/2014/main" id="{3BACD29A-9805-4D72-A4D1-5334AAF197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Line 548">
                    <a:extLst>
                      <a:ext uri="{FF2B5EF4-FFF2-40B4-BE49-F238E27FC236}">
                        <a16:creationId xmlns:a16="http://schemas.microsoft.com/office/drawing/2014/main" id="{E7BCF275-2519-4DEC-8A6C-5F472B77FBB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Line 549">
                    <a:extLst>
                      <a:ext uri="{FF2B5EF4-FFF2-40B4-BE49-F238E27FC236}">
                        <a16:creationId xmlns:a16="http://schemas.microsoft.com/office/drawing/2014/main" id="{26F8C20C-309A-4EF5-9BBF-9F90A0A213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6" name="Group 4355">
                <a:extLst>
                  <a:ext uri="{FF2B5EF4-FFF2-40B4-BE49-F238E27FC236}">
                    <a16:creationId xmlns:a16="http://schemas.microsoft.com/office/drawing/2014/main" id="{776255A5-1342-4711-96AD-07AABCAB8363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413" name="Rectangle 4412">
                  <a:extLst>
                    <a:ext uri="{FF2B5EF4-FFF2-40B4-BE49-F238E27FC236}">
                      <a16:creationId xmlns:a16="http://schemas.microsoft.com/office/drawing/2014/main" id="{7740C5EE-3817-435E-83D0-86B91244778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14" name="Parallelogram 4413">
                  <a:extLst>
                    <a:ext uri="{FF2B5EF4-FFF2-40B4-BE49-F238E27FC236}">
                      <a16:creationId xmlns:a16="http://schemas.microsoft.com/office/drawing/2014/main" id="{989EE7D6-5408-45A6-A92F-1C01C143393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15" name="Parallelogram 4414">
                  <a:extLst>
                    <a:ext uri="{FF2B5EF4-FFF2-40B4-BE49-F238E27FC236}">
                      <a16:creationId xmlns:a16="http://schemas.microsoft.com/office/drawing/2014/main" id="{D1326C4E-566E-4319-9B61-411A327B4B5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16" name="Line 541">
                  <a:extLst>
                    <a:ext uri="{FF2B5EF4-FFF2-40B4-BE49-F238E27FC236}">
                      <a16:creationId xmlns:a16="http://schemas.microsoft.com/office/drawing/2014/main" id="{222F7F53-55A1-4B8E-9CE0-738BF0A699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42">
                  <a:extLst>
                    <a:ext uri="{FF2B5EF4-FFF2-40B4-BE49-F238E27FC236}">
                      <a16:creationId xmlns:a16="http://schemas.microsoft.com/office/drawing/2014/main" id="{D08D97BE-973A-4394-B032-AE4DEB3BFC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43">
                  <a:extLst>
                    <a:ext uri="{FF2B5EF4-FFF2-40B4-BE49-F238E27FC236}">
                      <a16:creationId xmlns:a16="http://schemas.microsoft.com/office/drawing/2014/main" id="{D42DA624-AAEE-4EAD-A898-61385C13CA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Line 544">
                  <a:extLst>
                    <a:ext uri="{FF2B5EF4-FFF2-40B4-BE49-F238E27FC236}">
                      <a16:creationId xmlns:a16="http://schemas.microsoft.com/office/drawing/2014/main" id="{8843873B-CDFD-4752-9A17-27307FEA7B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Line 545">
                  <a:extLst>
                    <a:ext uri="{FF2B5EF4-FFF2-40B4-BE49-F238E27FC236}">
                      <a16:creationId xmlns:a16="http://schemas.microsoft.com/office/drawing/2014/main" id="{6F4FB536-0C1B-4FB9-BFBD-4455997E6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21" name="Group 4420">
                  <a:extLst>
                    <a:ext uri="{FF2B5EF4-FFF2-40B4-BE49-F238E27FC236}">
                      <a16:creationId xmlns:a16="http://schemas.microsoft.com/office/drawing/2014/main" id="{213415AA-866C-4994-A4D0-CB85B1AA1EF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22" name="Line 546">
                    <a:extLst>
                      <a:ext uri="{FF2B5EF4-FFF2-40B4-BE49-F238E27FC236}">
                        <a16:creationId xmlns:a16="http://schemas.microsoft.com/office/drawing/2014/main" id="{E91CECBE-1439-485A-9EF6-C8531DE626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3" name="Line 547">
                    <a:extLst>
                      <a:ext uri="{FF2B5EF4-FFF2-40B4-BE49-F238E27FC236}">
                        <a16:creationId xmlns:a16="http://schemas.microsoft.com/office/drawing/2014/main" id="{C615C98D-BEAC-4ADF-9125-F14AE5C7BD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" name="Line 548">
                    <a:extLst>
                      <a:ext uri="{FF2B5EF4-FFF2-40B4-BE49-F238E27FC236}">
                        <a16:creationId xmlns:a16="http://schemas.microsoft.com/office/drawing/2014/main" id="{6EF38DC8-9B8D-470A-937A-E6418B1C82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5" name="Line 549">
                    <a:extLst>
                      <a:ext uri="{FF2B5EF4-FFF2-40B4-BE49-F238E27FC236}">
                        <a16:creationId xmlns:a16="http://schemas.microsoft.com/office/drawing/2014/main" id="{48A6D7E5-A599-4948-A13C-187B72B375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7" name="Group 4356">
                <a:extLst>
                  <a:ext uri="{FF2B5EF4-FFF2-40B4-BE49-F238E27FC236}">
                    <a16:creationId xmlns:a16="http://schemas.microsoft.com/office/drawing/2014/main" id="{4A4B8A80-255C-44D5-94B3-2AC5B70D481A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400" name="Rectangle 4399">
                  <a:extLst>
                    <a:ext uri="{FF2B5EF4-FFF2-40B4-BE49-F238E27FC236}">
                      <a16:creationId xmlns:a16="http://schemas.microsoft.com/office/drawing/2014/main" id="{7C65E3CD-6A60-4D96-98D0-58A32A3529B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01" name="Parallelogram 4400">
                  <a:extLst>
                    <a:ext uri="{FF2B5EF4-FFF2-40B4-BE49-F238E27FC236}">
                      <a16:creationId xmlns:a16="http://schemas.microsoft.com/office/drawing/2014/main" id="{70E634F8-DB65-43D5-9C9E-62FB355CD19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02" name="Parallelogram 4401">
                  <a:extLst>
                    <a:ext uri="{FF2B5EF4-FFF2-40B4-BE49-F238E27FC236}">
                      <a16:creationId xmlns:a16="http://schemas.microsoft.com/office/drawing/2014/main" id="{5D4D3D42-B2AC-412F-8A32-EB07DE9E9ED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03" name="Line 541">
                  <a:extLst>
                    <a:ext uri="{FF2B5EF4-FFF2-40B4-BE49-F238E27FC236}">
                      <a16:creationId xmlns:a16="http://schemas.microsoft.com/office/drawing/2014/main" id="{CD90CE47-ECF9-4C3E-9EFD-36210A706E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Line 542">
                  <a:extLst>
                    <a:ext uri="{FF2B5EF4-FFF2-40B4-BE49-F238E27FC236}">
                      <a16:creationId xmlns:a16="http://schemas.microsoft.com/office/drawing/2014/main" id="{FE4C1ACA-0DA0-4482-88E3-811AA02EC6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Line 543">
                  <a:extLst>
                    <a:ext uri="{FF2B5EF4-FFF2-40B4-BE49-F238E27FC236}">
                      <a16:creationId xmlns:a16="http://schemas.microsoft.com/office/drawing/2014/main" id="{DACE647B-143D-4F31-BA23-C6E1504720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Line 544">
                  <a:extLst>
                    <a:ext uri="{FF2B5EF4-FFF2-40B4-BE49-F238E27FC236}">
                      <a16:creationId xmlns:a16="http://schemas.microsoft.com/office/drawing/2014/main" id="{8C130F9B-2EF2-4170-B199-0ECD3D7873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45">
                  <a:extLst>
                    <a:ext uri="{FF2B5EF4-FFF2-40B4-BE49-F238E27FC236}">
                      <a16:creationId xmlns:a16="http://schemas.microsoft.com/office/drawing/2014/main" id="{B326B12B-2CDD-4380-9C96-796404B91E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08" name="Group 4407">
                  <a:extLst>
                    <a:ext uri="{FF2B5EF4-FFF2-40B4-BE49-F238E27FC236}">
                      <a16:creationId xmlns:a16="http://schemas.microsoft.com/office/drawing/2014/main" id="{FD1DE4B3-F837-4052-9C71-951E8203E2B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409" name="Line 546">
                    <a:extLst>
                      <a:ext uri="{FF2B5EF4-FFF2-40B4-BE49-F238E27FC236}">
                        <a16:creationId xmlns:a16="http://schemas.microsoft.com/office/drawing/2014/main" id="{0BD30C7A-AB71-4584-A277-02518E82B07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" name="Line 547">
                    <a:extLst>
                      <a:ext uri="{FF2B5EF4-FFF2-40B4-BE49-F238E27FC236}">
                        <a16:creationId xmlns:a16="http://schemas.microsoft.com/office/drawing/2014/main" id="{6B90BBDA-A0B1-4406-9872-E0CB7A5AAD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1" name="Line 548">
                    <a:extLst>
                      <a:ext uri="{FF2B5EF4-FFF2-40B4-BE49-F238E27FC236}">
                        <a16:creationId xmlns:a16="http://schemas.microsoft.com/office/drawing/2014/main" id="{EC6D198B-DC41-481F-BDDE-89B1195BFF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2" name="Line 549">
                    <a:extLst>
                      <a:ext uri="{FF2B5EF4-FFF2-40B4-BE49-F238E27FC236}">
                        <a16:creationId xmlns:a16="http://schemas.microsoft.com/office/drawing/2014/main" id="{1C127D86-67D0-4672-9458-D248350877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8" name="Group 4357">
                <a:extLst>
                  <a:ext uri="{FF2B5EF4-FFF2-40B4-BE49-F238E27FC236}">
                    <a16:creationId xmlns:a16="http://schemas.microsoft.com/office/drawing/2014/main" id="{489C8C30-2DD8-46BE-B083-9EE0FC07F527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387" name="Rectangle 4386">
                  <a:extLst>
                    <a:ext uri="{FF2B5EF4-FFF2-40B4-BE49-F238E27FC236}">
                      <a16:creationId xmlns:a16="http://schemas.microsoft.com/office/drawing/2014/main" id="{FBC267C4-A478-4DFB-88A8-C177AB3A2CB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88" name="Parallelogram 4387">
                  <a:extLst>
                    <a:ext uri="{FF2B5EF4-FFF2-40B4-BE49-F238E27FC236}">
                      <a16:creationId xmlns:a16="http://schemas.microsoft.com/office/drawing/2014/main" id="{5798CA00-953D-4379-BA2A-E171C76D5D2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89" name="Parallelogram 4388">
                  <a:extLst>
                    <a:ext uri="{FF2B5EF4-FFF2-40B4-BE49-F238E27FC236}">
                      <a16:creationId xmlns:a16="http://schemas.microsoft.com/office/drawing/2014/main" id="{5F475CAC-8EB0-4083-BC19-DCC7BA03C9D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90" name="Line 541">
                  <a:extLst>
                    <a:ext uri="{FF2B5EF4-FFF2-40B4-BE49-F238E27FC236}">
                      <a16:creationId xmlns:a16="http://schemas.microsoft.com/office/drawing/2014/main" id="{0EE5D3C5-2CF1-4C71-9DF3-2DF125D31B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1" name="Line 542">
                  <a:extLst>
                    <a:ext uri="{FF2B5EF4-FFF2-40B4-BE49-F238E27FC236}">
                      <a16:creationId xmlns:a16="http://schemas.microsoft.com/office/drawing/2014/main" id="{345FADE6-86D8-485F-BCAE-5CFF50E3FA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2" name="Line 543">
                  <a:extLst>
                    <a:ext uri="{FF2B5EF4-FFF2-40B4-BE49-F238E27FC236}">
                      <a16:creationId xmlns:a16="http://schemas.microsoft.com/office/drawing/2014/main" id="{1D78FA23-2323-4EEC-899E-83EC031442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Line 544">
                  <a:extLst>
                    <a:ext uri="{FF2B5EF4-FFF2-40B4-BE49-F238E27FC236}">
                      <a16:creationId xmlns:a16="http://schemas.microsoft.com/office/drawing/2014/main" id="{62B5FE25-C6E0-4F9D-92B6-58D309DD28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Line 545">
                  <a:extLst>
                    <a:ext uri="{FF2B5EF4-FFF2-40B4-BE49-F238E27FC236}">
                      <a16:creationId xmlns:a16="http://schemas.microsoft.com/office/drawing/2014/main" id="{CAF8A689-0841-40B4-9B10-2F5CD48AB3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95" name="Group 4394">
                  <a:extLst>
                    <a:ext uri="{FF2B5EF4-FFF2-40B4-BE49-F238E27FC236}">
                      <a16:creationId xmlns:a16="http://schemas.microsoft.com/office/drawing/2014/main" id="{D4BF0F2E-6685-45AD-8146-75E5BAD2E9A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96" name="Line 546">
                    <a:extLst>
                      <a:ext uri="{FF2B5EF4-FFF2-40B4-BE49-F238E27FC236}">
                        <a16:creationId xmlns:a16="http://schemas.microsoft.com/office/drawing/2014/main" id="{FA2A5B16-2DC0-4659-9F1A-198D106096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97" name="Line 547">
                    <a:extLst>
                      <a:ext uri="{FF2B5EF4-FFF2-40B4-BE49-F238E27FC236}">
                        <a16:creationId xmlns:a16="http://schemas.microsoft.com/office/drawing/2014/main" id="{B8E56BEE-8E74-4FE2-BA0F-C79FA414CB2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98" name="Line 548">
                    <a:extLst>
                      <a:ext uri="{FF2B5EF4-FFF2-40B4-BE49-F238E27FC236}">
                        <a16:creationId xmlns:a16="http://schemas.microsoft.com/office/drawing/2014/main" id="{A52E616C-FCC3-4C5E-A064-E2CAB2FD36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99" name="Line 549">
                    <a:extLst>
                      <a:ext uri="{FF2B5EF4-FFF2-40B4-BE49-F238E27FC236}">
                        <a16:creationId xmlns:a16="http://schemas.microsoft.com/office/drawing/2014/main" id="{A9530E75-E299-456C-BB2B-8F8FA1EFC1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59" name="Group 4358">
                <a:extLst>
                  <a:ext uri="{FF2B5EF4-FFF2-40B4-BE49-F238E27FC236}">
                    <a16:creationId xmlns:a16="http://schemas.microsoft.com/office/drawing/2014/main" id="{7147831A-6297-48A6-AB7E-2FC2AE52B60C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374" name="Rectangle 4373">
                  <a:extLst>
                    <a:ext uri="{FF2B5EF4-FFF2-40B4-BE49-F238E27FC236}">
                      <a16:creationId xmlns:a16="http://schemas.microsoft.com/office/drawing/2014/main" id="{632DB7F2-CA3E-48C5-9079-F9C6E0AAD33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75" name="Parallelogram 4374">
                  <a:extLst>
                    <a:ext uri="{FF2B5EF4-FFF2-40B4-BE49-F238E27FC236}">
                      <a16:creationId xmlns:a16="http://schemas.microsoft.com/office/drawing/2014/main" id="{48E5C1A1-20C3-46BC-81CA-A53E7BF6C84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76" name="Parallelogram 4375">
                  <a:extLst>
                    <a:ext uri="{FF2B5EF4-FFF2-40B4-BE49-F238E27FC236}">
                      <a16:creationId xmlns:a16="http://schemas.microsoft.com/office/drawing/2014/main" id="{44EFD882-F792-4EFA-9C27-FC8E0DDECF9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77" name="Line 541">
                  <a:extLst>
                    <a:ext uri="{FF2B5EF4-FFF2-40B4-BE49-F238E27FC236}">
                      <a16:creationId xmlns:a16="http://schemas.microsoft.com/office/drawing/2014/main" id="{A3FB22CF-7489-43C1-8AC6-A9CA9D34C2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8" name="Line 542">
                  <a:extLst>
                    <a:ext uri="{FF2B5EF4-FFF2-40B4-BE49-F238E27FC236}">
                      <a16:creationId xmlns:a16="http://schemas.microsoft.com/office/drawing/2014/main" id="{FA6D4253-B873-446D-A339-C83C2F9EE7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9" name="Line 543">
                  <a:extLst>
                    <a:ext uri="{FF2B5EF4-FFF2-40B4-BE49-F238E27FC236}">
                      <a16:creationId xmlns:a16="http://schemas.microsoft.com/office/drawing/2014/main" id="{299B8D3F-4091-40AA-AC50-D0F55B1413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0" name="Line 544">
                  <a:extLst>
                    <a:ext uri="{FF2B5EF4-FFF2-40B4-BE49-F238E27FC236}">
                      <a16:creationId xmlns:a16="http://schemas.microsoft.com/office/drawing/2014/main" id="{D775CEEB-8F27-4220-9E92-E538A5E5F6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Line 545">
                  <a:extLst>
                    <a:ext uri="{FF2B5EF4-FFF2-40B4-BE49-F238E27FC236}">
                      <a16:creationId xmlns:a16="http://schemas.microsoft.com/office/drawing/2014/main" id="{3C87A5FC-26F8-4214-B702-3DF8FC7171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82" name="Group 4381">
                  <a:extLst>
                    <a:ext uri="{FF2B5EF4-FFF2-40B4-BE49-F238E27FC236}">
                      <a16:creationId xmlns:a16="http://schemas.microsoft.com/office/drawing/2014/main" id="{AAC187E7-15B1-4E15-B97B-0E2D4549D7B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83" name="Line 546">
                    <a:extLst>
                      <a:ext uri="{FF2B5EF4-FFF2-40B4-BE49-F238E27FC236}">
                        <a16:creationId xmlns:a16="http://schemas.microsoft.com/office/drawing/2014/main" id="{F04496EF-B0FD-461C-96E8-311C53F473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84" name="Line 547">
                    <a:extLst>
                      <a:ext uri="{FF2B5EF4-FFF2-40B4-BE49-F238E27FC236}">
                        <a16:creationId xmlns:a16="http://schemas.microsoft.com/office/drawing/2014/main" id="{6124C9E5-181C-451E-A0A7-370791DF85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85" name="Line 548">
                    <a:extLst>
                      <a:ext uri="{FF2B5EF4-FFF2-40B4-BE49-F238E27FC236}">
                        <a16:creationId xmlns:a16="http://schemas.microsoft.com/office/drawing/2014/main" id="{B05A9C76-7F2F-419A-AC8F-5AE798C896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86" name="Line 549">
                    <a:extLst>
                      <a:ext uri="{FF2B5EF4-FFF2-40B4-BE49-F238E27FC236}">
                        <a16:creationId xmlns:a16="http://schemas.microsoft.com/office/drawing/2014/main" id="{C949D7C6-ABFD-424F-8855-F7BD933941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60" name="Group 4359">
                <a:extLst>
                  <a:ext uri="{FF2B5EF4-FFF2-40B4-BE49-F238E27FC236}">
                    <a16:creationId xmlns:a16="http://schemas.microsoft.com/office/drawing/2014/main" id="{C26FC655-D0DA-42A5-8F5B-80C2E3B273B8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361" name="Rectangle 4360">
                  <a:extLst>
                    <a:ext uri="{FF2B5EF4-FFF2-40B4-BE49-F238E27FC236}">
                      <a16:creationId xmlns:a16="http://schemas.microsoft.com/office/drawing/2014/main" id="{2BA1CA89-0DE1-4554-B42E-8B3B970F056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62" name="Parallelogram 4361">
                  <a:extLst>
                    <a:ext uri="{FF2B5EF4-FFF2-40B4-BE49-F238E27FC236}">
                      <a16:creationId xmlns:a16="http://schemas.microsoft.com/office/drawing/2014/main" id="{D21E18A6-DA5F-4793-90C4-B5B43E0A620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63" name="Parallelogram 4362">
                  <a:extLst>
                    <a:ext uri="{FF2B5EF4-FFF2-40B4-BE49-F238E27FC236}">
                      <a16:creationId xmlns:a16="http://schemas.microsoft.com/office/drawing/2014/main" id="{F437854C-DCF2-4D6D-BED5-C1C830EE33E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64" name="Line 541">
                  <a:extLst>
                    <a:ext uri="{FF2B5EF4-FFF2-40B4-BE49-F238E27FC236}">
                      <a16:creationId xmlns:a16="http://schemas.microsoft.com/office/drawing/2014/main" id="{ED1DC263-6B59-443E-B780-7907A00803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Line 542">
                  <a:extLst>
                    <a:ext uri="{FF2B5EF4-FFF2-40B4-BE49-F238E27FC236}">
                      <a16:creationId xmlns:a16="http://schemas.microsoft.com/office/drawing/2014/main" id="{1105EB53-EE08-4697-9A9D-DA3C47ED24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6" name="Line 543">
                  <a:extLst>
                    <a:ext uri="{FF2B5EF4-FFF2-40B4-BE49-F238E27FC236}">
                      <a16:creationId xmlns:a16="http://schemas.microsoft.com/office/drawing/2014/main" id="{86923A7B-8671-4205-81B0-28A3F1785C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7" name="Line 544">
                  <a:extLst>
                    <a:ext uri="{FF2B5EF4-FFF2-40B4-BE49-F238E27FC236}">
                      <a16:creationId xmlns:a16="http://schemas.microsoft.com/office/drawing/2014/main" id="{5349226B-6416-4C4C-B1AE-26C1B2D0F4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8" name="Line 545">
                  <a:extLst>
                    <a:ext uri="{FF2B5EF4-FFF2-40B4-BE49-F238E27FC236}">
                      <a16:creationId xmlns:a16="http://schemas.microsoft.com/office/drawing/2014/main" id="{7511DFDE-80D9-4435-AD94-0F203B7BD5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69" name="Group 4368">
                  <a:extLst>
                    <a:ext uri="{FF2B5EF4-FFF2-40B4-BE49-F238E27FC236}">
                      <a16:creationId xmlns:a16="http://schemas.microsoft.com/office/drawing/2014/main" id="{D2E89E94-32D8-4AA0-986E-1693B720FF7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70" name="Line 546">
                    <a:extLst>
                      <a:ext uri="{FF2B5EF4-FFF2-40B4-BE49-F238E27FC236}">
                        <a16:creationId xmlns:a16="http://schemas.microsoft.com/office/drawing/2014/main" id="{7C18F643-CE47-45CF-A8A4-750D12885D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71" name="Line 547">
                    <a:extLst>
                      <a:ext uri="{FF2B5EF4-FFF2-40B4-BE49-F238E27FC236}">
                        <a16:creationId xmlns:a16="http://schemas.microsoft.com/office/drawing/2014/main" id="{EF99C2F1-1E02-4E5E-ABAD-33E98FD3C9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72" name="Line 548">
                    <a:extLst>
                      <a:ext uri="{FF2B5EF4-FFF2-40B4-BE49-F238E27FC236}">
                        <a16:creationId xmlns:a16="http://schemas.microsoft.com/office/drawing/2014/main" id="{F6F4BBD3-0BAC-4A49-89FF-0BB203564E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73" name="Line 549">
                    <a:extLst>
                      <a:ext uri="{FF2B5EF4-FFF2-40B4-BE49-F238E27FC236}">
                        <a16:creationId xmlns:a16="http://schemas.microsoft.com/office/drawing/2014/main" id="{837B5150-2C55-4EE7-A4D9-AC3827D90C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225" name="Group 4224">
              <a:extLst>
                <a:ext uri="{FF2B5EF4-FFF2-40B4-BE49-F238E27FC236}">
                  <a16:creationId xmlns:a16="http://schemas.microsoft.com/office/drawing/2014/main" id="{2881D252-A085-4942-B380-772684E2D501}"/>
                </a:ext>
              </a:extLst>
            </p:cNvPr>
            <p:cNvGrpSpPr/>
            <p:nvPr/>
          </p:nvGrpSpPr>
          <p:grpSpPr>
            <a:xfrm>
              <a:off x="7409537" y="2040521"/>
              <a:ext cx="766475" cy="404408"/>
              <a:chOff x="2526156" y="1812515"/>
              <a:chExt cx="766475" cy="404408"/>
            </a:xfrm>
          </p:grpSpPr>
          <p:grpSp>
            <p:nvGrpSpPr>
              <p:cNvPr id="4226" name="Group 4225">
                <a:extLst>
                  <a:ext uri="{FF2B5EF4-FFF2-40B4-BE49-F238E27FC236}">
                    <a16:creationId xmlns:a16="http://schemas.microsoft.com/office/drawing/2014/main" id="{F9F93487-6AC1-4C12-A2C0-188CB4715810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339" name="Rectangle 4338">
                  <a:extLst>
                    <a:ext uri="{FF2B5EF4-FFF2-40B4-BE49-F238E27FC236}">
                      <a16:creationId xmlns:a16="http://schemas.microsoft.com/office/drawing/2014/main" id="{827305C3-2F19-4CD8-B32A-60C61DEE3A2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40" name="Parallelogram 4339">
                  <a:extLst>
                    <a:ext uri="{FF2B5EF4-FFF2-40B4-BE49-F238E27FC236}">
                      <a16:creationId xmlns:a16="http://schemas.microsoft.com/office/drawing/2014/main" id="{13DD1BF4-9AD6-4A58-A7E3-6FBD4289F46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41" name="Parallelogram 4340">
                  <a:extLst>
                    <a:ext uri="{FF2B5EF4-FFF2-40B4-BE49-F238E27FC236}">
                      <a16:creationId xmlns:a16="http://schemas.microsoft.com/office/drawing/2014/main" id="{66723501-D26C-4AC8-B851-9A49A66DC1C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42" name="Line 541">
                  <a:extLst>
                    <a:ext uri="{FF2B5EF4-FFF2-40B4-BE49-F238E27FC236}">
                      <a16:creationId xmlns:a16="http://schemas.microsoft.com/office/drawing/2014/main" id="{ED90030F-03AA-4293-96EA-B323FF3637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3" name="Line 542">
                  <a:extLst>
                    <a:ext uri="{FF2B5EF4-FFF2-40B4-BE49-F238E27FC236}">
                      <a16:creationId xmlns:a16="http://schemas.microsoft.com/office/drawing/2014/main" id="{882CD95B-0EBF-4788-9DF1-403902CBE3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4" name="Line 543">
                  <a:extLst>
                    <a:ext uri="{FF2B5EF4-FFF2-40B4-BE49-F238E27FC236}">
                      <a16:creationId xmlns:a16="http://schemas.microsoft.com/office/drawing/2014/main" id="{1DB164C2-721B-4EB4-A0D6-FC1DE1DBBB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Line 544">
                  <a:extLst>
                    <a:ext uri="{FF2B5EF4-FFF2-40B4-BE49-F238E27FC236}">
                      <a16:creationId xmlns:a16="http://schemas.microsoft.com/office/drawing/2014/main" id="{5E711B75-A89A-44AD-8AD6-8755825F1C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6" name="Line 545">
                  <a:extLst>
                    <a:ext uri="{FF2B5EF4-FFF2-40B4-BE49-F238E27FC236}">
                      <a16:creationId xmlns:a16="http://schemas.microsoft.com/office/drawing/2014/main" id="{0A03593C-A6CF-431E-A537-FE695D6387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47" name="Group 4346">
                  <a:extLst>
                    <a:ext uri="{FF2B5EF4-FFF2-40B4-BE49-F238E27FC236}">
                      <a16:creationId xmlns:a16="http://schemas.microsoft.com/office/drawing/2014/main" id="{8F4A6590-1D95-4574-9BC6-5804E81D058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48" name="Line 546">
                    <a:extLst>
                      <a:ext uri="{FF2B5EF4-FFF2-40B4-BE49-F238E27FC236}">
                        <a16:creationId xmlns:a16="http://schemas.microsoft.com/office/drawing/2014/main" id="{D8A78FFC-2F19-487D-906E-B76094BBC9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49" name="Line 547">
                    <a:extLst>
                      <a:ext uri="{FF2B5EF4-FFF2-40B4-BE49-F238E27FC236}">
                        <a16:creationId xmlns:a16="http://schemas.microsoft.com/office/drawing/2014/main" id="{9A4CE787-8C0B-4801-A369-169065DD5C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50" name="Line 548">
                    <a:extLst>
                      <a:ext uri="{FF2B5EF4-FFF2-40B4-BE49-F238E27FC236}">
                        <a16:creationId xmlns:a16="http://schemas.microsoft.com/office/drawing/2014/main" id="{50AABE91-543A-4E1B-85C5-801542A6C41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51" name="Line 549">
                    <a:extLst>
                      <a:ext uri="{FF2B5EF4-FFF2-40B4-BE49-F238E27FC236}">
                        <a16:creationId xmlns:a16="http://schemas.microsoft.com/office/drawing/2014/main" id="{85675E24-4ACD-4BFB-88C5-838A7027C71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27" name="Group 4226">
                <a:extLst>
                  <a:ext uri="{FF2B5EF4-FFF2-40B4-BE49-F238E27FC236}">
                    <a16:creationId xmlns:a16="http://schemas.microsoft.com/office/drawing/2014/main" id="{163CEDFE-7E65-4131-BF37-6C284A06C813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326" name="Rectangle 4325">
                  <a:extLst>
                    <a:ext uri="{FF2B5EF4-FFF2-40B4-BE49-F238E27FC236}">
                      <a16:creationId xmlns:a16="http://schemas.microsoft.com/office/drawing/2014/main" id="{7025C6BB-6406-485A-9FB7-D9C51D51CCC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27" name="Parallelogram 4326">
                  <a:extLst>
                    <a:ext uri="{FF2B5EF4-FFF2-40B4-BE49-F238E27FC236}">
                      <a16:creationId xmlns:a16="http://schemas.microsoft.com/office/drawing/2014/main" id="{F720F9D9-6B9A-4F8E-B14A-3853552E8E5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28" name="Parallelogram 4327">
                  <a:extLst>
                    <a:ext uri="{FF2B5EF4-FFF2-40B4-BE49-F238E27FC236}">
                      <a16:creationId xmlns:a16="http://schemas.microsoft.com/office/drawing/2014/main" id="{2CB378E5-56D6-4CBD-B641-8FD94019008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29" name="Line 541">
                  <a:extLst>
                    <a:ext uri="{FF2B5EF4-FFF2-40B4-BE49-F238E27FC236}">
                      <a16:creationId xmlns:a16="http://schemas.microsoft.com/office/drawing/2014/main" id="{44F750A3-156B-419D-9B54-2278D15E17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0" name="Line 542">
                  <a:extLst>
                    <a:ext uri="{FF2B5EF4-FFF2-40B4-BE49-F238E27FC236}">
                      <a16:creationId xmlns:a16="http://schemas.microsoft.com/office/drawing/2014/main" id="{C3B7D3F6-CF0F-4323-9AD7-9708BED91B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1" name="Line 543">
                  <a:extLst>
                    <a:ext uri="{FF2B5EF4-FFF2-40B4-BE49-F238E27FC236}">
                      <a16:creationId xmlns:a16="http://schemas.microsoft.com/office/drawing/2014/main" id="{A17FE0C7-2960-447C-9363-8126D07BBC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2" name="Line 544">
                  <a:extLst>
                    <a:ext uri="{FF2B5EF4-FFF2-40B4-BE49-F238E27FC236}">
                      <a16:creationId xmlns:a16="http://schemas.microsoft.com/office/drawing/2014/main" id="{D50894C5-FE8B-48A2-9CC9-7E3ADD4BCD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Line 545">
                  <a:extLst>
                    <a:ext uri="{FF2B5EF4-FFF2-40B4-BE49-F238E27FC236}">
                      <a16:creationId xmlns:a16="http://schemas.microsoft.com/office/drawing/2014/main" id="{C0572FCB-8B66-4A7B-838F-94D1B351A6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34" name="Group 4333">
                  <a:extLst>
                    <a:ext uri="{FF2B5EF4-FFF2-40B4-BE49-F238E27FC236}">
                      <a16:creationId xmlns:a16="http://schemas.microsoft.com/office/drawing/2014/main" id="{E25B123D-38DA-40BD-B184-15FC60BB7D6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35" name="Line 546">
                    <a:extLst>
                      <a:ext uri="{FF2B5EF4-FFF2-40B4-BE49-F238E27FC236}">
                        <a16:creationId xmlns:a16="http://schemas.microsoft.com/office/drawing/2014/main" id="{D09283BB-632C-4FE6-8D47-6FD40B888B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36" name="Line 547">
                    <a:extLst>
                      <a:ext uri="{FF2B5EF4-FFF2-40B4-BE49-F238E27FC236}">
                        <a16:creationId xmlns:a16="http://schemas.microsoft.com/office/drawing/2014/main" id="{A3F7F87A-48D4-4F42-ABD7-501FB5BC15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37" name="Line 548">
                    <a:extLst>
                      <a:ext uri="{FF2B5EF4-FFF2-40B4-BE49-F238E27FC236}">
                        <a16:creationId xmlns:a16="http://schemas.microsoft.com/office/drawing/2014/main" id="{22ED7E8B-31D3-4C23-A874-3C3C308E71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38" name="Line 549">
                    <a:extLst>
                      <a:ext uri="{FF2B5EF4-FFF2-40B4-BE49-F238E27FC236}">
                        <a16:creationId xmlns:a16="http://schemas.microsoft.com/office/drawing/2014/main" id="{A4BA3D6F-1589-4FEC-884C-34BF2DD380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28" name="Group 4227">
                <a:extLst>
                  <a:ext uri="{FF2B5EF4-FFF2-40B4-BE49-F238E27FC236}">
                    <a16:creationId xmlns:a16="http://schemas.microsoft.com/office/drawing/2014/main" id="{CB73258A-9551-4C47-870F-565D278ABFD7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313" name="Rectangle 4312">
                  <a:extLst>
                    <a:ext uri="{FF2B5EF4-FFF2-40B4-BE49-F238E27FC236}">
                      <a16:creationId xmlns:a16="http://schemas.microsoft.com/office/drawing/2014/main" id="{6A017DC8-DD8F-4CCC-9317-6986CE6CB96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14" name="Parallelogram 4313">
                  <a:extLst>
                    <a:ext uri="{FF2B5EF4-FFF2-40B4-BE49-F238E27FC236}">
                      <a16:creationId xmlns:a16="http://schemas.microsoft.com/office/drawing/2014/main" id="{D6B2211A-E8D0-4AED-8AE5-CC0D28BCDDE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15" name="Parallelogram 4314">
                  <a:extLst>
                    <a:ext uri="{FF2B5EF4-FFF2-40B4-BE49-F238E27FC236}">
                      <a16:creationId xmlns:a16="http://schemas.microsoft.com/office/drawing/2014/main" id="{0C2D4A37-5084-4627-99D4-05047044A97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16" name="Line 541">
                  <a:extLst>
                    <a:ext uri="{FF2B5EF4-FFF2-40B4-BE49-F238E27FC236}">
                      <a16:creationId xmlns:a16="http://schemas.microsoft.com/office/drawing/2014/main" id="{EF618DB3-A44B-45EE-8932-CA7D9B57E4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Line 542">
                  <a:extLst>
                    <a:ext uri="{FF2B5EF4-FFF2-40B4-BE49-F238E27FC236}">
                      <a16:creationId xmlns:a16="http://schemas.microsoft.com/office/drawing/2014/main" id="{9CD58FF2-8404-468E-BA43-230D169FBF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8" name="Line 543">
                  <a:extLst>
                    <a:ext uri="{FF2B5EF4-FFF2-40B4-BE49-F238E27FC236}">
                      <a16:creationId xmlns:a16="http://schemas.microsoft.com/office/drawing/2014/main" id="{1D53C61E-61E6-4AFB-B110-E1A42E8C3E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9" name="Line 544">
                  <a:extLst>
                    <a:ext uri="{FF2B5EF4-FFF2-40B4-BE49-F238E27FC236}">
                      <a16:creationId xmlns:a16="http://schemas.microsoft.com/office/drawing/2014/main" id="{B081A5F8-1133-4933-9FB8-7764854506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0" name="Line 545">
                  <a:extLst>
                    <a:ext uri="{FF2B5EF4-FFF2-40B4-BE49-F238E27FC236}">
                      <a16:creationId xmlns:a16="http://schemas.microsoft.com/office/drawing/2014/main" id="{659245BB-1327-488A-AD68-78A0392BF1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21" name="Group 4320">
                  <a:extLst>
                    <a:ext uri="{FF2B5EF4-FFF2-40B4-BE49-F238E27FC236}">
                      <a16:creationId xmlns:a16="http://schemas.microsoft.com/office/drawing/2014/main" id="{1A798A19-E910-409A-96D0-823DB08DD03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22" name="Line 546">
                    <a:extLst>
                      <a:ext uri="{FF2B5EF4-FFF2-40B4-BE49-F238E27FC236}">
                        <a16:creationId xmlns:a16="http://schemas.microsoft.com/office/drawing/2014/main" id="{1842F9F0-5387-4749-8F71-F830303C4CF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23" name="Line 547">
                    <a:extLst>
                      <a:ext uri="{FF2B5EF4-FFF2-40B4-BE49-F238E27FC236}">
                        <a16:creationId xmlns:a16="http://schemas.microsoft.com/office/drawing/2014/main" id="{0874E5BF-0FAB-4FC8-B5DE-446488BCA6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24" name="Line 548">
                    <a:extLst>
                      <a:ext uri="{FF2B5EF4-FFF2-40B4-BE49-F238E27FC236}">
                        <a16:creationId xmlns:a16="http://schemas.microsoft.com/office/drawing/2014/main" id="{69B402C5-ED91-481C-A3CE-49BDE34802B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25" name="Line 549">
                    <a:extLst>
                      <a:ext uri="{FF2B5EF4-FFF2-40B4-BE49-F238E27FC236}">
                        <a16:creationId xmlns:a16="http://schemas.microsoft.com/office/drawing/2014/main" id="{43248D5C-8FC1-4023-BAA6-F81A0AC362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29" name="Group 4228">
                <a:extLst>
                  <a:ext uri="{FF2B5EF4-FFF2-40B4-BE49-F238E27FC236}">
                    <a16:creationId xmlns:a16="http://schemas.microsoft.com/office/drawing/2014/main" id="{D43C6019-A4E5-442D-9740-303227AAA79E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300" name="Rectangle 4299">
                  <a:extLst>
                    <a:ext uri="{FF2B5EF4-FFF2-40B4-BE49-F238E27FC236}">
                      <a16:creationId xmlns:a16="http://schemas.microsoft.com/office/drawing/2014/main" id="{D6B05272-77B7-4B0A-B211-FEC3733BCE3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01" name="Parallelogram 4300">
                  <a:extLst>
                    <a:ext uri="{FF2B5EF4-FFF2-40B4-BE49-F238E27FC236}">
                      <a16:creationId xmlns:a16="http://schemas.microsoft.com/office/drawing/2014/main" id="{230F5FDB-C3CC-4CCE-A661-08A8080B77D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02" name="Parallelogram 4301">
                  <a:extLst>
                    <a:ext uri="{FF2B5EF4-FFF2-40B4-BE49-F238E27FC236}">
                      <a16:creationId xmlns:a16="http://schemas.microsoft.com/office/drawing/2014/main" id="{092C8D63-5EC6-4C50-B066-79167C3B325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03" name="Line 541">
                  <a:extLst>
                    <a:ext uri="{FF2B5EF4-FFF2-40B4-BE49-F238E27FC236}">
                      <a16:creationId xmlns:a16="http://schemas.microsoft.com/office/drawing/2014/main" id="{F282DA86-41E6-4BA4-B924-C73D09233C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" name="Line 542">
                  <a:extLst>
                    <a:ext uri="{FF2B5EF4-FFF2-40B4-BE49-F238E27FC236}">
                      <a16:creationId xmlns:a16="http://schemas.microsoft.com/office/drawing/2014/main" id="{C6C1E582-CBFE-4553-900E-BE3072DC34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Line 543">
                  <a:extLst>
                    <a:ext uri="{FF2B5EF4-FFF2-40B4-BE49-F238E27FC236}">
                      <a16:creationId xmlns:a16="http://schemas.microsoft.com/office/drawing/2014/main" id="{D854FD4E-D073-445F-B3E0-AEE8F968AC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6" name="Line 544">
                  <a:extLst>
                    <a:ext uri="{FF2B5EF4-FFF2-40B4-BE49-F238E27FC236}">
                      <a16:creationId xmlns:a16="http://schemas.microsoft.com/office/drawing/2014/main" id="{236FD2DA-CA4D-43E8-A7DB-C6674AF714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" name="Line 545">
                  <a:extLst>
                    <a:ext uri="{FF2B5EF4-FFF2-40B4-BE49-F238E27FC236}">
                      <a16:creationId xmlns:a16="http://schemas.microsoft.com/office/drawing/2014/main" id="{6823876A-E4EE-4275-A61D-2D4F3AED85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08" name="Group 4307">
                  <a:extLst>
                    <a:ext uri="{FF2B5EF4-FFF2-40B4-BE49-F238E27FC236}">
                      <a16:creationId xmlns:a16="http://schemas.microsoft.com/office/drawing/2014/main" id="{7A67CA87-BCDA-48E5-B05C-5C1AFE184DD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309" name="Line 546">
                    <a:extLst>
                      <a:ext uri="{FF2B5EF4-FFF2-40B4-BE49-F238E27FC236}">
                        <a16:creationId xmlns:a16="http://schemas.microsoft.com/office/drawing/2014/main" id="{4A2F037F-F7B7-403E-829E-13F1AE83DA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0" name="Line 547">
                    <a:extLst>
                      <a:ext uri="{FF2B5EF4-FFF2-40B4-BE49-F238E27FC236}">
                        <a16:creationId xmlns:a16="http://schemas.microsoft.com/office/drawing/2014/main" id="{7A6D036A-AE9B-4D5C-8CB8-D765D60257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1" name="Line 548">
                    <a:extLst>
                      <a:ext uri="{FF2B5EF4-FFF2-40B4-BE49-F238E27FC236}">
                        <a16:creationId xmlns:a16="http://schemas.microsoft.com/office/drawing/2014/main" id="{E75BC54B-3811-46A8-984D-605615E56D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2" name="Line 549">
                    <a:extLst>
                      <a:ext uri="{FF2B5EF4-FFF2-40B4-BE49-F238E27FC236}">
                        <a16:creationId xmlns:a16="http://schemas.microsoft.com/office/drawing/2014/main" id="{6928B763-64FF-4415-AB96-267D897F6A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30" name="Group 4229">
                <a:extLst>
                  <a:ext uri="{FF2B5EF4-FFF2-40B4-BE49-F238E27FC236}">
                    <a16:creationId xmlns:a16="http://schemas.microsoft.com/office/drawing/2014/main" id="{509C204A-CE23-4E37-B34B-0EEF816A07B9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287" name="Rectangle 4286">
                  <a:extLst>
                    <a:ext uri="{FF2B5EF4-FFF2-40B4-BE49-F238E27FC236}">
                      <a16:creationId xmlns:a16="http://schemas.microsoft.com/office/drawing/2014/main" id="{30BBE8A3-E0ED-414C-9F6C-4CB947C7E39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88" name="Parallelogram 4287">
                  <a:extLst>
                    <a:ext uri="{FF2B5EF4-FFF2-40B4-BE49-F238E27FC236}">
                      <a16:creationId xmlns:a16="http://schemas.microsoft.com/office/drawing/2014/main" id="{A1AEF541-D95C-4872-8DD5-C1637EDD019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89" name="Parallelogram 4288">
                  <a:extLst>
                    <a:ext uri="{FF2B5EF4-FFF2-40B4-BE49-F238E27FC236}">
                      <a16:creationId xmlns:a16="http://schemas.microsoft.com/office/drawing/2014/main" id="{38012701-CBE4-43BF-823C-E1D4B656C76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90" name="Line 541">
                  <a:extLst>
                    <a:ext uri="{FF2B5EF4-FFF2-40B4-BE49-F238E27FC236}">
                      <a16:creationId xmlns:a16="http://schemas.microsoft.com/office/drawing/2014/main" id="{C8BB21A4-B885-47EC-8BB4-8A3FEF4DC1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1" name="Line 542">
                  <a:extLst>
                    <a:ext uri="{FF2B5EF4-FFF2-40B4-BE49-F238E27FC236}">
                      <a16:creationId xmlns:a16="http://schemas.microsoft.com/office/drawing/2014/main" id="{D1D2EDDC-34D8-4C7C-B4E4-BF53038ACD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2" name="Line 543">
                  <a:extLst>
                    <a:ext uri="{FF2B5EF4-FFF2-40B4-BE49-F238E27FC236}">
                      <a16:creationId xmlns:a16="http://schemas.microsoft.com/office/drawing/2014/main" id="{C0A2AE1C-1417-4427-B853-2DD91BA177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Line 544">
                  <a:extLst>
                    <a:ext uri="{FF2B5EF4-FFF2-40B4-BE49-F238E27FC236}">
                      <a16:creationId xmlns:a16="http://schemas.microsoft.com/office/drawing/2014/main" id="{D7BBB422-EDFD-4C07-BB8B-680FA5B1DB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4" name="Line 545">
                  <a:extLst>
                    <a:ext uri="{FF2B5EF4-FFF2-40B4-BE49-F238E27FC236}">
                      <a16:creationId xmlns:a16="http://schemas.microsoft.com/office/drawing/2014/main" id="{584A5D02-9BB3-4716-8552-1F21A15C60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95" name="Group 4294">
                  <a:extLst>
                    <a:ext uri="{FF2B5EF4-FFF2-40B4-BE49-F238E27FC236}">
                      <a16:creationId xmlns:a16="http://schemas.microsoft.com/office/drawing/2014/main" id="{EF602268-4A87-44E4-A551-2749EDB5AEE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96" name="Line 546">
                    <a:extLst>
                      <a:ext uri="{FF2B5EF4-FFF2-40B4-BE49-F238E27FC236}">
                        <a16:creationId xmlns:a16="http://schemas.microsoft.com/office/drawing/2014/main" id="{DA7A3214-69AB-4000-AE14-5B3B20E37A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97" name="Line 547">
                    <a:extLst>
                      <a:ext uri="{FF2B5EF4-FFF2-40B4-BE49-F238E27FC236}">
                        <a16:creationId xmlns:a16="http://schemas.microsoft.com/office/drawing/2014/main" id="{039BD3D8-B795-4713-8387-FBFEE2AD01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98" name="Line 548">
                    <a:extLst>
                      <a:ext uri="{FF2B5EF4-FFF2-40B4-BE49-F238E27FC236}">
                        <a16:creationId xmlns:a16="http://schemas.microsoft.com/office/drawing/2014/main" id="{7ED1488F-F011-4B45-A927-61B64DAA68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99" name="Line 549">
                    <a:extLst>
                      <a:ext uri="{FF2B5EF4-FFF2-40B4-BE49-F238E27FC236}">
                        <a16:creationId xmlns:a16="http://schemas.microsoft.com/office/drawing/2014/main" id="{D480F24E-23B2-4587-84AE-BA0C37BD81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31" name="Group 4230">
                <a:extLst>
                  <a:ext uri="{FF2B5EF4-FFF2-40B4-BE49-F238E27FC236}">
                    <a16:creationId xmlns:a16="http://schemas.microsoft.com/office/drawing/2014/main" id="{5BB39DF1-5D3B-4B30-A59E-4A2A5997C861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274" name="Rectangle 4273">
                  <a:extLst>
                    <a:ext uri="{FF2B5EF4-FFF2-40B4-BE49-F238E27FC236}">
                      <a16:creationId xmlns:a16="http://schemas.microsoft.com/office/drawing/2014/main" id="{3BAC0D41-ED43-490F-A94A-9CE58EBD937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75" name="Parallelogram 4274">
                  <a:extLst>
                    <a:ext uri="{FF2B5EF4-FFF2-40B4-BE49-F238E27FC236}">
                      <a16:creationId xmlns:a16="http://schemas.microsoft.com/office/drawing/2014/main" id="{93DD0929-E2DD-41F8-8020-0354B53E8CD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76" name="Parallelogram 4275">
                  <a:extLst>
                    <a:ext uri="{FF2B5EF4-FFF2-40B4-BE49-F238E27FC236}">
                      <a16:creationId xmlns:a16="http://schemas.microsoft.com/office/drawing/2014/main" id="{5BD15F64-ADCB-4F38-9A11-DD9E07B6C66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77" name="Line 541">
                  <a:extLst>
                    <a:ext uri="{FF2B5EF4-FFF2-40B4-BE49-F238E27FC236}">
                      <a16:creationId xmlns:a16="http://schemas.microsoft.com/office/drawing/2014/main" id="{D4B9A4C1-19B1-414C-AC0E-ABD70DAF86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8" name="Line 542">
                  <a:extLst>
                    <a:ext uri="{FF2B5EF4-FFF2-40B4-BE49-F238E27FC236}">
                      <a16:creationId xmlns:a16="http://schemas.microsoft.com/office/drawing/2014/main" id="{12C11B98-165A-4472-84F3-9FC5F1C018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9" name="Line 543">
                  <a:extLst>
                    <a:ext uri="{FF2B5EF4-FFF2-40B4-BE49-F238E27FC236}">
                      <a16:creationId xmlns:a16="http://schemas.microsoft.com/office/drawing/2014/main" id="{DDFFF3E5-C8F3-4DE0-BE4F-0E6F2D7E27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" name="Line 544">
                  <a:extLst>
                    <a:ext uri="{FF2B5EF4-FFF2-40B4-BE49-F238E27FC236}">
                      <a16:creationId xmlns:a16="http://schemas.microsoft.com/office/drawing/2014/main" id="{C51F4348-52B1-4237-8077-A2B6019B64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Line 545">
                  <a:extLst>
                    <a:ext uri="{FF2B5EF4-FFF2-40B4-BE49-F238E27FC236}">
                      <a16:creationId xmlns:a16="http://schemas.microsoft.com/office/drawing/2014/main" id="{7090E895-7066-4DC8-9E45-EAB2CB7335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82" name="Group 4281">
                  <a:extLst>
                    <a:ext uri="{FF2B5EF4-FFF2-40B4-BE49-F238E27FC236}">
                      <a16:creationId xmlns:a16="http://schemas.microsoft.com/office/drawing/2014/main" id="{45BC94E9-962F-41FD-847A-1C4ABECB360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83" name="Line 546">
                    <a:extLst>
                      <a:ext uri="{FF2B5EF4-FFF2-40B4-BE49-F238E27FC236}">
                        <a16:creationId xmlns:a16="http://schemas.microsoft.com/office/drawing/2014/main" id="{2CE72661-8037-4356-AEE8-3E47611692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84" name="Line 547">
                    <a:extLst>
                      <a:ext uri="{FF2B5EF4-FFF2-40B4-BE49-F238E27FC236}">
                        <a16:creationId xmlns:a16="http://schemas.microsoft.com/office/drawing/2014/main" id="{2E96998F-3CB3-4958-843B-281189FFB7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85" name="Line 548">
                    <a:extLst>
                      <a:ext uri="{FF2B5EF4-FFF2-40B4-BE49-F238E27FC236}">
                        <a16:creationId xmlns:a16="http://schemas.microsoft.com/office/drawing/2014/main" id="{7D398A97-FD46-427E-ACAF-8C6B7E8027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86" name="Line 549">
                    <a:extLst>
                      <a:ext uri="{FF2B5EF4-FFF2-40B4-BE49-F238E27FC236}">
                        <a16:creationId xmlns:a16="http://schemas.microsoft.com/office/drawing/2014/main" id="{3EC28D37-D218-4B48-B8CC-4CF1CB1E24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32" name="Group 4231">
                <a:extLst>
                  <a:ext uri="{FF2B5EF4-FFF2-40B4-BE49-F238E27FC236}">
                    <a16:creationId xmlns:a16="http://schemas.microsoft.com/office/drawing/2014/main" id="{0DA7BC66-DBEF-4D9F-8CCC-975750E21D36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261" name="Rectangle 4260">
                  <a:extLst>
                    <a:ext uri="{FF2B5EF4-FFF2-40B4-BE49-F238E27FC236}">
                      <a16:creationId xmlns:a16="http://schemas.microsoft.com/office/drawing/2014/main" id="{944E96FA-16CB-4728-A8E6-E5BF3734202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62" name="Parallelogram 4261">
                  <a:extLst>
                    <a:ext uri="{FF2B5EF4-FFF2-40B4-BE49-F238E27FC236}">
                      <a16:creationId xmlns:a16="http://schemas.microsoft.com/office/drawing/2014/main" id="{555D7F66-70DA-44DA-8477-0C108577D89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63" name="Parallelogram 4262">
                  <a:extLst>
                    <a:ext uri="{FF2B5EF4-FFF2-40B4-BE49-F238E27FC236}">
                      <a16:creationId xmlns:a16="http://schemas.microsoft.com/office/drawing/2014/main" id="{77B09E70-36E3-4E5D-8F15-C163377338C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64" name="Line 541">
                  <a:extLst>
                    <a:ext uri="{FF2B5EF4-FFF2-40B4-BE49-F238E27FC236}">
                      <a16:creationId xmlns:a16="http://schemas.microsoft.com/office/drawing/2014/main" id="{ADA1C0CB-FD80-43E5-B1B8-1ADFF9927B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5" name="Line 542">
                  <a:extLst>
                    <a:ext uri="{FF2B5EF4-FFF2-40B4-BE49-F238E27FC236}">
                      <a16:creationId xmlns:a16="http://schemas.microsoft.com/office/drawing/2014/main" id="{D4DC093D-19A9-45FB-B726-ACF6EE137A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" name="Line 543">
                  <a:extLst>
                    <a:ext uri="{FF2B5EF4-FFF2-40B4-BE49-F238E27FC236}">
                      <a16:creationId xmlns:a16="http://schemas.microsoft.com/office/drawing/2014/main" id="{769FC415-93EC-48E0-B2B1-1BCE5D66B4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7" name="Line 544">
                  <a:extLst>
                    <a:ext uri="{FF2B5EF4-FFF2-40B4-BE49-F238E27FC236}">
                      <a16:creationId xmlns:a16="http://schemas.microsoft.com/office/drawing/2014/main" id="{383BC389-14B7-468B-BFE5-96FDE31A9B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8" name="Line 545">
                  <a:extLst>
                    <a:ext uri="{FF2B5EF4-FFF2-40B4-BE49-F238E27FC236}">
                      <a16:creationId xmlns:a16="http://schemas.microsoft.com/office/drawing/2014/main" id="{7016ACA4-C3EB-4E72-A153-CFBDDD7C2C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69" name="Group 4268">
                  <a:extLst>
                    <a:ext uri="{FF2B5EF4-FFF2-40B4-BE49-F238E27FC236}">
                      <a16:creationId xmlns:a16="http://schemas.microsoft.com/office/drawing/2014/main" id="{8D859A11-37CA-4848-B874-749B8AAE620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70" name="Line 546">
                    <a:extLst>
                      <a:ext uri="{FF2B5EF4-FFF2-40B4-BE49-F238E27FC236}">
                        <a16:creationId xmlns:a16="http://schemas.microsoft.com/office/drawing/2014/main" id="{6BB64BE1-E794-48B6-884C-E94639B664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71" name="Line 547">
                    <a:extLst>
                      <a:ext uri="{FF2B5EF4-FFF2-40B4-BE49-F238E27FC236}">
                        <a16:creationId xmlns:a16="http://schemas.microsoft.com/office/drawing/2014/main" id="{D5BCB001-755E-44BD-822A-61416054F1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72" name="Line 548">
                    <a:extLst>
                      <a:ext uri="{FF2B5EF4-FFF2-40B4-BE49-F238E27FC236}">
                        <a16:creationId xmlns:a16="http://schemas.microsoft.com/office/drawing/2014/main" id="{29B1E08D-A208-42C0-8BF2-F96FC4144E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73" name="Line 549">
                    <a:extLst>
                      <a:ext uri="{FF2B5EF4-FFF2-40B4-BE49-F238E27FC236}">
                        <a16:creationId xmlns:a16="http://schemas.microsoft.com/office/drawing/2014/main" id="{FD9A363C-8000-45E0-9FBA-76F1569F50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33" name="Group 4232">
                <a:extLst>
                  <a:ext uri="{FF2B5EF4-FFF2-40B4-BE49-F238E27FC236}">
                    <a16:creationId xmlns:a16="http://schemas.microsoft.com/office/drawing/2014/main" id="{8DD9115E-E4F0-4223-A1F5-E49CE2075808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248" name="Rectangle 4247">
                  <a:extLst>
                    <a:ext uri="{FF2B5EF4-FFF2-40B4-BE49-F238E27FC236}">
                      <a16:creationId xmlns:a16="http://schemas.microsoft.com/office/drawing/2014/main" id="{B5050A72-44A8-4703-ABBC-F7674C7C99A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49" name="Parallelogram 4248">
                  <a:extLst>
                    <a:ext uri="{FF2B5EF4-FFF2-40B4-BE49-F238E27FC236}">
                      <a16:creationId xmlns:a16="http://schemas.microsoft.com/office/drawing/2014/main" id="{8362A710-2D7B-434F-9F8F-3216B025996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50" name="Parallelogram 4249">
                  <a:extLst>
                    <a:ext uri="{FF2B5EF4-FFF2-40B4-BE49-F238E27FC236}">
                      <a16:creationId xmlns:a16="http://schemas.microsoft.com/office/drawing/2014/main" id="{2C56511F-29D1-4682-8B8E-BA3132059D2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51" name="Line 541">
                  <a:extLst>
                    <a:ext uri="{FF2B5EF4-FFF2-40B4-BE49-F238E27FC236}">
                      <a16:creationId xmlns:a16="http://schemas.microsoft.com/office/drawing/2014/main" id="{0BFAEC36-55F8-4F1B-B0DB-0A99AFDD0B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2" name="Line 542">
                  <a:extLst>
                    <a:ext uri="{FF2B5EF4-FFF2-40B4-BE49-F238E27FC236}">
                      <a16:creationId xmlns:a16="http://schemas.microsoft.com/office/drawing/2014/main" id="{DC515325-05CF-4A10-98E1-4185B16C24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3" name="Line 543">
                  <a:extLst>
                    <a:ext uri="{FF2B5EF4-FFF2-40B4-BE49-F238E27FC236}">
                      <a16:creationId xmlns:a16="http://schemas.microsoft.com/office/drawing/2014/main" id="{D314F17F-C505-4A43-A812-2D17AB2274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" name="Line 544">
                  <a:extLst>
                    <a:ext uri="{FF2B5EF4-FFF2-40B4-BE49-F238E27FC236}">
                      <a16:creationId xmlns:a16="http://schemas.microsoft.com/office/drawing/2014/main" id="{E30B63F3-54EE-49B6-AE1B-68B54D6C69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5" name="Line 545">
                  <a:extLst>
                    <a:ext uri="{FF2B5EF4-FFF2-40B4-BE49-F238E27FC236}">
                      <a16:creationId xmlns:a16="http://schemas.microsoft.com/office/drawing/2014/main" id="{53BFFD86-FD65-48AD-B53C-641A394B7A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56" name="Group 4255">
                  <a:extLst>
                    <a:ext uri="{FF2B5EF4-FFF2-40B4-BE49-F238E27FC236}">
                      <a16:creationId xmlns:a16="http://schemas.microsoft.com/office/drawing/2014/main" id="{78044053-4E79-458A-AEBC-55D84D314FE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57" name="Line 546">
                    <a:extLst>
                      <a:ext uri="{FF2B5EF4-FFF2-40B4-BE49-F238E27FC236}">
                        <a16:creationId xmlns:a16="http://schemas.microsoft.com/office/drawing/2014/main" id="{3A621ECC-E1B6-4B61-9798-972A38E512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58" name="Line 547">
                    <a:extLst>
                      <a:ext uri="{FF2B5EF4-FFF2-40B4-BE49-F238E27FC236}">
                        <a16:creationId xmlns:a16="http://schemas.microsoft.com/office/drawing/2014/main" id="{FD6E4294-D475-4E1F-AA78-06C7422D6C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59" name="Line 548">
                    <a:extLst>
                      <a:ext uri="{FF2B5EF4-FFF2-40B4-BE49-F238E27FC236}">
                        <a16:creationId xmlns:a16="http://schemas.microsoft.com/office/drawing/2014/main" id="{982225CB-6B5D-49A5-B917-131198F82D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60" name="Line 549">
                    <a:extLst>
                      <a:ext uri="{FF2B5EF4-FFF2-40B4-BE49-F238E27FC236}">
                        <a16:creationId xmlns:a16="http://schemas.microsoft.com/office/drawing/2014/main" id="{2CCE4386-408C-4BA2-95A0-3F3EB30452F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234" name="Group 4233">
                <a:extLst>
                  <a:ext uri="{FF2B5EF4-FFF2-40B4-BE49-F238E27FC236}">
                    <a16:creationId xmlns:a16="http://schemas.microsoft.com/office/drawing/2014/main" id="{895FED95-BD1C-40AC-9D35-E810E055D1ED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235" name="Rectangle 4234">
                  <a:extLst>
                    <a:ext uri="{FF2B5EF4-FFF2-40B4-BE49-F238E27FC236}">
                      <a16:creationId xmlns:a16="http://schemas.microsoft.com/office/drawing/2014/main" id="{7EEE9EC9-86DB-47FD-BB21-6EC068D4A44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36" name="Parallelogram 4235">
                  <a:extLst>
                    <a:ext uri="{FF2B5EF4-FFF2-40B4-BE49-F238E27FC236}">
                      <a16:creationId xmlns:a16="http://schemas.microsoft.com/office/drawing/2014/main" id="{54F6CBB3-E333-421F-81C5-3DBCF45358B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37" name="Parallelogram 4236">
                  <a:extLst>
                    <a:ext uri="{FF2B5EF4-FFF2-40B4-BE49-F238E27FC236}">
                      <a16:creationId xmlns:a16="http://schemas.microsoft.com/office/drawing/2014/main" id="{7C7B4054-452A-4CDB-B609-608D3F24A1A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38" name="Line 541">
                  <a:extLst>
                    <a:ext uri="{FF2B5EF4-FFF2-40B4-BE49-F238E27FC236}">
                      <a16:creationId xmlns:a16="http://schemas.microsoft.com/office/drawing/2014/main" id="{B2743DA0-BF95-4F57-B709-2866A5596E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" name="Line 542">
                  <a:extLst>
                    <a:ext uri="{FF2B5EF4-FFF2-40B4-BE49-F238E27FC236}">
                      <a16:creationId xmlns:a16="http://schemas.microsoft.com/office/drawing/2014/main" id="{95BA954F-6099-4656-8B8C-EC35350D93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0" name="Line 543">
                  <a:extLst>
                    <a:ext uri="{FF2B5EF4-FFF2-40B4-BE49-F238E27FC236}">
                      <a16:creationId xmlns:a16="http://schemas.microsoft.com/office/drawing/2014/main" id="{052C01AE-93BF-4CE2-88DA-115ACF7C49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1" name="Line 544">
                  <a:extLst>
                    <a:ext uri="{FF2B5EF4-FFF2-40B4-BE49-F238E27FC236}">
                      <a16:creationId xmlns:a16="http://schemas.microsoft.com/office/drawing/2014/main" id="{7F7B1F87-5BC5-4812-A887-E5C379A8C2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2" name="Line 545">
                  <a:extLst>
                    <a:ext uri="{FF2B5EF4-FFF2-40B4-BE49-F238E27FC236}">
                      <a16:creationId xmlns:a16="http://schemas.microsoft.com/office/drawing/2014/main" id="{393A6907-4CAF-4CA3-9784-6F8F941A4A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43" name="Group 4242">
                  <a:extLst>
                    <a:ext uri="{FF2B5EF4-FFF2-40B4-BE49-F238E27FC236}">
                      <a16:creationId xmlns:a16="http://schemas.microsoft.com/office/drawing/2014/main" id="{B9B7264F-89DC-45AC-8207-604FE62FE13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244" name="Line 546">
                    <a:extLst>
                      <a:ext uri="{FF2B5EF4-FFF2-40B4-BE49-F238E27FC236}">
                        <a16:creationId xmlns:a16="http://schemas.microsoft.com/office/drawing/2014/main" id="{F0A712EB-5ED8-45EA-93B0-2D89288981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45" name="Line 547">
                    <a:extLst>
                      <a:ext uri="{FF2B5EF4-FFF2-40B4-BE49-F238E27FC236}">
                        <a16:creationId xmlns:a16="http://schemas.microsoft.com/office/drawing/2014/main" id="{86D0480A-B54D-48D0-9526-D23B981310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46" name="Line 548">
                    <a:extLst>
                      <a:ext uri="{FF2B5EF4-FFF2-40B4-BE49-F238E27FC236}">
                        <a16:creationId xmlns:a16="http://schemas.microsoft.com/office/drawing/2014/main" id="{B5EC3E55-B0DC-450C-AD3F-A0D210FCCA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47" name="Line 549">
                    <a:extLst>
                      <a:ext uri="{FF2B5EF4-FFF2-40B4-BE49-F238E27FC236}">
                        <a16:creationId xmlns:a16="http://schemas.microsoft.com/office/drawing/2014/main" id="{E591700A-B0F7-46ED-B7D6-8601A64F38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4730" name="Group 4729">
            <a:extLst>
              <a:ext uri="{FF2B5EF4-FFF2-40B4-BE49-F238E27FC236}">
                <a16:creationId xmlns:a16="http://schemas.microsoft.com/office/drawing/2014/main" id="{B80A2418-278F-425D-9DB3-B8A20E399852}"/>
              </a:ext>
            </a:extLst>
          </p:cNvPr>
          <p:cNvGrpSpPr/>
          <p:nvPr/>
        </p:nvGrpSpPr>
        <p:grpSpPr>
          <a:xfrm>
            <a:off x="7426303" y="1729971"/>
            <a:ext cx="1514576" cy="625122"/>
            <a:chOff x="6881872" y="1819807"/>
            <a:chExt cx="1514576" cy="625122"/>
          </a:xfrm>
        </p:grpSpPr>
        <p:grpSp>
          <p:nvGrpSpPr>
            <p:cNvPr id="4731" name="Group 4730">
              <a:extLst>
                <a:ext uri="{FF2B5EF4-FFF2-40B4-BE49-F238E27FC236}">
                  <a16:creationId xmlns:a16="http://schemas.microsoft.com/office/drawing/2014/main" id="{841D31B0-C20D-4B51-9604-B1877C259736}"/>
                </a:ext>
              </a:extLst>
            </p:cNvPr>
            <p:cNvGrpSpPr/>
            <p:nvPr/>
          </p:nvGrpSpPr>
          <p:grpSpPr>
            <a:xfrm>
              <a:off x="7099019" y="1819807"/>
              <a:ext cx="766475" cy="404408"/>
              <a:chOff x="2526156" y="1812515"/>
              <a:chExt cx="766475" cy="404408"/>
            </a:xfrm>
          </p:grpSpPr>
          <p:grpSp>
            <p:nvGrpSpPr>
              <p:cNvPr id="5113" name="Group 5112">
                <a:extLst>
                  <a:ext uri="{FF2B5EF4-FFF2-40B4-BE49-F238E27FC236}">
                    <a16:creationId xmlns:a16="http://schemas.microsoft.com/office/drawing/2014/main" id="{930CBC81-ECFE-4B9A-8328-84E0394BDA34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226" name="Rectangle 5225">
                  <a:extLst>
                    <a:ext uri="{FF2B5EF4-FFF2-40B4-BE49-F238E27FC236}">
                      <a16:creationId xmlns:a16="http://schemas.microsoft.com/office/drawing/2014/main" id="{2C564AE6-A4BE-4AD2-952B-933D5E464AB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27" name="Parallelogram 5226">
                  <a:extLst>
                    <a:ext uri="{FF2B5EF4-FFF2-40B4-BE49-F238E27FC236}">
                      <a16:creationId xmlns:a16="http://schemas.microsoft.com/office/drawing/2014/main" id="{E9E111A7-DCD2-46FC-A168-B42EDF8FA6A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28" name="Parallelogram 5227">
                  <a:extLst>
                    <a:ext uri="{FF2B5EF4-FFF2-40B4-BE49-F238E27FC236}">
                      <a16:creationId xmlns:a16="http://schemas.microsoft.com/office/drawing/2014/main" id="{0BF780C8-2302-45F5-945D-6A871E3C605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29" name="Line 541">
                  <a:extLst>
                    <a:ext uri="{FF2B5EF4-FFF2-40B4-BE49-F238E27FC236}">
                      <a16:creationId xmlns:a16="http://schemas.microsoft.com/office/drawing/2014/main" id="{BCE67EE7-DEDA-461E-9868-0B099D9D18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0" name="Line 542">
                  <a:extLst>
                    <a:ext uri="{FF2B5EF4-FFF2-40B4-BE49-F238E27FC236}">
                      <a16:creationId xmlns:a16="http://schemas.microsoft.com/office/drawing/2014/main" id="{B3C51DC1-BDF5-461A-AD90-8ED29148AA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1" name="Line 543">
                  <a:extLst>
                    <a:ext uri="{FF2B5EF4-FFF2-40B4-BE49-F238E27FC236}">
                      <a16:creationId xmlns:a16="http://schemas.microsoft.com/office/drawing/2014/main" id="{C24017F4-7A43-479D-8A39-B8603CBA12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2" name="Line 544">
                  <a:extLst>
                    <a:ext uri="{FF2B5EF4-FFF2-40B4-BE49-F238E27FC236}">
                      <a16:creationId xmlns:a16="http://schemas.microsoft.com/office/drawing/2014/main" id="{E1077F11-27F8-4EE9-8FE0-D01C168FA8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3" name="Line 545">
                  <a:extLst>
                    <a:ext uri="{FF2B5EF4-FFF2-40B4-BE49-F238E27FC236}">
                      <a16:creationId xmlns:a16="http://schemas.microsoft.com/office/drawing/2014/main" id="{5DE9752A-4AED-4202-B84D-7387C4B685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34" name="Group 5233">
                  <a:extLst>
                    <a:ext uri="{FF2B5EF4-FFF2-40B4-BE49-F238E27FC236}">
                      <a16:creationId xmlns:a16="http://schemas.microsoft.com/office/drawing/2014/main" id="{4666A79D-691D-41FC-9E46-34A6AD5939D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235" name="Line 546">
                    <a:extLst>
                      <a:ext uri="{FF2B5EF4-FFF2-40B4-BE49-F238E27FC236}">
                        <a16:creationId xmlns:a16="http://schemas.microsoft.com/office/drawing/2014/main" id="{778B37AE-3358-499C-9B9A-8747FFE9F4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6" name="Line 547">
                    <a:extLst>
                      <a:ext uri="{FF2B5EF4-FFF2-40B4-BE49-F238E27FC236}">
                        <a16:creationId xmlns:a16="http://schemas.microsoft.com/office/drawing/2014/main" id="{A5AF168F-EFBC-4955-952C-EDC86F2E7E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7" name="Line 548">
                    <a:extLst>
                      <a:ext uri="{FF2B5EF4-FFF2-40B4-BE49-F238E27FC236}">
                        <a16:creationId xmlns:a16="http://schemas.microsoft.com/office/drawing/2014/main" id="{BF3EA3DD-18EB-4E49-92D8-64FB85CE42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8" name="Line 549">
                    <a:extLst>
                      <a:ext uri="{FF2B5EF4-FFF2-40B4-BE49-F238E27FC236}">
                        <a16:creationId xmlns:a16="http://schemas.microsoft.com/office/drawing/2014/main" id="{BDEAD2C8-4260-4BAC-AB8E-74F8227146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14" name="Group 5113">
                <a:extLst>
                  <a:ext uri="{FF2B5EF4-FFF2-40B4-BE49-F238E27FC236}">
                    <a16:creationId xmlns:a16="http://schemas.microsoft.com/office/drawing/2014/main" id="{72B9B8C2-1727-4490-BD6C-CFE04BAEE7F2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213" name="Rectangle 5212">
                  <a:extLst>
                    <a:ext uri="{FF2B5EF4-FFF2-40B4-BE49-F238E27FC236}">
                      <a16:creationId xmlns:a16="http://schemas.microsoft.com/office/drawing/2014/main" id="{6DFA6630-AC51-45EE-AF53-86C25033B0A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14" name="Parallelogram 5213">
                  <a:extLst>
                    <a:ext uri="{FF2B5EF4-FFF2-40B4-BE49-F238E27FC236}">
                      <a16:creationId xmlns:a16="http://schemas.microsoft.com/office/drawing/2014/main" id="{6C8958E5-53CF-41F3-B4A6-8F7DA41BD95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15" name="Parallelogram 5214">
                  <a:extLst>
                    <a:ext uri="{FF2B5EF4-FFF2-40B4-BE49-F238E27FC236}">
                      <a16:creationId xmlns:a16="http://schemas.microsoft.com/office/drawing/2014/main" id="{D1E7FCC6-D540-4B40-9177-CD1320DCC52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16" name="Line 541">
                  <a:extLst>
                    <a:ext uri="{FF2B5EF4-FFF2-40B4-BE49-F238E27FC236}">
                      <a16:creationId xmlns:a16="http://schemas.microsoft.com/office/drawing/2014/main" id="{0402A3D6-6331-4DD1-A4B5-C8FDCA50F0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17" name="Line 542">
                  <a:extLst>
                    <a:ext uri="{FF2B5EF4-FFF2-40B4-BE49-F238E27FC236}">
                      <a16:creationId xmlns:a16="http://schemas.microsoft.com/office/drawing/2014/main" id="{F95A648A-3F72-4D71-9292-FDEE7185C8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18" name="Line 543">
                  <a:extLst>
                    <a:ext uri="{FF2B5EF4-FFF2-40B4-BE49-F238E27FC236}">
                      <a16:creationId xmlns:a16="http://schemas.microsoft.com/office/drawing/2014/main" id="{0475EB06-CCE7-4883-9948-A86FBB3F4E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19" name="Line 544">
                  <a:extLst>
                    <a:ext uri="{FF2B5EF4-FFF2-40B4-BE49-F238E27FC236}">
                      <a16:creationId xmlns:a16="http://schemas.microsoft.com/office/drawing/2014/main" id="{C297E761-0420-4D48-91E7-03489A60EF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0" name="Line 545">
                  <a:extLst>
                    <a:ext uri="{FF2B5EF4-FFF2-40B4-BE49-F238E27FC236}">
                      <a16:creationId xmlns:a16="http://schemas.microsoft.com/office/drawing/2014/main" id="{38D155FA-48BE-496F-BD84-CE4097D761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21" name="Group 5220">
                  <a:extLst>
                    <a:ext uri="{FF2B5EF4-FFF2-40B4-BE49-F238E27FC236}">
                      <a16:creationId xmlns:a16="http://schemas.microsoft.com/office/drawing/2014/main" id="{D4608721-CE27-48F3-82BD-440365D9D4A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222" name="Line 546">
                    <a:extLst>
                      <a:ext uri="{FF2B5EF4-FFF2-40B4-BE49-F238E27FC236}">
                        <a16:creationId xmlns:a16="http://schemas.microsoft.com/office/drawing/2014/main" id="{862D9F1C-3DA1-4175-B46D-734934A33D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3" name="Line 547">
                    <a:extLst>
                      <a:ext uri="{FF2B5EF4-FFF2-40B4-BE49-F238E27FC236}">
                        <a16:creationId xmlns:a16="http://schemas.microsoft.com/office/drawing/2014/main" id="{9CA80B92-9F81-4918-B981-5CC1110AF1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4" name="Line 548">
                    <a:extLst>
                      <a:ext uri="{FF2B5EF4-FFF2-40B4-BE49-F238E27FC236}">
                        <a16:creationId xmlns:a16="http://schemas.microsoft.com/office/drawing/2014/main" id="{055B5606-BB67-4B08-9113-423D14B411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5" name="Line 549">
                    <a:extLst>
                      <a:ext uri="{FF2B5EF4-FFF2-40B4-BE49-F238E27FC236}">
                        <a16:creationId xmlns:a16="http://schemas.microsoft.com/office/drawing/2014/main" id="{EA0CAD9E-E35C-48ED-92B1-3D48CF98B8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15" name="Group 5114">
                <a:extLst>
                  <a:ext uri="{FF2B5EF4-FFF2-40B4-BE49-F238E27FC236}">
                    <a16:creationId xmlns:a16="http://schemas.microsoft.com/office/drawing/2014/main" id="{F5F9A3E4-9A05-4782-95E4-3F343CDC9FC9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200" name="Rectangle 5199">
                  <a:extLst>
                    <a:ext uri="{FF2B5EF4-FFF2-40B4-BE49-F238E27FC236}">
                      <a16:creationId xmlns:a16="http://schemas.microsoft.com/office/drawing/2014/main" id="{5A219B3E-1426-44F3-B3C3-771FE8CC937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01" name="Parallelogram 5200">
                  <a:extLst>
                    <a:ext uri="{FF2B5EF4-FFF2-40B4-BE49-F238E27FC236}">
                      <a16:creationId xmlns:a16="http://schemas.microsoft.com/office/drawing/2014/main" id="{2F1ABA5F-A385-4F8C-89F7-228A0FB79BC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02" name="Parallelogram 5201">
                  <a:extLst>
                    <a:ext uri="{FF2B5EF4-FFF2-40B4-BE49-F238E27FC236}">
                      <a16:creationId xmlns:a16="http://schemas.microsoft.com/office/drawing/2014/main" id="{A5459463-60EE-4F98-932A-8F56F12258A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03" name="Line 541">
                  <a:extLst>
                    <a:ext uri="{FF2B5EF4-FFF2-40B4-BE49-F238E27FC236}">
                      <a16:creationId xmlns:a16="http://schemas.microsoft.com/office/drawing/2014/main" id="{C8DC92ED-DE88-4985-91E1-F5D32CB5FD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4" name="Line 542">
                  <a:extLst>
                    <a:ext uri="{FF2B5EF4-FFF2-40B4-BE49-F238E27FC236}">
                      <a16:creationId xmlns:a16="http://schemas.microsoft.com/office/drawing/2014/main" id="{5D888335-58F8-46D0-8C20-7E24CB0F34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5" name="Line 543">
                  <a:extLst>
                    <a:ext uri="{FF2B5EF4-FFF2-40B4-BE49-F238E27FC236}">
                      <a16:creationId xmlns:a16="http://schemas.microsoft.com/office/drawing/2014/main" id="{3EE1A8FD-3950-43AF-8195-017B71B032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6" name="Line 544">
                  <a:extLst>
                    <a:ext uri="{FF2B5EF4-FFF2-40B4-BE49-F238E27FC236}">
                      <a16:creationId xmlns:a16="http://schemas.microsoft.com/office/drawing/2014/main" id="{18345EFD-86AD-4AD4-B1C7-98E9316AAE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7" name="Line 545">
                  <a:extLst>
                    <a:ext uri="{FF2B5EF4-FFF2-40B4-BE49-F238E27FC236}">
                      <a16:creationId xmlns:a16="http://schemas.microsoft.com/office/drawing/2014/main" id="{78C780B8-329C-481D-B371-1BCA047EA9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08" name="Group 5207">
                  <a:extLst>
                    <a:ext uri="{FF2B5EF4-FFF2-40B4-BE49-F238E27FC236}">
                      <a16:creationId xmlns:a16="http://schemas.microsoft.com/office/drawing/2014/main" id="{D1687F2C-0791-4F9B-BBBE-32DB034BA95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209" name="Line 546">
                    <a:extLst>
                      <a:ext uri="{FF2B5EF4-FFF2-40B4-BE49-F238E27FC236}">
                        <a16:creationId xmlns:a16="http://schemas.microsoft.com/office/drawing/2014/main" id="{3E8571FC-4943-4F4A-857A-157549D2B3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10" name="Line 547">
                    <a:extLst>
                      <a:ext uri="{FF2B5EF4-FFF2-40B4-BE49-F238E27FC236}">
                        <a16:creationId xmlns:a16="http://schemas.microsoft.com/office/drawing/2014/main" id="{3DBC5F7E-4177-4FEF-A753-85627D0C29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11" name="Line 548">
                    <a:extLst>
                      <a:ext uri="{FF2B5EF4-FFF2-40B4-BE49-F238E27FC236}">
                        <a16:creationId xmlns:a16="http://schemas.microsoft.com/office/drawing/2014/main" id="{D0D1D9DB-100A-45AD-B4AA-2896567ED2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12" name="Line 549">
                    <a:extLst>
                      <a:ext uri="{FF2B5EF4-FFF2-40B4-BE49-F238E27FC236}">
                        <a16:creationId xmlns:a16="http://schemas.microsoft.com/office/drawing/2014/main" id="{3DF18F07-3AFD-4644-AE87-B56F96F182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16" name="Group 5115">
                <a:extLst>
                  <a:ext uri="{FF2B5EF4-FFF2-40B4-BE49-F238E27FC236}">
                    <a16:creationId xmlns:a16="http://schemas.microsoft.com/office/drawing/2014/main" id="{3D1964A3-0258-4177-B267-96FC01AE90F6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187" name="Rectangle 5186">
                  <a:extLst>
                    <a:ext uri="{FF2B5EF4-FFF2-40B4-BE49-F238E27FC236}">
                      <a16:creationId xmlns:a16="http://schemas.microsoft.com/office/drawing/2014/main" id="{BA5459DE-6936-4426-B4BA-B2DEF5898BD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88" name="Parallelogram 5187">
                  <a:extLst>
                    <a:ext uri="{FF2B5EF4-FFF2-40B4-BE49-F238E27FC236}">
                      <a16:creationId xmlns:a16="http://schemas.microsoft.com/office/drawing/2014/main" id="{E09A46F1-13E8-4CD8-953F-56E25B4EA08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89" name="Parallelogram 5188">
                  <a:extLst>
                    <a:ext uri="{FF2B5EF4-FFF2-40B4-BE49-F238E27FC236}">
                      <a16:creationId xmlns:a16="http://schemas.microsoft.com/office/drawing/2014/main" id="{C89310E9-89E9-4F8B-852C-9302878E795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90" name="Line 541">
                  <a:extLst>
                    <a:ext uri="{FF2B5EF4-FFF2-40B4-BE49-F238E27FC236}">
                      <a16:creationId xmlns:a16="http://schemas.microsoft.com/office/drawing/2014/main" id="{3C0D581D-853E-481B-9D21-A0D8DE76E7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1" name="Line 542">
                  <a:extLst>
                    <a:ext uri="{FF2B5EF4-FFF2-40B4-BE49-F238E27FC236}">
                      <a16:creationId xmlns:a16="http://schemas.microsoft.com/office/drawing/2014/main" id="{EE247893-DCB8-415B-8CEA-3B48D0ECAE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2" name="Line 543">
                  <a:extLst>
                    <a:ext uri="{FF2B5EF4-FFF2-40B4-BE49-F238E27FC236}">
                      <a16:creationId xmlns:a16="http://schemas.microsoft.com/office/drawing/2014/main" id="{D8C1B892-1D81-4F37-97B9-EC96956807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3" name="Line 544">
                  <a:extLst>
                    <a:ext uri="{FF2B5EF4-FFF2-40B4-BE49-F238E27FC236}">
                      <a16:creationId xmlns:a16="http://schemas.microsoft.com/office/drawing/2014/main" id="{BC80CD2F-8354-460A-9581-70B906AA4B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4" name="Line 545">
                  <a:extLst>
                    <a:ext uri="{FF2B5EF4-FFF2-40B4-BE49-F238E27FC236}">
                      <a16:creationId xmlns:a16="http://schemas.microsoft.com/office/drawing/2014/main" id="{4995DEE0-3A15-4026-B0B9-02967EC4D3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95" name="Group 5194">
                  <a:extLst>
                    <a:ext uri="{FF2B5EF4-FFF2-40B4-BE49-F238E27FC236}">
                      <a16:creationId xmlns:a16="http://schemas.microsoft.com/office/drawing/2014/main" id="{EC4CE2EA-C31C-4203-BDC1-D99FCF4DD26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96" name="Line 546">
                    <a:extLst>
                      <a:ext uri="{FF2B5EF4-FFF2-40B4-BE49-F238E27FC236}">
                        <a16:creationId xmlns:a16="http://schemas.microsoft.com/office/drawing/2014/main" id="{0C13058A-9D97-4884-BB62-BF3370FE1BC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97" name="Line 547">
                    <a:extLst>
                      <a:ext uri="{FF2B5EF4-FFF2-40B4-BE49-F238E27FC236}">
                        <a16:creationId xmlns:a16="http://schemas.microsoft.com/office/drawing/2014/main" id="{6D036FF8-3D55-47B1-B474-D36BC63FE1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98" name="Line 548">
                    <a:extLst>
                      <a:ext uri="{FF2B5EF4-FFF2-40B4-BE49-F238E27FC236}">
                        <a16:creationId xmlns:a16="http://schemas.microsoft.com/office/drawing/2014/main" id="{4A74B274-D4E0-425B-BC9A-E10031BAB4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99" name="Line 549">
                    <a:extLst>
                      <a:ext uri="{FF2B5EF4-FFF2-40B4-BE49-F238E27FC236}">
                        <a16:creationId xmlns:a16="http://schemas.microsoft.com/office/drawing/2014/main" id="{ACA3C2C3-3383-4707-BB4C-02AEAF3EB1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17" name="Group 5116">
                <a:extLst>
                  <a:ext uri="{FF2B5EF4-FFF2-40B4-BE49-F238E27FC236}">
                    <a16:creationId xmlns:a16="http://schemas.microsoft.com/office/drawing/2014/main" id="{AF8EE7C9-EE2C-4297-ADFC-6FD6843C8641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174" name="Rectangle 5173">
                  <a:extLst>
                    <a:ext uri="{FF2B5EF4-FFF2-40B4-BE49-F238E27FC236}">
                      <a16:creationId xmlns:a16="http://schemas.microsoft.com/office/drawing/2014/main" id="{76BBA3BA-2CBD-4FB7-9935-B6DFB0D9B8A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75" name="Parallelogram 5174">
                  <a:extLst>
                    <a:ext uri="{FF2B5EF4-FFF2-40B4-BE49-F238E27FC236}">
                      <a16:creationId xmlns:a16="http://schemas.microsoft.com/office/drawing/2014/main" id="{3024B58F-8F46-46C3-A34D-CC232402087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76" name="Parallelogram 5175">
                  <a:extLst>
                    <a:ext uri="{FF2B5EF4-FFF2-40B4-BE49-F238E27FC236}">
                      <a16:creationId xmlns:a16="http://schemas.microsoft.com/office/drawing/2014/main" id="{C8B570EC-5560-4D46-AB1D-4EE68950EAC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77" name="Line 541">
                  <a:extLst>
                    <a:ext uri="{FF2B5EF4-FFF2-40B4-BE49-F238E27FC236}">
                      <a16:creationId xmlns:a16="http://schemas.microsoft.com/office/drawing/2014/main" id="{0309D6F7-9AAF-49BB-972C-27202E8DA6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8" name="Line 542">
                  <a:extLst>
                    <a:ext uri="{FF2B5EF4-FFF2-40B4-BE49-F238E27FC236}">
                      <a16:creationId xmlns:a16="http://schemas.microsoft.com/office/drawing/2014/main" id="{0DB81F25-A5F4-4F82-B187-40E8026A21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9" name="Line 543">
                  <a:extLst>
                    <a:ext uri="{FF2B5EF4-FFF2-40B4-BE49-F238E27FC236}">
                      <a16:creationId xmlns:a16="http://schemas.microsoft.com/office/drawing/2014/main" id="{0D25BE9C-DD48-486D-B087-B5482EB281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0" name="Line 544">
                  <a:extLst>
                    <a:ext uri="{FF2B5EF4-FFF2-40B4-BE49-F238E27FC236}">
                      <a16:creationId xmlns:a16="http://schemas.microsoft.com/office/drawing/2014/main" id="{9CADFDA9-F5CD-431E-96B6-386059795A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1" name="Line 545">
                  <a:extLst>
                    <a:ext uri="{FF2B5EF4-FFF2-40B4-BE49-F238E27FC236}">
                      <a16:creationId xmlns:a16="http://schemas.microsoft.com/office/drawing/2014/main" id="{96241237-9198-4017-B553-82C027446C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82" name="Group 5181">
                  <a:extLst>
                    <a:ext uri="{FF2B5EF4-FFF2-40B4-BE49-F238E27FC236}">
                      <a16:creationId xmlns:a16="http://schemas.microsoft.com/office/drawing/2014/main" id="{2E689949-AEE2-444C-95D7-92A87C68211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83" name="Line 546">
                    <a:extLst>
                      <a:ext uri="{FF2B5EF4-FFF2-40B4-BE49-F238E27FC236}">
                        <a16:creationId xmlns:a16="http://schemas.microsoft.com/office/drawing/2014/main" id="{DC3ED342-2D9F-4BD1-8DB1-2EBDD93058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84" name="Line 547">
                    <a:extLst>
                      <a:ext uri="{FF2B5EF4-FFF2-40B4-BE49-F238E27FC236}">
                        <a16:creationId xmlns:a16="http://schemas.microsoft.com/office/drawing/2014/main" id="{3736AC69-409C-4AD7-8A26-CF0242A3D9A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85" name="Line 548">
                    <a:extLst>
                      <a:ext uri="{FF2B5EF4-FFF2-40B4-BE49-F238E27FC236}">
                        <a16:creationId xmlns:a16="http://schemas.microsoft.com/office/drawing/2014/main" id="{D55060E1-CBD1-4AFD-AAF3-CA34642C5E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86" name="Line 549">
                    <a:extLst>
                      <a:ext uri="{FF2B5EF4-FFF2-40B4-BE49-F238E27FC236}">
                        <a16:creationId xmlns:a16="http://schemas.microsoft.com/office/drawing/2014/main" id="{A7B3935D-D184-4FA0-80D9-8248C1239D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18" name="Group 5117">
                <a:extLst>
                  <a:ext uri="{FF2B5EF4-FFF2-40B4-BE49-F238E27FC236}">
                    <a16:creationId xmlns:a16="http://schemas.microsoft.com/office/drawing/2014/main" id="{243D8525-E6E5-4770-8705-40EDE053E877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161" name="Rectangle 5160">
                  <a:extLst>
                    <a:ext uri="{FF2B5EF4-FFF2-40B4-BE49-F238E27FC236}">
                      <a16:creationId xmlns:a16="http://schemas.microsoft.com/office/drawing/2014/main" id="{C32F7A87-BAB8-4271-8329-8B1DAE90D96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62" name="Parallelogram 5161">
                  <a:extLst>
                    <a:ext uri="{FF2B5EF4-FFF2-40B4-BE49-F238E27FC236}">
                      <a16:creationId xmlns:a16="http://schemas.microsoft.com/office/drawing/2014/main" id="{468A2D12-8E9A-44F9-9B3A-22994905A8C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63" name="Parallelogram 5162">
                  <a:extLst>
                    <a:ext uri="{FF2B5EF4-FFF2-40B4-BE49-F238E27FC236}">
                      <a16:creationId xmlns:a16="http://schemas.microsoft.com/office/drawing/2014/main" id="{0F04FA97-0964-454B-9B27-B868C8BCDC3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64" name="Line 541">
                  <a:extLst>
                    <a:ext uri="{FF2B5EF4-FFF2-40B4-BE49-F238E27FC236}">
                      <a16:creationId xmlns:a16="http://schemas.microsoft.com/office/drawing/2014/main" id="{19B17905-41AB-47DA-AF50-F77D9852C0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5" name="Line 542">
                  <a:extLst>
                    <a:ext uri="{FF2B5EF4-FFF2-40B4-BE49-F238E27FC236}">
                      <a16:creationId xmlns:a16="http://schemas.microsoft.com/office/drawing/2014/main" id="{5C5CA809-6D1C-4C0E-A456-400EF5E989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6" name="Line 543">
                  <a:extLst>
                    <a:ext uri="{FF2B5EF4-FFF2-40B4-BE49-F238E27FC236}">
                      <a16:creationId xmlns:a16="http://schemas.microsoft.com/office/drawing/2014/main" id="{C9BF20E5-C270-4901-A6A1-53A96EE9FF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7" name="Line 544">
                  <a:extLst>
                    <a:ext uri="{FF2B5EF4-FFF2-40B4-BE49-F238E27FC236}">
                      <a16:creationId xmlns:a16="http://schemas.microsoft.com/office/drawing/2014/main" id="{D84E6424-6BF5-4A5F-9FB6-B353514E17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8" name="Line 545">
                  <a:extLst>
                    <a:ext uri="{FF2B5EF4-FFF2-40B4-BE49-F238E27FC236}">
                      <a16:creationId xmlns:a16="http://schemas.microsoft.com/office/drawing/2014/main" id="{D347C325-3C2B-41B9-98C0-F6A56AED24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69" name="Group 5168">
                  <a:extLst>
                    <a:ext uri="{FF2B5EF4-FFF2-40B4-BE49-F238E27FC236}">
                      <a16:creationId xmlns:a16="http://schemas.microsoft.com/office/drawing/2014/main" id="{C0179436-924B-489E-8725-16DE128C31B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70" name="Line 546">
                    <a:extLst>
                      <a:ext uri="{FF2B5EF4-FFF2-40B4-BE49-F238E27FC236}">
                        <a16:creationId xmlns:a16="http://schemas.microsoft.com/office/drawing/2014/main" id="{BBC0E0A9-B199-4929-A465-318AD422E65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71" name="Line 547">
                    <a:extLst>
                      <a:ext uri="{FF2B5EF4-FFF2-40B4-BE49-F238E27FC236}">
                        <a16:creationId xmlns:a16="http://schemas.microsoft.com/office/drawing/2014/main" id="{6D1F021A-D5B2-4DE3-A038-D6AA6FCA53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72" name="Line 548">
                    <a:extLst>
                      <a:ext uri="{FF2B5EF4-FFF2-40B4-BE49-F238E27FC236}">
                        <a16:creationId xmlns:a16="http://schemas.microsoft.com/office/drawing/2014/main" id="{A89D1FDC-9D0E-471C-B6F6-3E0E16789E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73" name="Line 549">
                    <a:extLst>
                      <a:ext uri="{FF2B5EF4-FFF2-40B4-BE49-F238E27FC236}">
                        <a16:creationId xmlns:a16="http://schemas.microsoft.com/office/drawing/2014/main" id="{4387074A-5E89-4947-9BCF-1B70882022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19" name="Group 5118">
                <a:extLst>
                  <a:ext uri="{FF2B5EF4-FFF2-40B4-BE49-F238E27FC236}">
                    <a16:creationId xmlns:a16="http://schemas.microsoft.com/office/drawing/2014/main" id="{5EA9D727-5F9F-4B32-947C-D7C5650B71A6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148" name="Rectangle 5147">
                  <a:extLst>
                    <a:ext uri="{FF2B5EF4-FFF2-40B4-BE49-F238E27FC236}">
                      <a16:creationId xmlns:a16="http://schemas.microsoft.com/office/drawing/2014/main" id="{598594DD-68CC-4BB8-8108-440796C3419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49" name="Parallelogram 5148">
                  <a:extLst>
                    <a:ext uri="{FF2B5EF4-FFF2-40B4-BE49-F238E27FC236}">
                      <a16:creationId xmlns:a16="http://schemas.microsoft.com/office/drawing/2014/main" id="{545B1F36-D58F-4E61-B295-8ECF22FE49B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50" name="Parallelogram 5149">
                  <a:extLst>
                    <a:ext uri="{FF2B5EF4-FFF2-40B4-BE49-F238E27FC236}">
                      <a16:creationId xmlns:a16="http://schemas.microsoft.com/office/drawing/2014/main" id="{33F2EBA2-1678-45E0-87F4-122629CFADA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51" name="Line 541">
                  <a:extLst>
                    <a:ext uri="{FF2B5EF4-FFF2-40B4-BE49-F238E27FC236}">
                      <a16:creationId xmlns:a16="http://schemas.microsoft.com/office/drawing/2014/main" id="{2CAF3853-6CBE-46AE-89E1-E239BAAF45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2" name="Line 542">
                  <a:extLst>
                    <a:ext uri="{FF2B5EF4-FFF2-40B4-BE49-F238E27FC236}">
                      <a16:creationId xmlns:a16="http://schemas.microsoft.com/office/drawing/2014/main" id="{BE15652D-BBE7-4845-9AE4-D437AC7C95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3" name="Line 543">
                  <a:extLst>
                    <a:ext uri="{FF2B5EF4-FFF2-40B4-BE49-F238E27FC236}">
                      <a16:creationId xmlns:a16="http://schemas.microsoft.com/office/drawing/2014/main" id="{CF27AC2F-516D-488A-B1DA-6CCD1BD4D4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4" name="Line 544">
                  <a:extLst>
                    <a:ext uri="{FF2B5EF4-FFF2-40B4-BE49-F238E27FC236}">
                      <a16:creationId xmlns:a16="http://schemas.microsoft.com/office/drawing/2014/main" id="{2C13655B-FA7D-4046-B9A9-809C812B36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5" name="Line 545">
                  <a:extLst>
                    <a:ext uri="{FF2B5EF4-FFF2-40B4-BE49-F238E27FC236}">
                      <a16:creationId xmlns:a16="http://schemas.microsoft.com/office/drawing/2014/main" id="{A4770D3F-8DF8-45E0-B070-16C0DC0A24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56" name="Group 5155">
                  <a:extLst>
                    <a:ext uri="{FF2B5EF4-FFF2-40B4-BE49-F238E27FC236}">
                      <a16:creationId xmlns:a16="http://schemas.microsoft.com/office/drawing/2014/main" id="{8A7F57E3-2B04-4560-A227-E7DAC43081B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57" name="Line 546">
                    <a:extLst>
                      <a:ext uri="{FF2B5EF4-FFF2-40B4-BE49-F238E27FC236}">
                        <a16:creationId xmlns:a16="http://schemas.microsoft.com/office/drawing/2014/main" id="{4053A4D1-FF32-492C-BB1E-876AAADD82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58" name="Line 547">
                    <a:extLst>
                      <a:ext uri="{FF2B5EF4-FFF2-40B4-BE49-F238E27FC236}">
                        <a16:creationId xmlns:a16="http://schemas.microsoft.com/office/drawing/2014/main" id="{1EF770B6-34E4-4585-8A4B-31860A1A09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59" name="Line 548">
                    <a:extLst>
                      <a:ext uri="{FF2B5EF4-FFF2-40B4-BE49-F238E27FC236}">
                        <a16:creationId xmlns:a16="http://schemas.microsoft.com/office/drawing/2014/main" id="{2A6FC5B2-97C6-44CB-A15B-BD2DAFBCD0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60" name="Line 549">
                    <a:extLst>
                      <a:ext uri="{FF2B5EF4-FFF2-40B4-BE49-F238E27FC236}">
                        <a16:creationId xmlns:a16="http://schemas.microsoft.com/office/drawing/2014/main" id="{A2F25B1B-D36C-49F4-B162-1E5C80D211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20" name="Group 5119">
                <a:extLst>
                  <a:ext uri="{FF2B5EF4-FFF2-40B4-BE49-F238E27FC236}">
                    <a16:creationId xmlns:a16="http://schemas.microsoft.com/office/drawing/2014/main" id="{2CE90AD0-A09C-4B4A-95EE-15F81E737962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135" name="Rectangle 5134">
                  <a:extLst>
                    <a:ext uri="{FF2B5EF4-FFF2-40B4-BE49-F238E27FC236}">
                      <a16:creationId xmlns:a16="http://schemas.microsoft.com/office/drawing/2014/main" id="{E7C75C17-633A-47AE-8A6C-05C30E23D94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36" name="Parallelogram 5135">
                  <a:extLst>
                    <a:ext uri="{FF2B5EF4-FFF2-40B4-BE49-F238E27FC236}">
                      <a16:creationId xmlns:a16="http://schemas.microsoft.com/office/drawing/2014/main" id="{05E48779-205E-4450-AA48-93456A2EF86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7" name="Parallelogram 5136">
                  <a:extLst>
                    <a:ext uri="{FF2B5EF4-FFF2-40B4-BE49-F238E27FC236}">
                      <a16:creationId xmlns:a16="http://schemas.microsoft.com/office/drawing/2014/main" id="{00BE232F-9AF0-4CBA-9E03-51F411A806A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38" name="Line 541">
                  <a:extLst>
                    <a:ext uri="{FF2B5EF4-FFF2-40B4-BE49-F238E27FC236}">
                      <a16:creationId xmlns:a16="http://schemas.microsoft.com/office/drawing/2014/main" id="{6D2DB61A-6A1B-44BB-87B7-A2E7B0E022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9" name="Line 542">
                  <a:extLst>
                    <a:ext uri="{FF2B5EF4-FFF2-40B4-BE49-F238E27FC236}">
                      <a16:creationId xmlns:a16="http://schemas.microsoft.com/office/drawing/2014/main" id="{035F3BAD-6A2A-413F-B41D-430921D08B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40" name="Line 543">
                  <a:extLst>
                    <a:ext uri="{FF2B5EF4-FFF2-40B4-BE49-F238E27FC236}">
                      <a16:creationId xmlns:a16="http://schemas.microsoft.com/office/drawing/2014/main" id="{6E56B80C-1906-4D04-9FCD-34EE596FC7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41" name="Line 544">
                  <a:extLst>
                    <a:ext uri="{FF2B5EF4-FFF2-40B4-BE49-F238E27FC236}">
                      <a16:creationId xmlns:a16="http://schemas.microsoft.com/office/drawing/2014/main" id="{5E6A35C0-3A74-4844-A9AD-374662E7AE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42" name="Line 545">
                  <a:extLst>
                    <a:ext uri="{FF2B5EF4-FFF2-40B4-BE49-F238E27FC236}">
                      <a16:creationId xmlns:a16="http://schemas.microsoft.com/office/drawing/2014/main" id="{17084856-408F-4079-B7F5-18903CF078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43" name="Group 5142">
                  <a:extLst>
                    <a:ext uri="{FF2B5EF4-FFF2-40B4-BE49-F238E27FC236}">
                      <a16:creationId xmlns:a16="http://schemas.microsoft.com/office/drawing/2014/main" id="{744B4BF1-2C4C-4C30-853A-537C1D6FDFB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44" name="Line 546">
                    <a:extLst>
                      <a:ext uri="{FF2B5EF4-FFF2-40B4-BE49-F238E27FC236}">
                        <a16:creationId xmlns:a16="http://schemas.microsoft.com/office/drawing/2014/main" id="{EFCD20FE-EB73-4DAE-B3AC-8363CCF53C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45" name="Line 547">
                    <a:extLst>
                      <a:ext uri="{FF2B5EF4-FFF2-40B4-BE49-F238E27FC236}">
                        <a16:creationId xmlns:a16="http://schemas.microsoft.com/office/drawing/2014/main" id="{DDE40BB0-CB11-4CEC-AE68-367C8275F5D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46" name="Line 548">
                    <a:extLst>
                      <a:ext uri="{FF2B5EF4-FFF2-40B4-BE49-F238E27FC236}">
                        <a16:creationId xmlns:a16="http://schemas.microsoft.com/office/drawing/2014/main" id="{7A00FFB8-24A9-4E28-87C4-C23FACAD25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47" name="Line 549">
                    <a:extLst>
                      <a:ext uri="{FF2B5EF4-FFF2-40B4-BE49-F238E27FC236}">
                        <a16:creationId xmlns:a16="http://schemas.microsoft.com/office/drawing/2014/main" id="{1FB58CD7-286E-4C45-9FFE-FC1677338B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21" name="Group 5120">
                <a:extLst>
                  <a:ext uri="{FF2B5EF4-FFF2-40B4-BE49-F238E27FC236}">
                    <a16:creationId xmlns:a16="http://schemas.microsoft.com/office/drawing/2014/main" id="{DBC7C11C-0C24-4ADA-BC78-37EACB78CF1D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122" name="Rectangle 5121">
                  <a:extLst>
                    <a:ext uri="{FF2B5EF4-FFF2-40B4-BE49-F238E27FC236}">
                      <a16:creationId xmlns:a16="http://schemas.microsoft.com/office/drawing/2014/main" id="{0A174000-1414-465B-BE3A-1F9059A6727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23" name="Parallelogram 5122">
                  <a:extLst>
                    <a:ext uri="{FF2B5EF4-FFF2-40B4-BE49-F238E27FC236}">
                      <a16:creationId xmlns:a16="http://schemas.microsoft.com/office/drawing/2014/main" id="{44E0D050-AED8-4257-8FE4-5E44435D845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24" name="Parallelogram 5123">
                  <a:extLst>
                    <a:ext uri="{FF2B5EF4-FFF2-40B4-BE49-F238E27FC236}">
                      <a16:creationId xmlns:a16="http://schemas.microsoft.com/office/drawing/2014/main" id="{EE0925CD-18AF-4506-AB63-CFF5E192FE5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25" name="Line 541">
                  <a:extLst>
                    <a:ext uri="{FF2B5EF4-FFF2-40B4-BE49-F238E27FC236}">
                      <a16:creationId xmlns:a16="http://schemas.microsoft.com/office/drawing/2014/main" id="{0DF3B417-DB7B-48BF-8F60-EDA544A955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6" name="Line 542">
                  <a:extLst>
                    <a:ext uri="{FF2B5EF4-FFF2-40B4-BE49-F238E27FC236}">
                      <a16:creationId xmlns:a16="http://schemas.microsoft.com/office/drawing/2014/main" id="{1ADEAAD3-F8CD-41FF-B683-7C20C5F962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7" name="Line 543">
                  <a:extLst>
                    <a:ext uri="{FF2B5EF4-FFF2-40B4-BE49-F238E27FC236}">
                      <a16:creationId xmlns:a16="http://schemas.microsoft.com/office/drawing/2014/main" id="{E2E6C326-1F76-4E43-AF48-A2BD28D52E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8" name="Line 544">
                  <a:extLst>
                    <a:ext uri="{FF2B5EF4-FFF2-40B4-BE49-F238E27FC236}">
                      <a16:creationId xmlns:a16="http://schemas.microsoft.com/office/drawing/2014/main" id="{82112E5B-6689-421E-A36E-DF1856D87D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" name="Line 545">
                  <a:extLst>
                    <a:ext uri="{FF2B5EF4-FFF2-40B4-BE49-F238E27FC236}">
                      <a16:creationId xmlns:a16="http://schemas.microsoft.com/office/drawing/2014/main" id="{D3A6AC60-F64A-47B1-9D65-47B6D1C1BA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30" name="Group 5129">
                  <a:extLst>
                    <a:ext uri="{FF2B5EF4-FFF2-40B4-BE49-F238E27FC236}">
                      <a16:creationId xmlns:a16="http://schemas.microsoft.com/office/drawing/2014/main" id="{4D67CF89-80C8-4606-B2AD-34FF7384B81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31" name="Line 546">
                    <a:extLst>
                      <a:ext uri="{FF2B5EF4-FFF2-40B4-BE49-F238E27FC236}">
                        <a16:creationId xmlns:a16="http://schemas.microsoft.com/office/drawing/2014/main" id="{94A700CC-1EAD-4FB6-B426-5976B8BBE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32" name="Line 547">
                    <a:extLst>
                      <a:ext uri="{FF2B5EF4-FFF2-40B4-BE49-F238E27FC236}">
                        <a16:creationId xmlns:a16="http://schemas.microsoft.com/office/drawing/2014/main" id="{CBF0E9FC-070B-40B5-9303-6015E03668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33" name="Line 548">
                    <a:extLst>
                      <a:ext uri="{FF2B5EF4-FFF2-40B4-BE49-F238E27FC236}">
                        <a16:creationId xmlns:a16="http://schemas.microsoft.com/office/drawing/2014/main" id="{15ECE1BB-4733-43A2-ADBA-78EF0CE3E3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34" name="Line 549">
                    <a:extLst>
                      <a:ext uri="{FF2B5EF4-FFF2-40B4-BE49-F238E27FC236}">
                        <a16:creationId xmlns:a16="http://schemas.microsoft.com/office/drawing/2014/main" id="{5F881FB0-960D-4A3C-BD6A-CB5C274CE1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732" name="Group 4731">
              <a:extLst>
                <a:ext uri="{FF2B5EF4-FFF2-40B4-BE49-F238E27FC236}">
                  <a16:creationId xmlns:a16="http://schemas.microsoft.com/office/drawing/2014/main" id="{B810796E-5427-46B2-8EE6-515459313B60}"/>
                </a:ext>
              </a:extLst>
            </p:cNvPr>
            <p:cNvGrpSpPr/>
            <p:nvPr/>
          </p:nvGrpSpPr>
          <p:grpSpPr>
            <a:xfrm>
              <a:off x="7629973" y="1821636"/>
              <a:ext cx="766475" cy="404408"/>
              <a:chOff x="2526156" y="1812515"/>
              <a:chExt cx="766475" cy="404408"/>
            </a:xfrm>
          </p:grpSpPr>
          <p:grpSp>
            <p:nvGrpSpPr>
              <p:cNvPr id="4987" name="Group 4986">
                <a:extLst>
                  <a:ext uri="{FF2B5EF4-FFF2-40B4-BE49-F238E27FC236}">
                    <a16:creationId xmlns:a16="http://schemas.microsoft.com/office/drawing/2014/main" id="{7BC84733-30B7-4C45-97F9-E8277420DB00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100" name="Rectangle 5099">
                  <a:extLst>
                    <a:ext uri="{FF2B5EF4-FFF2-40B4-BE49-F238E27FC236}">
                      <a16:creationId xmlns:a16="http://schemas.microsoft.com/office/drawing/2014/main" id="{8A349BA6-446C-4E4E-A91B-0238FD32E5B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01" name="Parallelogram 5100">
                  <a:extLst>
                    <a:ext uri="{FF2B5EF4-FFF2-40B4-BE49-F238E27FC236}">
                      <a16:creationId xmlns:a16="http://schemas.microsoft.com/office/drawing/2014/main" id="{BB7C1584-9C71-4ED5-BEF3-0154F00ACB9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02" name="Parallelogram 5101">
                  <a:extLst>
                    <a:ext uri="{FF2B5EF4-FFF2-40B4-BE49-F238E27FC236}">
                      <a16:creationId xmlns:a16="http://schemas.microsoft.com/office/drawing/2014/main" id="{194DDD5A-D352-422F-9180-B748325A2EF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03" name="Line 541">
                  <a:extLst>
                    <a:ext uri="{FF2B5EF4-FFF2-40B4-BE49-F238E27FC236}">
                      <a16:creationId xmlns:a16="http://schemas.microsoft.com/office/drawing/2014/main" id="{9071EB01-1D1B-4B48-B522-4CDC445A01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04" name="Line 542">
                  <a:extLst>
                    <a:ext uri="{FF2B5EF4-FFF2-40B4-BE49-F238E27FC236}">
                      <a16:creationId xmlns:a16="http://schemas.microsoft.com/office/drawing/2014/main" id="{0A5A25DD-01FA-4C2B-95C1-5EB9523B4E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05" name="Line 543">
                  <a:extLst>
                    <a:ext uri="{FF2B5EF4-FFF2-40B4-BE49-F238E27FC236}">
                      <a16:creationId xmlns:a16="http://schemas.microsoft.com/office/drawing/2014/main" id="{48B7169E-FA8B-46B5-9C49-E799E46A87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06" name="Line 544">
                  <a:extLst>
                    <a:ext uri="{FF2B5EF4-FFF2-40B4-BE49-F238E27FC236}">
                      <a16:creationId xmlns:a16="http://schemas.microsoft.com/office/drawing/2014/main" id="{E2217735-CD84-4CFE-BA34-312E12AD9B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07" name="Line 545">
                  <a:extLst>
                    <a:ext uri="{FF2B5EF4-FFF2-40B4-BE49-F238E27FC236}">
                      <a16:creationId xmlns:a16="http://schemas.microsoft.com/office/drawing/2014/main" id="{DDB7573D-EF71-4B36-9019-C9B9ACC2A2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08" name="Group 5107">
                  <a:extLst>
                    <a:ext uri="{FF2B5EF4-FFF2-40B4-BE49-F238E27FC236}">
                      <a16:creationId xmlns:a16="http://schemas.microsoft.com/office/drawing/2014/main" id="{E2176254-DDEF-47B8-BFE6-AA1BBDE3CF8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109" name="Line 546">
                    <a:extLst>
                      <a:ext uri="{FF2B5EF4-FFF2-40B4-BE49-F238E27FC236}">
                        <a16:creationId xmlns:a16="http://schemas.microsoft.com/office/drawing/2014/main" id="{8876E4B0-1886-4FBD-B0BF-0C911AF007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10" name="Line 547">
                    <a:extLst>
                      <a:ext uri="{FF2B5EF4-FFF2-40B4-BE49-F238E27FC236}">
                        <a16:creationId xmlns:a16="http://schemas.microsoft.com/office/drawing/2014/main" id="{3E44291A-91A5-437B-857A-91A6F782BB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11" name="Line 548">
                    <a:extLst>
                      <a:ext uri="{FF2B5EF4-FFF2-40B4-BE49-F238E27FC236}">
                        <a16:creationId xmlns:a16="http://schemas.microsoft.com/office/drawing/2014/main" id="{B99F55D7-97C7-43C6-83B6-C334F368B7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12" name="Line 549">
                    <a:extLst>
                      <a:ext uri="{FF2B5EF4-FFF2-40B4-BE49-F238E27FC236}">
                        <a16:creationId xmlns:a16="http://schemas.microsoft.com/office/drawing/2014/main" id="{93F02EC5-1826-4348-A365-E74B2929F5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88" name="Group 4987">
                <a:extLst>
                  <a:ext uri="{FF2B5EF4-FFF2-40B4-BE49-F238E27FC236}">
                    <a16:creationId xmlns:a16="http://schemas.microsoft.com/office/drawing/2014/main" id="{748215A4-72A2-4F36-93E0-4C1B7A4CCD5F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087" name="Rectangle 5086">
                  <a:extLst>
                    <a:ext uri="{FF2B5EF4-FFF2-40B4-BE49-F238E27FC236}">
                      <a16:creationId xmlns:a16="http://schemas.microsoft.com/office/drawing/2014/main" id="{C7F82B32-1D10-46B0-80FA-332110B2859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88" name="Parallelogram 5087">
                  <a:extLst>
                    <a:ext uri="{FF2B5EF4-FFF2-40B4-BE49-F238E27FC236}">
                      <a16:creationId xmlns:a16="http://schemas.microsoft.com/office/drawing/2014/main" id="{1A211F21-6C17-4AEB-90B2-0E868E675C9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89" name="Parallelogram 5088">
                  <a:extLst>
                    <a:ext uri="{FF2B5EF4-FFF2-40B4-BE49-F238E27FC236}">
                      <a16:creationId xmlns:a16="http://schemas.microsoft.com/office/drawing/2014/main" id="{43EA1D60-7128-499E-825E-03FE6C09633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90" name="Line 541">
                  <a:extLst>
                    <a:ext uri="{FF2B5EF4-FFF2-40B4-BE49-F238E27FC236}">
                      <a16:creationId xmlns:a16="http://schemas.microsoft.com/office/drawing/2014/main" id="{7FFB954A-3C78-43D8-A6AD-F180747715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91" name="Line 542">
                  <a:extLst>
                    <a:ext uri="{FF2B5EF4-FFF2-40B4-BE49-F238E27FC236}">
                      <a16:creationId xmlns:a16="http://schemas.microsoft.com/office/drawing/2014/main" id="{F923CDB1-879D-4360-9179-329C9010E9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92" name="Line 543">
                  <a:extLst>
                    <a:ext uri="{FF2B5EF4-FFF2-40B4-BE49-F238E27FC236}">
                      <a16:creationId xmlns:a16="http://schemas.microsoft.com/office/drawing/2014/main" id="{C1746105-A3AF-48E7-A6B9-7C87F8BEDE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93" name="Line 544">
                  <a:extLst>
                    <a:ext uri="{FF2B5EF4-FFF2-40B4-BE49-F238E27FC236}">
                      <a16:creationId xmlns:a16="http://schemas.microsoft.com/office/drawing/2014/main" id="{76973D97-F30A-494B-91A7-C831E38249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94" name="Line 545">
                  <a:extLst>
                    <a:ext uri="{FF2B5EF4-FFF2-40B4-BE49-F238E27FC236}">
                      <a16:creationId xmlns:a16="http://schemas.microsoft.com/office/drawing/2014/main" id="{4A0B4457-2AA2-41EE-91ED-01B1A84B17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95" name="Group 5094">
                  <a:extLst>
                    <a:ext uri="{FF2B5EF4-FFF2-40B4-BE49-F238E27FC236}">
                      <a16:creationId xmlns:a16="http://schemas.microsoft.com/office/drawing/2014/main" id="{24BB9541-B1FA-45C3-8076-EED6DEAC5CE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96" name="Line 546">
                    <a:extLst>
                      <a:ext uri="{FF2B5EF4-FFF2-40B4-BE49-F238E27FC236}">
                        <a16:creationId xmlns:a16="http://schemas.microsoft.com/office/drawing/2014/main" id="{69B741E9-09E0-4780-9182-9726C214DE2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97" name="Line 547">
                    <a:extLst>
                      <a:ext uri="{FF2B5EF4-FFF2-40B4-BE49-F238E27FC236}">
                        <a16:creationId xmlns:a16="http://schemas.microsoft.com/office/drawing/2014/main" id="{F3F0BB02-B101-4C39-969A-F238C88BC4B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98" name="Line 548">
                    <a:extLst>
                      <a:ext uri="{FF2B5EF4-FFF2-40B4-BE49-F238E27FC236}">
                        <a16:creationId xmlns:a16="http://schemas.microsoft.com/office/drawing/2014/main" id="{4F9C7719-85DB-479E-B1E2-DF301FE716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99" name="Line 549">
                    <a:extLst>
                      <a:ext uri="{FF2B5EF4-FFF2-40B4-BE49-F238E27FC236}">
                        <a16:creationId xmlns:a16="http://schemas.microsoft.com/office/drawing/2014/main" id="{4EC85316-68A8-4E97-AE0B-61BA140A8C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89" name="Group 4988">
                <a:extLst>
                  <a:ext uri="{FF2B5EF4-FFF2-40B4-BE49-F238E27FC236}">
                    <a16:creationId xmlns:a16="http://schemas.microsoft.com/office/drawing/2014/main" id="{19FBA333-CA1C-4CBB-9D83-3270B13DB65C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074" name="Rectangle 5073">
                  <a:extLst>
                    <a:ext uri="{FF2B5EF4-FFF2-40B4-BE49-F238E27FC236}">
                      <a16:creationId xmlns:a16="http://schemas.microsoft.com/office/drawing/2014/main" id="{375529E9-B8A0-4C00-B321-4271A528AD3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75" name="Parallelogram 5074">
                  <a:extLst>
                    <a:ext uri="{FF2B5EF4-FFF2-40B4-BE49-F238E27FC236}">
                      <a16:creationId xmlns:a16="http://schemas.microsoft.com/office/drawing/2014/main" id="{DBAB1CC5-D2C8-4100-97CD-47BD11CD0AF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76" name="Parallelogram 5075">
                  <a:extLst>
                    <a:ext uri="{FF2B5EF4-FFF2-40B4-BE49-F238E27FC236}">
                      <a16:creationId xmlns:a16="http://schemas.microsoft.com/office/drawing/2014/main" id="{E2BDB805-7475-45C7-A43A-B192E936029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77" name="Line 541">
                  <a:extLst>
                    <a:ext uri="{FF2B5EF4-FFF2-40B4-BE49-F238E27FC236}">
                      <a16:creationId xmlns:a16="http://schemas.microsoft.com/office/drawing/2014/main" id="{77029FCC-5D72-4157-8232-CDECF0D7FC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78" name="Line 542">
                  <a:extLst>
                    <a:ext uri="{FF2B5EF4-FFF2-40B4-BE49-F238E27FC236}">
                      <a16:creationId xmlns:a16="http://schemas.microsoft.com/office/drawing/2014/main" id="{8EA043D7-5F85-4723-A7EC-79BCEE60AE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79" name="Line 543">
                  <a:extLst>
                    <a:ext uri="{FF2B5EF4-FFF2-40B4-BE49-F238E27FC236}">
                      <a16:creationId xmlns:a16="http://schemas.microsoft.com/office/drawing/2014/main" id="{4F897F63-C2AC-4117-9546-DF6F0AA637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80" name="Line 544">
                  <a:extLst>
                    <a:ext uri="{FF2B5EF4-FFF2-40B4-BE49-F238E27FC236}">
                      <a16:creationId xmlns:a16="http://schemas.microsoft.com/office/drawing/2014/main" id="{EA9DC562-7693-4EF7-B646-0FB3CDD9D6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81" name="Line 545">
                  <a:extLst>
                    <a:ext uri="{FF2B5EF4-FFF2-40B4-BE49-F238E27FC236}">
                      <a16:creationId xmlns:a16="http://schemas.microsoft.com/office/drawing/2014/main" id="{AF26F79B-ED8F-404B-8EC4-8EFA45670D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82" name="Group 5081">
                  <a:extLst>
                    <a:ext uri="{FF2B5EF4-FFF2-40B4-BE49-F238E27FC236}">
                      <a16:creationId xmlns:a16="http://schemas.microsoft.com/office/drawing/2014/main" id="{1A115FAC-346C-4022-9707-0A58E889FAC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83" name="Line 546">
                    <a:extLst>
                      <a:ext uri="{FF2B5EF4-FFF2-40B4-BE49-F238E27FC236}">
                        <a16:creationId xmlns:a16="http://schemas.microsoft.com/office/drawing/2014/main" id="{202B90AB-8AB7-45FC-A6D9-D92B559D2F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84" name="Line 547">
                    <a:extLst>
                      <a:ext uri="{FF2B5EF4-FFF2-40B4-BE49-F238E27FC236}">
                        <a16:creationId xmlns:a16="http://schemas.microsoft.com/office/drawing/2014/main" id="{856C78DD-2626-4A23-806B-580D46F2B3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85" name="Line 548">
                    <a:extLst>
                      <a:ext uri="{FF2B5EF4-FFF2-40B4-BE49-F238E27FC236}">
                        <a16:creationId xmlns:a16="http://schemas.microsoft.com/office/drawing/2014/main" id="{43C69407-10A2-42F5-B7D5-B4C18075D6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86" name="Line 549">
                    <a:extLst>
                      <a:ext uri="{FF2B5EF4-FFF2-40B4-BE49-F238E27FC236}">
                        <a16:creationId xmlns:a16="http://schemas.microsoft.com/office/drawing/2014/main" id="{33D10AF7-EFBC-4481-965A-3C3C00B729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90" name="Group 4989">
                <a:extLst>
                  <a:ext uri="{FF2B5EF4-FFF2-40B4-BE49-F238E27FC236}">
                    <a16:creationId xmlns:a16="http://schemas.microsoft.com/office/drawing/2014/main" id="{BCD089C0-6B2E-4E15-BEB8-EAE87E7CBA57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061" name="Rectangle 5060">
                  <a:extLst>
                    <a:ext uri="{FF2B5EF4-FFF2-40B4-BE49-F238E27FC236}">
                      <a16:creationId xmlns:a16="http://schemas.microsoft.com/office/drawing/2014/main" id="{EC248C85-6594-432F-8A79-0DC9C4B95B8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62" name="Parallelogram 5061">
                  <a:extLst>
                    <a:ext uri="{FF2B5EF4-FFF2-40B4-BE49-F238E27FC236}">
                      <a16:creationId xmlns:a16="http://schemas.microsoft.com/office/drawing/2014/main" id="{ECA9C28B-BD2F-4936-B076-D2CDB65D275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63" name="Parallelogram 5062">
                  <a:extLst>
                    <a:ext uri="{FF2B5EF4-FFF2-40B4-BE49-F238E27FC236}">
                      <a16:creationId xmlns:a16="http://schemas.microsoft.com/office/drawing/2014/main" id="{A4C69771-0C39-40A0-9C90-97046CB46E9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64" name="Line 541">
                  <a:extLst>
                    <a:ext uri="{FF2B5EF4-FFF2-40B4-BE49-F238E27FC236}">
                      <a16:creationId xmlns:a16="http://schemas.microsoft.com/office/drawing/2014/main" id="{E1A84CD3-D24F-4CB1-9A81-E4DC74A530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65" name="Line 542">
                  <a:extLst>
                    <a:ext uri="{FF2B5EF4-FFF2-40B4-BE49-F238E27FC236}">
                      <a16:creationId xmlns:a16="http://schemas.microsoft.com/office/drawing/2014/main" id="{E183EC44-4463-4590-8492-3297644F97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66" name="Line 543">
                  <a:extLst>
                    <a:ext uri="{FF2B5EF4-FFF2-40B4-BE49-F238E27FC236}">
                      <a16:creationId xmlns:a16="http://schemas.microsoft.com/office/drawing/2014/main" id="{B14CAC88-A213-4159-AF54-7BE3EA946E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67" name="Line 544">
                  <a:extLst>
                    <a:ext uri="{FF2B5EF4-FFF2-40B4-BE49-F238E27FC236}">
                      <a16:creationId xmlns:a16="http://schemas.microsoft.com/office/drawing/2014/main" id="{9627AA21-FFE9-401D-B45D-87D1AC4DD2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68" name="Line 545">
                  <a:extLst>
                    <a:ext uri="{FF2B5EF4-FFF2-40B4-BE49-F238E27FC236}">
                      <a16:creationId xmlns:a16="http://schemas.microsoft.com/office/drawing/2014/main" id="{4812D3B5-7A8F-44E3-A892-F907E90A23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69" name="Group 5068">
                  <a:extLst>
                    <a:ext uri="{FF2B5EF4-FFF2-40B4-BE49-F238E27FC236}">
                      <a16:creationId xmlns:a16="http://schemas.microsoft.com/office/drawing/2014/main" id="{E76D1A76-5A3E-4B42-9358-ACEF5282001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70" name="Line 546">
                    <a:extLst>
                      <a:ext uri="{FF2B5EF4-FFF2-40B4-BE49-F238E27FC236}">
                        <a16:creationId xmlns:a16="http://schemas.microsoft.com/office/drawing/2014/main" id="{AFD8E784-F3BB-46D7-BF12-01DCC3E81B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71" name="Line 547">
                    <a:extLst>
                      <a:ext uri="{FF2B5EF4-FFF2-40B4-BE49-F238E27FC236}">
                        <a16:creationId xmlns:a16="http://schemas.microsoft.com/office/drawing/2014/main" id="{E411E4BF-6186-40DE-BBBD-5B29EC0567D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72" name="Line 548">
                    <a:extLst>
                      <a:ext uri="{FF2B5EF4-FFF2-40B4-BE49-F238E27FC236}">
                        <a16:creationId xmlns:a16="http://schemas.microsoft.com/office/drawing/2014/main" id="{4C2FA000-EEC6-4B59-AE22-0829C5306C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73" name="Line 549">
                    <a:extLst>
                      <a:ext uri="{FF2B5EF4-FFF2-40B4-BE49-F238E27FC236}">
                        <a16:creationId xmlns:a16="http://schemas.microsoft.com/office/drawing/2014/main" id="{CB5412BE-8555-4497-B02F-4EFFD4D70D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91" name="Group 4990">
                <a:extLst>
                  <a:ext uri="{FF2B5EF4-FFF2-40B4-BE49-F238E27FC236}">
                    <a16:creationId xmlns:a16="http://schemas.microsoft.com/office/drawing/2014/main" id="{515214A3-47A4-483D-AE0A-443D75195CD6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048" name="Rectangle 5047">
                  <a:extLst>
                    <a:ext uri="{FF2B5EF4-FFF2-40B4-BE49-F238E27FC236}">
                      <a16:creationId xmlns:a16="http://schemas.microsoft.com/office/drawing/2014/main" id="{1AA0AA7F-253E-4349-8F2C-BA5A1BE1D53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49" name="Parallelogram 5048">
                  <a:extLst>
                    <a:ext uri="{FF2B5EF4-FFF2-40B4-BE49-F238E27FC236}">
                      <a16:creationId xmlns:a16="http://schemas.microsoft.com/office/drawing/2014/main" id="{BD6895DA-AE37-4BEC-9A9E-C3A38727F7F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50" name="Parallelogram 5049">
                  <a:extLst>
                    <a:ext uri="{FF2B5EF4-FFF2-40B4-BE49-F238E27FC236}">
                      <a16:creationId xmlns:a16="http://schemas.microsoft.com/office/drawing/2014/main" id="{47940199-0368-4C58-9907-21672BDF868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51" name="Line 541">
                  <a:extLst>
                    <a:ext uri="{FF2B5EF4-FFF2-40B4-BE49-F238E27FC236}">
                      <a16:creationId xmlns:a16="http://schemas.microsoft.com/office/drawing/2014/main" id="{5F6804C7-2BAA-4002-84F8-2370942386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52" name="Line 542">
                  <a:extLst>
                    <a:ext uri="{FF2B5EF4-FFF2-40B4-BE49-F238E27FC236}">
                      <a16:creationId xmlns:a16="http://schemas.microsoft.com/office/drawing/2014/main" id="{DF795741-102A-4421-A3F4-306CE171C2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53" name="Line 543">
                  <a:extLst>
                    <a:ext uri="{FF2B5EF4-FFF2-40B4-BE49-F238E27FC236}">
                      <a16:creationId xmlns:a16="http://schemas.microsoft.com/office/drawing/2014/main" id="{741E1DFB-FE8C-471B-8B1E-0142E1F21D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54" name="Line 544">
                  <a:extLst>
                    <a:ext uri="{FF2B5EF4-FFF2-40B4-BE49-F238E27FC236}">
                      <a16:creationId xmlns:a16="http://schemas.microsoft.com/office/drawing/2014/main" id="{93F1B744-F805-404D-A6DD-622DEB38F7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55" name="Line 545">
                  <a:extLst>
                    <a:ext uri="{FF2B5EF4-FFF2-40B4-BE49-F238E27FC236}">
                      <a16:creationId xmlns:a16="http://schemas.microsoft.com/office/drawing/2014/main" id="{4792F831-BABA-42C8-B248-9E290A24FA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56" name="Group 5055">
                  <a:extLst>
                    <a:ext uri="{FF2B5EF4-FFF2-40B4-BE49-F238E27FC236}">
                      <a16:creationId xmlns:a16="http://schemas.microsoft.com/office/drawing/2014/main" id="{2F04C85E-A48E-4D15-80E8-ADF7D0C70B1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57" name="Line 546">
                    <a:extLst>
                      <a:ext uri="{FF2B5EF4-FFF2-40B4-BE49-F238E27FC236}">
                        <a16:creationId xmlns:a16="http://schemas.microsoft.com/office/drawing/2014/main" id="{26B3915D-F231-4787-B435-CB930AAEF0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58" name="Line 547">
                    <a:extLst>
                      <a:ext uri="{FF2B5EF4-FFF2-40B4-BE49-F238E27FC236}">
                        <a16:creationId xmlns:a16="http://schemas.microsoft.com/office/drawing/2014/main" id="{FE2A9CC8-8EFE-482C-829B-CD8F09BE4C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59" name="Line 548">
                    <a:extLst>
                      <a:ext uri="{FF2B5EF4-FFF2-40B4-BE49-F238E27FC236}">
                        <a16:creationId xmlns:a16="http://schemas.microsoft.com/office/drawing/2014/main" id="{7A93E9AC-A817-4CC8-82B0-522B073700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60" name="Line 549">
                    <a:extLst>
                      <a:ext uri="{FF2B5EF4-FFF2-40B4-BE49-F238E27FC236}">
                        <a16:creationId xmlns:a16="http://schemas.microsoft.com/office/drawing/2014/main" id="{4909CADC-5E48-468A-849F-AF8D9B7E58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92" name="Group 4991">
                <a:extLst>
                  <a:ext uri="{FF2B5EF4-FFF2-40B4-BE49-F238E27FC236}">
                    <a16:creationId xmlns:a16="http://schemas.microsoft.com/office/drawing/2014/main" id="{37B1FF0C-D317-4ECE-9145-4FB5EB46C9F9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035" name="Rectangle 5034">
                  <a:extLst>
                    <a:ext uri="{FF2B5EF4-FFF2-40B4-BE49-F238E27FC236}">
                      <a16:creationId xmlns:a16="http://schemas.microsoft.com/office/drawing/2014/main" id="{110AD143-CAC0-42D0-BAB7-66F2257C43B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36" name="Parallelogram 5035">
                  <a:extLst>
                    <a:ext uri="{FF2B5EF4-FFF2-40B4-BE49-F238E27FC236}">
                      <a16:creationId xmlns:a16="http://schemas.microsoft.com/office/drawing/2014/main" id="{B82F3681-E60B-4708-A84A-6328414AEF9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37" name="Parallelogram 5036">
                  <a:extLst>
                    <a:ext uri="{FF2B5EF4-FFF2-40B4-BE49-F238E27FC236}">
                      <a16:creationId xmlns:a16="http://schemas.microsoft.com/office/drawing/2014/main" id="{056030CE-C313-4CF2-9A09-AA8AAF83F79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38" name="Line 541">
                  <a:extLst>
                    <a:ext uri="{FF2B5EF4-FFF2-40B4-BE49-F238E27FC236}">
                      <a16:creationId xmlns:a16="http://schemas.microsoft.com/office/drawing/2014/main" id="{4D278CE9-E52B-43B3-900B-6242C42799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39" name="Line 542">
                  <a:extLst>
                    <a:ext uri="{FF2B5EF4-FFF2-40B4-BE49-F238E27FC236}">
                      <a16:creationId xmlns:a16="http://schemas.microsoft.com/office/drawing/2014/main" id="{AC74D5E7-A2FC-4DC9-A425-2D23B2F455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40" name="Line 543">
                  <a:extLst>
                    <a:ext uri="{FF2B5EF4-FFF2-40B4-BE49-F238E27FC236}">
                      <a16:creationId xmlns:a16="http://schemas.microsoft.com/office/drawing/2014/main" id="{CCAC8A05-0968-48BA-A92E-E5A7D0F690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41" name="Line 544">
                  <a:extLst>
                    <a:ext uri="{FF2B5EF4-FFF2-40B4-BE49-F238E27FC236}">
                      <a16:creationId xmlns:a16="http://schemas.microsoft.com/office/drawing/2014/main" id="{EE777403-617D-4470-94DD-3AE34F3F53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42" name="Line 545">
                  <a:extLst>
                    <a:ext uri="{FF2B5EF4-FFF2-40B4-BE49-F238E27FC236}">
                      <a16:creationId xmlns:a16="http://schemas.microsoft.com/office/drawing/2014/main" id="{3D6400F9-4157-4660-9E23-122D58E207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43" name="Group 5042">
                  <a:extLst>
                    <a:ext uri="{FF2B5EF4-FFF2-40B4-BE49-F238E27FC236}">
                      <a16:creationId xmlns:a16="http://schemas.microsoft.com/office/drawing/2014/main" id="{6695FE23-D34F-4EE1-BF35-87AE5BBB175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44" name="Line 546">
                    <a:extLst>
                      <a:ext uri="{FF2B5EF4-FFF2-40B4-BE49-F238E27FC236}">
                        <a16:creationId xmlns:a16="http://schemas.microsoft.com/office/drawing/2014/main" id="{6A74A2A6-0889-49AC-8345-2EAA05F02D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45" name="Line 547">
                    <a:extLst>
                      <a:ext uri="{FF2B5EF4-FFF2-40B4-BE49-F238E27FC236}">
                        <a16:creationId xmlns:a16="http://schemas.microsoft.com/office/drawing/2014/main" id="{69EE17CB-8363-49D8-8CBD-72F8A08616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46" name="Line 548">
                    <a:extLst>
                      <a:ext uri="{FF2B5EF4-FFF2-40B4-BE49-F238E27FC236}">
                        <a16:creationId xmlns:a16="http://schemas.microsoft.com/office/drawing/2014/main" id="{BC3749DE-061D-4839-9A15-6117C4284E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47" name="Line 549">
                    <a:extLst>
                      <a:ext uri="{FF2B5EF4-FFF2-40B4-BE49-F238E27FC236}">
                        <a16:creationId xmlns:a16="http://schemas.microsoft.com/office/drawing/2014/main" id="{79F0D80B-9078-4E69-B04D-9C504D8EF0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93" name="Group 4992">
                <a:extLst>
                  <a:ext uri="{FF2B5EF4-FFF2-40B4-BE49-F238E27FC236}">
                    <a16:creationId xmlns:a16="http://schemas.microsoft.com/office/drawing/2014/main" id="{480AD6CC-237C-4AA6-8B31-102D9E940E81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022" name="Rectangle 5021">
                  <a:extLst>
                    <a:ext uri="{FF2B5EF4-FFF2-40B4-BE49-F238E27FC236}">
                      <a16:creationId xmlns:a16="http://schemas.microsoft.com/office/drawing/2014/main" id="{3ACBDE5D-16D6-4E87-864B-5FDBAC022F9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23" name="Parallelogram 5022">
                  <a:extLst>
                    <a:ext uri="{FF2B5EF4-FFF2-40B4-BE49-F238E27FC236}">
                      <a16:creationId xmlns:a16="http://schemas.microsoft.com/office/drawing/2014/main" id="{F9D3A750-EE9E-48FB-828F-645061AEABB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24" name="Parallelogram 5023">
                  <a:extLst>
                    <a:ext uri="{FF2B5EF4-FFF2-40B4-BE49-F238E27FC236}">
                      <a16:creationId xmlns:a16="http://schemas.microsoft.com/office/drawing/2014/main" id="{0CD10F12-188F-4C42-8661-4E11BE50803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25" name="Line 541">
                  <a:extLst>
                    <a:ext uri="{FF2B5EF4-FFF2-40B4-BE49-F238E27FC236}">
                      <a16:creationId xmlns:a16="http://schemas.microsoft.com/office/drawing/2014/main" id="{2C54C8AF-E1A9-4A0C-AF07-DD62EB1E2A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6" name="Line 542">
                  <a:extLst>
                    <a:ext uri="{FF2B5EF4-FFF2-40B4-BE49-F238E27FC236}">
                      <a16:creationId xmlns:a16="http://schemas.microsoft.com/office/drawing/2014/main" id="{1484758D-02F2-4047-86CF-55B11969F6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7" name="Line 543">
                  <a:extLst>
                    <a:ext uri="{FF2B5EF4-FFF2-40B4-BE49-F238E27FC236}">
                      <a16:creationId xmlns:a16="http://schemas.microsoft.com/office/drawing/2014/main" id="{2819E5C8-006A-4EC1-B23E-816FDEB874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8" name="Line 544">
                  <a:extLst>
                    <a:ext uri="{FF2B5EF4-FFF2-40B4-BE49-F238E27FC236}">
                      <a16:creationId xmlns:a16="http://schemas.microsoft.com/office/drawing/2014/main" id="{53F6CD22-3262-47BE-B6F2-DB6D9C72EC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9" name="Line 545">
                  <a:extLst>
                    <a:ext uri="{FF2B5EF4-FFF2-40B4-BE49-F238E27FC236}">
                      <a16:creationId xmlns:a16="http://schemas.microsoft.com/office/drawing/2014/main" id="{30576DC1-7E55-4FD3-986E-C063FE9EDD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30" name="Group 5029">
                  <a:extLst>
                    <a:ext uri="{FF2B5EF4-FFF2-40B4-BE49-F238E27FC236}">
                      <a16:creationId xmlns:a16="http://schemas.microsoft.com/office/drawing/2014/main" id="{97ADA65C-C26F-48D2-975D-E227431E97F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31" name="Line 546">
                    <a:extLst>
                      <a:ext uri="{FF2B5EF4-FFF2-40B4-BE49-F238E27FC236}">
                        <a16:creationId xmlns:a16="http://schemas.microsoft.com/office/drawing/2014/main" id="{457FF30F-B353-4897-AB29-3F6A3CEBA8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32" name="Line 547">
                    <a:extLst>
                      <a:ext uri="{FF2B5EF4-FFF2-40B4-BE49-F238E27FC236}">
                        <a16:creationId xmlns:a16="http://schemas.microsoft.com/office/drawing/2014/main" id="{965C27BD-2D8A-402E-872F-4D05A3F6C5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33" name="Line 548">
                    <a:extLst>
                      <a:ext uri="{FF2B5EF4-FFF2-40B4-BE49-F238E27FC236}">
                        <a16:creationId xmlns:a16="http://schemas.microsoft.com/office/drawing/2014/main" id="{3656C9AD-BE0F-4D55-80AE-C0EA77E7CB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34" name="Line 549">
                    <a:extLst>
                      <a:ext uri="{FF2B5EF4-FFF2-40B4-BE49-F238E27FC236}">
                        <a16:creationId xmlns:a16="http://schemas.microsoft.com/office/drawing/2014/main" id="{67A59202-460D-43DB-80E6-2442BFF87F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94" name="Group 4993">
                <a:extLst>
                  <a:ext uri="{FF2B5EF4-FFF2-40B4-BE49-F238E27FC236}">
                    <a16:creationId xmlns:a16="http://schemas.microsoft.com/office/drawing/2014/main" id="{9649EC68-E3A1-481D-A9A0-1522F9735D88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009" name="Rectangle 5008">
                  <a:extLst>
                    <a:ext uri="{FF2B5EF4-FFF2-40B4-BE49-F238E27FC236}">
                      <a16:creationId xmlns:a16="http://schemas.microsoft.com/office/drawing/2014/main" id="{E11642B0-2310-416D-909F-C1C7510A073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10" name="Parallelogram 5009">
                  <a:extLst>
                    <a:ext uri="{FF2B5EF4-FFF2-40B4-BE49-F238E27FC236}">
                      <a16:creationId xmlns:a16="http://schemas.microsoft.com/office/drawing/2014/main" id="{6CC3C392-02D8-4FCB-85C7-8D2426BF3C2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11" name="Parallelogram 5010">
                  <a:extLst>
                    <a:ext uri="{FF2B5EF4-FFF2-40B4-BE49-F238E27FC236}">
                      <a16:creationId xmlns:a16="http://schemas.microsoft.com/office/drawing/2014/main" id="{930E0618-99D5-4145-9B6D-096510138F2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12" name="Line 541">
                  <a:extLst>
                    <a:ext uri="{FF2B5EF4-FFF2-40B4-BE49-F238E27FC236}">
                      <a16:creationId xmlns:a16="http://schemas.microsoft.com/office/drawing/2014/main" id="{C169024B-BAE2-4430-8837-123806C99C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13" name="Line 542">
                  <a:extLst>
                    <a:ext uri="{FF2B5EF4-FFF2-40B4-BE49-F238E27FC236}">
                      <a16:creationId xmlns:a16="http://schemas.microsoft.com/office/drawing/2014/main" id="{FD511BEF-83D1-421C-9FE9-5548D951A2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14" name="Line 543">
                  <a:extLst>
                    <a:ext uri="{FF2B5EF4-FFF2-40B4-BE49-F238E27FC236}">
                      <a16:creationId xmlns:a16="http://schemas.microsoft.com/office/drawing/2014/main" id="{78F596B3-DFA1-4863-B11A-62DF487435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15" name="Line 544">
                  <a:extLst>
                    <a:ext uri="{FF2B5EF4-FFF2-40B4-BE49-F238E27FC236}">
                      <a16:creationId xmlns:a16="http://schemas.microsoft.com/office/drawing/2014/main" id="{2736C2C6-F3AD-4DD1-BCC8-4DC8761008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16" name="Line 545">
                  <a:extLst>
                    <a:ext uri="{FF2B5EF4-FFF2-40B4-BE49-F238E27FC236}">
                      <a16:creationId xmlns:a16="http://schemas.microsoft.com/office/drawing/2014/main" id="{8395C298-29F4-4660-A7B7-0717590667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17" name="Group 5016">
                  <a:extLst>
                    <a:ext uri="{FF2B5EF4-FFF2-40B4-BE49-F238E27FC236}">
                      <a16:creationId xmlns:a16="http://schemas.microsoft.com/office/drawing/2014/main" id="{BD41DF86-9167-439B-8437-39BF0FD9337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18" name="Line 546">
                    <a:extLst>
                      <a:ext uri="{FF2B5EF4-FFF2-40B4-BE49-F238E27FC236}">
                        <a16:creationId xmlns:a16="http://schemas.microsoft.com/office/drawing/2014/main" id="{21703100-12FB-4F31-8FD1-4D708C929D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19" name="Line 547">
                    <a:extLst>
                      <a:ext uri="{FF2B5EF4-FFF2-40B4-BE49-F238E27FC236}">
                        <a16:creationId xmlns:a16="http://schemas.microsoft.com/office/drawing/2014/main" id="{738F2DA8-0ED1-45CA-8AD2-F122036C0D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20" name="Line 548">
                    <a:extLst>
                      <a:ext uri="{FF2B5EF4-FFF2-40B4-BE49-F238E27FC236}">
                        <a16:creationId xmlns:a16="http://schemas.microsoft.com/office/drawing/2014/main" id="{F1DB9F64-926C-4AE3-BA5D-3C56AD54ED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21" name="Line 549">
                    <a:extLst>
                      <a:ext uri="{FF2B5EF4-FFF2-40B4-BE49-F238E27FC236}">
                        <a16:creationId xmlns:a16="http://schemas.microsoft.com/office/drawing/2014/main" id="{E260157B-7574-497E-B39F-6213B5657C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995" name="Group 4994">
                <a:extLst>
                  <a:ext uri="{FF2B5EF4-FFF2-40B4-BE49-F238E27FC236}">
                    <a16:creationId xmlns:a16="http://schemas.microsoft.com/office/drawing/2014/main" id="{807A20C4-41D5-4623-B57D-F05E45AAB099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996" name="Rectangle 4995">
                  <a:extLst>
                    <a:ext uri="{FF2B5EF4-FFF2-40B4-BE49-F238E27FC236}">
                      <a16:creationId xmlns:a16="http://schemas.microsoft.com/office/drawing/2014/main" id="{C0F5C30C-F784-4695-9C8E-CF25EA58917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97" name="Parallelogram 4996">
                  <a:extLst>
                    <a:ext uri="{FF2B5EF4-FFF2-40B4-BE49-F238E27FC236}">
                      <a16:creationId xmlns:a16="http://schemas.microsoft.com/office/drawing/2014/main" id="{919E6E9F-DE53-48EE-BCCA-F4F74596DD9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98" name="Parallelogram 4997">
                  <a:extLst>
                    <a:ext uri="{FF2B5EF4-FFF2-40B4-BE49-F238E27FC236}">
                      <a16:creationId xmlns:a16="http://schemas.microsoft.com/office/drawing/2014/main" id="{F8317C93-D29B-40F2-B26B-AE3FE2617CA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99" name="Line 541">
                  <a:extLst>
                    <a:ext uri="{FF2B5EF4-FFF2-40B4-BE49-F238E27FC236}">
                      <a16:creationId xmlns:a16="http://schemas.microsoft.com/office/drawing/2014/main" id="{609802F2-58A7-4708-B86F-CBEDFA2089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00" name="Line 542">
                  <a:extLst>
                    <a:ext uri="{FF2B5EF4-FFF2-40B4-BE49-F238E27FC236}">
                      <a16:creationId xmlns:a16="http://schemas.microsoft.com/office/drawing/2014/main" id="{B149944E-54F8-47DE-8279-5CC9017F60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01" name="Line 543">
                  <a:extLst>
                    <a:ext uri="{FF2B5EF4-FFF2-40B4-BE49-F238E27FC236}">
                      <a16:creationId xmlns:a16="http://schemas.microsoft.com/office/drawing/2014/main" id="{061AB34B-94AC-4FDA-B0A4-44961FFB4C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02" name="Line 544">
                  <a:extLst>
                    <a:ext uri="{FF2B5EF4-FFF2-40B4-BE49-F238E27FC236}">
                      <a16:creationId xmlns:a16="http://schemas.microsoft.com/office/drawing/2014/main" id="{E6D423CF-FE39-4DC9-BAD6-5D2858424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03" name="Line 545">
                  <a:extLst>
                    <a:ext uri="{FF2B5EF4-FFF2-40B4-BE49-F238E27FC236}">
                      <a16:creationId xmlns:a16="http://schemas.microsoft.com/office/drawing/2014/main" id="{A9F81412-B93A-4165-8528-8A7FF2E14C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004" name="Group 5003">
                  <a:extLst>
                    <a:ext uri="{FF2B5EF4-FFF2-40B4-BE49-F238E27FC236}">
                      <a16:creationId xmlns:a16="http://schemas.microsoft.com/office/drawing/2014/main" id="{10FA1837-55E8-4525-A271-F4FCD5043D7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005" name="Line 546">
                    <a:extLst>
                      <a:ext uri="{FF2B5EF4-FFF2-40B4-BE49-F238E27FC236}">
                        <a16:creationId xmlns:a16="http://schemas.microsoft.com/office/drawing/2014/main" id="{968D0A7A-3022-482E-9472-D22E8699982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06" name="Line 547">
                    <a:extLst>
                      <a:ext uri="{FF2B5EF4-FFF2-40B4-BE49-F238E27FC236}">
                        <a16:creationId xmlns:a16="http://schemas.microsoft.com/office/drawing/2014/main" id="{2E72624C-2695-4ECF-A419-EBC27BDC5B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07" name="Line 548">
                    <a:extLst>
                      <a:ext uri="{FF2B5EF4-FFF2-40B4-BE49-F238E27FC236}">
                        <a16:creationId xmlns:a16="http://schemas.microsoft.com/office/drawing/2014/main" id="{1A712245-C9D0-48CE-B9ED-03CA270278C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08" name="Line 549">
                    <a:extLst>
                      <a:ext uri="{FF2B5EF4-FFF2-40B4-BE49-F238E27FC236}">
                        <a16:creationId xmlns:a16="http://schemas.microsoft.com/office/drawing/2014/main" id="{BA183B1C-64FD-44AC-9B57-B3FE8AEF88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733" name="Group 4732">
              <a:extLst>
                <a:ext uri="{FF2B5EF4-FFF2-40B4-BE49-F238E27FC236}">
                  <a16:creationId xmlns:a16="http://schemas.microsoft.com/office/drawing/2014/main" id="{D139D2AF-D7C7-461D-86F8-266C3639BFF5}"/>
                </a:ext>
              </a:extLst>
            </p:cNvPr>
            <p:cNvGrpSpPr/>
            <p:nvPr/>
          </p:nvGrpSpPr>
          <p:grpSpPr>
            <a:xfrm>
              <a:off x="6881872" y="2038692"/>
              <a:ext cx="766475" cy="404408"/>
              <a:chOff x="2526156" y="1812515"/>
              <a:chExt cx="766475" cy="404408"/>
            </a:xfrm>
          </p:grpSpPr>
          <p:grpSp>
            <p:nvGrpSpPr>
              <p:cNvPr id="4861" name="Group 4860">
                <a:extLst>
                  <a:ext uri="{FF2B5EF4-FFF2-40B4-BE49-F238E27FC236}">
                    <a16:creationId xmlns:a16="http://schemas.microsoft.com/office/drawing/2014/main" id="{C2734419-D499-4F2C-B102-E67DDB434BCE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974" name="Rectangle 4973">
                  <a:extLst>
                    <a:ext uri="{FF2B5EF4-FFF2-40B4-BE49-F238E27FC236}">
                      <a16:creationId xmlns:a16="http://schemas.microsoft.com/office/drawing/2014/main" id="{00806325-EEE2-4196-AC6A-F2734D5F5B9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75" name="Parallelogram 4974">
                  <a:extLst>
                    <a:ext uri="{FF2B5EF4-FFF2-40B4-BE49-F238E27FC236}">
                      <a16:creationId xmlns:a16="http://schemas.microsoft.com/office/drawing/2014/main" id="{3E6B41A5-68E9-44B1-A365-91B7E4B8DBD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76" name="Parallelogram 4975">
                  <a:extLst>
                    <a:ext uri="{FF2B5EF4-FFF2-40B4-BE49-F238E27FC236}">
                      <a16:creationId xmlns:a16="http://schemas.microsoft.com/office/drawing/2014/main" id="{AE5182CD-B073-4C62-AF6B-02BF0E40E10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77" name="Line 541">
                  <a:extLst>
                    <a:ext uri="{FF2B5EF4-FFF2-40B4-BE49-F238E27FC236}">
                      <a16:creationId xmlns:a16="http://schemas.microsoft.com/office/drawing/2014/main" id="{FFECE924-B7FD-4A58-B49B-FF5B1126FB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78" name="Line 542">
                  <a:extLst>
                    <a:ext uri="{FF2B5EF4-FFF2-40B4-BE49-F238E27FC236}">
                      <a16:creationId xmlns:a16="http://schemas.microsoft.com/office/drawing/2014/main" id="{1AE22AE7-7EDE-4FB8-B5E0-88196E6B22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79" name="Line 543">
                  <a:extLst>
                    <a:ext uri="{FF2B5EF4-FFF2-40B4-BE49-F238E27FC236}">
                      <a16:creationId xmlns:a16="http://schemas.microsoft.com/office/drawing/2014/main" id="{94663E40-3EB5-451F-878E-91C32FA9FD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80" name="Line 544">
                  <a:extLst>
                    <a:ext uri="{FF2B5EF4-FFF2-40B4-BE49-F238E27FC236}">
                      <a16:creationId xmlns:a16="http://schemas.microsoft.com/office/drawing/2014/main" id="{ACC0B5AB-4A7B-4485-A70C-59112DC3E8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81" name="Line 545">
                  <a:extLst>
                    <a:ext uri="{FF2B5EF4-FFF2-40B4-BE49-F238E27FC236}">
                      <a16:creationId xmlns:a16="http://schemas.microsoft.com/office/drawing/2014/main" id="{603AC1D6-9EFE-4B31-906C-500C102D2A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82" name="Group 4981">
                  <a:extLst>
                    <a:ext uri="{FF2B5EF4-FFF2-40B4-BE49-F238E27FC236}">
                      <a16:creationId xmlns:a16="http://schemas.microsoft.com/office/drawing/2014/main" id="{F01E7E40-9705-4541-A5B5-3B93F603C13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83" name="Line 546">
                    <a:extLst>
                      <a:ext uri="{FF2B5EF4-FFF2-40B4-BE49-F238E27FC236}">
                        <a16:creationId xmlns:a16="http://schemas.microsoft.com/office/drawing/2014/main" id="{D3BBBEE7-A116-4BD7-ABD7-2B64CB6495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84" name="Line 547">
                    <a:extLst>
                      <a:ext uri="{FF2B5EF4-FFF2-40B4-BE49-F238E27FC236}">
                        <a16:creationId xmlns:a16="http://schemas.microsoft.com/office/drawing/2014/main" id="{E08A8297-C6CF-4223-85FE-D688FAC855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85" name="Line 548">
                    <a:extLst>
                      <a:ext uri="{FF2B5EF4-FFF2-40B4-BE49-F238E27FC236}">
                        <a16:creationId xmlns:a16="http://schemas.microsoft.com/office/drawing/2014/main" id="{9D1691FD-7554-4801-9899-CD6152A451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86" name="Line 549">
                    <a:extLst>
                      <a:ext uri="{FF2B5EF4-FFF2-40B4-BE49-F238E27FC236}">
                        <a16:creationId xmlns:a16="http://schemas.microsoft.com/office/drawing/2014/main" id="{05E4AF81-21F6-44EE-BB28-E984A1B04E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2" name="Group 4861">
                <a:extLst>
                  <a:ext uri="{FF2B5EF4-FFF2-40B4-BE49-F238E27FC236}">
                    <a16:creationId xmlns:a16="http://schemas.microsoft.com/office/drawing/2014/main" id="{169B5941-9373-495B-99EB-C2624BD30DEF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961" name="Rectangle 4960">
                  <a:extLst>
                    <a:ext uri="{FF2B5EF4-FFF2-40B4-BE49-F238E27FC236}">
                      <a16:creationId xmlns:a16="http://schemas.microsoft.com/office/drawing/2014/main" id="{BB69A486-95E7-4582-9955-BA8FBA74088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62" name="Parallelogram 4961">
                  <a:extLst>
                    <a:ext uri="{FF2B5EF4-FFF2-40B4-BE49-F238E27FC236}">
                      <a16:creationId xmlns:a16="http://schemas.microsoft.com/office/drawing/2014/main" id="{9157A060-CD50-46BD-9039-7A109CF97B8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63" name="Parallelogram 4962">
                  <a:extLst>
                    <a:ext uri="{FF2B5EF4-FFF2-40B4-BE49-F238E27FC236}">
                      <a16:creationId xmlns:a16="http://schemas.microsoft.com/office/drawing/2014/main" id="{6614981B-A0F6-4A9D-BF6D-1B19C5CED4C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64" name="Line 541">
                  <a:extLst>
                    <a:ext uri="{FF2B5EF4-FFF2-40B4-BE49-F238E27FC236}">
                      <a16:creationId xmlns:a16="http://schemas.microsoft.com/office/drawing/2014/main" id="{56B6491F-5B35-4E2A-8655-92FA2AB4F0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65" name="Line 542">
                  <a:extLst>
                    <a:ext uri="{FF2B5EF4-FFF2-40B4-BE49-F238E27FC236}">
                      <a16:creationId xmlns:a16="http://schemas.microsoft.com/office/drawing/2014/main" id="{A8BC33D7-6514-4888-BF64-5B5E76BBE6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66" name="Line 543">
                  <a:extLst>
                    <a:ext uri="{FF2B5EF4-FFF2-40B4-BE49-F238E27FC236}">
                      <a16:creationId xmlns:a16="http://schemas.microsoft.com/office/drawing/2014/main" id="{2ACB8CA3-724F-41B5-B1B2-66FD37D0C0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67" name="Line 544">
                  <a:extLst>
                    <a:ext uri="{FF2B5EF4-FFF2-40B4-BE49-F238E27FC236}">
                      <a16:creationId xmlns:a16="http://schemas.microsoft.com/office/drawing/2014/main" id="{DEB58B92-E2D0-4C65-A5C4-5A3336E37D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68" name="Line 545">
                  <a:extLst>
                    <a:ext uri="{FF2B5EF4-FFF2-40B4-BE49-F238E27FC236}">
                      <a16:creationId xmlns:a16="http://schemas.microsoft.com/office/drawing/2014/main" id="{D15B29F3-AB47-4BF4-8A72-D55E98C158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69" name="Group 4968">
                  <a:extLst>
                    <a:ext uri="{FF2B5EF4-FFF2-40B4-BE49-F238E27FC236}">
                      <a16:creationId xmlns:a16="http://schemas.microsoft.com/office/drawing/2014/main" id="{898EC38E-5E18-4CC1-BC03-8BD39C14EAA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70" name="Line 546">
                    <a:extLst>
                      <a:ext uri="{FF2B5EF4-FFF2-40B4-BE49-F238E27FC236}">
                        <a16:creationId xmlns:a16="http://schemas.microsoft.com/office/drawing/2014/main" id="{CCC1E101-3832-4FF1-8D09-B66325C646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71" name="Line 547">
                    <a:extLst>
                      <a:ext uri="{FF2B5EF4-FFF2-40B4-BE49-F238E27FC236}">
                        <a16:creationId xmlns:a16="http://schemas.microsoft.com/office/drawing/2014/main" id="{CCFC44FE-881B-403E-AA68-9BC8F84698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72" name="Line 548">
                    <a:extLst>
                      <a:ext uri="{FF2B5EF4-FFF2-40B4-BE49-F238E27FC236}">
                        <a16:creationId xmlns:a16="http://schemas.microsoft.com/office/drawing/2014/main" id="{F4878493-0992-4FB0-A0E3-AB0E002D60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73" name="Line 549">
                    <a:extLst>
                      <a:ext uri="{FF2B5EF4-FFF2-40B4-BE49-F238E27FC236}">
                        <a16:creationId xmlns:a16="http://schemas.microsoft.com/office/drawing/2014/main" id="{3E7DD936-2B15-4915-B96D-40EDB22AE9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3" name="Group 4862">
                <a:extLst>
                  <a:ext uri="{FF2B5EF4-FFF2-40B4-BE49-F238E27FC236}">
                    <a16:creationId xmlns:a16="http://schemas.microsoft.com/office/drawing/2014/main" id="{24ABA63D-C718-40FE-84C7-7148F8FDA383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948" name="Rectangle 4947">
                  <a:extLst>
                    <a:ext uri="{FF2B5EF4-FFF2-40B4-BE49-F238E27FC236}">
                      <a16:creationId xmlns:a16="http://schemas.microsoft.com/office/drawing/2014/main" id="{5FF2943C-01E0-4B80-A55D-A159786AD49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49" name="Parallelogram 4948">
                  <a:extLst>
                    <a:ext uri="{FF2B5EF4-FFF2-40B4-BE49-F238E27FC236}">
                      <a16:creationId xmlns:a16="http://schemas.microsoft.com/office/drawing/2014/main" id="{8F97EADE-6495-48B2-B323-2EB298590EB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50" name="Parallelogram 4949">
                  <a:extLst>
                    <a:ext uri="{FF2B5EF4-FFF2-40B4-BE49-F238E27FC236}">
                      <a16:creationId xmlns:a16="http://schemas.microsoft.com/office/drawing/2014/main" id="{5FD227BC-9BAA-4547-A4E8-2516F8AFD28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51" name="Line 541">
                  <a:extLst>
                    <a:ext uri="{FF2B5EF4-FFF2-40B4-BE49-F238E27FC236}">
                      <a16:creationId xmlns:a16="http://schemas.microsoft.com/office/drawing/2014/main" id="{F906F97B-6249-4F14-BD52-6858B80BEE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52" name="Line 542">
                  <a:extLst>
                    <a:ext uri="{FF2B5EF4-FFF2-40B4-BE49-F238E27FC236}">
                      <a16:creationId xmlns:a16="http://schemas.microsoft.com/office/drawing/2014/main" id="{E4C0D63A-5727-447E-974F-E8B640EC1F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53" name="Line 543">
                  <a:extLst>
                    <a:ext uri="{FF2B5EF4-FFF2-40B4-BE49-F238E27FC236}">
                      <a16:creationId xmlns:a16="http://schemas.microsoft.com/office/drawing/2014/main" id="{D5A9E5F5-FAD8-453A-B312-74E62F0617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54" name="Line 544">
                  <a:extLst>
                    <a:ext uri="{FF2B5EF4-FFF2-40B4-BE49-F238E27FC236}">
                      <a16:creationId xmlns:a16="http://schemas.microsoft.com/office/drawing/2014/main" id="{EE52300B-5426-4FD2-BBF9-C3A1E3DFF2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55" name="Line 545">
                  <a:extLst>
                    <a:ext uri="{FF2B5EF4-FFF2-40B4-BE49-F238E27FC236}">
                      <a16:creationId xmlns:a16="http://schemas.microsoft.com/office/drawing/2014/main" id="{48785BCB-E6E7-451A-A09B-B13D89F37F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56" name="Group 4955">
                  <a:extLst>
                    <a:ext uri="{FF2B5EF4-FFF2-40B4-BE49-F238E27FC236}">
                      <a16:creationId xmlns:a16="http://schemas.microsoft.com/office/drawing/2014/main" id="{5A6AE864-1D28-483A-B509-C89005243DED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57" name="Line 546">
                    <a:extLst>
                      <a:ext uri="{FF2B5EF4-FFF2-40B4-BE49-F238E27FC236}">
                        <a16:creationId xmlns:a16="http://schemas.microsoft.com/office/drawing/2014/main" id="{A3383691-5B2F-47EE-A3DD-A0A3810AEF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58" name="Line 547">
                    <a:extLst>
                      <a:ext uri="{FF2B5EF4-FFF2-40B4-BE49-F238E27FC236}">
                        <a16:creationId xmlns:a16="http://schemas.microsoft.com/office/drawing/2014/main" id="{E06CF145-2092-4A45-B0B5-2A72E785A0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59" name="Line 548">
                    <a:extLst>
                      <a:ext uri="{FF2B5EF4-FFF2-40B4-BE49-F238E27FC236}">
                        <a16:creationId xmlns:a16="http://schemas.microsoft.com/office/drawing/2014/main" id="{EC9C8BA8-6418-4BF1-AE3A-BBB279F821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60" name="Line 549">
                    <a:extLst>
                      <a:ext uri="{FF2B5EF4-FFF2-40B4-BE49-F238E27FC236}">
                        <a16:creationId xmlns:a16="http://schemas.microsoft.com/office/drawing/2014/main" id="{745AE9A4-6D14-44CC-B9B4-7310FF507F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4" name="Group 4863">
                <a:extLst>
                  <a:ext uri="{FF2B5EF4-FFF2-40B4-BE49-F238E27FC236}">
                    <a16:creationId xmlns:a16="http://schemas.microsoft.com/office/drawing/2014/main" id="{CF37172B-6817-48F4-9F81-46604ECF15B2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935" name="Rectangle 4934">
                  <a:extLst>
                    <a:ext uri="{FF2B5EF4-FFF2-40B4-BE49-F238E27FC236}">
                      <a16:creationId xmlns:a16="http://schemas.microsoft.com/office/drawing/2014/main" id="{026CE4AC-1E80-46E4-9D53-ED13BFDF03D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36" name="Parallelogram 4935">
                  <a:extLst>
                    <a:ext uri="{FF2B5EF4-FFF2-40B4-BE49-F238E27FC236}">
                      <a16:creationId xmlns:a16="http://schemas.microsoft.com/office/drawing/2014/main" id="{A1076298-2144-4EA2-AD4C-B36D859CB76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37" name="Parallelogram 4936">
                  <a:extLst>
                    <a:ext uri="{FF2B5EF4-FFF2-40B4-BE49-F238E27FC236}">
                      <a16:creationId xmlns:a16="http://schemas.microsoft.com/office/drawing/2014/main" id="{1833F4E7-00CC-4363-B73E-5E4F3989DDB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38" name="Line 541">
                  <a:extLst>
                    <a:ext uri="{FF2B5EF4-FFF2-40B4-BE49-F238E27FC236}">
                      <a16:creationId xmlns:a16="http://schemas.microsoft.com/office/drawing/2014/main" id="{90A68377-FDF3-4244-8573-95FDC2A486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39" name="Line 542">
                  <a:extLst>
                    <a:ext uri="{FF2B5EF4-FFF2-40B4-BE49-F238E27FC236}">
                      <a16:creationId xmlns:a16="http://schemas.microsoft.com/office/drawing/2014/main" id="{132EFE43-7022-488C-82A2-59ED94AD78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0" name="Line 543">
                  <a:extLst>
                    <a:ext uri="{FF2B5EF4-FFF2-40B4-BE49-F238E27FC236}">
                      <a16:creationId xmlns:a16="http://schemas.microsoft.com/office/drawing/2014/main" id="{C7065B73-13E8-4F72-8C94-83906EDA4B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1" name="Line 544">
                  <a:extLst>
                    <a:ext uri="{FF2B5EF4-FFF2-40B4-BE49-F238E27FC236}">
                      <a16:creationId xmlns:a16="http://schemas.microsoft.com/office/drawing/2014/main" id="{44B996F0-D979-45E0-A47B-78122CA4F0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42" name="Line 545">
                  <a:extLst>
                    <a:ext uri="{FF2B5EF4-FFF2-40B4-BE49-F238E27FC236}">
                      <a16:creationId xmlns:a16="http://schemas.microsoft.com/office/drawing/2014/main" id="{F1DDED3A-01DB-43AE-8F40-B20D36BA5D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43" name="Group 4942">
                  <a:extLst>
                    <a:ext uri="{FF2B5EF4-FFF2-40B4-BE49-F238E27FC236}">
                      <a16:creationId xmlns:a16="http://schemas.microsoft.com/office/drawing/2014/main" id="{4482817E-D9FE-4971-A1E3-181922EC2D0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44" name="Line 546">
                    <a:extLst>
                      <a:ext uri="{FF2B5EF4-FFF2-40B4-BE49-F238E27FC236}">
                        <a16:creationId xmlns:a16="http://schemas.microsoft.com/office/drawing/2014/main" id="{62F689B9-B309-4FC5-A67C-CC27EE5F4B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45" name="Line 547">
                    <a:extLst>
                      <a:ext uri="{FF2B5EF4-FFF2-40B4-BE49-F238E27FC236}">
                        <a16:creationId xmlns:a16="http://schemas.microsoft.com/office/drawing/2014/main" id="{517F0110-941B-4C50-B421-560E404088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46" name="Line 548">
                    <a:extLst>
                      <a:ext uri="{FF2B5EF4-FFF2-40B4-BE49-F238E27FC236}">
                        <a16:creationId xmlns:a16="http://schemas.microsoft.com/office/drawing/2014/main" id="{FA40F3D1-048D-402A-8BF5-DFDAC65E72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47" name="Line 549">
                    <a:extLst>
                      <a:ext uri="{FF2B5EF4-FFF2-40B4-BE49-F238E27FC236}">
                        <a16:creationId xmlns:a16="http://schemas.microsoft.com/office/drawing/2014/main" id="{1DC871B7-547B-4EF4-A686-6EFE0F0B49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5" name="Group 4864">
                <a:extLst>
                  <a:ext uri="{FF2B5EF4-FFF2-40B4-BE49-F238E27FC236}">
                    <a16:creationId xmlns:a16="http://schemas.microsoft.com/office/drawing/2014/main" id="{2991BDF5-C34A-474A-81B5-4E5FE50B2316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922" name="Rectangle 4921">
                  <a:extLst>
                    <a:ext uri="{FF2B5EF4-FFF2-40B4-BE49-F238E27FC236}">
                      <a16:creationId xmlns:a16="http://schemas.microsoft.com/office/drawing/2014/main" id="{EEE0946C-7157-4BF1-A0D7-652AC02879E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23" name="Parallelogram 4922">
                  <a:extLst>
                    <a:ext uri="{FF2B5EF4-FFF2-40B4-BE49-F238E27FC236}">
                      <a16:creationId xmlns:a16="http://schemas.microsoft.com/office/drawing/2014/main" id="{D3F90285-4B5E-4069-A482-AB05043B057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24" name="Parallelogram 4923">
                  <a:extLst>
                    <a:ext uri="{FF2B5EF4-FFF2-40B4-BE49-F238E27FC236}">
                      <a16:creationId xmlns:a16="http://schemas.microsoft.com/office/drawing/2014/main" id="{A71C6B42-93E8-4275-8695-9A63005414A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25" name="Line 541">
                  <a:extLst>
                    <a:ext uri="{FF2B5EF4-FFF2-40B4-BE49-F238E27FC236}">
                      <a16:creationId xmlns:a16="http://schemas.microsoft.com/office/drawing/2014/main" id="{D31DB605-FB2D-4BC1-9729-EB31046414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6" name="Line 542">
                  <a:extLst>
                    <a:ext uri="{FF2B5EF4-FFF2-40B4-BE49-F238E27FC236}">
                      <a16:creationId xmlns:a16="http://schemas.microsoft.com/office/drawing/2014/main" id="{7BB2D904-9801-4842-8AC9-412AE50979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7" name="Line 543">
                  <a:extLst>
                    <a:ext uri="{FF2B5EF4-FFF2-40B4-BE49-F238E27FC236}">
                      <a16:creationId xmlns:a16="http://schemas.microsoft.com/office/drawing/2014/main" id="{DAFAFF9E-7A61-4AFB-925C-BFF4C8FBAA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8" name="Line 544">
                  <a:extLst>
                    <a:ext uri="{FF2B5EF4-FFF2-40B4-BE49-F238E27FC236}">
                      <a16:creationId xmlns:a16="http://schemas.microsoft.com/office/drawing/2014/main" id="{27D9A7E8-9BA5-46AF-B826-013B51FC97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9" name="Line 545">
                  <a:extLst>
                    <a:ext uri="{FF2B5EF4-FFF2-40B4-BE49-F238E27FC236}">
                      <a16:creationId xmlns:a16="http://schemas.microsoft.com/office/drawing/2014/main" id="{E074857F-1B6C-4750-94D2-2ADA23B025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30" name="Group 4929">
                  <a:extLst>
                    <a:ext uri="{FF2B5EF4-FFF2-40B4-BE49-F238E27FC236}">
                      <a16:creationId xmlns:a16="http://schemas.microsoft.com/office/drawing/2014/main" id="{1DEE7CD6-453D-40DF-9916-06923F1565D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31" name="Line 546">
                    <a:extLst>
                      <a:ext uri="{FF2B5EF4-FFF2-40B4-BE49-F238E27FC236}">
                        <a16:creationId xmlns:a16="http://schemas.microsoft.com/office/drawing/2014/main" id="{A3F95EB9-918E-4DA9-A676-C368450281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32" name="Line 547">
                    <a:extLst>
                      <a:ext uri="{FF2B5EF4-FFF2-40B4-BE49-F238E27FC236}">
                        <a16:creationId xmlns:a16="http://schemas.microsoft.com/office/drawing/2014/main" id="{E9D4705F-9973-49AD-8F0D-071B5980BF1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33" name="Line 548">
                    <a:extLst>
                      <a:ext uri="{FF2B5EF4-FFF2-40B4-BE49-F238E27FC236}">
                        <a16:creationId xmlns:a16="http://schemas.microsoft.com/office/drawing/2014/main" id="{4066F661-4FE6-42D9-8A27-4B24A55FAF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34" name="Line 549">
                    <a:extLst>
                      <a:ext uri="{FF2B5EF4-FFF2-40B4-BE49-F238E27FC236}">
                        <a16:creationId xmlns:a16="http://schemas.microsoft.com/office/drawing/2014/main" id="{B1210D1D-2E79-4D23-B247-31D8FEF37D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6" name="Group 4865">
                <a:extLst>
                  <a:ext uri="{FF2B5EF4-FFF2-40B4-BE49-F238E27FC236}">
                    <a16:creationId xmlns:a16="http://schemas.microsoft.com/office/drawing/2014/main" id="{EE63FDB0-8B90-4C86-9B70-B2CCE1EE9205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909" name="Rectangle 4908">
                  <a:extLst>
                    <a:ext uri="{FF2B5EF4-FFF2-40B4-BE49-F238E27FC236}">
                      <a16:creationId xmlns:a16="http://schemas.microsoft.com/office/drawing/2014/main" id="{2B245812-1266-4414-BCAB-FD21E6F10FB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10" name="Parallelogram 4909">
                  <a:extLst>
                    <a:ext uri="{FF2B5EF4-FFF2-40B4-BE49-F238E27FC236}">
                      <a16:creationId xmlns:a16="http://schemas.microsoft.com/office/drawing/2014/main" id="{EEC663BF-3855-40F1-B53B-4B4F167F219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11" name="Parallelogram 4910">
                  <a:extLst>
                    <a:ext uri="{FF2B5EF4-FFF2-40B4-BE49-F238E27FC236}">
                      <a16:creationId xmlns:a16="http://schemas.microsoft.com/office/drawing/2014/main" id="{94C344B1-5C7F-4656-99DE-1045FD3F4B6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12" name="Line 541">
                  <a:extLst>
                    <a:ext uri="{FF2B5EF4-FFF2-40B4-BE49-F238E27FC236}">
                      <a16:creationId xmlns:a16="http://schemas.microsoft.com/office/drawing/2014/main" id="{A2C56116-3B33-4E12-A2E3-83FDC3790E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3" name="Line 542">
                  <a:extLst>
                    <a:ext uri="{FF2B5EF4-FFF2-40B4-BE49-F238E27FC236}">
                      <a16:creationId xmlns:a16="http://schemas.microsoft.com/office/drawing/2014/main" id="{D4E3AB13-92A6-47B0-AFD2-A3D8E08854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4" name="Line 543">
                  <a:extLst>
                    <a:ext uri="{FF2B5EF4-FFF2-40B4-BE49-F238E27FC236}">
                      <a16:creationId xmlns:a16="http://schemas.microsoft.com/office/drawing/2014/main" id="{1AC1FAA1-4C92-41AD-836D-57C89B9CC8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" name="Line 544">
                  <a:extLst>
                    <a:ext uri="{FF2B5EF4-FFF2-40B4-BE49-F238E27FC236}">
                      <a16:creationId xmlns:a16="http://schemas.microsoft.com/office/drawing/2014/main" id="{325F7F9F-23CD-4E3C-B47A-82FCE6016F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" name="Line 545">
                  <a:extLst>
                    <a:ext uri="{FF2B5EF4-FFF2-40B4-BE49-F238E27FC236}">
                      <a16:creationId xmlns:a16="http://schemas.microsoft.com/office/drawing/2014/main" id="{3E921C89-EB4E-4A1A-B110-4D68DA75CA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17" name="Group 4916">
                  <a:extLst>
                    <a:ext uri="{FF2B5EF4-FFF2-40B4-BE49-F238E27FC236}">
                      <a16:creationId xmlns:a16="http://schemas.microsoft.com/office/drawing/2014/main" id="{38728A89-BD4C-42F6-B78C-BFBDF962499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18" name="Line 546">
                    <a:extLst>
                      <a:ext uri="{FF2B5EF4-FFF2-40B4-BE49-F238E27FC236}">
                        <a16:creationId xmlns:a16="http://schemas.microsoft.com/office/drawing/2014/main" id="{D076AE41-3964-432D-8F32-BC2E55D974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9" name="Line 547">
                    <a:extLst>
                      <a:ext uri="{FF2B5EF4-FFF2-40B4-BE49-F238E27FC236}">
                        <a16:creationId xmlns:a16="http://schemas.microsoft.com/office/drawing/2014/main" id="{40EF260F-B24D-4492-94DD-F7487070F4D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0" name="Line 548">
                    <a:extLst>
                      <a:ext uri="{FF2B5EF4-FFF2-40B4-BE49-F238E27FC236}">
                        <a16:creationId xmlns:a16="http://schemas.microsoft.com/office/drawing/2014/main" id="{CDB6BD5F-BFE0-4AAF-B1E1-620FBC67AC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21" name="Line 549">
                    <a:extLst>
                      <a:ext uri="{FF2B5EF4-FFF2-40B4-BE49-F238E27FC236}">
                        <a16:creationId xmlns:a16="http://schemas.microsoft.com/office/drawing/2014/main" id="{71C89A3A-9758-4582-ADEC-78DA0468D5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7" name="Group 4866">
                <a:extLst>
                  <a:ext uri="{FF2B5EF4-FFF2-40B4-BE49-F238E27FC236}">
                    <a16:creationId xmlns:a16="http://schemas.microsoft.com/office/drawing/2014/main" id="{E7A6E4B4-A782-4B65-B2F8-54A15B905137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896" name="Rectangle 4895">
                  <a:extLst>
                    <a:ext uri="{FF2B5EF4-FFF2-40B4-BE49-F238E27FC236}">
                      <a16:creationId xmlns:a16="http://schemas.microsoft.com/office/drawing/2014/main" id="{81CB24B0-663C-4433-ABC6-E9DC50D590A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97" name="Parallelogram 4896">
                  <a:extLst>
                    <a:ext uri="{FF2B5EF4-FFF2-40B4-BE49-F238E27FC236}">
                      <a16:creationId xmlns:a16="http://schemas.microsoft.com/office/drawing/2014/main" id="{C0F146AD-09F0-40F0-BF21-1CD4FC5C7D7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98" name="Parallelogram 4897">
                  <a:extLst>
                    <a:ext uri="{FF2B5EF4-FFF2-40B4-BE49-F238E27FC236}">
                      <a16:creationId xmlns:a16="http://schemas.microsoft.com/office/drawing/2014/main" id="{91B88862-014D-42E7-AB88-2B5BA858945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99" name="Line 541">
                  <a:extLst>
                    <a:ext uri="{FF2B5EF4-FFF2-40B4-BE49-F238E27FC236}">
                      <a16:creationId xmlns:a16="http://schemas.microsoft.com/office/drawing/2014/main" id="{0752B4F0-4E80-4FE2-A9FD-CE9303AEF5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00" name="Line 542">
                  <a:extLst>
                    <a:ext uri="{FF2B5EF4-FFF2-40B4-BE49-F238E27FC236}">
                      <a16:creationId xmlns:a16="http://schemas.microsoft.com/office/drawing/2014/main" id="{49E7FEB1-057C-482C-82F3-1F1D4BCFE2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01" name="Line 543">
                  <a:extLst>
                    <a:ext uri="{FF2B5EF4-FFF2-40B4-BE49-F238E27FC236}">
                      <a16:creationId xmlns:a16="http://schemas.microsoft.com/office/drawing/2014/main" id="{91A7E869-226F-490B-9321-CC97A8183D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02" name="Line 544">
                  <a:extLst>
                    <a:ext uri="{FF2B5EF4-FFF2-40B4-BE49-F238E27FC236}">
                      <a16:creationId xmlns:a16="http://schemas.microsoft.com/office/drawing/2014/main" id="{9EABBAE1-7F5A-4759-84F7-71596C66DD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03" name="Line 545">
                  <a:extLst>
                    <a:ext uri="{FF2B5EF4-FFF2-40B4-BE49-F238E27FC236}">
                      <a16:creationId xmlns:a16="http://schemas.microsoft.com/office/drawing/2014/main" id="{303A275C-8B94-482D-9588-5FE200CC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04" name="Group 4903">
                  <a:extLst>
                    <a:ext uri="{FF2B5EF4-FFF2-40B4-BE49-F238E27FC236}">
                      <a16:creationId xmlns:a16="http://schemas.microsoft.com/office/drawing/2014/main" id="{8AA8B3CE-DEFC-4BFA-9158-100AD0722CF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905" name="Line 546">
                    <a:extLst>
                      <a:ext uri="{FF2B5EF4-FFF2-40B4-BE49-F238E27FC236}">
                        <a16:creationId xmlns:a16="http://schemas.microsoft.com/office/drawing/2014/main" id="{2D484A9D-E9A9-411F-AE0D-EA78CE33D7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06" name="Line 547">
                    <a:extLst>
                      <a:ext uri="{FF2B5EF4-FFF2-40B4-BE49-F238E27FC236}">
                        <a16:creationId xmlns:a16="http://schemas.microsoft.com/office/drawing/2014/main" id="{0B186D16-594F-43D8-9F1F-B27214586C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07" name="Line 548">
                    <a:extLst>
                      <a:ext uri="{FF2B5EF4-FFF2-40B4-BE49-F238E27FC236}">
                        <a16:creationId xmlns:a16="http://schemas.microsoft.com/office/drawing/2014/main" id="{57273A4A-CAEC-468E-A144-32398AB2918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08" name="Line 549">
                    <a:extLst>
                      <a:ext uri="{FF2B5EF4-FFF2-40B4-BE49-F238E27FC236}">
                        <a16:creationId xmlns:a16="http://schemas.microsoft.com/office/drawing/2014/main" id="{CE352906-9676-488F-86B0-8D0570DE103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8" name="Group 4867">
                <a:extLst>
                  <a:ext uri="{FF2B5EF4-FFF2-40B4-BE49-F238E27FC236}">
                    <a16:creationId xmlns:a16="http://schemas.microsoft.com/office/drawing/2014/main" id="{94B206C2-A9AB-4116-AD9A-3B070518393A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883" name="Rectangle 4882">
                  <a:extLst>
                    <a:ext uri="{FF2B5EF4-FFF2-40B4-BE49-F238E27FC236}">
                      <a16:creationId xmlns:a16="http://schemas.microsoft.com/office/drawing/2014/main" id="{B27E39C5-83AE-4D1C-BB97-3BBF18E31C8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84" name="Parallelogram 4883">
                  <a:extLst>
                    <a:ext uri="{FF2B5EF4-FFF2-40B4-BE49-F238E27FC236}">
                      <a16:creationId xmlns:a16="http://schemas.microsoft.com/office/drawing/2014/main" id="{EE815E50-1BC5-446D-B137-7332FCE48FE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85" name="Parallelogram 4884">
                  <a:extLst>
                    <a:ext uri="{FF2B5EF4-FFF2-40B4-BE49-F238E27FC236}">
                      <a16:creationId xmlns:a16="http://schemas.microsoft.com/office/drawing/2014/main" id="{66667DAF-E47D-440E-B5ED-C9A70735BF3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86" name="Line 541">
                  <a:extLst>
                    <a:ext uri="{FF2B5EF4-FFF2-40B4-BE49-F238E27FC236}">
                      <a16:creationId xmlns:a16="http://schemas.microsoft.com/office/drawing/2014/main" id="{7827B185-F23D-4789-AB8A-FF88168B80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87" name="Line 542">
                  <a:extLst>
                    <a:ext uri="{FF2B5EF4-FFF2-40B4-BE49-F238E27FC236}">
                      <a16:creationId xmlns:a16="http://schemas.microsoft.com/office/drawing/2014/main" id="{46627316-2925-4300-9DF0-B6796492FB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88" name="Line 543">
                  <a:extLst>
                    <a:ext uri="{FF2B5EF4-FFF2-40B4-BE49-F238E27FC236}">
                      <a16:creationId xmlns:a16="http://schemas.microsoft.com/office/drawing/2014/main" id="{410162AC-AFEF-4546-B9FB-F04EB9BD79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89" name="Line 544">
                  <a:extLst>
                    <a:ext uri="{FF2B5EF4-FFF2-40B4-BE49-F238E27FC236}">
                      <a16:creationId xmlns:a16="http://schemas.microsoft.com/office/drawing/2014/main" id="{16E02C51-2E38-4748-8793-6DDE59BE12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90" name="Line 545">
                  <a:extLst>
                    <a:ext uri="{FF2B5EF4-FFF2-40B4-BE49-F238E27FC236}">
                      <a16:creationId xmlns:a16="http://schemas.microsoft.com/office/drawing/2014/main" id="{A391D897-E685-4930-AAAA-DC00739698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91" name="Group 4890">
                  <a:extLst>
                    <a:ext uri="{FF2B5EF4-FFF2-40B4-BE49-F238E27FC236}">
                      <a16:creationId xmlns:a16="http://schemas.microsoft.com/office/drawing/2014/main" id="{ACBB1F08-756C-44BE-8A94-D469BAC7D08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92" name="Line 546">
                    <a:extLst>
                      <a:ext uri="{FF2B5EF4-FFF2-40B4-BE49-F238E27FC236}">
                        <a16:creationId xmlns:a16="http://schemas.microsoft.com/office/drawing/2014/main" id="{4369B676-5F17-448F-8343-052FD60B52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93" name="Line 547">
                    <a:extLst>
                      <a:ext uri="{FF2B5EF4-FFF2-40B4-BE49-F238E27FC236}">
                        <a16:creationId xmlns:a16="http://schemas.microsoft.com/office/drawing/2014/main" id="{542DEC2C-0D7C-4392-A57D-AEB1906FD5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94" name="Line 548">
                    <a:extLst>
                      <a:ext uri="{FF2B5EF4-FFF2-40B4-BE49-F238E27FC236}">
                        <a16:creationId xmlns:a16="http://schemas.microsoft.com/office/drawing/2014/main" id="{BC28AC1D-49E6-492B-B5D6-6297571A83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95" name="Line 549">
                    <a:extLst>
                      <a:ext uri="{FF2B5EF4-FFF2-40B4-BE49-F238E27FC236}">
                        <a16:creationId xmlns:a16="http://schemas.microsoft.com/office/drawing/2014/main" id="{49378CDC-95EF-4DA5-B0D0-9526593DE0F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69" name="Group 4868">
                <a:extLst>
                  <a:ext uri="{FF2B5EF4-FFF2-40B4-BE49-F238E27FC236}">
                    <a16:creationId xmlns:a16="http://schemas.microsoft.com/office/drawing/2014/main" id="{CAC99F97-28EE-4B2C-BC41-C8A0696140D5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870" name="Rectangle 4869">
                  <a:extLst>
                    <a:ext uri="{FF2B5EF4-FFF2-40B4-BE49-F238E27FC236}">
                      <a16:creationId xmlns:a16="http://schemas.microsoft.com/office/drawing/2014/main" id="{6CCC71DE-1A25-460D-993E-08CB4D0311F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71" name="Parallelogram 4870">
                  <a:extLst>
                    <a:ext uri="{FF2B5EF4-FFF2-40B4-BE49-F238E27FC236}">
                      <a16:creationId xmlns:a16="http://schemas.microsoft.com/office/drawing/2014/main" id="{DEBBF1D8-13AA-4033-931A-6551D3B979D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72" name="Parallelogram 4871">
                  <a:extLst>
                    <a:ext uri="{FF2B5EF4-FFF2-40B4-BE49-F238E27FC236}">
                      <a16:creationId xmlns:a16="http://schemas.microsoft.com/office/drawing/2014/main" id="{69A51126-FA99-47BD-8C74-07F84EB7192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73" name="Line 541">
                  <a:extLst>
                    <a:ext uri="{FF2B5EF4-FFF2-40B4-BE49-F238E27FC236}">
                      <a16:creationId xmlns:a16="http://schemas.microsoft.com/office/drawing/2014/main" id="{1454B864-99DC-4D7B-A384-B5CEE4EAF5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74" name="Line 542">
                  <a:extLst>
                    <a:ext uri="{FF2B5EF4-FFF2-40B4-BE49-F238E27FC236}">
                      <a16:creationId xmlns:a16="http://schemas.microsoft.com/office/drawing/2014/main" id="{F3CD6A0B-475C-4524-A90A-C890DACA8C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75" name="Line 543">
                  <a:extLst>
                    <a:ext uri="{FF2B5EF4-FFF2-40B4-BE49-F238E27FC236}">
                      <a16:creationId xmlns:a16="http://schemas.microsoft.com/office/drawing/2014/main" id="{E7EF0D51-E8A5-4BD7-B637-8548DD8E44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76" name="Line 544">
                  <a:extLst>
                    <a:ext uri="{FF2B5EF4-FFF2-40B4-BE49-F238E27FC236}">
                      <a16:creationId xmlns:a16="http://schemas.microsoft.com/office/drawing/2014/main" id="{D348950A-8619-4C23-932A-406EDABD26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77" name="Line 545">
                  <a:extLst>
                    <a:ext uri="{FF2B5EF4-FFF2-40B4-BE49-F238E27FC236}">
                      <a16:creationId xmlns:a16="http://schemas.microsoft.com/office/drawing/2014/main" id="{A8772728-9B6E-419F-849A-C3548F343C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78" name="Group 4877">
                  <a:extLst>
                    <a:ext uri="{FF2B5EF4-FFF2-40B4-BE49-F238E27FC236}">
                      <a16:creationId xmlns:a16="http://schemas.microsoft.com/office/drawing/2014/main" id="{D5455F82-4500-4E62-9874-75885EFB39A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79" name="Line 546">
                    <a:extLst>
                      <a:ext uri="{FF2B5EF4-FFF2-40B4-BE49-F238E27FC236}">
                        <a16:creationId xmlns:a16="http://schemas.microsoft.com/office/drawing/2014/main" id="{0F2A1629-F826-4B1A-8033-BD99C06576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80" name="Line 547">
                    <a:extLst>
                      <a:ext uri="{FF2B5EF4-FFF2-40B4-BE49-F238E27FC236}">
                        <a16:creationId xmlns:a16="http://schemas.microsoft.com/office/drawing/2014/main" id="{36A1859D-DBED-4A19-9161-4D86A06D7B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81" name="Line 548">
                    <a:extLst>
                      <a:ext uri="{FF2B5EF4-FFF2-40B4-BE49-F238E27FC236}">
                        <a16:creationId xmlns:a16="http://schemas.microsoft.com/office/drawing/2014/main" id="{E0D70C01-4088-437F-A60E-D5895C4BB6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82" name="Line 549">
                    <a:extLst>
                      <a:ext uri="{FF2B5EF4-FFF2-40B4-BE49-F238E27FC236}">
                        <a16:creationId xmlns:a16="http://schemas.microsoft.com/office/drawing/2014/main" id="{447A649A-1F5F-4591-B29A-2A3FE35136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734" name="Group 4733">
              <a:extLst>
                <a:ext uri="{FF2B5EF4-FFF2-40B4-BE49-F238E27FC236}">
                  <a16:creationId xmlns:a16="http://schemas.microsoft.com/office/drawing/2014/main" id="{106C5DF3-8D62-4EB8-92C1-85663A9EB6C4}"/>
                </a:ext>
              </a:extLst>
            </p:cNvPr>
            <p:cNvGrpSpPr/>
            <p:nvPr/>
          </p:nvGrpSpPr>
          <p:grpSpPr>
            <a:xfrm>
              <a:off x="7409537" y="2040521"/>
              <a:ext cx="766475" cy="404408"/>
              <a:chOff x="2526156" y="1812515"/>
              <a:chExt cx="766475" cy="404408"/>
            </a:xfrm>
          </p:grpSpPr>
          <p:grpSp>
            <p:nvGrpSpPr>
              <p:cNvPr id="4735" name="Group 4734">
                <a:extLst>
                  <a:ext uri="{FF2B5EF4-FFF2-40B4-BE49-F238E27FC236}">
                    <a16:creationId xmlns:a16="http://schemas.microsoft.com/office/drawing/2014/main" id="{7FDFFB8A-D801-4DD5-B7E4-F65C40B5D37D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4848" name="Rectangle 4847">
                  <a:extLst>
                    <a:ext uri="{FF2B5EF4-FFF2-40B4-BE49-F238E27FC236}">
                      <a16:creationId xmlns:a16="http://schemas.microsoft.com/office/drawing/2014/main" id="{DCC1E6E1-AF6D-41A3-92A8-1159440CEE2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49" name="Parallelogram 4848">
                  <a:extLst>
                    <a:ext uri="{FF2B5EF4-FFF2-40B4-BE49-F238E27FC236}">
                      <a16:creationId xmlns:a16="http://schemas.microsoft.com/office/drawing/2014/main" id="{F4B7005C-3307-421A-83F8-4800819AB4B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50" name="Parallelogram 4849">
                  <a:extLst>
                    <a:ext uri="{FF2B5EF4-FFF2-40B4-BE49-F238E27FC236}">
                      <a16:creationId xmlns:a16="http://schemas.microsoft.com/office/drawing/2014/main" id="{765E4843-1E80-4552-866B-7A7E01E5A54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51" name="Line 541">
                  <a:extLst>
                    <a:ext uri="{FF2B5EF4-FFF2-40B4-BE49-F238E27FC236}">
                      <a16:creationId xmlns:a16="http://schemas.microsoft.com/office/drawing/2014/main" id="{1BCDF575-77C2-4214-898A-9E3A3D5B13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52" name="Line 542">
                  <a:extLst>
                    <a:ext uri="{FF2B5EF4-FFF2-40B4-BE49-F238E27FC236}">
                      <a16:creationId xmlns:a16="http://schemas.microsoft.com/office/drawing/2014/main" id="{CC866E02-5703-4E91-A537-645EAFCDBB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53" name="Line 543">
                  <a:extLst>
                    <a:ext uri="{FF2B5EF4-FFF2-40B4-BE49-F238E27FC236}">
                      <a16:creationId xmlns:a16="http://schemas.microsoft.com/office/drawing/2014/main" id="{2A75F01E-0130-40AC-AB90-4CC83A078E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54" name="Line 544">
                  <a:extLst>
                    <a:ext uri="{FF2B5EF4-FFF2-40B4-BE49-F238E27FC236}">
                      <a16:creationId xmlns:a16="http://schemas.microsoft.com/office/drawing/2014/main" id="{0806FF0B-8CA6-4652-9AC2-B88D54F86E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55" name="Line 545">
                  <a:extLst>
                    <a:ext uri="{FF2B5EF4-FFF2-40B4-BE49-F238E27FC236}">
                      <a16:creationId xmlns:a16="http://schemas.microsoft.com/office/drawing/2014/main" id="{E4F65FF5-32C6-47FD-9A34-6FF89E8DB4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56" name="Group 4855">
                  <a:extLst>
                    <a:ext uri="{FF2B5EF4-FFF2-40B4-BE49-F238E27FC236}">
                      <a16:creationId xmlns:a16="http://schemas.microsoft.com/office/drawing/2014/main" id="{B1F1F63D-ACAB-42D7-A884-9FDC546B66D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57" name="Line 546">
                    <a:extLst>
                      <a:ext uri="{FF2B5EF4-FFF2-40B4-BE49-F238E27FC236}">
                        <a16:creationId xmlns:a16="http://schemas.microsoft.com/office/drawing/2014/main" id="{24B746E8-57A3-4286-81A5-1091EAEB64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58" name="Line 547">
                    <a:extLst>
                      <a:ext uri="{FF2B5EF4-FFF2-40B4-BE49-F238E27FC236}">
                        <a16:creationId xmlns:a16="http://schemas.microsoft.com/office/drawing/2014/main" id="{E44F1AD6-DBE6-44D6-8C0B-DB305FA69B2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59" name="Line 548">
                    <a:extLst>
                      <a:ext uri="{FF2B5EF4-FFF2-40B4-BE49-F238E27FC236}">
                        <a16:creationId xmlns:a16="http://schemas.microsoft.com/office/drawing/2014/main" id="{622BD6D8-B691-4AE7-972A-8D8837C1AD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60" name="Line 549">
                    <a:extLst>
                      <a:ext uri="{FF2B5EF4-FFF2-40B4-BE49-F238E27FC236}">
                        <a16:creationId xmlns:a16="http://schemas.microsoft.com/office/drawing/2014/main" id="{CBF051AA-43C2-4E48-A4EE-6270315D82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36" name="Group 4735">
                <a:extLst>
                  <a:ext uri="{FF2B5EF4-FFF2-40B4-BE49-F238E27FC236}">
                    <a16:creationId xmlns:a16="http://schemas.microsoft.com/office/drawing/2014/main" id="{AEDB54B7-3ED8-4740-A25A-0BE7BA440B35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4835" name="Rectangle 4834">
                  <a:extLst>
                    <a:ext uri="{FF2B5EF4-FFF2-40B4-BE49-F238E27FC236}">
                      <a16:creationId xmlns:a16="http://schemas.microsoft.com/office/drawing/2014/main" id="{9DBD93B2-BC77-4A00-8EF4-F2F58211154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36" name="Parallelogram 4835">
                  <a:extLst>
                    <a:ext uri="{FF2B5EF4-FFF2-40B4-BE49-F238E27FC236}">
                      <a16:creationId xmlns:a16="http://schemas.microsoft.com/office/drawing/2014/main" id="{C6687C0F-0074-4A16-B0B6-6193606AE12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37" name="Parallelogram 4836">
                  <a:extLst>
                    <a:ext uri="{FF2B5EF4-FFF2-40B4-BE49-F238E27FC236}">
                      <a16:creationId xmlns:a16="http://schemas.microsoft.com/office/drawing/2014/main" id="{76BEBC38-CD26-4C9C-91ED-33CFB086DFC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38" name="Line 541">
                  <a:extLst>
                    <a:ext uri="{FF2B5EF4-FFF2-40B4-BE49-F238E27FC236}">
                      <a16:creationId xmlns:a16="http://schemas.microsoft.com/office/drawing/2014/main" id="{20D5C639-A9A7-474E-99B9-8130F552F4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39" name="Line 542">
                  <a:extLst>
                    <a:ext uri="{FF2B5EF4-FFF2-40B4-BE49-F238E27FC236}">
                      <a16:creationId xmlns:a16="http://schemas.microsoft.com/office/drawing/2014/main" id="{A556D813-F0AC-4A62-8B36-D2D4C7A9FD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40" name="Line 543">
                  <a:extLst>
                    <a:ext uri="{FF2B5EF4-FFF2-40B4-BE49-F238E27FC236}">
                      <a16:creationId xmlns:a16="http://schemas.microsoft.com/office/drawing/2014/main" id="{F99B408E-9966-4B03-A8D8-6130DADA0B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41" name="Line 544">
                  <a:extLst>
                    <a:ext uri="{FF2B5EF4-FFF2-40B4-BE49-F238E27FC236}">
                      <a16:creationId xmlns:a16="http://schemas.microsoft.com/office/drawing/2014/main" id="{87B55D83-BA45-4C60-A742-9423A4E8D7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42" name="Line 545">
                  <a:extLst>
                    <a:ext uri="{FF2B5EF4-FFF2-40B4-BE49-F238E27FC236}">
                      <a16:creationId xmlns:a16="http://schemas.microsoft.com/office/drawing/2014/main" id="{B47B530B-82AA-4497-9718-ABFF14F18F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43" name="Group 4842">
                  <a:extLst>
                    <a:ext uri="{FF2B5EF4-FFF2-40B4-BE49-F238E27FC236}">
                      <a16:creationId xmlns:a16="http://schemas.microsoft.com/office/drawing/2014/main" id="{A7105645-3789-478B-9D7F-2FFCE65B3A1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44" name="Line 546">
                    <a:extLst>
                      <a:ext uri="{FF2B5EF4-FFF2-40B4-BE49-F238E27FC236}">
                        <a16:creationId xmlns:a16="http://schemas.microsoft.com/office/drawing/2014/main" id="{C499B3EA-EA72-4F83-8820-DB858EDE76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45" name="Line 547">
                    <a:extLst>
                      <a:ext uri="{FF2B5EF4-FFF2-40B4-BE49-F238E27FC236}">
                        <a16:creationId xmlns:a16="http://schemas.microsoft.com/office/drawing/2014/main" id="{CEDEF7BE-CBA0-479D-8743-47E03C5062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46" name="Line 548">
                    <a:extLst>
                      <a:ext uri="{FF2B5EF4-FFF2-40B4-BE49-F238E27FC236}">
                        <a16:creationId xmlns:a16="http://schemas.microsoft.com/office/drawing/2014/main" id="{503EC94E-2DF9-4A6E-AAF5-DB5AF7D6E0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47" name="Line 549">
                    <a:extLst>
                      <a:ext uri="{FF2B5EF4-FFF2-40B4-BE49-F238E27FC236}">
                        <a16:creationId xmlns:a16="http://schemas.microsoft.com/office/drawing/2014/main" id="{48BA486C-C2AF-464A-8460-3F1997E396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37" name="Group 4736">
                <a:extLst>
                  <a:ext uri="{FF2B5EF4-FFF2-40B4-BE49-F238E27FC236}">
                    <a16:creationId xmlns:a16="http://schemas.microsoft.com/office/drawing/2014/main" id="{329342A1-7420-4331-A1E3-ECD5662AF16C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4822" name="Rectangle 4821">
                  <a:extLst>
                    <a:ext uri="{FF2B5EF4-FFF2-40B4-BE49-F238E27FC236}">
                      <a16:creationId xmlns:a16="http://schemas.microsoft.com/office/drawing/2014/main" id="{5871582E-EC6D-4984-A6E7-68F3516426C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23" name="Parallelogram 4822">
                  <a:extLst>
                    <a:ext uri="{FF2B5EF4-FFF2-40B4-BE49-F238E27FC236}">
                      <a16:creationId xmlns:a16="http://schemas.microsoft.com/office/drawing/2014/main" id="{1AF5ED55-0576-4E59-BAA7-75097DBA4F8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24" name="Parallelogram 4823">
                  <a:extLst>
                    <a:ext uri="{FF2B5EF4-FFF2-40B4-BE49-F238E27FC236}">
                      <a16:creationId xmlns:a16="http://schemas.microsoft.com/office/drawing/2014/main" id="{36B97518-86A2-425E-9CB4-D6EB5CBBD95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25" name="Line 541">
                  <a:extLst>
                    <a:ext uri="{FF2B5EF4-FFF2-40B4-BE49-F238E27FC236}">
                      <a16:creationId xmlns:a16="http://schemas.microsoft.com/office/drawing/2014/main" id="{AAF2C8C3-A73B-4A5B-A726-88C7B4B7AA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26" name="Line 542">
                  <a:extLst>
                    <a:ext uri="{FF2B5EF4-FFF2-40B4-BE49-F238E27FC236}">
                      <a16:creationId xmlns:a16="http://schemas.microsoft.com/office/drawing/2014/main" id="{67E7C3ED-879C-46D5-A80E-98AEAA0C0D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27" name="Line 543">
                  <a:extLst>
                    <a:ext uri="{FF2B5EF4-FFF2-40B4-BE49-F238E27FC236}">
                      <a16:creationId xmlns:a16="http://schemas.microsoft.com/office/drawing/2014/main" id="{32C35727-485C-40F2-B9BE-C6EEF3983A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28" name="Line 544">
                  <a:extLst>
                    <a:ext uri="{FF2B5EF4-FFF2-40B4-BE49-F238E27FC236}">
                      <a16:creationId xmlns:a16="http://schemas.microsoft.com/office/drawing/2014/main" id="{FAE753D3-4AAD-4009-B791-149C58698D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29" name="Line 545">
                  <a:extLst>
                    <a:ext uri="{FF2B5EF4-FFF2-40B4-BE49-F238E27FC236}">
                      <a16:creationId xmlns:a16="http://schemas.microsoft.com/office/drawing/2014/main" id="{8E9BA831-4906-4A1B-95A9-9A2AF9AE9A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30" name="Group 4829">
                  <a:extLst>
                    <a:ext uri="{FF2B5EF4-FFF2-40B4-BE49-F238E27FC236}">
                      <a16:creationId xmlns:a16="http://schemas.microsoft.com/office/drawing/2014/main" id="{D84AE531-1D9C-4673-98C9-7D05ED4AC25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31" name="Line 546">
                    <a:extLst>
                      <a:ext uri="{FF2B5EF4-FFF2-40B4-BE49-F238E27FC236}">
                        <a16:creationId xmlns:a16="http://schemas.microsoft.com/office/drawing/2014/main" id="{8E4B135C-1761-4D74-A80A-5780BA6FCB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32" name="Line 547">
                    <a:extLst>
                      <a:ext uri="{FF2B5EF4-FFF2-40B4-BE49-F238E27FC236}">
                        <a16:creationId xmlns:a16="http://schemas.microsoft.com/office/drawing/2014/main" id="{A8D0C5F1-CC71-47F3-A952-7156C8E552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33" name="Line 548">
                    <a:extLst>
                      <a:ext uri="{FF2B5EF4-FFF2-40B4-BE49-F238E27FC236}">
                        <a16:creationId xmlns:a16="http://schemas.microsoft.com/office/drawing/2014/main" id="{3594788B-BE63-44BB-84B9-15B742E2C7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34" name="Line 549">
                    <a:extLst>
                      <a:ext uri="{FF2B5EF4-FFF2-40B4-BE49-F238E27FC236}">
                        <a16:creationId xmlns:a16="http://schemas.microsoft.com/office/drawing/2014/main" id="{E8310AC5-C177-4FF5-BB51-AB21B919F6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38" name="Group 4737">
                <a:extLst>
                  <a:ext uri="{FF2B5EF4-FFF2-40B4-BE49-F238E27FC236}">
                    <a16:creationId xmlns:a16="http://schemas.microsoft.com/office/drawing/2014/main" id="{5CE92E39-F413-4E6C-B0A5-B6681DC5544E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4809" name="Rectangle 4808">
                  <a:extLst>
                    <a:ext uri="{FF2B5EF4-FFF2-40B4-BE49-F238E27FC236}">
                      <a16:creationId xmlns:a16="http://schemas.microsoft.com/office/drawing/2014/main" id="{BF5ACEC3-8419-4F6A-8CC9-1F5D322AD5F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10" name="Parallelogram 4809">
                  <a:extLst>
                    <a:ext uri="{FF2B5EF4-FFF2-40B4-BE49-F238E27FC236}">
                      <a16:creationId xmlns:a16="http://schemas.microsoft.com/office/drawing/2014/main" id="{9D0D3FF2-1AB1-4631-A6AA-FD2DD3423B5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11" name="Parallelogram 4810">
                  <a:extLst>
                    <a:ext uri="{FF2B5EF4-FFF2-40B4-BE49-F238E27FC236}">
                      <a16:creationId xmlns:a16="http://schemas.microsoft.com/office/drawing/2014/main" id="{03BEB262-E0B0-4814-9719-798C4C303DD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12" name="Line 541">
                  <a:extLst>
                    <a:ext uri="{FF2B5EF4-FFF2-40B4-BE49-F238E27FC236}">
                      <a16:creationId xmlns:a16="http://schemas.microsoft.com/office/drawing/2014/main" id="{29DC4A91-D786-4C92-99C3-1AE2A2918D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3" name="Line 542">
                  <a:extLst>
                    <a:ext uri="{FF2B5EF4-FFF2-40B4-BE49-F238E27FC236}">
                      <a16:creationId xmlns:a16="http://schemas.microsoft.com/office/drawing/2014/main" id="{71FCE586-54EF-4A59-ADAF-E5380EB6E1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4" name="Line 543">
                  <a:extLst>
                    <a:ext uri="{FF2B5EF4-FFF2-40B4-BE49-F238E27FC236}">
                      <a16:creationId xmlns:a16="http://schemas.microsoft.com/office/drawing/2014/main" id="{A639B7F4-2AA6-44C8-AFA3-DB34B84D80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5" name="Line 544">
                  <a:extLst>
                    <a:ext uri="{FF2B5EF4-FFF2-40B4-BE49-F238E27FC236}">
                      <a16:creationId xmlns:a16="http://schemas.microsoft.com/office/drawing/2014/main" id="{C7693D0A-26FA-49A2-B175-C22EB7B4CC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" name="Line 545">
                  <a:extLst>
                    <a:ext uri="{FF2B5EF4-FFF2-40B4-BE49-F238E27FC236}">
                      <a16:creationId xmlns:a16="http://schemas.microsoft.com/office/drawing/2014/main" id="{AE3BCAB8-BE32-4DA2-911D-883A05C711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17" name="Group 4816">
                  <a:extLst>
                    <a:ext uri="{FF2B5EF4-FFF2-40B4-BE49-F238E27FC236}">
                      <a16:creationId xmlns:a16="http://schemas.microsoft.com/office/drawing/2014/main" id="{7CFC7FB9-7768-4685-9DB5-0271CC51916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18" name="Line 546">
                    <a:extLst>
                      <a:ext uri="{FF2B5EF4-FFF2-40B4-BE49-F238E27FC236}">
                        <a16:creationId xmlns:a16="http://schemas.microsoft.com/office/drawing/2014/main" id="{FE4FA60F-591A-42DA-B7E7-FC9D6EDF6D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19" name="Line 547">
                    <a:extLst>
                      <a:ext uri="{FF2B5EF4-FFF2-40B4-BE49-F238E27FC236}">
                        <a16:creationId xmlns:a16="http://schemas.microsoft.com/office/drawing/2014/main" id="{27F48263-9EE6-4130-A79F-4859E391D5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20" name="Line 548">
                    <a:extLst>
                      <a:ext uri="{FF2B5EF4-FFF2-40B4-BE49-F238E27FC236}">
                        <a16:creationId xmlns:a16="http://schemas.microsoft.com/office/drawing/2014/main" id="{82E991A2-40FA-4A1C-A15B-D93058AD90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21" name="Line 549">
                    <a:extLst>
                      <a:ext uri="{FF2B5EF4-FFF2-40B4-BE49-F238E27FC236}">
                        <a16:creationId xmlns:a16="http://schemas.microsoft.com/office/drawing/2014/main" id="{F8341C13-E130-4650-B804-146F21B6F7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39" name="Group 4738">
                <a:extLst>
                  <a:ext uri="{FF2B5EF4-FFF2-40B4-BE49-F238E27FC236}">
                    <a16:creationId xmlns:a16="http://schemas.microsoft.com/office/drawing/2014/main" id="{D64624C6-0DAB-480D-9390-6DDCCCB06F80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796" name="Rectangle 4795">
                  <a:extLst>
                    <a:ext uri="{FF2B5EF4-FFF2-40B4-BE49-F238E27FC236}">
                      <a16:creationId xmlns:a16="http://schemas.microsoft.com/office/drawing/2014/main" id="{1D5A769D-2374-450B-BC8F-89E2543E9B9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97" name="Parallelogram 4796">
                  <a:extLst>
                    <a:ext uri="{FF2B5EF4-FFF2-40B4-BE49-F238E27FC236}">
                      <a16:creationId xmlns:a16="http://schemas.microsoft.com/office/drawing/2014/main" id="{535DF658-0327-4444-8569-DD7B378F9C5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98" name="Parallelogram 4797">
                  <a:extLst>
                    <a:ext uri="{FF2B5EF4-FFF2-40B4-BE49-F238E27FC236}">
                      <a16:creationId xmlns:a16="http://schemas.microsoft.com/office/drawing/2014/main" id="{CD3B8BEC-1E56-4C24-852B-A35D874A881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99" name="Line 541">
                  <a:extLst>
                    <a:ext uri="{FF2B5EF4-FFF2-40B4-BE49-F238E27FC236}">
                      <a16:creationId xmlns:a16="http://schemas.microsoft.com/office/drawing/2014/main" id="{1EF70E81-2002-4993-9ED1-484F5BA404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00" name="Line 542">
                  <a:extLst>
                    <a:ext uri="{FF2B5EF4-FFF2-40B4-BE49-F238E27FC236}">
                      <a16:creationId xmlns:a16="http://schemas.microsoft.com/office/drawing/2014/main" id="{6E0835CD-638E-453F-B56D-741A962FEA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01" name="Line 543">
                  <a:extLst>
                    <a:ext uri="{FF2B5EF4-FFF2-40B4-BE49-F238E27FC236}">
                      <a16:creationId xmlns:a16="http://schemas.microsoft.com/office/drawing/2014/main" id="{99885219-76D3-46C0-B547-B8006508B1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02" name="Line 544">
                  <a:extLst>
                    <a:ext uri="{FF2B5EF4-FFF2-40B4-BE49-F238E27FC236}">
                      <a16:creationId xmlns:a16="http://schemas.microsoft.com/office/drawing/2014/main" id="{952AE1DD-6570-4905-B41A-39BDA39505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03" name="Line 545">
                  <a:extLst>
                    <a:ext uri="{FF2B5EF4-FFF2-40B4-BE49-F238E27FC236}">
                      <a16:creationId xmlns:a16="http://schemas.microsoft.com/office/drawing/2014/main" id="{69B3BEB1-BE73-4F7F-A620-84ECFE1305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04" name="Group 4803">
                  <a:extLst>
                    <a:ext uri="{FF2B5EF4-FFF2-40B4-BE49-F238E27FC236}">
                      <a16:creationId xmlns:a16="http://schemas.microsoft.com/office/drawing/2014/main" id="{A8E8C6B9-DB4D-4041-920B-88122E99E60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805" name="Line 546">
                    <a:extLst>
                      <a:ext uri="{FF2B5EF4-FFF2-40B4-BE49-F238E27FC236}">
                        <a16:creationId xmlns:a16="http://schemas.microsoft.com/office/drawing/2014/main" id="{F8266714-334D-47B4-9346-24CDF8A160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06" name="Line 547">
                    <a:extLst>
                      <a:ext uri="{FF2B5EF4-FFF2-40B4-BE49-F238E27FC236}">
                        <a16:creationId xmlns:a16="http://schemas.microsoft.com/office/drawing/2014/main" id="{6135F23B-70F1-4346-8717-CD27B008E2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07" name="Line 548">
                    <a:extLst>
                      <a:ext uri="{FF2B5EF4-FFF2-40B4-BE49-F238E27FC236}">
                        <a16:creationId xmlns:a16="http://schemas.microsoft.com/office/drawing/2014/main" id="{803B5103-234D-4EDD-850A-B7C3F4567BE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08" name="Line 549">
                    <a:extLst>
                      <a:ext uri="{FF2B5EF4-FFF2-40B4-BE49-F238E27FC236}">
                        <a16:creationId xmlns:a16="http://schemas.microsoft.com/office/drawing/2014/main" id="{770CBE05-6903-43E5-99C6-906AA6B945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40" name="Group 4739">
                <a:extLst>
                  <a:ext uri="{FF2B5EF4-FFF2-40B4-BE49-F238E27FC236}">
                    <a16:creationId xmlns:a16="http://schemas.microsoft.com/office/drawing/2014/main" id="{B85222C3-E0F7-48F2-B6CA-AF3B4CD39399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4783" name="Rectangle 4782">
                  <a:extLst>
                    <a:ext uri="{FF2B5EF4-FFF2-40B4-BE49-F238E27FC236}">
                      <a16:creationId xmlns:a16="http://schemas.microsoft.com/office/drawing/2014/main" id="{A3B27C6B-D0A9-4A7D-BF9C-FA715E73BC1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84" name="Parallelogram 4783">
                  <a:extLst>
                    <a:ext uri="{FF2B5EF4-FFF2-40B4-BE49-F238E27FC236}">
                      <a16:creationId xmlns:a16="http://schemas.microsoft.com/office/drawing/2014/main" id="{98FD7207-469B-4007-B6B7-622400015A8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85" name="Parallelogram 4784">
                  <a:extLst>
                    <a:ext uri="{FF2B5EF4-FFF2-40B4-BE49-F238E27FC236}">
                      <a16:creationId xmlns:a16="http://schemas.microsoft.com/office/drawing/2014/main" id="{BC6CCEB8-E4DE-4FC5-978E-8D7DA5DD832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86" name="Line 541">
                  <a:extLst>
                    <a:ext uri="{FF2B5EF4-FFF2-40B4-BE49-F238E27FC236}">
                      <a16:creationId xmlns:a16="http://schemas.microsoft.com/office/drawing/2014/main" id="{01721A60-FB16-4764-9F12-B0B5D004BB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7" name="Line 542">
                  <a:extLst>
                    <a:ext uri="{FF2B5EF4-FFF2-40B4-BE49-F238E27FC236}">
                      <a16:creationId xmlns:a16="http://schemas.microsoft.com/office/drawing/2014/main" id="{D4F0C148-2FEB-424A-9B4F-FEB6E7A534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8" name="Line 543">
                  <a:extLst>
                    <a:ext uri="{FF2B5EF4-FFF2-40B4-BE49-F238E27FC236}">
                      <a16:creationId xmlns:a16="http://schemas.microsoft.com/office/drawing/2014/main" id="{4B6F21DF-E380-4C17-AB4C-173F53260F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89" name="Line 544">
                  <a:extLst>
                    <a:ext uri="{FF2B5EF4-FFF2-40B4-BE49-F238E27FC236}">
                      <a16:creationId xmlns:a16="http://schemas.microsoft.com/office/drawing/2014/main" id="{FBBC926C-0234-4C94-88E3-C8E4E8CE30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90" name="Line 545">
                  <a:extLst>
                    <a:ext uri="{FF2B5EF4-FFF2-40B4-BE49-F238E27FC236}">
                      <a16:creationId xmlns:a16="http://schemas.microsoft.com/office/drawing/2014/main" id="{56DC2074-EE0B-48E2-8B52-E15067E0C8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91" name="Group 4790">
                  <a:extLst>
                    <a:ext uri="{FF2B5EF4-FFF2-40B4-BE49-F238E27FC236}">
                      <a16:creationId xmlns:a16="http://schemas.microsoft.com/office/drawing/2014/main" id="{C56FCA33-12DB-479A-BA5B-C2E341EE302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92" name="Line 546">
                    <a:extLst>
                      <a:ext uri="{FF2B5EF4-FFF2-40B4-BE49-F238E27FC236}">
                        <a16:creationId xmlns:a16="http://schemas.microsoft.com/office/drawing/2014/main" id="{7DCEC464-7586-41AB-9B0A-1A2F525430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93" name="Line 547">
                    <a:extLst>
                      <a:ext uri="{FF2B5EF4-FFF2-40B4-BE49-F238E27FC236}">
                        <a16:creationId xmlns:a16="http://schemas.microsoft.com/office/drawing/2014/main" id="{A4B87382-66D6-4ED4-9776-96C54568AB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94" name="Line 548">
                    <a:extLst>
                      <a:ext uri="{FF2B5EF4-FFF2-40B4-BE49-F238E27FC236}">
                        <a16:creationId xmlns:a16="http://schemas.microsoft.com/office/drawing/2014/main" id="{664025CA-BC2D-4024-B4B2-29E2C26593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95" name="Line 549">
                    <a:extLst>
                      <a:ext uri="{FF2B5EF4-FFF2-40B4-BE49-F238E27FC236}">
                        <a16:creationId xmlns:a16="http://schemas.microsoft.com/office/drawing/2014/main" id="{920F06B9-D9C8-4394-997D-33C6B69B90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41" name="Group 4740">
                <a:extLst>
                  <a:ext uri="{FF2B5EF4-FFF2-40B4-BE49-F238E27FC236}">
                    <a16:creationId xmlns:a16="http://schemas.microsoft.com/office/drawing/2014/main" id="{637B738A-2076-45F1-8E8C-EE9AE2EA7DBC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770" name="Rectangle 4769">
                  <a:extLst>
                    <a:ext uri="{FF2B5EF4-FFF2-40B4-BE49-F238E27FC236}">
                      <a16:creationId xmlns:a16="http://schemas.microsoft.com/office/drawing/2014/main" id="{434B57DC-66A0-4CC7-826E-682EEEAD077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71" name="Parallelogram 4770">
                  <a:extLst>
                    <a:ext uri="{FF2B5EF4-FFF2-40B4-BE49-F238E27FC236}">
                      <a16:creationId xmlns:a16="http://schemas.microsoft.com/office/drawing/2014/main" id="{4AB35673-D71A-4474-BD5B-658AEF2FF80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72" name="Parallelogram 4771">
                  <a:extLst>
                    <a:ext uri="{FF2B5EF4-FFF2-40B4-BE49-F238E27FC236}">
                      <a16:creationId xmlns:a16="http://schemas.microsoft.com/office/drawing/2014/main" id="{8666CFE4-E72D-4224-B53F-4035CE4CDE1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73" name="Line 541">
                  <a:extLst>
                    <a:ext uri="{FF2B5EF4-FFF2-40B4-BE49-F238E27FC236}">
                      <a16:creationId xmlns:a16="http://schemas.microsoft.com/office/drawing/2014/main" id="{BBC336C4-0F44-4038-A851-EAA12D3A23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74" name="Line 542">
                  <a:extLst>
                    <a:ext uri="{FF2B5EF4-FFF2-40B4-BE49-F238E27FC236}">
                      <a16:creationId xmlns:a16="http://schemas.microsoft.com/office/drawing/2014/main" id="{67B7B527-8D83-461E-B25B-C65B15994F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75" name="Line 543">
                  <a:extLst>
                    <a:ext uri="{FF2B5EF4-FFF2-40B4-BE49-F238E27FC236}">
                      <a16:creationId xmlns:a16="http://schemas.microsoft.com/office/drawing/2014/main" id="{D5A628FD-B39A-4587-ABEC-ACE4B8F859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76" name="Line 544">
                  <a:extLst>
                    <a:ext uri="{FF2B5EF4-FFF2-40B4-BE49-F238E27FC236}">
                      <a16:creationId xmlns:a16="http://schemas.microsoft.com/office/drawing/2014/main" id="{086974F4-A74A-4D06-81BA-6738066D66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77" name="Line 545">
                  <a:extLst>
                    <a:ext uri="{FF2B5EF4-FFF2-40B4-BE49-F238E27FC236}">
                      <a16:creationId xmlns:a16="http://schemas.microsoft.com/office/drawing/2014/main" id="{B3A8EAB3-6B4E-4CE7-994A-DE6643C251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78" name="Group 4777">
                  <a:extLst>
                    <a:ext uri="{FF2B5EF4-FFF2-40B4-BE49-F238E27FC236}">
                      <a16:creationId xmlns:a16="http://schemas.microsoft.com/office/drawing/2014/main" id="{E2860F0F-285E-4DD5-BB24-1688B3856D0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79" name="Line 546">
                    <a:extLst>
                      <a:ext uri="{FF2B5EF4-FFF2-40B4-BE49-F238E27FC236}">
                        <a16:creationId xmlns:a16="http://schemas.microsoft.com/office/drawing/2014/main" id="{81387E4F-1753-4408-BAF2-B204138349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80" name="Line 547">
                    <a:extLst>
                      <a:ext uri="{FF2B5EF4-FFF2-40B4-BE49-F238E27FC236}">
                        <a16:creationId xmlns:a16="http://schemas.microsoft.com/office/drawing/2014/main" id="{58E73661-11B3-4716-AD50-6CD324737E1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81" name="Line 548">
                    <a:extLst>
                      <a:ext uri="{FF2B5EF4-FFF2-40B4-BE49-F238E27FC236}">
                        <a16:creationId xmlns:a16="http://schemas.microsoft.com/office/drawing/2014/main" id="{A29AF17D-9A9E-4988-BA18-34AAD440E1C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82" name="Line 549">
                    <a:extLst>
                      <a:ext uri="{FF2B5EF4-FFF2-40B4-BE49-F238E27FC236}">
                        <a16:creationId xmlns:a16="http://schemas.microsoft.com/office/drawing/2014/main" id="{43D735C3-4778-496A-B3EE-D14D47A3DF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42" name="Group 4741">
                <a:extLst>
                  <a:ext uri="{FF2B5EF4-FFF2-40B4-BE49-F238E27FC236}">
                    <a16:creationId xmlns:a16="http://schemas.microsoft.com/office/drawing/2014/main" id="{4E5FE06D-DECF-4844-8F54-A779CE675211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4757" name="Rectangle 4756">
                  <a:extLst>
                    <a:ext uri="{FF2B5EF4-FFF2-40B4-BE49-F238E27FC236}">
                      <a16:creationId xmlns:a16="http://schemas.microsoft.com/office/drawing/2014/main" id="{101C4939-877D-476A-9F57-0C2FC89B53D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58" name="Parallelogram 4757">
                  <a:extLst>
                    <a:ext uri="{FF2B5EF4-FFF2-40B4-BE49-F238E27FC236}">
                      <a16:creationId xmlns:a16="http://schemas.microsoft.com/office/drawing/2014/main" id="{57309D9B-6FA2-4E1C-BF41-322616900F9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59" name="Parallelogram 4758">
                  <a:extLst>
                    <a:ext uri="{FF2B5EF4-FFF2-40B4-BE49-F238E27FC236}">
                      <a16:creationId xmlns:a16="http://schemas.microsoft.com/office/drawing/2014/main" id="{8E2722D9-9A0C-4B99-B804-84F8155DBD7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60" name="Line 541">
                  <a:extLst>
                    <a:ext uri="{FF2B5EF4-FFF2-40B4-BE49-F238E27FC236}">
                      <a16:creationId xmlns:a16="http://schemas.microsoft.com/office/drawing/2014/main" id="{CA8EE3F3-EAAC-4226-BFA0-D74D5EF7F4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61" name="Line 542">
                  <a:extLst>
                    <a:ext uri="{FF2B5EF4-FFF2-40B4-BE49-F238E27FC236}">
                      <a16:creationId xmlns:a16="http://schemas.microsoft.com/office/drawing/2014/main" id="{2B87EE8A-CA1C-46A6-9C7F-04BEC9ACF3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62" name="Line 543">
                  <a:extLst>
                    <a:ext uri="{FF2B5EF4-FFF2-40B4-BE49-F238E27FC236}">
                      <a16:creationId xmlns:a16="http://schemas.microsoft.com/office/drawing/2014/main" id="{663BCB0F-D1A0-44D2-BBB6-CAC6D6E66C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63" name="Line 544">
                  <a:extLst>
                    <a:ext uri="{FF2B5EF4-FFF2-40B4-BE49-F238E27FC236}">
                      <a16:creationId xmlns:a16="http://schemas.microsoft.com/office/drawing/2014/main" id="{6485B584-4AB3-4700-82DD-30A3C7C57A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64" name="Line 545">
                  <a:extLst>
                    <a:ext uri="{FF2B5EF4-FFF2-40B4-BE49-F238E27FC236}">
                      <a16:creationId xmlns:a16="http://schemas.microsoft.com/office/drawing/2014/main" id="{BCF6039E-F4A4-4C9E-BE41-D28769895D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65" name="Group 4764">
                  <a:extLst>
                    <a:ext uri="{FF2B5EF4-FFF2-40B4-BE49-F238E27FC236}">
                      <a16:creationId xmlns:a16="http://schemas.microsoft.com/office/drawing/2014/main" id="{29AB169F-E8CC-42E0-A8F5-C6E8CF0D4E5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66" name="Line 546">
                    <a:extLst>
                      <a:ext uri="{FF2B5EF4-FFF2-40B4-BE49-F238E27FC236}">
                        <a16:creationId xmlns:a16="http://schemas.microsoft.com/office/drawing/2014/main" id="{FD81A865-1D7B-49C1-A6AE-6C24E99880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67" name="Line 547">
                    <a:extLst>
                      <a:ext uri="{FF2B5EF4-FFF2-40B4-BE49-F238E27FC236}">
                        <a16:creationId xmlns:a16="http://schemas.microsoft.com/office/drawing/2014/main" id="{37870331-F5B0-4084-BA1A-A31F6A605A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68" name="Line 548">
                    <a:extLst>
                      <a:ext uri="{FF2B5EF4-FFF2-40B4-BE49-F238E27FC236}">
                        <a16:creationId xmlns:a16="http://schemas.microsoft.com/office/drawing/2014/main" id="{F69426FD-E90E-4585-9AF9-5E8B9C7274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69" name="Line 549">
                    <a:extLst>
                      <a:ext uri="{FF2B5EF4-FFF2-40B4-BE49-F238E27FC236}">
                        <a16:creationId xmlns:a16="http://schemas.microsoft.com/office/drawing/2014/main" id="{6FD9E869-2054-420A-A836-91011026DF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743" name="Group 4742">
                <a:extLst>
                  <a:ext uri="{FF2B5EF4-FFF2-40B4-BE49-F238E27FC236}">
                    <a16:creationId xmlns:a16="http://schemas.microsoft.com/office/drawing/2014/main" id="{99816CB0-EE05-458D-B0D4-E685A0E37643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4744" name="Rectangle 4743">
                  <a:extLst>
                    <a:ext uri="{FF2B5EF4-FFF2-40B4-BE49-F238E27FC236}">
                      <a16:creationId xmlns:a16="http://schemas.microsoft.com/office/drawing/2014/main" id="{EFAF617C-417F-47AC-9A39-11A84F5CE47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45" name="Parallelogram 4744">
                  <a:extLst>
                    <a:ext uri="{FF2B5EF4-FFF2-40B4-BE49-F238E27FC236}">
                      <a16:creationId xmlns:a16="http://schemas.microsoft.com/office/drawing/2014/main" id="{270E962B-712F-41DB-B6E2-5722B732BD4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46" name="Parallelogram 4745">
                  <a:extLst>
                    <a:ext uri="{FF2B5EF4-FFF2-40B4-BE49-F238E27FC236}">
                      <a16:creationId xmlns:a16="http://schemas.microsoft.com/office/drawing/2014/main" id="{332642B7-0F6E-4508-A3EF-D18F3269045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47" name="Line 541">
                  <a:extLst>
                    <a:ext uri="{FF2B5EF4-FFF2-40B4-BE49-F238E27FC236}">
                      <a16:creationId xmlns:a16="http://schemas.microsoft.com/office/drawing/2014/main" id="{47E4DED2-4D26-488D-A021-2ACCD4036E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8" name="Line 542">
                  <a:extLst>
                    <a:ext uri="{FF2B5EF4-FFF2-40B4-BE49-F238E27FC236}">
                      <a16:creationId xmlns:a16="http://schemas.microsoft.com/office/drawing/2014/main" id="{A0FBC61C-81A3-4C07-82A9-A1E157CD8C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49" name="Line 543">
                  <a:extLst>
                    <a:ext uri="{FF2B5EF4-FFF2-40B4-BE49-F238E27FC236}">
                      <a16:creationId xmlns:a16="http://schemas.microsoft.com/office/drawing/2014/main" id="{C546F93E-4AA5-4AE4-BBB5-B7ABED13AD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50" name="Line 544">
                  <a:extLst>
                    <a:ext uri="{FF2B5EF4-FFF2-40B4-BE49-F238E27FC236}">
                      <a16:creationId xmlns:a16="http://schemas.microsoft.com/office/drawing/2014/main" id="{6C985D69-3E56-4559-8A4E-5462DCB758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51" name="Line 545">
                  <a:extLst>
                    <a:ext uri="{FF2B5EF4-FFF2-40B4-BE49-F238E27FC236}">
                      <a16:creationId xmlns:a16="http://schemas.microsoft.com/office/drawing/2014/main" id="{C379B6C5-5628-4E58-B8D5-1B3AC13CC8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752" name="Group 4751">
                  <a:extLst>
                    <a:ext uri="{FF2B5EF4-FFF2-40B4-BE49-F238E27FC236}">
                      <a16:creationId xmlns:a16="http://schemas.microsoft.com/office/drawing/2014/main" id="{F50AA3F5-FE9B-4099-B4B2-A4809F42135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4753" name="Line 546">
                    <a:extLst>
                      <a:ext uri="{FF2B5EF4-FFF2-40B4-BE49-F238E27FC236}">
                        <a16:creationId xmlns:a16="http://schemas.microsoft.com/office/drawing/2014/main" id="{38E4870A-04A8-4E2B-90F7-92D73FADFE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54" name="Line 547">
                    <a:extLst>
                      <a:ext uri="{FF2B5EF4-FFF2-40B4-BE49-F238E27FC236}">
                        <a16:creationId xmlns:a16="http://schemas.microsoft.com/office/drawing/2014/main" id="{A3AC582E-221C-445F-AF90-6CD55CD1FE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55" name="Line 548">
                    <a:extLst>
                      <a:ext uri="{FF2B5EF4-FFF2-40B4-BE49-F238E27FC236}">
                        <a16:creationId xmlns:a16="http://schemas.microsoft.com/office/drawing/2014/main" id="{1961D960-D752-4F8D-A4E0-4D0B3B887B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56" name="Line 549">
                    <a:extLst>
                      <a:ext uri="{FF2B5EF4-FFF2-40B4-BE49-F238E27FC236}">
                        <a16:creationId xmlns:a16="http://schemas.microsoft.com/office/drawing/2014/main" id="{79F218B2-DBF9-4F45-99D4-C8A5ADEFEA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239" name="Group 5238">
            <a:extLst>
              <a:ext uri="{FF2B5EF4-FFF2-40B4-BE49-F238E27FC236}">
                <a16:creationId xmlns:a16="http://schemas.microsoft.com/office/drawing/2014/main" id="{BB37C5DF-4C3E-45B8-99E9-015B4C631254}"/>
              </a:ext>
            </a:extLst>
          </p:cNvPr>
          <p:cNvGrpSpPr/>
          <p:nvPr/>
        </p:nvGrpSpPr>
        <p:grpSpPr>
          <a:xfrm>
            <a:off x="7426303" y="1558007"/>
            <a:ext cx="1514576" cy="625122"/>
            <a:chOff x="6881872" y="1819807"/>
            <a:chExt cx="1514576" cy="625122"/>
          </a:xfrm>
        </p:grpSpPr>
        <p:grpSp>
          <p:nvGrpSpPr>
            <p:cNvPr id="5240" name="Group 5239">
              <a:extLst>
                <a:ext uri="{FF2B5EF4-FFF2-40B4-BE49-F238E27FC236}">
                  <a16:creationId xmlns:a16="http://schemas.microsoft.com/office/drawing/2014/main" id="{507DAC87-C8F0-40E2-9473-2F93CCACB6AA}"/>
                </a:ext>
              </a:extLst>
            </p:cNvPr>
            <p:cNvGrpSpPr/>
            <p:nvPr/>
          </p:nvGrpSpPr>
          <p:grpSpPr>
            <a:xfrm>
              <a:off x="7099019" y="1819807"/>
              <a:ext cx="766475" cy="404408"/>
              <a:chOff x="2526156" y="1812515"/>
              <a:chExt cx="766475" cy="404408"/>
            </a:xfrm>
          </p:grpSpPr>
          <p:grpSp>
            <p:nvGrpSpPr>
              <p:cNvPr id="5622" name="Group 5621">
                <a:extLst>
                  <a:ext uri="{FF2B5EF4-FFF2-40B4-BE49-F238E27FC236}">
                    <a16:creationId xmlns:a16="http://schemas.microsoft.com/office/drawing/2014/main" id="{FDE46773-8DA8-45C3-8F37-9CB6515934CA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735" name="Rectangle 5734">
                  <a:extLst>
                    <a:ext uri="{FF2B5EF4-FFF2-40B4-BE49-F238E27FC236}">
                      <a16:creationId xmlns:a16="http://schemas.microsoft.com/office/drawing/2014/main" id="{0FA346B7-0230-426B-8D52-A7029BDEC77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36" name="Parallelogram 5735">
                  <a:extLst>
                    <a:ext uri="{FF2B5EF4-FFF2-40B4-BE49-F238E27FC236}">
                      <a16:creationId xmlns:a16="http://schemas.microsoft.com/office/drawing/2014/main" id="{11C7E792-3C90-4CA5-863F-5C48A71CF71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37" name="Parallelogram 5736">
                  <a:extLst>
                    <a:ext uri="{FF2B5EF4-FFF2-40B4-BE49-F238E27FC236}">
                      <a16:creationId xmlns:a16="http://schemas.microsoft.com/office/drawing/2014/main" id="{5498CB12-DE58-4BEB-BFC3-D98386CD053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38" name="Line 541">
                  <a:extLst>
                    <a:ext uri="{FF2B5EF4-FFF2-40B4-BE49-F238E27FC236}">
                      <a16:creationId xmlns:a16="http://schemas.microsoft.com/office/drawing/2014/main" id="{82141149-8B1B-430E-BF1E-41B69C38A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" name="Line 542">
                  <a:extLst>
                    <a:ext uri="{FF2B5EF4-FFF2-40B4-BE49-F238E27FC236}">
                      <a16:creationId xmlns:a16="http://schemas.microsoft.com/office/drawing/2014/main" id="{B7DE6F86-D71F-4F87-AEB7-1D3DE5AF51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" name="Line 543">
                  <a:extLst>
                    <a:ext uri="{FF2B5EF4-FFF2-40B4-BE49-F238E27FC236}">
                      <a16:creationId xmlns:a16="http://schemas.microsoft.com/office/drawing/2014/main" id="{B8F6B1A1-B53A-4A9B-9BC9-EF07BA8617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1" name="Line 544">
                  <a:extLst>
                    <a:ext uri="{FF2B5EF4-FFF2-40B4-BE49-F238E27FC236}">
                      <a16:creationId xmlns:a16="http://schemas.microsoft.com/office/drawing/2014/main" id="{1AB5730E-6F93-4461-8C3E-7D3159310C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2" name="Line 545">
                  <a:extLst>
                    <a:ext uri="{FF2B5EF4-FFF2-40B4-BE49-F238E27FC236}">
                      <a16:creationId xmlns:a16="http://schemas.microsoft.com/office/drawing/2014/main" id="{28E142AB-78DD-4DED-B6E8-ED30AA0BE8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43" name="Group 5742">
                  <a:extLst>
                    <a:ext uri="{FF2B5EF4-FFF2-40B4-BE49-F238E27FC236}">
                      <a16:creationId xmlns:a16="http://schemas.microsoft.com/office/drawing/2014/main" id="{365473AB-9690-4DE2-A5F7-FC46A295A56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44" name="Line 546">
                    <a:extLst>
                      <a:ext uri="{FF2B5EF4-FFF2-40B4-BE49-F238E27FC236}">
                        <a16:creationId xmlns:a16="http://schemas.microsoft.com/office/drawing/2014/main" id="{CA6FCFF3-2E61-4248-98BB-F57BB2B682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5" name="Line 547">
                    <a:extLst>
                      <a:ext uri="{FF2B5EF4-FFF2-40B4-BE49-F238E27FC236}">
                        <a16:creationId xmlns:a16="http://schemas.microsoft.com/office/drawing/2014/main" id="{97290F79-610F-4B97-B175-42E8CFBB84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6" name="Line 548">
                    <a:extLst>
                      <a:ext uri="{FF2B5EF4-FFF2-40B4-BE49-F238E27FC236}">
                        <a16:creationId xmlns:a16="http://schemas.microsoft.com/office/drawing/2014/main" id="{7FE869A4-1F74-4C22-9579-DC0D0C73DF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7" name="Line 549">
                    <a:extLst>
                      <a:ext uri="{FF2B5EF4-FFF2-40B4-BE49-F238E27FC236}">
                        <a16:creationId xmlns:a16="http://schemas.microsoft.com/office/drawing/2014/main" id="{5D774E99-8CB2-41D1-8E73-2A1120C5E2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3" name="Group 5622">
                <a:extLst>
                  <a:ext uri="{FF2B5EF4-FFF2-40B4-BE49-F238E27FC236}">
                    <a16:creationId xmlns:a16="http://schemas.microsoft.com/office/drawing/2014/main" id="{1482EB52-A6B0-421D-AF2D-949EC5777A2E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722" name="Rectangle 5721">
                  <a:extLst>
                    <a:ext uri="{FF2B5EF4-FFF2-40B4-BE49-F238E27FC236}">
                      <a16:creationId xmlns:a16="http://schemas.microsoft.com/office/drawing/2014/main" id="{3A534A5F-5A88-47F4-9042-7488A55F42B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23" name="Parallelogram 5722">
                  <a:extLst>
                    <a:ext uri="{FF2B5EF4-FFF2-40B4-BE49-F238E27FC236}">
                      <a16:creationId xmlns:a16="http://schemas.microsoft.com/office/drawing/2014/main" id="{922DE3C6-BEE9-4BD0-8935-16EA36CFD31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24" name="Parallelogram 5723">
                  <a:extLst>
                    <a:ext uri="{FF2B5EF4-FFF2-40B4-BE49-F238E27FC236}">
                      <a16:creationId xmlns:a16="http://schemas.microsoft.com/office/drawing/2014/main" id="{5AB7C4C1-B351-40B1-A3B7-33C308975F7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25" name="Line 541">
                  <a:extLst>
                    <a:ext uri="{FF2B5EF4-FFF2-40B4-BE49-F238E27FC236}">
                      <a16:creationId xmlns:a16="http://schemas.microsoft.com/office/drawing/2014/main" id="{A8C58CD9-0B54-4A7D-9519-6CB2A0D558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26" name="Line 542">
                  <a:extLst>
                    <a:ext uri="{FF2B5EF4-FFF2-40B4-BE49-F238E27FC236}">
                      <a16:creationId xmlns:a16="http://schemas.microsoft.com/office/drawing/2014/main" id="{496F6401-2509-4115-AD32-F2EC9B4332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27" name="Line 543">
                  <a:extLst>
                    <a:ext uri="{FF2B5EF4-FFF2-40B4-BE49-F238E27FC236}">
                      <a16:creationId xmlns:a16="http://schemas.microsoft.com/office/drawing/2014/main" id="{444A1E9E-9B41-4DA4-AC2B-CD36760C48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28" name="Line 544">
                  <a:extLst>
                    <a:ext uri="{FF2B5EF4-FFF2-40B4-BE49-F238E27FC236}">
                      <a16:creationId xmlns:a16="http://schemas.microsoft.com/office/drawing/2014/main" id="{17B66C2B-809C-413C-A37B-A8A1F7CCB7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29" name="Line 545">
                  <a:extLst>
                    <a:ext uri="{FF2B5EF4-FFF2-40B4-BE49-F238E27FC236}">
                      <a16:creationId xmlns:a16="http://schemas.microsoft.com/office/drawing/2014/main" id="{FA62961E-0703-40E1-A888-C5EA5540FF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30" name="Group 5729">
                  <a:extLst>
                    <a:ext uri="{FF2B5EF4-FFF2-40B4-BE49-F238E27FC236}">
                      <a16:creationId xmlns:a16="http://schemas.microsoft.com/office/drawing/2014/main" id="{6B3CC534-0909-4980-B629-E1548EA5327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31" name="Line 546">
                    <a:extLst>
                      <a:ext uri="{FF2B5EF4-FFF2-40B4-BE49-F238E27FC236}">
                        <a16:creationId xmlns:a16="http://schemas.microsoft.com/office/drawing/2014/main" id="{362D09AD-5EB3-4492-864D-AF81A84C123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32" name="Line 547">
                    <a:extLst>
                      <a:ext uri="{FF2B5EF4-FFF2-40B4-BE49-F238E27FC236}">
                        <a16:creationId xmlns:a16="http://schemas.microsoft.com/office/drawing/2014/main" id="{13A05A1A-8B62-4477-8DCA-67D692ADCC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33" name="Line 548">
                    <a:extLst>
                      <a:ext uri="{FF2B5EF4-FFF2-40B4-BE49-F238E27FC236}">
                        <a16:creationId xmlns:a16="http://schemas.microsoft.com/office/drawing/2014/main" id="{A10D4150-2B43-490B-A341-C86BB43A00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34" name="Line 549">
                    <a:extLst>
                      <a:ext uri="{FF2B5EF4-FFF2-40B4-BE49-F238E27FC236}">
                        <a16:creationId xmlns:a16="http://schemas.microsoft.com/office/drawing/2014/main" id="{C3944574-7CE4-4F87-8E30-52033C29B5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4" name="Group 5623">
                <a:extLst>
                  <a:ext uri="{FF2B5EF4-FFF2-40B4-BE49-F238E27FC236}">
                    <a16:creationId xmlns:a16="http://schemas.microsoft.com/office/drawing/2014/main" id="{D7D665B3-03C1-43A1-9012-60212D22F8E2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709" name="Rectangle 5708">
                  <a:extLst>
                    <a:ext uri="{FF2B5EF4-FFF2-40B4-BE49-F238E27FC236}">
                      <a16:creationId xmlns:a16="http://schemas.microsoft.com/office/drawing/2014/main" id="{BCC4D191-635F-46E6-994D-37CEAC759E9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10" name="Parallelogram 5709">
                  <a:extLst>
                    <a:ext uri="{FF2B5EF4-FFF2-40B4-BE49-F238E27FC236}">
                      <a16:creationId xmlns:a16="http://schemas.microsoft.com/office/drawing/2014/main" id="{7DBFC0BC-0325-4B74-8FFC-842A5FF33D9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11" name="Parallelogram 5710">
                  <a:extLst>
                    <a:ext uri="{FF2B5EF4-FFF2-40B4-BE49-F238E27FC236}">
                      <a16:creationId xmlns:a16="http://schemas.microsoft.com/office/drawing/2014/main" id="{F78DDB9E-EB9A-4B4F-A314-4A6A664BABB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12" name="Line 541">
                  <a:extLst>
                    <a:ext uri="{FF2B5EF4-FFF2-40B4-BE49-F238E27FC236}">
                      <a16:creationId xmlns:a16="http://schemas.microsoft.com/office/drawing/2014/main" id="{1AE82A39-1835-4765-9FAF-456B9EE0A5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13" name="Line 542">
                  <a:extLst>
                    <a:ext uri="{FF2B5EF4-FFF2-40B4-BE49-F238E27FC236}">
                      <a16:creationId xmlns:a16="http://schemas.microsoft.com/office/drawing/2014/main" id="{25547931-7475-46BC-9C8B-6FC92292B9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14" name="Line 543">
                  <a:extLst>
                    <a:ext uri="{FF2B5EF4-FFF2-40B4-BE49-F238E27FC236}">
                      <a16:creationId xmlns:a16="http://schemas.microsoft.com/office/drawing/2014/main" id="{303D01DF-96F4-4F4B-BD6E-427A882AC5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15" name="Line 544">
                  <a:extLst>
                    <a:ext uri="{FF2B5EF4-FFF2-40B4-BE49-F238E27FC236}">
                      <a16:creationId xmlns:a16="http://schemas.microsoft.com/office/drawing/2014/main" id="{737C7EB6-1A42-4B61-8A4C-D35DF98070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16" name="Line 545">
                  <a:extLst>
                    <a:ext uri="{FF2B5EF4-FFF2-40B4-BE49-F238E27FC236}">
                      <a16:creationId xmlns:a16="http://schemas.microsoft.com/office/drawing/2014/main" id="{7DB93946-7C34-4A64-A670-C10DCBFE69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17" name="Group 5716">
                  <a:extLst>
                    <a:ext uri="{FF2B5EF4-FFF2-40B4-BE49-F238E27FC236}">
                      <a16:creationId xmlns:a16="http://schemas.microsoft.com/office/drawing/2014/main" id="{8C3F1E87-8069-47D0-9A4D-24C0E3DFA90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18" name="Line 546">
                    <a:extLst>
                      <a:ext uri="{FF2B5EF4-FFF2-40B4-BE49-F238E27FC236}">
                        <a16:creationId xmlns:a16="http://schemas.microsoft.com/office/drawing/2014/main" id="{97063DBA-EB82-4F7B-B6D3-0BE7D8D347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19" name="Line 547">
                    <a:extLst>
                      <a:ext uri="{FF2B5EF4-FFF2-40B4-BE49-F238E27FC236}">
                        <a16:creationId xmlns:a16="http://schemas.microsoft.com/office/drawing/2014/main" id="{B5005C25-0E90-4CFC-90F4-AA3731CCEA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20" name="Line 548">
                    <a:extLst>
                      <a:ext uri="{FF2B5EF4-FFF2-40B4-BE49-F238E27FC236}">
                        <a16:creationId xmlns:a16="http://schemas.microsoft.com/office/drawing/2014/main" id="{6BA3A079-0BF6-4FE6-9352-4DB91ADBF3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21" name="Line 549">
                    <a:extLst>
                      <a:ext uri="{FF2B5EF4-FFF2-40B4-BE49-F238E27FC236}">
                        <a16:creationId xmlns:a16="http://schemas.microsoft.com/office/drawing/2014/main" id="{7017B97A-ABC7-4960-835F-E9FA839E61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5" name="Group 5624">
                <a:extLst>
                  <a:ext uri="{FF2B5EF4-FFF2-40B4-BE49-F238E27FC236}">
                    <a16:creationId xmlns:a16="http://schemas.microsoft.com/office/drawing/2014/main" id="{EFA32D9C-581F-4499-9057-D0E9F6493117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696" name="Rectangle 5695">
                  <a:extLst>
                    <a:ext uri="{FF2B5EF4-FFF2-40B4-BE49-F238E27FC236}">
                      <a16:creationId xmlns:a16="http://schemas.microsoft.com/office/drawing/2014/main" id="{B9AE62C3-64FA-4080-B946-2D8E4667C25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97" name="Parallelogram 5696">
                  <a:extLst>
                    <a:ext uri="{FF2B5EF4-FFF2-40B4-BE49-F238E27FC236}">
                      <a16:creationId xmlns:a16="http://schemas.microsoft.com/office/drawing/2014/main" id="{6E203867-751D-4280-903A-54C9B3A0011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98" name="Parallelogram 5697">
                  <a:extLst>
                    <a:ext uri="{FF2B5EF4-FFF2-40B4-BE49-F238E27FC236}">
                      <a16:creationId xmlns:a16="http://schemas.microsoft.com/office/drawing/2014/main" id="{1842FDAB-F023-4470-B3DC-17831D5C09F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99" name="Line 541">
                  <a:extLst>
                    <a:ext uri="{FF2B5EF4-FFF2-40B4-BE49-F238E27FC236}">
                      <a16:creationId xmlns:a16="http://schemas.microsoft.com/office/drawing/2014/main" id="{2BE061D5-851E-45BD-827B-EF61968EEC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0" name="Line 542">
                  <a:extLst>
                    <a:ext uri="{FF2B5EF4-FFF2-40B4-BE49-F238E27FC236}">
                      <a16:creationId xmlns:a16="http://schemas.microsoft.com/office/drawing/2014/main" id="{CB8CB832-D41D-4CF3-A8C6-A317C28ED6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1" name="Line 543">
                  <a:extLst>
                    <a:ext uri="{FF2B5EF4-FFF2-40B4-BE49-F238E27FC236}">
                      <a16:creationId xmlns:a16="http://schemas.microsoft.com/office/drawing/2014/main" id="{E94D220B-65CD-4787-9B64-114F8122E5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2" name="Line 544">
                  <a:extLst>
                    <a:ext uri="{FF2B5EF4-FFF2-40B4-BE49-F238E27FC236}">
                      <a16:creationId xmlns:a16="http://schemas.microsoft.com/office/drawing/2014/main" id="{85A3FFBF-53CE-4BF1-B449-121D06F480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03" name="Line 545">
                  <a:extLst>
                    <a:ext uri="{FF2B5EF4-FFF2-40B4-BE49-F238E27FC236}">
                      <a16:creationId xmlns:a16="http://schemas.microsoft.com/office/drawing/2014/main" id="{6C481F37-DB4F-4C78-9F04-5805D93BBF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04" name="Group 5703">
                  <a:extLst>
                    <a:ext uri="{FF2B5EF4-FFF2-40B4-BE49-F238E27FC236}">
                      <a16:creationId xmlns:a16="http://schemas.microsoft.com/office/drawing/2014/main" id="{307BE399-5A1D-463A-9134-5F75513378B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05" name="Line 546">
                    <a:extLst>
                      <a:ext uri="{FF2B5EF4-FFF2-40B4-BE49-F238E27FC236}">
                        <a16:creationId xmlns:a16="http://schemas.microsoft.com/office/drawing/2014/main" id="{763B7E68-B700-4D20-801B-30813CA9D2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06" name="Line 547">
                    <a:extLst>
                      <a:ext uri="{FF2B5EF4-FFF2-40B4-BE49-F238E27FC236}">
                        <a16:creationId xmlns:a16="http://schemas.microsoft.com/office/drawing/2014/main" id="{89220A3E-E9B5-4BFF-A862-3733F5040D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07" name="Line 548">
                    <a:extLst>
                      <a:ext uri="{FF2B5EF4-FFF2-40B4-BE49-F238E27FC236}">
                        <a16:creationId xmlns:a16="http://schemas.microsoft.com/office/drawing/2014/main" id="{F230E2EC-BB2E-4C3F-9F13-90ED9712A0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08" name="Line 549">
                    <a:extLst>
                      <a:ext uri="{FF2B5EF4-FFF2-40B4-BE49-F238E27FC236}">
                        <a16:creationId xmlns:a16="http://schemas.microsoft.com/office/drawing/2014/main" id="{C2F9FBEC-B818-4E93-9AD0-E1389EE188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6" name="Group 5625">
                <a:extLst>
                  <a:ext uri="{FF2B5EF4-FFF2-40B4-BE49-F238E27FC236}">
                    <a16:creationId xmlns:a16="http://schemas.microsoft.com/office/drawing/2014/main" id="{11927437-E4C2-4576-A3B4-40B52928348C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683" name="Rectangle 5682">
                  <a:extLst>
                    <a:ext uri="{FF2B5EF4-FFF2-40B4-BE49-F238E27FC236}">
                      <a16:creationId xmlns:a16="http://schemas.microsoft.com/office/drawing/2014/main" id="{886D7F23-B0DF-462D-BEF5-420F1031404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84" name="Parallelogram 5683">
                  <a:extLst>
                    <a:ext uri="{FF2B5EF4-FFF2-40B4-BE49-F238E27FC236}">
                      <a16:creationId xmlns:a16="http://schemas.microsoft.com/office/drawing/2014/main" id="{DB24A36E-D703-47C1-AC5E-4E8C47F6F9A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85" name="Parallelogram 5684">
                  <a:extLst>
                    <a:ext uri="{FF2B5EF4-FFF2-40B4-BE49-F238E27FC236}">
                      <a16:creationId xmlns:a16="http://schemas.microsoft.com/office/drawing/2014/main" id="{E633E61C-3672-4CD5-9964-B255665492C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86" name="Line 541">
                  <a:extLst>
                    <a:ext uri="{FF2B5EF4-FFF2-40B4-BE49-F238E27FC236}">
                      <a16:creationId xmlns:a16="http://schemas.microsoft.com/office/drawing/2014/main" id="{46FB9F9C-0461-495E-9F21-0F6E6C7D9B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7" name="Line 542">
                  <a:extLst>
                    <a:ext uri="{FF2B5EF4-FFF2-40B4-BE49-F238E27FC236}">
                      <a16:creationId xmlns:a16="http://schemas.microsoft.com/office/drawing/2014/main" id="{87942CFD-FD70-4A30-AD2F-6D78C8F3C4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8" name="Line 543">
                  <a:extLst>
                    <a:ext uri="{FF2B5EF4-FFF2-40B4-BE49-F238E27FC236}">
                      <a16:creationId xmlns:a16="http://schemas.microsoft.com/office/drawing/2014/main" id="{FD8D68FF-46DD-4A4D-BFA2-C521F75AE7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89" name="Line 544">
                  <a:extLst>
                    <a:ext uri="{FF2B5EF4-FFF2-40B4-BE49-F238E27FC236}">
                      <a16:creationId xmlns:a16="http://schemas.microsoft.com/office/drawing/2014/main" id="{FC3754C7-91D9-4C42-9F3D-CA0533525C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90" name="Line 545">
                  <a:extLst>
                    <a:ext uri="{FF2B5EF4-FFF2-40B4-BE49-F238E27FC236}">
                      <a16:creationId xmlns:a16="http://schemas.microsoft.com/office/drawing/2014/main" id="{25DCE56D-93EE-41EA-AC54-4266EE9C50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91" name="Group 5690">
                  <a:extLst>
                    <a:ext uri="{FF2B5EF4-FFF2-40B4-BE49-F238E27FC236}">
                      <a16:creationId xmlns:a16="http://schemas.microsoft.com/office/drawing/2014/main" id="{3F87BEF3-6634-4423-AC39-E31162BE224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92" name="Line 546">
                    <a:extLst>
                      <a:ext uri="{FF2B5EF4-FFF2-40B4-BE49-F238E27FC236}">
                        <a16:creationId xmlns:a16="http://schemas.microsoft.com/office/drawing/2014/main" id="{1FE7866F-0889-4C04-9469-01FC812503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93" name="Line 547">
                    <a:extLst>
                      <a:ext uri="{FF2B5EF4-FFF2-40B4-BE49-F238E27FC236}">
                        <a16:creationId xmlns:a16="http://schemas.microsoft.com/office/drawing/2014/main" id="{09790D4B-8716-482A-879D-963BDE65C3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94" name="Line 548">
                    <a:extLst>
                      <a:ext uri="{FF2B5EF4-FFF2-40B4-BE49-F238E27FC236}">
                        <a16:creationId xmlns:a16="http://schemas.microsoft.com/office/drawing/2014/main" id="{8672C55F-9421-4911-A024-E01F274475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95" name="Line 549">
                    <a:extLst>
                      <a:ext uri="{FF2B5EF4-FFF2-40B4-BE49-F238E27FC236}">
                        <a16:creationId xmlns:a16="http://schemas.microsoft.com/office/drawing/2014/main" id="{91A45EC3-0CA9-44E2-B2AF-7FA5056496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7" name="Group 5626">
                <a:extLst>
                  <a:ext uri="{FF2B5EF4-FFF2-40B4-BE49-F238E27FC236}">
                    <a16:creationId xmlns:a16="http://schemas.microsoft.com/office/drawing/2014/main" id="{7FA06E36-5416-4BC9-B421-3D6A563A3963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670" name="Rectangle 5669">
                  <a:extLst>
                    <a:ext uri="{FF2B5EF4-FFF2-40B4-BE49-F238E27FC236}">
                      <a16:creationId xmlns:a16="http://schemas.microsoft.com/office/drawing/2014/main" id="{2CBE6FE5-A1A1-4C34-8512-333AE9A312D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71" name="Parallelogram 5670">
                  <a:extLst>
                    <a:ext uri="{FF2B5EF4-FFF2-40B4-BE49-F238E27FC236}">
                      <a16:creationId xmlns:a16="http://schemas.microsoft.com/office/drawing/2014/main" id="{1AE68575-973D-4142-B8C6-67831BECDF0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72" name="Parallelogram 5671">
                  <a:extLst>
                    <a:ext uri="{FF2B5EF4-FFF2-40B4-BE49-F238E27FC236}">
                      <a16:creationId xmlns:a16="http://schemas.microsoft.com/office/drawing/2014/main" id="{414E4BB5-1FDC-4081-9BEE-F7860315C43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73" name="Line 541">
                  <a:extLst>
                    <a:ext uri="{FF2B5EF4-FFF2-40B4-BE49-F238E27FC236}">
                      <a16:creationId xmlns:a16="http://schemas.microsoft.com/office/drawing/2014/main" id="{0AC2F4D1-0EB4-4491-987F-3776BAD2DB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4" name="Line 542">
                  <a:extLst>
                    <a:ext uri="{FF2B5EF4-FFF2-40B4-BE49-F238E27FC236}">
                      <a16:creationId xmlns:a16="http://schemas.microsoft.com/office/drawing/2014/main" id="{E4C21BD1-4A84-4627-A50D-D9A4A15C79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5" name="Line 543">
                  <a:extLst>
                    <a:ext uri="{FF2B5EF4-FFF2-40B4-BE49-F238E27FC236}">
                      <a16:creationId xmlns:a16="http://schemas.microsoft.com/office/drawing/2014/main" id="{E69D241A-EAAF-492C-ADB6-B4652F6885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6" name="Line 544">
                  <a:extLst>
                    <a:ext uri="{FF2B5EF4-FFF2-40B4-BE49-F238E27FC236}">
                      <a16:creationId xmlns:a16="http://schemas.microsoft.com/office/drawing/2014/main" id="{9E5F3C82-DA74-430A-8E91-837D59BBBF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77" name="Line 545">
                  <a:extLst>
                    <a:ext uri="{FF2B5EF4-FFF2-40B4-BE49-F238E27FC236}">
                      <a16:creationId xmlns:a16="http://schemas.microsoft.com/office/drawing/2014/main" id="{3E30D240-E670-44BC-8267-E1F99B51EA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78" name="Group 5677">
                  <a:extLst>
                    <a:ext uri="{FF2B5EF4-FFF2-40B4-BE49-F238E27FC236}">
                      <a16:creationId xmlns:a16="http://schemas.microsoft.com/office/drawing/2014/main" id="{BD73F729-8AF1-408C-9838-D9D58EEF967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79" name="Line 546">
                    <a:extLst>
                      <a:ext uri="{FF2B5EF4-FFF2-40B4-BE49-F238E27FC236}">
                        <a16:creationId xmlns:a16="http://schemas.microsoft.com/office/drawing/2014/main" id="{02780137-1844-420F-87DA-A50BA4045D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80" name="Line 547">
                    <a:extLst>
                      <a:ext uri="{FF2B5EF4-FFF2-40B4-BE49-F238E27FC236}">
                        <a16:creationId xmlns:a16="http://schemas.microsoft.com/office/drawing/2014/main" id="{46BF1F8E-DE6D-4541-9A5D-5C448A953F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81" name="Line 548">
                    <a:extLst>
                      <a:ext uri="{FF2B5EF4-FFF2-40B4-BE49-F238E27FC236}">
                        <a16:creationId xmlns:a16="http://schemas.microsoft.com/office/drawing/2014/main" id="{E3639F67-80EF-496C-9ED7-EDFA8F46B0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82" name="Line 549">
                    <a:extLst>
                      <a:ext uri="{FF2B5EF4-FFF2-40B4-BE49-F238E27FC236}">
                        <a16:creationId xmlns:a16="http://schemas.microsoft.com/office/drawing/2014/main" id="{EF5390EA-D76D-44C2-A063-865C214FE8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8" name="Group 5627">
                <a:extLst>
                  <a:ext uri="{FF2B5EF4-FFF2-40B4-BE49-F238E27FC236}">
                    <a16:creationId xmlns:a16="http://schemas.microsoft.com/office/drawing/2014/main" id="{20AFDAC0-56FD-445A-8DF4-2F4C5C657BEA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657" name="Rectangle 5656">
                  <a:extLst>
                    <a:ext uri="{FF2B5EF4-FFF2-40B4-BE49-F238E27FC236}">
                      <a16:creationId xmlns:a16="http://schemas.microsoft.com/office/drawing/2014/main" id="{77F2F388-E192-436A-B93D-9536C855A52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58" name="Parallelogram 5657">
                  <a:extLst>
                    <a:ext uri="{FF2B5EF4-FFF2-40B4-BE49-F238E27FC236}">
                      <a16:creationId xmlns:a16="http://schemas.microsoft.com/office/drawing/2014/main" id="{84BABCFA-EC27-4A05-A9BB-B086301D83A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59" name="Parallelogram 5658">
                  <a:extLst>
                    <a:ext uri="{FF2B5EF4-FFF2-40B4-BE49-F238E27FC236}">
                      <a16:creationId xmlns:a16="http://schemas.microsoft.com/office/drawing/2014/main" id="{4FA970B1-FCFB-472C-9B6B-91B75871D7B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60" name="Line 541">
                  <a:extLst>
                    <a:ext uri="{FF2B5EF4-FFF2-40B4-BE49-F238E27FC236}">
                      <a16:creationId xmlns:a16="http://schemas.microsoft.com/office/drawing/2014/main" id="{881A2054-C119-4559-9EED-10A285C6CE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1" name="Line 542">
                  <a:extLst>
                    <a:ext uri="{FF2B5EF4-FFF2-40B4-BE49-F238E27FC236}">
                      <a16:creationId xmlns:a16="http://schemas.microsoft.com/office/drawing/2014/main" id="{2B464608-0557-4F7E-A231-4255339AA0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2" name="Line 543">
                  <a:extLst>
                    <a:ext uri="{FF2B5EF4-FFF2-40B4-BE49-F238E27FC236}">
                      <a16:creationId xmlns:a16="http://schemas.microsoft.com/office/drawing/2014/main" id="{7805813C-C8BF-46E1-A4FC-FBEDDBAD33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3" name="Line 544">
                  <a:extLst>
                    <a:ext uri="{FF2B5EF4-FFF2-40B4-BE49-F238E27FC236}">
                      <a16:creationId xmlns:a16="http://schemas.microsoft.com/office/drawing/2014/main" id="{58E8471E-5531-4853-B112-F7D76B4125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64" name="Line 545">
                  <a:extLst>
                    <a:ext uri="{FF2B5EF4-FFF2-40B4-BE49-F238E27FC236}">
                      <a16:creationId xmlns:a16="http://schemas.microsoft.com/office/drawing/2014/main" id="{5B8B1187-373A-4543-BCC9-BC602EC409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65" name="Group 5664">
                  <a:extLst>
                    <a:ext uri="{FF2B5EF4-FFF2-40B4-BE49-F238E27FC236}">
                      <a16:creationId xmlns:a16="http://schemas.microsoft.com/office/drawing/2014/main" id="{C811EBDF-01B5-47FC-8813-0999750CC2B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66" name="Line 546">
                    <a:extLst>
                      <a:ext uri="{FF2B5EF4-FFF2-40B4-BE49-F238E27FC236}">
                        <a16:creationId xmlns:a16="http://schemas.microsoft.com/office/drawing/2014/main" id="{63D76090-8325-4CE3-9EFC-34C2E7457F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67" name="Line 547">
                    <a:extLst>
                      <a:ext uri="{FF2B5EF4-FFF2-40B4-BE49-F238E27FC236}">
                        <a16:creationId xmlns:a16="http://schemas.microsoft.com/office/drawing/2014/main" id="{464DC83C-2B03-4DC4-BDA6-368B62E2CF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68" name="Line 548">
                    <a:extLst>
                      <a:ext uri="{FF2B5EF4-FFF2-40B4-BE49-F238E27FC236}">
                        <a16:creationId xmlns:a16="http://schemas.microsoft.com/office/drawing/2014/main" id="{E4FEAF4B-CAA5-4807-88CF-84FB230A44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69" name="Line 549">
                    <a:extLst>
                      <a:ext uri="{FF2B5EF4-FFF2-40B4-BE49-F238E27FC236}">
                        <a16:creationId xmlns:a16="http://schemas.microsoft.com/office/drawing/2014/main" id="{EEDCC885-9FE8-4D5C-8D31-858352BDCE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29" name="Group 5628">
                <a:extLst>
                  <a:ext uri="{FF2B5EF4-FFF2-40B4-BE49-F238E27FC236}">
                    <a16:creationId xmlns:a16="http://schemas.microsoft.com/office/drawing/2014/main" id="{36726A25-D15D-498B-A54B-61E5D27E003D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644" name="Rectangle 5643">
                  <a:extLst>
                    <a:ext uri="{FF2B5EF4-FFF2-40B4-BE49-F238E27FC236}">
                      <a16:creationId xmlns:a16="http://schemas.microsoft.com/office/drawing/2014/main" id="{45905FF1-E6BB-40DC-A8B8-B83711133F8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45" name="Parallelogram 5644">
                  <a:extLst>
                    <a:ext uri="{FF2B5EF4-FFF2-40B4-BE49-F238E27FC236}">
                      <a16:creationId xmlns:a16="http://schemas.microsoft.com/office/drawing/2014/main" id="{C3B41A65-C09D-45CE-BD16-52D778ECA73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46" name="Parallelogram 5645">
                  <a:extLst>
                    <a:ext uri="{FF2B5EF4-FFF2-40B4-BE49-F238E27FC236}">
                      <a16:creationId xmlns:a16="http://schemas.microsoft.com/office/drawing/2014/main" id="{495DE4D0-45AF-48E6-AB9D-394F90F4564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47" name="Line 541">
                  <a:extLst>
                    <a:ext uri="{FF2B5EF4-FFF2-40B4-BE49-F238E27FC236}">
                      <a16:creationId xmlns:a16="http://schemas.microsoft.com/office/drawing/2014/main" id="{F2366E80-9246-4068-B79F-75D3C1593A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8" name="Line 542">
                  <a:extLst>
                    <a:ext uri="{FF2B5EF4-FFF2-40B4-BE49-F238E27FC236}">
                      <a16:creationId xmlns:a16="http://schemas.microsoft.com/office/drawing/2014/main" id="{27C62F2D-285C-4673-A195-EBE7567966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49" name="Line 543">
                  <a:extLst>
                    <a:ext uri="{FF2B5EF4-FFF2-40B4-BE49-F238E27FC236}">
                      <a16:creationId xmlns:a16="http://schemas.microsoft.com/office/drawing/2014/main" id="{76CDFF96-DE00-4C60-967F-BC6EE35CE2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0" name="Line 544">
                  <a:extLst>
                    <a:ext uri="{FF2B5EF4-FFF2-40B4-BE49-F238E27FC236}">
                      <a16:creationId xmlns:a16="http://schemas.microsoft.com/office/drawing/2014/main" id="{DF7C4D5D-9CAA-4CB4-83C1-1D40E709E2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51" name="Line 545">
                  <a:extLst>
                    <a:ext uri="{FF2B5EF4-FFF2-40B4-BE49-F238E27FC236}">
                      <a16:creationId xmlns:a16="http://schemas.microsoft.com/office/drawing/2014/main" id="{ACA474BC-0B30-4043-8270-1B497038DD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52" name="Group 5651">
                  <a:extLst>
                    <a:ext uri="{FF2B5EF4-FFF2-40B4-BE49-F238E27FC236}">
                      <a16:creationId xmlns:a16="http://schemas.microsoft.com/office/drawing/2014/main" id="{18BB391E-C70B-4433-8D5E-DDC4C80CCAA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53" name="Line 546">
                    <a:extLst>
                      <a:ext uri="{FF2B5EF4-FFF2-40B4-BE49-F238E27FC236}">
                        <a16:creationId xmlns:a16="http://schemas.microsoft.com/office/drawing/2014/main" id="{008A2495-8190-4EB7-AAE6-69F29BC10E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54" name="Line 547">
                    <a:extLst>
                      <a:ext uri="{FF2B5EF4-FFF2-40B4-BE49-F238E27FC236}">
                        <a16:creationId xmlns:a16="http://schemas.microsoft.com/office/drawing/2014/main" id="{5385761C-5132-40E4-BF0A-FA78607106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55" name="Line 548">
                    <a:extLst>
                      <a:ext uri="{FF2B5EF4-FFF2-40B4-BE49-F238E27FC236}">
                        <a16:creationId xmlns:a16="http://schemas.microsoft.com/office/drawing/2014/main" id="{2CC165D0-EC0E-423E-B41B-6A36270657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56" name="Line 549">
                    <a:extLst>
                      <a:ext uri="{FF2B5EF4-FFF2-40B4-BE49-F238E27FC236}">
                        <a16:creationId xmlns:a16="http://schemas.microsoft.com/office/drawing/2014/main" id="{F3FC0573-7445-40BA-982C-D7D39FE37D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30" name="Group 5629">
                <a:extLst>
                  <a:ext uri="{FF2B5EF4-FFF2-40B4-BE49-F238E27FC236}">
                    <a16:creationId xmlns:a16="http://schemas.microsoft.com/office/drawing/2014/main" id="{E8971071-0457-47E8-9C23-F2026EE45BA6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631" name="Rectangle 5630">
                  <a:extLst>
                    <a:ext uri="{FF2B5EF4-FFF2-40B4-BE49-F238E27FC236}">
                      <a16:creationId xmlns:a16="http://schemas.microsoft.com/office/drawing/2014/main" id="{9CE67F0D-BAD7-47CC-AC52-6B07BC944E3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32" name="Parallelogram 5631">
                  <a:extLst>
                    <a:ext uri="{FF2B5EF4-FFF2-40B4-BE49-F238E27FC236}">
                      <a16:creationId xmlns:a16="http://schemas.microsoft.com/office/drawing/2014/main" id="{050367FE-70E6-4B52-9BE0-F1055C51DD5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33" name="Parallelogram 5632">
                  <a:extLst>
                    <a:ext uri="{FF2B5EF4-FFF2-40B4-BE49-F238E27FC236}">
                      <a16:creationId xmlns:a16="http://schemas.microsoft.com/office/drawing/2014/main" id="{448727A1-16F6-4807-BCF3-8D86FA0CA8B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34" name="Line 541">
                  <a:extLst>
                    <a:ext uri="{FF2B5EF4-FFF2-40B4-BE49-F238E27FC236}">
                      <a16:creationId xmlns:a16="http://schemas.microsoft.com/office/drawing/2014/main" id="{5D8996A6-27C3-433F-A575-97A7074CE5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5" name="Line 542">
                  <a:extLst>
                    <a:ext uri="{FF2B5EF4-FFF2-40B4-BE49-F238E27FC236}">
                      <a16:creationId xmlns:a16="http://schemas.microsoft.com/office/drawing/2014/main" id="{32A37FC8-316E-41F3-8CFF-030A2AF8CA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6" name="Line 543">
                  <a:extLst>
                    <a:ext uri="{FF2B5EF4-FFF2-40B4-BE49-F238E27FC236}">
                      <a16:creationId xmlns:a16="http://schemas.microsoft.com/office/drawing/2014/main" id="{B8138892-286E-4A4D-BD3F-EF354BAB9A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7" name="Line 544">
                  <a:extLst>
                    <a:ext uri="{FF2B5EF4-FFF2-40B4-BE49-F238E27FC236}">
                      <a16:creationId xmlns:a16="http://schemas.microsoft.com/office/drawing/2014/main" id="{FB5E650A-A779-4453-B597-A9C531F112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8" name="Line 545">
                  <a:extLst>
                    <a:ext uri="{FF2B5EF4-FFF2-40B4-BE49-F238E27FC236}">
                      <a16:creationId xmlns:a16="http://schemas.microsoft.com/office/drawing/2014/main" id="{A1BCD57F-1D0E-47C9-831C-DFF7813FD8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39" name="Group 5638">
                  <a:extLst>
                    <a:ext uri="{FF2B5EF4-FFF2-40B4-BE49-F238E27FC236}">
                      <a16:creationId xmlns:a16="http://schemas.microsoft.com/office/drawing/2014/main" id="{17126D1B-EA3C-4052-A453-AEAAD549CA3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40" name="Line 546">
                    <a:extLst>
                      <a:ext uri="{FF2B5EF4-FFF2-40B4-BE49-F238E27FC236}">
                        <a16:creationId xmlns:a16="http://schemas.microsoft.com/office/drawing/2014/main" id="{715E3B4D-51B1-4B3E-A182-180B89319B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41" name="Line 547">
                    <a:extLst>
                      <a:ext uri="{FF2B5EF4-FFF2-40B4-BE49-F238E27FC236}">
                        <a16:creationId xmlns:a16="http://schemas.microsoft.com/office/drawing/2014/main" id="{A2EFF4C7-D992-4F11-9BCE-92DAE23728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42" name="Line 548">
                    <a:extLst>
                      <a:ext uri="{FF2B5EF4-FFF2-40B4-BE49-F238E27FC236}">
                        <a16:creationId xmlns:a16="http://schemas.microsoft.com/office/drawing/2014/main" id="{920489C5-60F6-42B0-9E25-E659951289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43" name="Line 549">
                    <a:extLst>
                      <a:ext uri="{FF2B5EF4-FFF2-40B4-BE49-F238E27FC236}">
                        <a16:creationId xmlns:a16="http://schemas.microsoft.com/office/drawing/2014/main" id="{E3AD87A1-BF8E-4BB7-BEB0-135E245412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241" name="Group 5240">
              <a:extLst>
                <a:ext uri="{FF2B5EF4-FFF2-40B4-BE49-F238E27FC236}">
                  <a16:creationId xmlns:a16="http://schemas.microsoft.com/office/drawing/2014/main" id="{3923EA5A-85A0-4C10-B7AC-23535243D78E}"/>
                </a:ext>
              </a:extLst>
            </p:cNvPr>
            <p:cNvGrpSpPr/>
            <p:nvPr/>
          </p:nvGrpSpPr>
          <p:grpSpPr>
            <a:xfrm>
              <a:off x="7629973" y="1821636"/>
              <a:ext cx="766475" cy="404408"/>
              <a:chOff x="2526156" y="1812515"/>
              <a:chExt cx="766475" cy="404408"/>
            </a:xfrm>
          </p:grpSpPr>
          <p:grpSp>
            <p:nvGrpSpPr>
              <p:cNvPr id="5496" name="Group 5495">
                <a:extLst>
                  <a:ext uri="{FF2B5EF4-FFF2-40B4-BE49-F238E27FC236}">
                    <a16:creationId xmlns:a16="http://schemas.microsoft.com/office/drawing/2014/main" id="{79BDD323-127E-4381-ABB5-1BC54A334B3C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609" name="Rectangle 5608">
                  <a:extLst>
                    <a:ext uri="{FF2B5EF4-FFF2-40B4-BE49-F238E27FC236}">
                      <a16:creationId xmlns:a16="http://schemas.microsoft.com/office/drawing/2014/main" id="{9934A116-511F-413C-8C60-BB82758054A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10" name="Parallelogram 5609">
                  <a:extLst>
                    <a:ext uri="{FF2B5EF4-FFF2-40B4-BE49-F238E27FC236}">
                      <a16:creationId xmlns:a16="http://schemas.microsoft.com/office/drawing/2014/main" id="{4DBE45BB-6DF0-4E88-B29B-C7F80AEEFA9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11" name="Parallelogram 5610">
                  <a:extLst>
                    <a:ext uri="{FF2B5EF4-FFF2-40B4-BE49-F238E27FC236}">
                      <a16:creationId xmlns:a16="http://schemas.microsoft.com/office/drawing/2014/main" id="{F141D42E-39EB-4D12-9D18-41412F357DD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12" name="Line 541">
                  <a:extLst>
                    <a:ext uri="{FF2B5EF4-FFF2-40B4-BE49-F238E27FC236}">
                      <a16:creationId xmlns:a16="http://schemas.microsoft.com/office/drawing/2014/main" id="{644E8E1B-C4E3-48FA-A92E-957686669D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13" name="Line 542">
                  <a:extLst>
                    <a:ext uri="{FF2B5EF4-FFF2-40B4-BE49-F238E27FC236}">
                      <a16:creationId xmlns:a16="http://schemas.microsoft.com/office/drawing/2014/main" id="{E81E1BC6-7965-4836-887A-C58B261E2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14" name="Line 543">
                  <a:extLst>
                    <a:ext uri="{FF2B5EF4-FFF2-40B4-BE49-F238E27FC236}">
                      <a16:creationId xmlns:a16="http://schemas.microsoft.com/office/drawing/2014/main" id="{EAA6C2C6-B9AB-40AE-AAC4-EBE83E8544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15" name="Line 544">
                  <a:extLst>
                    <a:ext uri="{FF2B5EF4-FFF2-40B4-BE49-F238E27FC236}">
                      <a16:creationId xmlns:a16="http://schemas.microsoft.com/office/drawing/2014/main" id="{B6E34C22-C368-44B1-837F-567D7AC858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16" name="Line 545">
                  <a:extLst>
                    <a:ext uri="{FF2B5EF4-FFF2-40B4-BE49-F238E27FC236}">
                      <a16:creationId xmlns:a16="http://schemas.microsoft.com/office/drawing/2014/main" id="{EDA77EDC-63CF-440F-8391-1FAB9F803E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17" name="Group 5616">
                  <a:extLst>
                    <a:ext uri="{FF2B5EF4-FFF2-40B4-BE49-F238E27FC236}">
                      <a16:creationId xmlns:a16="http://schemas.microsoft.com/office/drawing/2014/main" id="{042F4643-7A61-4C61-AB30-45C76079776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18" name="Line 546">
                    <a:extLst>
                      <a:ext uri="{FF2B5EF4-FFF2-40B4-BE49-F238E27FC236}">
                        <a16:creationId xmlns:a16="http://schemas.microsoft.com/office/drawing/2014/main" id="{7BE8FE61-E47F-41DD-B764-A49A18B583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19" name="Line 547">
                    <a:extLst>
                      <a:ext uri="{FF2B5EF4-FFF2-40B4-BE49-F238E27FC236}">
                        <a16:creationId xmlns:a16="http://schemas.microsoft.com/office/drawing/2014/main" id="{7C39C6D9-A3E0-490B-91EB-C3882767FB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20" name="Line 548">
                    <a:extLst>
                      <a:ext uri="{FF2B5EF4-FFF2-40B4-BE49-F238E27FC236}">
                        <a16:creationId xmlns:a16="http://schemas.microsoft.com/office/drawing/2014/main" id="{482E74CE-C1D6-424B-9D51-4CE5986C0E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21" name="Line 549">
                    <a:extLst>
                      <a:ext uri="{FF2B5EF4-FFF2-40B4-BE49-F238E27FC236}">
                        <a16:creationId xmlns:a16="http://schemas.microsoft.com/office/drawing/2014/main" id="{7CF02F2D-4177-46D5-846E-0C51E09E02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497" name="Group 5496">
                <a:extLst>
                  <a:ext uri="{FF2B5EF4-FFF2-40B4-BE49-F238E27FC236}">
                    <a16:creationId xmlns:a16="http://schemas.microsoft.com/office/drawing/2014/main" id="{A2EA6AFD-B150-40C9-AABE-7AE7028D702C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596" name="Rectangle 5595">
                  <a:extLst>
                    <a:ext uri="{FF2B5EF4-FFF2-40B4-BE49-F238E27FC236}">
                      <a16:creationId xmlns:a16="http://schemas.microsoft.com/office/drawing/2014/main" id="{461D9CAE-06D1-47A0-A773-9843FB1FF49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97" name="Parallelogram 5596">
                  <a:extLst>
                    <a:ext uri="{FF2B5EF4-FFF2-40B4-BE49-F238E27FC236}">
                      <a16:creationId xmlns:a16="http://schemas.microsoft.com/office/drawing/2014/main" id="{32ADE864-0A31-43D2-8DC0-3F90BCA0B69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98" name="Parallelogram 5597">
                  <a:extLst>
                    <a:ext uri="{FF2B5EF4-FFF2-40B4-BE49-F238E27FC236}">
                      <a16:creationId xmlns:a16="http://schemas.microsoft.com/office/drawing/2014/main" id="{8B4EA123-D1A3-42A7-B783-536558C1B19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99" name="Line 541">
                  <a:extLst>
                    <a:ext uri="{FF2B5EF4-FFF2-40B4-BE49-F238E27FC236}">
                      <a16:creationId xmlns:a16="http://schemas.microsoft.com/office/drawing/2014/main" id="{5120A5A0-F38A-4FA8-BB1F-DC74E3CD54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00" name="Line 542">
                  <a:extLst>
                    <a:ext uri="{FF2B5EF4-FFF2-40B4-BE49-F238E27FC236}">
                      <a16:creationId xmlns:a16="http://schemas.microsoft.com/office/drawing/2014/main" id="{ACD7510E-6F31-40B2-8188-5A90916443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01" name="Line 543">
                  <a:extLst>
                    <a:ext uri="{FF2B5EF4-FFF2-40B4-BE49-F238E27FC236}">
                      <a16:creationId xmlns:a16="http://schemas.microsoft.com/office/drawing/2014/main" id="{08E05DCF-81C6-495D-972E-5E608D21EC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02" name="Line 544">
                  <a:extLst>
                    <a:ext uri="{FF2B5EF4-FFF2-40B4-BE49-F238E27FC236}">
                      <a16:creationId xmlns:a16="http://schemas.microsoft.com/office/drawing/2014/main" id="{98A82A0A-D7EF-45A4-AC9C-2C4FBD47A3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03" name="Line 545">
                  <a:extLst>
                    <a:ext uri="{FF2B5EF4-FFF2-40B4-BE49-F238E27FC236}">
                      <a16:creationId xmlns:a16="http://schemas.microsoft.com/office/drawing/2014/main" id="{1EC36052-EBBC-4A67-8921-9D33DF6D7D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04" name="Group 5603">
                  <a:extLst>
                    <a:ext uri="{FF2B5EF4-FFF2-40B4-BE49-F238E27FC236}">
                      <a16:creationId xmlns:a16="http://schemas.microsoft.com/office/drawing/2014/main" id="{18F2D515-1661-4980-860A-5E61480F68C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605" name="Line 546">
                    <a:extLst>
                      <a:ext uri="{FF2B5EF4-FFF2-40B4-BE49-F238E27FC236}">
                        <a16:creationId xmlns:a16="http://schemas.microsoft.com/office/drawing/2014/main" id="{7B66F012-8BFF-4ED7-A9D8-097548240A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6" name="Line 547">
                    <a:extLst>
                      <a:ext uri="{FF2B5EF4-FFF2-40B4-BE49-F238E27FC236}">
                        <a16:creationId xmlns:a16="http://schemas.microsoft.com/office/drawing/2014/main" id="{FB74E27D-E20F-431B-839D-5AFE308449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7" name="Line 548">
                    <a:extLst>
                      <a:ext uri="{FF2B5EF4-FFF2-40B4-BE49-F238E27FC236}">
                        <a16:creationId xmlns:a16="http://schemas.microsoft.com/office/drawing/2014/main" id="{FDB141B8-5698-4F78-80AA-EB7976C5D31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08" name="Line 549">
                    <a:extLst>
                      <a:ext uri="{FF2B5EF4-FFF2-40B4-BE49-F238E27FC236}">
                        <a16:creationId xmlns:a16="http://schemas.microsoft.com/office/drawing/2014/main" id="{D5296B9C-F26C-40B8-ADBB-5C686606C8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498" name="Group 5497">
                <a:extLst>
                  <a:ext uri="{FF2B5EF4-FFF2-40B4-BE49-F238E27FC236}">
                    <a16:creationId xmlns:a16="http://schemas.microsoft.com/office/drawing/2014/main" id="{378B3412-F200-4250-95A4-06BF1B3BD2BB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583" name="Rectangle 5582">
                  <a:extLst>
                    <a:ext uri="{FF2B5EF4-FFF2-40B4-BE49-F238E27FC236}">
                      <a16:creationId xmlns:a16="http://schemas.microsoft.com/office/drawing/2014/main" id="{20F9A213-4924-4964-8E4A-43357714D93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84" name="Parallelogram 5583">
                  <a:extLst>
                    <a:ext uri="{FF2B5EF4-FFF2-40B4-BE49-F238E27FC236}">
                      <a16:creationId xmlns:a16="http://schemas.microsoft.com/office/drawing/2014/main" id="{44A47001-5506-44C3-9E4E-2F92928068E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85" name="Parallelogram 5584">
                  <a:extLst>
                    <a:ext uri="{FF2B5EF4-FFF2-40B4-BE49-F238E27FC236}">
                      <a16:creationId xmlns:a16="http://schemas.microsoft.com/office/drawing/2014/main" id="{F446F888-0DEE-42D7-BCCB-D11437A5A08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86" name="Line 541">
                  <a:extLst>
                    <a:ext uri="{FF2B5EF4-FFF2-40B4-BE49-F238E27FC236}">
                      <a16:creationId xmlns:a16="http://schemas.microsoft.com/office/drawing/2014/main" id="{A7CB09E3-8E47-4320-9487-A6A75010E3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87" name="Line 542">
                  <a:extLst>
                    <a:ext uri="{FF2B5EF4-FFF2-40B4-BE49-F238E27FC236}">
                      <a16:creationId xmlns:a16="http://schemas.microsoft.com/office/drawing/2014/main" id="{347FF97B-8D3A-4D83-A494-E3361D1C6C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88" name="Line 543">
                  <a:extLst>
                    <a:ext uri="{FF2B5EF4-FFF2-40B4-BE49-F238E27FC236}">
                      <a16:creationId xmlns:a16="http://schemas.microsoft.com/office/drawing/2014/main" id="{206B4D40-4361-496A-BFD6-37B4CA8167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89" name="Line 544">
                  <a:extLst>
                    <a:ext uri="{FF2B5EF4-FFF2-40B4-BE49-F238E27FC236}">
                      <a16:creationId xmlns:a16="http://schemas.microsoft.com/office/drawing/2014/main" id="{3FA1CDBD-DC47-4DDA-8965-73AD367DD6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90" name="Line 545">
                  <a:extLst>
                    <a:ext uri="{FF2B5EF4-FFF2-40B4-BE49-F238E27FC236}">
                      <a16:creationId xmlns:a16="http://schemas.microsoft.com/office/drawing/2014/main" id="{FEF53363-C57D-4740-9BF1-850AB6051F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91" name="Group 5590">
                  <a:extLst>
                    <a:ext uri="{FF2B5EF4-FFF2-40B4-BE49-F238E27FC236}">
                      <a16:creationId xmlns:a16="http://schemas.microsoft.com/office/drawing/2014/main" id="{94F428C4-D578-447A-B576-3CE89AE2FF8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92" name="Line 546">
                    <a:extLst>
                      <a:ext uri="{FF2B5EF4-FFF2-40B4-BE49-F238E27FC236}">
                        <a16:creationId xmlns:a16="http://schemas.microsoft.com/office/drawing/2014/main" id="{DA49C2A4-4BBC-48D7-A907-1FCE79DA27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93" name="Line 547">
                    <a:extLst>
                      <a:ext uri="{FF2B5EF4-FFF2-40B4-BE49-F238E27FC236}">
                        <a16:creationId xmlns:a16="http://schemas.microsoft.com/office/drawing/2014/main" id="{1958DEE4-344D-43E6-BFB5-FCE014BE9E3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94" name="Line 548">
                    <a:extLst>
                      <a:ext uri="{FF2B5EF4-FFF2-40B4-BE49-F238E27FC236}">
                        <a16:creationId xmlns:a16="http://schemas.microsoft.com/office/drawing/2014/main" id="{2FFA5B78-5142-4DF3-8AB3-D58597C0D5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95" name="Line 549">
                    <a:extLst>
                      <a:ext uri="{FF2B5EF4-FFF2-40B4-BE49-F238E27FC236}">
                        <a16:creationId xmlns:a16="http://schemas.microsoft.com/office/drawing/2014/main" id="{63E1AE91-B66E-46A3-9918-836AEAB25F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499" name="Group 5498">
                <a:extLst>
                  <a:ext uri="{FF2B5EF4-FFF2-40B4-BE49-F238E27FC236}">
                    <a16:creationId xmlns:a16="http://schemas.microsoft.com/office/drawing/2014/main" id="{EE90650D-8DCD-4592-97CB-626A7E8F5610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570" name="Rectangle 5569">
                  <a:extLst>
                    <a:ext uri="{FF2B5EF4-FFF2-40B4-BE49-F238E27FC236}">
                      <a16:creationId xmlns:a16="http://schemas.microsoft.com/office/drawing/2014/main" id="{1C13D64A-8F7A-416D-AE19-B6BB75A67E3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71" name="Parallelogram 5570">
                  <a:extLst>
                    <a:ext uri="{FF2B5EF4-FFF2-40B4-BE49-F238E27FC236}">
                      <a16:creationId xmlns:a16="http://schemas.microsoft.com/office/drawing/2014/main" id="{C6EA1D6A-B324-4E4C-B143-8A0FD152DD1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72" name="Parallelogram 5571">
                  <a:extLst>
                    <a:ext uri="{FF2B5EF4-FFF2-40B4-BE49-F238E27FC236}">
                      <a16:creationId xmlns:a16="http://schemas.microsoft.com/office/drawing/2014/main" id="{CA791867-4B20-4BC1-8874-ABBA51C284D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73" name="Line 541">
                  <a:extLst>
                    <a:ext uri="{FF2B5EF4-FFF2-40B4-BE49-F238E27FC236}">
                      <a16:creationId xmlns:a16="http://schemas.microsoft.com/office/drawing/2014/main" id="{134F1DF6-1F8F-4188-A2B0-EA5C5AC58B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74" name="Line 542">
                  <a:extLst>
                    <a:ext uri="{FF2B5EF4-FFF2-40B4-BE49-F238E27FC236}">
                      <a16:creationId xmlns:a16="http://schemas.microsoft.com/office/drawing/2014/main" id="{FE3ABE4A-D039-4FCD-A4DA-D0CDDB4664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75" name="Line 543">
                  <a:extLst>
                    <a:ext uri="{FF2B5EF4-FFF2-40B4-BE49-F238E27FC236}">
                      <a16:creationId xmlns:a16="http://schemas.microsoft.com/office/drawing/2014/main" id="{6AE88C88-3C77-48A3-A9F0-3736070CA0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76" name="Line 544">
                  <a:extLst>
                    <a:ext uri="{FF2B5EF4-FFF2-40B4-BE49-F238E27FC236}">
                      <a16:creationId xmlns:a16="http://schemas.microsoft.com/office/drawing/2014/main" id="{21A47387-E02A-4F49-A8B7-F94BD5F4F9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77" name="Line 545">
                  <a:extLst>
                    <a:ext uri="{FF2B5EF4-FFF2-40B4-BE49-F238E27FC236}">
                      <a16:creationId xmlns:a16="http://schemas.microsoft.com/office/drawing/2014/main" id="{BAF13DE7-47EC-4FF8-94E2-1DBA441645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78" name="Group 5577">
                  <a:extLst>
                    <a:ext uri="{FF2B5EF4-FFF2-40B4-BE49-F238E27FC236}">
                      <a16:creationId xmlns:a16="http://schemas.microsoft.com/office/drawing/2014/main" id="{7C8F8097-3842-4D7D-B7D3-8CFFD988A82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79" name="Line 546">
                    <a:extLst>
                      <a:ext uri="{FF2B5EF4-FFF2-40B4-BE49-F238E27FC236}">
                        <a16:creationId xmlns:a16="http://schemas.microsoft.com/office/drawing/2014/main" id="{D6C617E1-E61E-44B3-8F42-CC46F480CC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0" name="Line 547">
                    <a:extLst>
                      <a:ext uri="{FF2B5EF4-FFF2-40B4-BE49-F238E27FC236}">
                        <a16:creationId xmlns:a16="http://schemas.microsoft.com/office/drawing/2014/main" id="{D9CC9518-C98E-49F2-906E-4EB55C1D2B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1" name="Line 548">
                    <a:extLst>
                      <a:ext uri="{FF2B5EF4-FFF2-40B4-BE49-F238E27FC236}">
                        <a16:creationId xmlns:a16="http://schemas.microsoft.com/office/drawing/2014/main" id="{76E12B8F-D67B-4C41-B42E-EB0B47179F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82" name="Line 549">
                    <a:extLst>
                      <a:ext uri="{FF2B5EF4-FFF2-40B4-BE49-F238E27FC236}">
                        <a16:creationId xmlns:a16="http://schemas.microsoft.com/office/drawing/2014/main" id="{3CB3621A-8706-4C06-A3EA-8299618599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500" name="Group 5499">
                <a:extLst>
                  <a:ext uri="{FF2B5EF4-FFF2-40B4-BE49-F238E27FC236}">
                    <a16:creationId xmlns:a16="http://schemas.microsoft.com/office/drawing/2014/main" id="{19FF240D-674D-4D7F-AC41-ECF08FAAD80D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557" name="Rectangle 5556">
                  <a:extLst>
                    <a:ext uri="{FF2B5EF4-FFF2-40B4-BE49-F238E27FC236}">
                      <a16:creationId xmlns:a16="http://schemas.microsoft.com/office/drawing/2014/main" id="{9958AEE9-337F-4A16-9F28-19D6019D54B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58" name="Parallelogram 5557">
                  <a:extLst>
                    <a:ext uri="{FF2B5EF4-FFF2-40B4-BE49-F238E27FC236}">
                      <a16:creationId xmlns:a16="http://schemas.microsoft.com/office/drawing/2014/main" id="{5C305CEF-D4EC-4B20-AEB1-A99F3C58B36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59" name="Parallelogram 5558">
                  <a:extLst>
                    <a:ext uri="{FF2B5EF4-FFF2-40B4-BE49-F238E27FC236}">
                      <a16:creationId xmlns:a16="http://schemas.microsoft.com/office/drawing/2014/main" id="{0187AAAB-2C67-4503-8E96-4B6510842FA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60" name="Line 541">
                  <a:extLst>
                    <a:ext uri="{FF2B5EF4-FFF2-40B4-BE49-F238E27FC236}">
                      <a16:creationId xmlns:a16="http://schemas.microsoft.com/office/drawing/2014/main" id="{A5498F5A-6C50-4950-8920-FE206E5D92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61" name="Line 542">
                  <a:extLst>
                    <a:ext uri="{FF2B5EF4-FFF2-40B4-BE49-F238E27FC236}">
                      <a16:creationId xmlns:a16="http://schemas.microsoft.com/office/drawing/2014/main" id="{E5C4F7C4-D6ED-4EC0-9A65-A2F1B51434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62" name="Line 543">
                  <a:extLst>
                    <a:ext uri="{FF2B5EF4-FFF2-40B4-BE49-F238E27FC236}">
                      <a16:creationId xmlns:a16="http://schemas.microsoft.com/office/drawing/2014/main" id="{8A65D727-D984-45C7-8417-1884811587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63" name="Line 544">
                  <a:extLst>
                    <a:ext uri="{FF2B5EF4-FFF2-40B4-BE49-F238E27FC236}">
                      <a16:creationId xmlns:a16="http://schemas.microsoft.com/office/drawing/2014/main" id="{E9029D1C-4591-46EE-B03E-E6D6E57CDA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64" name="Line 545">
                  <a:extLst>
                    <a:ext uri="{FF2B5EF4-FFF2-40B4-BE49-F238E27FC236}">
                      <a16:creationId xmlns:a16="http://schemas.microsoft.com/office/drawing/2014/main" id="{6EDBA3FD-FCD4-4783-BE33-1F9E2F01AE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65" name="Group 5564">
                  <a:extLst>
                    <a:ext uri="{FF2B5EF4-FFF2-40B4-BE49-F238E27FC236}">
                      <a16:creationId xmlns:a16="http://schemas.microsoft.com/office/drawing/2014/main" id="{C14004BD-3707-45C2-BCF2-96E95F17568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66" name="Line 546">
                    <a:extLst>
                      <a:ext uri="{FF2B5EF4-FFF2-40B4-BE49-F238E27FC236}">
                        <a16:creationId xmlns:a16="http://schemas.microsoft.com/office/drawing/2014/main" id="{AABAC670-AC59-4A4D-AC90-49130B0795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67" name="Line 547">
                    <a:extLst>
                      <a:ext uri="{FF2B5EF4-FFF2-40B4-BE49-F238E27FC236}">
                        <a16:creationId xmlns:a16="http://schemas.microsoft.com/office/drawing/2014/main" id="{B0F3B57F-4AD6-45C0-8E05-8278C3C6AD2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68" name="Line 548">
                    <a:extLst>
                      <a:ext uri="{FF2B5EF4-FFF2-40B4-BE49-F238E27FC236}">
                        <a16:creationId xmlns:a16="http://schemas.microsoft.com/office/drawing/2014/main" id="{D8ABD182-9601-4550-A844-12AEC3E9EF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69" name="Line 549">
                    <a:extLst>
                      <a:ext uri="{FF2B5EF4-FFF2-40B4-BE49-F238E27FC236}">
                        <a16:creationId xmlns:a16="http://schemas.microsoft.com/office/drawing/2014/main" id="{72708072-4E48-40DE-B000-679DA86A38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501" name="Group 5500">
                <a:extLst>
                  <a:ext uri="{FF2B5EF4-FFF2-40B4-BE49-F238E27FC236}">
                    <a16:creationId xmlns:a16="http://schemas.microsoft.com/office/drawing/2014/main" id="{3EDE7E53-25F0-486B-9B23-B5E220EA9527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544" name="Rectangle 5543">
                  <a:extLst>
                    <a:ext uri="{FF2B5EF4-FFF2-40B4-BE49-F238E27FC236}">
                      <a16:creationId xmlns:a16="http://schemas.microsoft.com/office/drawing/2014/main" id="{6B120814-14BC-40B2-9225-16A663C5893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45" name="Parallelogram 5544">
                  <a:extLst>
                    <a:ext uri="{FF2B5EF4-FFF2-40B4-BE49-F238E27FC236}">
                      <a16:creationId xmlns:a16="http://schemas.microsoft.com/office/drawing/2014/main" id="{0A1FDCB1-FB6B-4977-9007-70C9087B370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46" name="Parallelogram 5545">
                  <a:extLst>
                    <a:ext uri="{FF2B5EF4-FFF2-40B4-BE49-F238E27FC236}">
                      <a16:creationId xmlns:a16="http://schemas.microsoft.com/office/drawing/2014/main" id="{26D0071A-46B5-447E-9757-949C16AF6E0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47" name="Line 541">
                  <a:extLst>
                    <a:ext uri="{FF2B5EF4-FFF2-40B4-BE49-F238E27FC236}">
                      <a16:creationId xmlns:a16="http://schemas.microsoft.com/office/drawing/2014/main" id="{F53B4FBD-1B9B-442E-95BB-5A883774C1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48" name="Line 542">
                  <a:extLst>
                    <a:ext uri="{FF2B5EF4-FFF2-40B4-BE49-F238E27FC236}">
                      <a16:creationId xmlns:a16="http://schemas.microsoft.com/office/drawing/2014/main" id="{43841BF0-C41C-4961-BB9E-01D9C5F291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49" name="Line 543">
                  <a:extLst>
                    <a:ext uri="{FF2B5EF4-FFF2-40B4-BE49-F238E27FC236}">
                      <a16:creationId xmlns:a16="http://schemas.microsoft.com/office/drawing/2014/main" id="{0F03217E-3C0E-4C2D-8437-CCC1242A53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50" name="Line 544">
                  <a:extLst>
                    <a:ext uri="{FF2B5EF4-FFF2-40B4-BE49-F238E27FC236}">
                      <a16:creationId xmlns:a16="http://schemas.microsoft.com/office/drawing/2014/main" id="{E5667FD5-3E21-4AEF-B04E-729B555D58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51" name="Line 545">
                  <a:extLst>
                    <a:ext uri="{FF2B5EF4-FFF2-40B4-BE49-F238E27FC236}">
                      <a16:creationId xmlns:a16="http://schemas.microsoft.com/office/drawing/2014/main" id="{8E1FFFC4-0559-4444-99E0-656E80D78C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52" name="Group 5551">
                  <a:extLst>
                    <a:ext uri="{FF2B5EF4-FFF2-40B4-BE49-F238E27FC236}">
                      <a16:creationId xmlns:a16="http://schemas.microsoft.com/office/drawing/2014/main" id="{CA39951A-98BB-498D-9C23-955A589173A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53" name="Line 546">
                    <a:extLst>
                      <a:ext uri="{FF2B5EF4-FFF2-40B4-BE49-F238E27FC236}">
                        <a16:creationId xmlns:a16="http://schemas.microsoft.com/office/drawing/2014/main" id="{075AC2F5-7244-42AF-B6ED-888FF2DECD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54" name="Line 547">
                    <a:extLst>
                      <a:ext uri="{FF2B5EF4-FFF2-40B4-BE49-F238E27FC236}">
                        <a16:creationId xmlns:a16="http://schemas.microsoft.com/office/drawing/2014/main" id="{9CF12E08-21AC-43DC-BEF9-4B2AA646F6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55" name="Line 548">
                    <a:extLst>
                      <a:ext uri="{FF2B5EF4-FFF2-40B4-BE49-F238E27FC236}">
                        <a16:creationId xmlns:a16="http://schemas.microsoft.com/office/drawing/2014/main" id="{CB2433F8-B9B3-487B-A922-95C964F026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56" name="Line 549">
                    <a:extLst>
                      <a:ext uri="{FF2B5EF4-FFF2-40B4-BE49-F238E27FC236}">
                        <a16:creationId xmlns:a16="http://schemas.microsoft.com/office/drawing/2014/main" id="{B68A49A7-264A-44AD-9E18-103B89DD84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502" name="Group 5501">
                <a:extLst>
                  <a:ext uri="{FF2B5EF4-FFF2-40B4-BE49-F238E27FC236}">
                    <a16:creationId xmlns:a16="http://schemas.microsoft.com/office/drawing/2014/main" id="{F1F2C772-42EA-4C3F-8AAC-AEEB4F3608EA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531" name="Rectangle 5530">
                  <a:extLst>
                    <a:ext uri="{FF2B5EF4-FFF2-40B4-BE49-F238E27FC236}">
                      <a16:creationId xmlns:a16="http://schemas.microsoft.com/office/drawing/2014/main" id="{360D45B4-6002-426F-A2A5-A4386A7BF32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32" name="Parallelogram 5531">
                  <a:extLst>
                    <a:ext uri="{FF2B5EF4-FFF2-40B4-BE49-F238E27FC236}">
                      <a16:creationId xmlns:a16="http://schemas.microsoft.com/office/drawing/2014/main" id="{070E9479-15BA-4771-B669-2EF9D7CD1F5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33" name="Parallelogram 5532">
                  <a:extLst>
                    <a:ext uri="{FF2B5EF4-FFF2-40B4-BE49-F238E27FC236}">
                      <a16:creationId xmlns:a16="http://schemas.microsoft.com/office/drawing/2014/main" id="{E8B5B3D0-0E76-4DA5-9780-4113B6D21B0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34" name="Line 541">
                  <a:extLst>
                    <a:ext uri="{FF2B5EF4-FFF2-40B4-BE49-F238E27FC236}">
                      <a16:creationId xmlns:a16="http://schemas.microsoft.com/office/drawing/2014/main" id="{2FD9E2C1-8B9E-4E04-8FAF-37E4A608AC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5" name="Line 542">
                  <a:extLst>
                    <a:ext uri="{FF2B5EF4-FFF2-40B4-BE49-F238E27FC236}">
                      <a16:creationId xmlns:a16="http://schemas.microsoft.com/office/drawing/2014/main" id="{2B465FA7-B28C-4B3D-B5D8-6DC51CE277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6" name="Line 543">
                  <a:extLst>
                    <a:ext uri="{FF2B5EF4-FFF2-40B4-BE49-F238E27FC236}">
                      <a16:creationId xmlns:a16="http://schemas.microsoft.com/office/drawing/2014/main" id="{0FEE18EB-AC75-4B7B-A4DE-C96BE40D9E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7" name="Line 544">
                  <a:extLst>
                    <a:ext uri="{FF2B5EF4-FFF2-40B4-BE49-F238E27FC236}">
                      <a16:creationId xmlns:a16="http://schemas.microsoft.com/office/drawing/2014/main" id="{9B204E0B-5777-4D30-802D-A4DCFA8A69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8" name="Line 545">
                  <a:extLst>
                    <a:ext uri="{FF2B5EF4-FFF2-40B4-BE49-F238E27FC236}">
                      <a16:creationId xmlns:a16="http://schemas.microsoft.com/office/drawing/2014/main" id="{3F453F1F-EB94-4D3D-BA01-5B73488066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39" name="Group 5538">
                  <a:extLst>
                    <a:ext uri="{FF2B5EF4-FFF2-40B4-BE49-F238E27FC236}">
                      <a16:creationId xmlns:a16="http://schemas.microsoft.com/office/drawing/2014/main" id="{CB7FB227-F306-433C-B086-0E70CA5A137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40" name="Line 546">
                    <a:extLst>
                      <a:ext uri="{FF2B5EF4-FFF2-40B4-BE49-F238E27FC236}">
                        <a16:creationId xmlns:a16="http://schemas.microsoft.com/office/drawing/2014/main" id="{59EEE065-AD92-4244-ADE1-D03F03888B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41" name="Line 547">
                    <a:extLst>
                      <a:ext uri="{FF2B5EF4-FFF2-40B4-BE49-F238E27FC236}">
                        <a16:creationId xmlns:a16="http://schemas.microsoft.com/office/drawing/2014/main" id="{8E5E8AA1-D475-4F0C-9795-6C145C6124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42" name="Line 548">
                    <a:extLst>
                      <a:ext uri="{FF2B5EF4-FFF2-40B4-BE49-F238E27FC236}">
                        <a16:creationId xmlns:a16="http://schemas.microsoft.com/office/drawing/2014/main" id="{5E4DC509-0D35-424F-B052-1479673E9F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43" name="Line 549">
                    <a:extLst>
                      <a:ext uri="{FF2B5EF4-FFF2-40B4-BE49-F238E27FC236}">
                        <a16:creationId xmlns:a16="http://schemas.microsoft.com/office/drawing/2014/main" id="{66A19438-4C1B-4AB7-AC37-6566CE1328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503" name="Group 5502">
                <a:extLst>
                  <a:ext uri="{FF2B5EF4-FFF2-40B4-BE49-F238E27FC236}">
                    <a16:creationId xmlns:a16="http://schemas.microsoft.com/office/drawing/2014/main" id="{688309DA-E0D4-42FE-BCE4-86E2794649EC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518" name="Rectangle 5517">
                  <a:extLst>
                    <a:ext uri="{FF2B5EF4-FFF2-40B4-BE49-F238E27FC236}">
                      <a16:creationId xmlns:a16="http://schemas.microsoft.com/office/drawing/2014/main" id="{ACFC23C8-1D80-461C-86A6-4D2129DC913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19" name="Parallelogram 5518">
                  <a:extLst>
                    <a:ext uri="{FF2B5EF4-FFF2-40B4-BE49-F238E27FC236}">
                      <a16:creationId xmlns:a16="http://schemas.microsoft.com/office/drawing/2014/main" id="{436C12A6-AC5C-4E06-92C2-C6A280F2EE3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20" name="Parallelogram 5519">
                  <a:extLst>
                    <a:ext uri="{FF2B5EF4-FFF2-40B4-BE49-F238E27FC236}">
                      <a16:creationId xmlns:a16="http://schemas.microsoft.com/office/drawing/2014/main" id="{D749790B-DBC9-4B19-95C6-E28EF26BF61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21" name="Line 541">
                  <a:extLst>
                    <a:ext uri="{FF2B5EF4-FFF2-40B4-BE49-F238E27FC236}">
                      <a16:creationId xmlns:a16="http://schemas.microsoft.com/office/drawing/2014/main" id="{E5E7F4BB-47F5-4EFE-A2E9-7519C0891E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22" name="Line 542">
                  <a:extLst>
                    <a:ext uri="{FF2B5EF4-FFF2-40B4-BE49-F238E27FC236}">
                      <a16:creationId xmlns:a16="http://schemas.microsoft.com/office/drawing/2014/main" id="{CF369939-DF2B-45CB-B387-3A8AC7243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23" name="Line 543">
                  <a:extLst>
                    <a:ext uri="{FF2B5EF4-FFF2-40B4-BE49-F238E27FC236}">
                      <a16:creationId xmlns:a16="http://schemas.microsoft.com/office/drawing/2014/main" id="{887DC36A-1FAE-478F-8265-02978EE08F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24" name="Line 544">
                  <a:extLst>
                    <a:ext uri="{FF2B5EF4-FFF2-40B4-BE49-F238E27FC236}">
                      <a16:creationId xmlns:a16="http://schemas.microsoft.com/office/drawing/2014/main" id="{6947FE6F-08BA-43CD-A871-BDBDF78B68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25" name="Line 545">
                  <a:extLst>
                    <a:ext uri="{FF2B5EF4-FFF2-40B4-BE49-F238E27FC236}">
                      <a16:creationId xmlns:a16="http://schemas.microsoft.com/office/drawing/2014/main" id="{C1BF40DC-E152-4C80-944E-7218586783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26" name="Group 5525">
                  <a:extLst>
                    <a:ext uri="{FF2B5EF4-FFF2-40B4-BE49-F238E27FC236}">
                      <a16:creationId xmlns:a16="http://schemas.microsoft.com/office/drawing/2014/main" id="{79FAEB0E-36D4-4A11-AC4A-D8B47D51077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27" name="Line 546">
                    <a:extLst>
                      <a:ext uri="{FF2B5EF4-FFF2-40B4-BE49-F238E27FC236}">
                        <a16:creationId xmlns:a16="http://schemas.microsoft.com/office/drawing/2014/main" id="{51053D42-FD6E-4A48-A468-CFAF9E7652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28" name="Line 547">
                    <a:extLst>
                      <a:ext uri="{FF2B5EF4-FFF2-40B4-BE49-F238E27FC236}">
                        <a16:creationId xmlns:a16="http://schemas.microsoft.com/office/drawing/2014/main" id="{0A73F980-BA8C-407D-9ECC-9733CA066A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29" name="Line 548">
                    <a:extLst>
                      <a:ext uri="{FF2B5EF4-FFF2-40B4-BE49-F238E27FC236}">
                        <a16:creationId xmlns:a16="http://schemas.microsoft.com/office/drawing/2014/main" id="{561BF6B8-197E-410E-A059-CCCABA2338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30" name="Line 549">
                    <a:extLst>
                      <a:ext uri="{FF2B5EF4-FFF2-40B4-BE49-F238E27FC236}">
                        <a16:creationId xmlns:a16="http://schemas.microsoft.com/office/drawing/2014/main" id="{E2927981-5786-45A3-A4EB-785402BB6E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504" name="Group 5503">
                <a:extLst>
                  <a:ext uri="{FF2B5EF4-FFF2-40B4-BE49-F238E27FC236}">
                    <a16:creationId xmlns:a16="http://schemas.microsoft.com/office/drawing/2014/main" id="{EFB85773-4663-4DEE-A9F8-943D85092B29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505" name="Rectangle 5504">
                  <a:extLst>
                    <a:ext uri="{FF2B5EF4-FFF2-40B4-BE49-F238E27FC236}">
                      <a16:creationId xmlns:a16="http://schemas.microsoft.com/office/drawing/2014/main" id="{364C1649-7BC3-4535-8316-12840C5F8F0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06" name="Parallelogram 5505">
                  <a:extLst>
                    <a:ext uri="{FF2B5EF4-FFF2-40B4-BE49-F238E27FC236}">
                      <a16:creationId xmlns:a16="http://schemas.microsoft.com/office/drawing/2014/main" id="{9764CB81-899B-462D-8554-F38A82AF16A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07" name="Parallelogram 5506">
                  <a:extLst>
                    <a:ext uri="{FF2B5EF4-FFF2-40B4-BE49-F238E27FC236}">
                      <a16:creationId xmlns:a16="http://schemas.microsoft.com/office/drawing/2014/main" id="{58AC85D7-B739-4D4D-81A2-7D8B952AD77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08" name="Line 541">
                  <a:extLst>
                    <a:ext uri="{FF2B5EF4-FFF2-40B4-BE49-F238E27FC236}">
                      <a16:creationId xmlns:a16="http://schemas.microsoft.com/office/drawing/2014/main" id="{82BD9D47-C210-4F06-ABA4-27C76EAE67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09" name="Line 542">
                  <a:extLst>
                    <a:ext uri="{FF2B5EF4-FFF2-40B4-BE49-F238E27FC236}">
                      <a16:creationId xmlns:a16="http://schemas.microsoft.com/office/drawing/2014/main" id="{A1246FC4-D871-4A88-8901-2056AE7DF6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10" name="Line 543">
                  <a:extLst>
                    <a:ext uri="{FF2B5EF4-FFF2-40B4-BE49-F238E27FC236}">
                      <a16:creationId xmlns:a16="http://schemas.microsoft.com/office/drawing/2014/main" id="{6A8C12A4-E4B4-499A-AEC5-9D48512CFE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11" name="Line 544">
                  <a:extLst>
                    <a:ext uri="{FF2B5EF4-FFF2-40B4-BE49-F238E27FC236}">
                      <a16:creationId xmlns:a16="http://schemas.microsoft.com/office/drawing/2014/main" id="{24D4CEEF-1A63-4858-A979-62F205578B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12" name="Line 545">
                  <a:extLst>
                    <a:ext uri="{FF2B5EF4-FFF2-40B4-BE49-F238E27FC236}">
                      <a16:creationId xmlns:a16="http://schemas.microsoft.com/office/drawing/2014/main" id="{1F563CC0-4371-4480-AB72-D5C1B43B97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513" name="Group 5512">
                  <a:extLst>
                    <a:ext uri="{FF2B5EF4-FFF2-40B4-BE49-F238E27FC236}">
                      <a16:creationId xmlns:a16="http://schemas.microsoft.com/office/drawing/2014/main" id="{120D2FB5-0848-4720-AB50-A7587A2FBBA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514" name="Line 546">
                    <a:extLst>
                      <a:ext uri="{FF2B5EF4-FFF2-40B4-BE49-F238E27FC236}">
                        <a16:creationId xmlns:a16="http://schemas.microsoft.com/office/drawing/2014/main" id="{1C8392CD-C428-4168-BB1A-CC1904F7EF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15" name="Line 547">
                    <a:extLst>
                      <a:ext uri="{FF2B5EF4-FFF2-40B4-BE49-F238E27FC236}">
                        <a16:creationId xmlns:a16="http://schemas.microsoft.com/office/drawing/2014/main" id="{2833158B-BE8C-4459-99CC-D612E6CDDE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16" name="Line 548">
                    <a:extLst>
                      <a:ext uri="{FF2B5EF4-FFF2-40B4-BE49-F238E27FC236}">
                        <a16:creationId xmlns:a16="http://schemas.microsoft.com/office/drawing/2014/main" id="{3FE3C7B1-75C3-450A-B9B6-CD2B835F1A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17" name="Line 549">
                    <a:extLst>
                      <a:ext uri="{FF2B5EF4-FFF2-40B4-BE49-F238E27FC236}">
                        <a16:creationId xmlns:a16="http://schemas.microsoft.com/office/drawing/2014/main" id="{191BE258-2A16-48C1-8362-5302D1BC2DD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242" name="Group 5241">
              <a:extLst>
                <a:ext uri="{FF2B5EF4-FFF2-40B4-BE49-F238E27FC236}">
                  <a16:creationId xmlns:a16="http://schemas.microsoft.com/office/drawing/2014/main" id="{B29384BA-622B-4DE3-8303-0E45DA31BE01}"/>
                </a:ext>
              </a:extLst>
            </p:cNvPr>
            <p:cNvGrpSpPr/>
            <p:nvPr/>
          </p:nvGrpSpPr>
          <p:grpSpPr>
            <a:xfrm>
              <a:off x="6881872" y="2038692"/>
              <a:ext cx="766475" cy="404408"/>
              <a:chOff x="2526156" y="1812515"/>
              <a:chExt cx="766475" cy="404408"/>
            </a:xfrm>
          </p:grpSpPr>
          <p:grpSp>
            <p:nvGrpSpPr>
              <p:cNvPr id="5370" name="Group 5369">
                <a:extLst>
                  <a:ext uri="{FF2B5EF4-FFF2-40B4-BE49-F238E27FC236}">
                    <a16:creationId xmlns:a16="http://schemas.microsoft.com/office/drawing/2014/main" id="{A407A1B9-5925-4D65-BE55-34F4F997752F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483" name="Rectangle 5482">
                  <a:extLst>
                    <a:ext uri="{FF2B5EF4-FFF2-40B4-BE49-F238E27FC236}">
                      <a16:creationId xmlns:a16="http://schemas.microsoft.com/office/drawing/2014/main" id="{CA94E062-FA3D-4F71-9585-C2932124787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84" name="Parallelogram 5483">
                  <a:extLst>
                    <a:ext uri="{FF2B5EF4-FFF2-40B4-BE49-F238E27FC236}">
                      <a16:creationId xmlns:a16="http://schemas.microsoft.com/office/drawing/2014/main" id="{D83B01A2-2501-4110-9341-696397E4AE0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85" name="Parallelogram 5484">
                  <a:extLst>
                    <a:ext uri="{FF2B5EF4-FFF2-40B4-BE49-F238E27FC236}">
                      <a16:creationId xmlns:a16="http://schemas.microsoft.com/office/drawing/2014/main" id="{63D4C7B3-C613-4279-AA69-3CC308146C9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86" name="Line 541">
                  <a:extLst>
                    <a:ext uri="{FF2B5EF4-FFF2-40B4-BE49-F238E27FC236}">
                      <a16:creationId xmlns:a16="http://schemas.microsoft.com/office/drawing/2014/main" id="{96E0E780-7F83-4F5A-A239-98E946006D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87" name="Line 542">
                  <a:extLst>
                    <a:ext uri="{FF2B5EF4-FFF2-40B4-BE49-F238E27FC236}">
                      <a16:creationId xmlns:a16="http://schemas.microsoft.com/office/drawing/2014/main" id="{8646F302-D1CF-4C6F-AB28-B9101B63D9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88" name="Line 543">
                  <a:extLst>
                    <a:ext uri="{FF2B5EF4-FFF2-40B4-BE49-F238E27FC236}">
                      <a16:creationId xmlns:a16="http://schemas.microsoft.com/office/drawing/2014/main" id="{D6A417C8-D1C7-4609-8EAE-31380D76DD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89" name="Line 544">
                  <a:extLst>
                    <a:ext uri="{FF2B5EF4-FFF2-40B4-BE49-F238E27FC236}">
                      <a16:creationId xmlns:a16="http://schemas.microsoft.com/office/drawing/2014/main" id="{5CE644DB-2178-4888-9C32-0CA4F44636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90" name="Line 545">
                  <a:extLst>
                    <a:ext uri="{FF2B5EF4-FFF2-40B4-BE49-F238E27FC236}">
                      <a16:creationId xmlns:a16="http://schemas.microsoft.com/office/drawing/2014/main" id="{DE79B17E-34DA-46EE-8A0D-DC3EF20EA8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91" name="Group 5490">
                  <a:extLst>
                    <a:ext uri="{FF2B5EF4-FFF2-40B4-BE49-F238E27FC236}">
                      <a16:creationId xmlns:a16="http://schemas.microsoft.com/office/drawing/2014/main" id="{4518D951-C3EC-4624-A8A2-76EE88BACD1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92" name="Line 546">
                    <a:extLst>
                      <a:ext uri="{FF2B5EF4-FFF2-40B4-BE49-F238E27FC236}">
                        <a16:creationId xmlns:a16="http://schemas.microsoft.com/office/drawing/2014/main" id="{FC1C989E-FC88-49F3-9395-E3782FB7E1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93" name="Line 547">
                    <a:extLst>
                      <a:ext uri="{FF2B5EF4-FFF2-40B4-BE49-F238E27FC236}">
                        <a16:creationId xmlns:a16="http://schemas.microsoft.com/office/drawing/2014/main" id="{A5A003F9-DA0F-4981-A41B-97A98BC63C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94" name="Line 548">
                    <a:extLst>
                      <a:ext uri="{FF2B5EF4-FFF2-40B4-BE49-F238E27FC236}">
                        <a16:creationId xmlns:a16="http://schemas.microsoft.com/office/drawing/2014/main" id="{8FA95415-C719-43E7-A75A-893D8531CD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95" name="Line 549">
                    <a:extLst>
                      <a:ext uri="{FF2B5EF4-FFF2-40B4-BE49-F238E27FC236}">
                        <a16:creationId xmlns:a16="http://schemas.microsoft.com/office/drawing/2014/main" id="{96605C9C-D7B2-4D83-BE5A-0F54B61143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1" name="Group 5370">
                <a:extLst>
                  <a:ext uri="{FF2B5EF4-FFF2-40B4-BE49-F238E27FC236}">
                    <a16:creationId xmlns:a16="http://schemas.microsoft.com/office/drawing/2014/main" id="{82997E18-74F7-4AD6-B94E-F1804DC7F066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470" name="Rectangle 5469">
                  <a:extLst>
                    <a:ext uri="{FF2B5EF4-FFF2-40B4-BE49-F238E27FC236}">
                      <a16:creationId xmlns:a16="http://schemas.microsoft.com/office/drawing/2014/main" id="{FF7C6226-E80D-4108-8691-23B6E79B719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71" name="Parallelogram 5470">
                  <a:extLst>
                    <a:ext uri="{FF2B5EF4-FFF2-40B4-BE49-F238E27FC236}">
                      <a16:creationId xmlns:a16="http://schemas.microsoft.com/office/drawing/2014/main" id="{6DB0C15A-7E5E-414F-BB5E-6C91F30111A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72" name="Parallelogram 5471">
                  <a:extLst>
                    <a:ext uri="{FF2B5EF4-FFF2-40B4-BE49-F238E27FC236}">
                      <a16:creationId xmlns:a16="http://schemas.microsoft.com/office/drawing/2014/main" id="{E5E64F76-295A-4863-9463-731891F9B3E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73" name="Line 541">
                  <a:extLst>
                    <a:ext uri="{FF2B5EF4-FFF2-40B4-BE49-F238E27FC236}">
                      <a16:creationId xmlns:a16="http://schemas.microsoft.com/office/drawing/2014/main" id="{11328EF9-3A59-4914-A3BC-CB4B759412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74" name="Line 542">
                  <a:extLst>
                    <a:ext uri="{FF2B5EF4-FFF2-40B4-BE49-F238E27FC236}">
                      <a16:creationId xmlns:a16="http://schemas.microsoft.com/office/drawing/2014/main" id="{6B95105E-9A8A-4740-BE0E-AC1638C547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75" name="Line 543">
                  <a:extLst>
                    <a:ext uri="{FF2B5EF4-FFF2-40B4-BE49-F238E27FC236}">
                      <a16:creationId xmlns:a16="http://schemas.microsoft.com/office/drawing/2014/main" id="{1799D140-F68B-4C90-A4CC-8B1A11BC22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76" name="Line 544">
                  <a:extLst>
                    <a:ext uri="{FF2B5EF4-FFF2-40B4-BE49-F238E27FC236}">
                      <a16:creationId xmlns:a16="http://schemas.microsoft.com/office/drawing/2014/main" id="{FCE5DADA-924C-4D39-AF9A-CF115FAA9F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77" name="Line 545">
                  <a:extLst>
                    <a:ext uri="{FF2B5EF4-FFF2-40B4-BE49-F238E27FC236}">
                      <a16:creationId xmlns:a16="http://schemas.microsoft.com/office/drawing/2014/main" id="{74BB2CA0-2394-475D-B96B-11ED654449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78" name="Group 5477">
                  <a:extLst>
                    <a:ext uri="{FF2B5EF4-FFF2-40B4-BE49-F238E27FC236}">
                      <a16:creationId xmlns:a16="http://schemas.microsoft.com/office/drawing/2014/main" id="{F510F65E-46D9-4D2B-9256-43216CE8650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79" name="Line 546">
                    <a:extLst>
                      <a:ext uri="{FF2B5EF4-FFF2-40B4-BE49-F238E27FC236}">
                        <a16:creationId xmlns:a16="http://schemas.microsoft.com/office/drawing/2014/main" id="{BEAB5E76-3B75-43BE-8598-86593DC8A6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80" name="Line 547">
                    <a:extLst>
                      <a:ext uri="{FF2B5EF4-FFF2-40B4-BE49-F238E27FC236}">
                        <a16:creationId xmlns:a16="http://schemas.microsoft.com/office/drawing/2014/main" id="{2CC98B83-2B45-4631-ABCD-C2E1E146CC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81" name="Line 548">
                    <a:extLst>
                      <a:ext uri="{FF2B5EF4-FFF2-40B4-BE49-F238E27FC236}">
                        <a16:creationId xmlns:a16="http://schemas.microsoft.com/office/drawing/2014/main" id="{F8AB8D8A-DE20-4C9B-9A4D-BAEA16C90E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82" name="Line 549">
                    <a:extLst>
                      <a:ext uri="{FF2B5EF4-FFF2-40B4-BE49-F238E27FC236}">
                        <a16:creationId xmlns:a16="http://schemas.microsoft.com/office/drawing/2014/main" id="{00F262ED-C877-4795-A8E8-71385A9330F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2" name="Group 5371">
                <a:extLst>
                  <a:ext uri="{FF2B5EF4-FFF2-40B4-BE49-F238E27FC236}">
                    <a16:creationId xmlns:a16="http://schemas.microsoft.com/office/drawing/2014/main" id="{613A22A4-BCA6-455C-804C-D2835783D949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457" name="Rectangle 5456">
                  <a:extLst>
                    <a:ext uri="{FF2B5EF4-FFF2-40B4-BE49-F238E27FC236}">
                      <a16:creationId xmlns:a16="http://schemas.microsoft.com/office/drawing/2014/main" id="{A7CC6D26-1092-474A-8F04-EC61B3ADADE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58" name="Parallelogram 5457">
                  <a:extLst>
                    <a:ext uri="{FF2B5EF4-FFF2-40B4-BE49-F238E27FC236}">
                      <a16:creationId xmlns:a16="http://schemas.microsoft.com/office/drawing/2014/main" id="{92E61CA2-9BB0-4E89-9C57-CFFAAC88F1D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59" name="Parallelogram 5458">
                  <a:extLst>
                    <a:ext uri="{FF2B5EF4-FFF2-40B4-BE49-F238E27FC236}">
                      <a16:creationId xmlns:a16="http://schemas.microsoft.com/office/drawing/2014/main" id="{62E20708-E36C-40B7-A1ED-78A6A31EA9B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60" name="Line 541">
                  <a:extLst>
                    <a:ext uri="{FF2B5EF4-FFF2-40B4-BE49-F238E27FC236}">
                      <a16:creationId xmlns:a16="http://schemas.microsoft.com/office/drawing/2014/main" id="{28D0410F-C537-4088-BB86-7307EB49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61" name="Line 542">
                  <a:extLst>
                    <a:ext uri="{FF2B5EF4-FFF2-40B4-BE49-F238E27FC236}">
                      <a16:creationId xmlns:a16="http://schemas.microsoft.com/office/drawing/2014/main" id="{9F292BAC-FED9-4FFD-878B-D8883ED43E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62" name="Line 543">
                  <a:extLst>
                    <a:ext uri="{FF2B5EF4-FFF2-40B4-BE49-F238E27FC236}">
                      <a16:creationId xmlns:a16="http://schemas.microsoft.com/office/drawing/2014/main" id="{167816E3-C4D0-4494-A02E-DD33D42EDE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63" name="Line 544">
                  <a:extLst>
                    <a:ext uri="{FF2B5EF4-FFF2-40B4-BE49-F238E27FC236}">
                      <a16:creationId xmlns:a16="http://schemas.microsoft.com/office/drawing/2014/main" id="{185BB0B6-9E29-4B97-BC53-35E18F9AB9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64" name="Line 545">
                  <a:extLst>
                    <a:ext uri="{FF2B5EF4-FFF2-40B4-BE49-F238E27FC236}">
                      <a16:creationId xmlns:a16="http://schemas.microsoft.com/office/drawing/2014/main" id="{E7D6DF56-09CF-49A3-82DF-892E50F27A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65" name="Group 5464">
                  <a:extLst>
                    <a:ext uri="{FF2B5EF4-FFF2-40B4-BE49-F238E27FC236}">
                      <a16:creationId xmlns:a16="http://schemas.microsoft.com/office/drawing/2014/main" id="{D76C47E7-4EB3-41C7-B7A3-EED40934AC6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66" name="Line 546">
                    <a:extLst>
                      <a:ext uri="{FF2B5EF4-FFF2-40B4-BE49-F238E27FC236}">
                        <a16:creationId xmlns:a16="http://schemas.microsoft.com/office/drawing/2014/main" id="{810EF05F-3157-4797-B9B0-4DD0E6DCDB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67" name="Line 547">
                    <a:extLst>
                      <a:ext uri="{FF2B5EF4-FFF2-40B4-BE49-F238E27FC236}">
                        <a16:creationId xmlns:a16="http://schemas.microsoft.com/office/drawing/2014/main" id="{EC204CE3-C8BB-436C-8F62-6365B1CFF9D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68" name="Line 548">
                    <a:extLst>
                      <a:ext uri="{FF2B5EF4-FFF2-40B4-BE49-F238E27FC236}">
                        <a16:creationId xmlns:a16="http://schemas.microsoft.com/office/drawing/2014/main" id="{80DF2801-B0C6-4A13-81E6-EF9028F7A9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69" name="Line 549">
                    <a:extLst>
                      <a:ext uri="{FF2B5EF4-FFF2-40B4-BE49-F238E27FC236}">
                        <a16:creationId xmlns:a16="http://schemas.microsoft.com/office/drawing/2014/main" id="{CCAF747F-BA1A-48CA-95F3-B30023078C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3" name="Group 5372">
                <a:extLst>
                  <a:ext uri="{FF2B5EF4-FFF2-40B4-BE49-F238E27FC236}">
                    <a16:creationId xmlns:a16="http://schemas.microsoft.com/office/drawing/2014/main" id="{8B0BABF5-8BC2-4432-98A5-028CBC349BF0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444" name="Rectangle 5443">
                  <a:extLst>
                    <a:ext uri="{FF2B5EF4-FFF2-40B4-BE49-F238E27FC236}">
                      <a16:creationId xmlns:a16="http://schemas.microsoft.com/office/drawing/2014/main" id="{EC7ED34C-4A2D-4467-894F-2E60AFF204B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45" name="Parallelogram 5444">
                  <a:extLst>
                    <a:ext uri="{FF2B5EF4-FFF2-40B4-BE49-F238E27FC236}">
                      <a16:creationId xmlns:a16="http://schemas.microsoft.com/office/drawing/2014/main" id="{5DF6F78E-266B-4BBD-8F09-8A91A725B17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46" name="Parallelogram 5445">
                  <a:extLst>
                    <a:ext uri="{FF2B5EF4-FFF2-40B4-BE49-F238E27FC236}">
                      <a16:creationId xmlns:a16="http://schemas.microsoft.com/office/drawing/2014/main" id="{A77C69D8-BE16-4BCF-AC3A-27B93948C7B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47" name="Line 541">
                  <a:extLst>
                    <a:ext uri="{FF2B5EF4-FFF2-40B4-BE49-F238E27FC236}">
                      <a16:creationId xmlns:a16="http://schemas.microsoft.com/office/drawing/2014/main" id="{3D0EF7CE-C603-4A6B-AA00-C5AE70CE3F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48" name="Line 542">
                  <a:extLst>
                    <a:ext uri="{FF2B5EF4-FFF2-40B4-BE49-F238E27FC236}">
                      <a16:creationId xmlns:a16="http://schemas.microsoft.com/office/drawing/2014/main" id="{9E9AAF46-8CD9-4099-AB26-939EDCE72F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49" name="Line 543">
                  <a:extLst>
                    <a:ext uri="{FF2B5EF4-FFF2-40B4-BE49-F238E27FC236}">
                      <a16:creationId xmlns:a16="http://schemas.microsoft.com/office/drawing/2014/main" id="{E3669D7B-AC46-411E-895A-9E43A8086B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50" name="Line 544">
                  <a:extLst>
                    <a:ext uri="{FF2B5EF4-FFF2-40B4-BE49-F238E27FC236}">
                      <a16:creationId xmlns:a16="http://schemas.microsoft.com/office/drawing/2014/main" id="{D252E5BE-4A5A-4884-9DD8-0EF71B1A54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51" name="Line 545">
                  <a:extLst>
                    <a:ext uri="{FF2B5EF4-FFF2-40B4-BE49-F238E27FC236}">
                      <a16:creationId xmlns:a16="http://schemas.microsoft.com/office/drawing/2014/main" id="{5CC0EC95-CFC1-4A98-A2B8-8A1895AF5A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52" name="Group 5451">
                  <a:extLst>
                    <a:ext uri="{FF2B5EF4-FFF2-40B4-BE49-F238E27FC236}">
                      <a16:creationId xmlns:a16="http://schemas.microsoft.com/office/drawing/2014/main" id="{B185FF64-F195-45D2-BF8D-2165C64B1A2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53" name="Line 546">
                    <a:extLst>
                      <a:ext uri="{FF2B5EF4-FFF2-40B4-BE49-F238E27FC236}">
                        <a16:creationId xmlns:a16="http://schemas.microsoft.com/office/drawing/2014/main" id="{941A6A43-BB91-4C9C-99FB-0D01C141B2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54" name="Line 547">
                    <a:extLst>
                      <a:ext uri="{FF2B5EF4-FFF2-40B4-BE49-F238E27FC236}">
                        <a16:creationId xmlns:a16="http://schemas.microsoft.com/office/drawing/2014/main" id="{B91BDB02-5A15-4356-96DB-A7F6F25E57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55" name="Line 548">
                    <a:extLst>
                      <a:ext uri="{FF2B5EF4-FFF2-40B4-BE49-F238E27FC236}">
                        <a16:creationId xmlns:a16="http://schemas.microsoft.com/office/drawing/2014/main" id="{069205E0-30ED-42B9-BD43-D8812E82B8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56" name="Line 549">
                    <a:extLst>
                      <a:ext uri="{FF2B5EF4-FFF2-40B4-BE49-F238E27FC236}">
                        <a16:creationId xmlns:a16="http://schemas.microsoft.com/office/drawing/2014/main" id="{F32538E8-75C8-4C0F-8D19-8ED0BFD7F8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4" name="Group 5373">
                <a:extLst>
                  <a:ext uri="{FF2B5EF4-FFF2-40B4-BE49-F238E27FC236}">
                    <a16:creationId xmlns:a16="http://schemas.microsoft.com/office/drawing/2014/main" id="{835F5D6F-E1CA-425A-9545-91DFD48ECAA6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431" name="Rectangle 5430">
                  <a:extLst>
                    <a:ext uri="{FF2B5EF4-FFF2-40B4-BE49-F238E27FC236}">
                      <a16:creationId xmlns:a16="http://schemas.microsoft.com/office/drawing/2014/main" id="{AA329037-F5D5-47C2-AF85-18B42790218B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32" name="Parallelogram 5431">
                  <a:extLst>
                    <a:ext uri="{FF2B5EF4-FFF2-40B4-BE49-F238E27FC236}">
                      <a16:creationId xmlns:a16="http://schemas.microsoft.com/office/drawing/2014/main" id="{FB2C0ACE-EE60-4BDB-B78F-9357417AC19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33" name="Parallelogram 5432">
                  <a:extLst>
                    <a:ext uri="{FF2B5EF4-FFF2-40B4-BE49-F238E27FC236}">
                      <a16:creationId xmlns:a16="http://schemas.microsoft.com/office/drawing/2014/main" id="{B020181A-C855-435F-ADC1-65C0BFBAF9E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34" name="Line 541">
                  <a:extLst>
                    <a:ext uri="{FF2B5EF4-FFF2-40B4-BE49-F238E27FC236}">
                      <a16:creationId xmlns:a16="http://schemas.microsoft.com/office/drawing/2014/main" id="{8339B632-8974-40FD-9BD0-2DFC1A72E6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5" name="Line 542">
                  <a:extLst>
                    <a:ext uri="{FF2B5EF4-FFF2-40B4-BE49-F238E27FC236}">
                      <a16:creationId xmlns:a16="http://schemas.microsoft.com/office/drawing/2014/main" id="{46BDA2E0-2A07-4C0A-BBB6-2BABC4871D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6" name="Line 543">
                  <a:extLst>
                    <a:ext uri="{FF2B5EF4-FFF2-40B4-BE49-F238E27FC236}">
                      <a16:creationId xmlns:a16="http://schemas.microsoft.com/office/drawing/2014/main" id="{DDEDE1D4-DACA-43BF-9C79-2C2164C8EB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" name="Line 544">
                  <a:extLst>
                    <a:ext uri="{FF2B5EF4-FFF2-40B4-BE49-F238E27FC236}">
                      <a16:creationId xmlns:a16="http://schemas.microsoft.com/office/drawing/2014/main" id="{5374A2A9-7B64-4B7C-BFB4-15F0F2AD54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8" name="Line 545">
                  <a:extLst>
                    <a:ext uri="{FF2B5EF4-FFF2-40B4-BE49-F238E27FC236}">
                      <a16:creationId xmlns:a16="http://schemas.microsoft.com/office/drawing/2014/main" id="{6E9E73F1-B4B4-47DF-909F-11BF2CEBC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39" name="Group 5438">
                  <a:extLst>
                    <a:ext uri="{FF2B5EF4-FFF2-40B4-BE49-F238E27FC236}">
                      <a16:creationId xmlns:a16="http://schemas.microsoft.com/office/drawing/2014/main" id="{4DD31D5D-EDA4-4410-8038-CC3D4D21BC1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40" name="Line 546">
                    <a:extLst>
                      <a:ext uri="{FF2B5EF4-FFF2-40B4-BE49-F238E27FC236}">
                        <a16:creationId xmlns:a16="http://schemas.microsoft.com/office/drawing/2014/main" id="{7138DA5A-D229-4B11-A45B-9B2447EDAA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41" name="Line 547">
                    <a:extLst>
                      <a:ext uri="{FF2B5EF4-FFF2-40B4-BE49-F238E27FC236}">
                        <a16:creationId xmlns:a16="http://schemas.microsoft.com/office/drawing/2014/main" id="{0E4E87CB-9BC9-45CF-B878-B8248F5A4D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42" name="Line 548">
                    <a:extLst>
                      <a:ext uri="{FF2B5EF4-FFF2-40B4-BE49-F238E27FC236}">
                        <a16:creationId xmlns:a16="http://schemas.microsoft.com/office/drawing/2014/main" id="{8BF18157-19FD-4EDF-8153-FF1CA922D3F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43" name="Line 549">
                    <a:extLst>
                      <a:ext uri="{FF2B5EF4-FFF2-40B4-BE49-F238E27FC236}">
                        <a16:creationId xmlns:a16="http://schemas.microsoft.com/office/drawing/2014/main" id="{41A7EEDA-268B-4E52-ACE3-40B1EBB817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5" name="Group 5374">
                <a:extLst>
                  <a:ext uri="{FF2B5EF4-FFF2-40B4-BE49-F238E27FC236}">
                    <a16:creationId xmlns:a16="http://schemas.microsoft.com/office/drawing/2014/main" id="{BFE39C6B-19FD-4702-B51F-AC51DF52D886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418" name="Rectangle 5417">
                  <a:extLst>
                    <a:ext uri="{FF2B5EF4-FFF2-40B4-BE49-F238E27FC236}">
                      <a16:creationId xmlns:a16="http://schemas.microsoft.com/office/drawing/2014/main" id="{03EAC970-4F40-46DB-9546-D447B3782C0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19" name="Parallelogram 5418">
                  <a:extLst>
                    <a:ext uri="{FF2B5EF4-FFF2-40B4-BE49-F238E27FC236}">
                      <a16:creationId xmlns:a16="http://schemas.microsoft.com/office/drawing/2014/main" id="{6907ACC0-50C5-499D-BD2A-5FAEA0D8A6B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20" name="Parallelogram 5419">
                  <a:extLst>
                    <a:ext uri="{FF2B5EF4-FFF2-40B4-BE49-F238E27FC236}">
                      <a16:creationId xmlns:a16="http://schemas.microsoft.com/office/drawing/2014/main" id="{FD81FC5F-E9E6-46E8-828E-FAB0DA9E337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21" name="Line 541">
                  <a:extLst>
                    <a:ext uri="{FF2B5EF4-FFF2-40B4-BE49-F238E27FC236}">
                      <a16:creationId xmlns:a16="http://schemas.microsoft.com/office/drawing/2014/main" id="{D354F6D3-629D-4E3D-97E3-2DD6900369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22" name="Line 542">
                  <a:extLst>
                    <a:ext uri="{FF2B5EF4-FFF2-40B4-BE49-F238E27FC236}">
                      <a16:creationId xmlns:a16="http://schemas.microsoft.com/office/drawing/2014/main" id="{8BF3CAA9-3D20-4C95-9EED-8CEDBFFDDA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23" name="Line 543">
                  <a:extLst>
                    <a:ext uri="{FF2B5EF4-FFF2-40B4-BE49-F238E27FC236}">
                      <a16:creationId xmlns:a16="http://schemas.microsoft.com/office/drawing/2014/main" id="{3C6E0E7E-20C1-4EF2-859E-05418A9BD1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24" name="Line 544">
                  <a:extLst>
                    <a:ext uri="{FF2B5EF4-FFF2-40B4-BE49-F238E27FC236}">
                      <a16:creationId xmlns:a16="http://schemas.microsoft.com/office/drawing/2014/main" id="{D57CD21B-B995-42CF-B1FA-92567BD6CB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25" name="Line 545">
                  <a:extLst>
                    <a:ext uri="{FF2B5EF4-FFF2-40B4-BE49-F238E27FC236}">
                      <a16:creationId xmlns:a16="http://schemas.microsoft.com/office/drawing/2014/main" id="{37ED67DF-5BA3-4DDD-83F1-C0C875BEEF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26" name="Group 5425">
                  <a:extLst>
                    <a:ext uri="{FF2B5EF4-FFF2-40B4-BE49-F238E27FC236}">
                      <a16:creationId xmlns:a16="http://schemas.microsoft.com/office/drawing/2014/main" id="{4289EF6B-C310-4C8C-8F70-B45E54E5289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27" name="Line 546">
                    <a:extLst>
                      <a:ext uri="{FF2B5EF4-FFF2-40B4-BE49-F238E27FC236}">
                        <a16:creationId xmlns:a16="http://schemas.microsoft.com/office/drawing/2014/main" id="{71400C25-4AC5-4756-91B9-BC0FB22E5E6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28" name="Line 547">
                    <a:extLst>
                      <a:ext uri="{FF2B5EF4-FFF2-40B4-BE49-F238E27FC236}">
                        <a16:creationId xmlns:a16="http://schemas.microsoft.com/office/drawing/2014/main" id="{F089A1F8-5F58-4482-965F-C6A5338362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29" name="Line 548">
                    <a:extLst>
                      <a:ext uri="{FF2B5EF4-FFF2-40B4-BE49-F238E27FC236}">
                        <a16:creationId xmlns:a16="http://schemas.microsoft.com/office/drawing/2014/main" id="{8A6838DB-86ED-40E9-B3D6-D701EC51F8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30" name="Line 549">
                    <a:extLst>
                      <a:ext uri="{FF2B5EF4-FFF2-40B4-BE49-F238E27FC236}">
                        <a16:creationId xmlns:a16="http://schemas.microsoft.com/office/drawing/2014/main" id="{B66135BA-9B1B-468D-B07A-2CA0A8E411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6" name="Group 5375">
                <a:extLst>
                  <a:ext uri="{FF2B5EF4-FFF2-40B4-BE49-F238E27FC236}">
                    <a16:creationId xmlns:a16="http://schemas.microsoft.com/office/drawing/2014/main" id="{CFF15D8D-875A-49DA-8066-50C75D3BB1B2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405" name="Rectangle 5404">
                  <a:extLst>
                    <a:ext uri="{FF2B5EF4-FFF2-40B4-BE49-F238E27FC236}">
                      <a16:creationId xmlns:a16="http://schemas.microsoft.com/office/drawing/2014/main" id="{CCBC3A15-AF77-404C-83CC-0AD726CFBF7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06" name="Parallelogram 5405">
                  <a:extLst>
                    <a:ext uri="{FF2B5EF4-FFF2-40B4-BE49-F238E27FC236}">
                      <a16:creationId xmlns:a16="http://schemas.microsoft.com/office/drawing/2014/main" id="{34440038-33DD-4453-93F6-01763EECF27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07" name="Parallelogram 5406">
                  <a:extLst>
                    <a:ext uri="{FF2B5EF4-FFF2-40B4-BE49-F238E27FC236}">
                      <a16:creationId xmlns:a16="http://schemas.microsoft.com/office/drawing/2014/main" id="{8DDF2602-3799-4A46-B1A0-90F926AA81C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08" name="Line 541">
                  <a:extLst>
                    <a:ext uri="{FF2B5EF4-FFF2-40B4-BE49-F238E27FC236}">
                      <a16:creationId xmlns:a16="http://schemas.microsoft.com/office/drawing/2014/main" id="{4AF9A6CC-72DB-4126-9ECF-7505B33773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09" name="Line 542">
                  <a:extLst>
                    <a:ext uri="{FF2B5EF4-FFF2-40B4-BE49-F238E27FC236}">
                      <a16:creationId xmlns:a16="http://schemas.microsoft.com/office/drawing/2014/main" id="{7485DBAC-0C18-46DA-9669-84394164C3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10" name="Line 543">
                  <a:extLst>
                    <a:ext uri="{FF2B5EF4-FFF2-40B4-BE49-F238E27FC236}">
                      <a16:creationId xmlns:a16="http://schemas.microsoft.com/office/drawing/2014/main" id="{94AE89C0-40C3-4A78-B230-FBCD5930BD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11" name="Line 544">
                  <a:extLst>
                    <a:ext uri="{FF2B5EF4-FFF2-40B4-BE49-F238E27FC236}">
                      <a16:creationId xmlns:a16="http://schemas.microsoft.com/office/drawing/2014/main" id="{024BB36B-F0A7-4514-AD8D-F21FDBB228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12" name="Line 545">
                  <a:extLst>
                    <a:ext uri="{FF2B5EF4-FFF2-40B4-BE49-F238E27FC236}">
                      <a16:creationId xmlns:a16="http://schemas.microsoft.com/office/drawing/2014/main" id="{A4D109EA-760A-43BA-8478-01E62445EB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13" name="Group 5412">
                  <a:extLst>
                    <a:ext uri="{FF2B5EF4-FFF2-40B4-BE49-F238E27FC236}">
                      <a16:creationId xmlns:a16="http://schemas.microsoft.com/office/drawing/2014/main" id="{E24ABEC2-7FFA-4539-B461-18E5BE30FCB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14" name="Line 546">
                    <a:extLst>
                      <a:ext uri="{FF2B5EF4-FFF2-40B4-BE49-F238E27FC236}">
                        <a16:creationId xmlns:a16="http://schemas.microsoft.com/office/drawing/2014/main" id="{146ECE07-F3B4-4ABF-94FB-02B578F67C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15" name="Line 547">
                    <a:extLst>
                      <a:ext uri="{FF2B5EF4-FFF2-40B4-BE49-F238E27FC236}">
                        <a16:creationId xmlns:a16="http://schemas.microsoft.com/office/drawing/2014/main" id="{E89FE7CE-AF7D-4C20-8CA5-D6B94D2F13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16" name="Line 548">
                    <a:extLst>
                      <a:ext uri="{FF2B5EF4-FFF2-40B4-BE49-F238E27FC236}">
                        <a16:creationId xmlns:a16="http://schemas.microsoft.com/office/drawing/2014/main" id="{F29E53E2-61D8-432E-BF59-DBF14A66D2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17" name="Line 549">
                    <a:extLst>
                      <a:ext uri="{FF2B5EF4-FFF2-40B4-BE49-F238E27FC236}">
                        <a16:creationId xmlns:a16="http://schemas.microsoft.com/office/drawing/2014/main" id="{C526D5FE-4EB8-4466-B70B-DC69C9586C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7" name="Group 5376">
                <a:extLst>
                  <a:ext uri="{FF2B5EF4-FFF2-40B4-BE49-F238E27FC236}">
                    <a16:creationId xmlns:a16="http://schemas.microsoft.com/office/drawing/2014/main" id="{CC7CF89D-C4A6-4A89-8C36-EB0685D65ABF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392" name="Rectangle 5391">
                  <a:extLst>
                    <a:ext uri="{FF2B5EF4-FFF2-40B4-BE49-F238E27FC236}">
                      <a16:creationId xmlns:a16="http://schemas.microsoft.com/office/drawing/2014/main" id="{915211E6-74EC-4E6B-9132-8830E5CA111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93" name="Parallelogram 5392">
                  <a:extLst>
                    <a:ext uri="{FF2B5EF4-FFF2-40B4-BE49-F238E27FC236}">
                      <a16:creationId xmlns:a16="http://schemas.microsoft.com/office/drawing/2014/main" id="{A04E47B9-A592-4C2A-8C4F-A2E25361E76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94" name="Parallelogram 5393">
                  <a:extLst>
                    <a:ext uri="{FF2B5EF4-FFF2-40B4-BE49-F238E27FC236}">
                      <a16:creationId xmlns:a16="http://schemas.microsoft.com/office/drawing/2014/main" id="{C35DE82F-EB02-489C-8027-D077E34B74B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95" name="Line 541">
                  <a:extLst>
                    <a:ext uri="{FF2B5EF4-FFF2-40B4-BE49-F238E27FC236}">
                      <a16:creationId xmlns:a16="http://schemas.microsoft.com/office/drawing/2014/main" id="{AABAE739-1E94-4ED4-8861-B08ED92EFE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6" name="Line 542">
                  <a:extLst>
                    <a:ext uri="{FF2B5EF4-FFF2-40B4-BE49-F238E27FC236}">
                      <a16:creationId xmlns:a16="http://schemas.microsoft.com/office/drawing/2014/main" id="{90DDDD27-6794-45BE-864E-6614263192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7" name="Line 543">
                  <a:extLst>
                    <a:ext uri="{FF2B5EF4-FFF2-40B4-BE49-F238E27FC236}">
                      <a16:creationId xmlns:a16="http://schemas.microsoft.com/office/drawing/2014/main" id="{0D304C01-A976-4A88-BB07-BF9A259B39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8" name="Line 544">
                  <a:extLst>
                    <a:ext uri="{FF2B5EF4-FFF2-40B4-BE49-F238E27FC236}">
                      <a16:creationId xmlns:a16="http://schemas.microsoft.com/office/drawing/2014/main" id="{9CDD5CC1-157E-4D37-AF82-1D350F5B9F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99" name="Line 545">
                  <a:extLst>
                    <a:ext uri="{FF2B5EF4-FFF2-40B4-BE49-F238E27FC236}">
                      <a16:creationId xmlns:a16="http://schemas.microsoft.com/office/drawing/2014/main" id="{8A6CDFDE-1B38-4446-9D27-388BF79829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400" name="Group 5399">
                  <a:extLst>
                    <a:ext uri="{FF2B5EF4-FFF2-40B4-BE49-F238E27FC236}">
                      <a16:creationId xmlns:a16="http://schemas.microsoft.com/office/drawing/2014/main" id="{29372189-4263-446D-AD1C-E3873FBD464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401" name="Line 546">
                    <a:extLst>
                      <a:ext uri="{FF2B5EF4-FFF2-40B4-BE49-F238E27FC236}">
                        <a16:creationId xmlns:a16="http://schemas.microsoft.com/office/drawing/2014/main" id="{BA2D4376-CB5A-4B00-9AFE-EAC4B4BC19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02" name="Line 547">
                    <a:extLst>
                      <a:ext uri="{FF2B5EF4-FFF2-40B4-BE49-F238E27FC236}">
                        <a16:creationId xmlns:a16="http://schemas.microsoft.com/office/drawing/2014/main" id="{DE68B0B7-6E42-4D91-84D0-26CB351510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03" name="Line 548">
                    <a:extLst>
                      <a:ext uri="{FF2B5EF4-FFF2-40B4-BE49-F238E27FC236}">
                        <a16:creationId xmlns:a16="http://schemas.microsoft.com/office/drawing/2014/main" id="{21A1BEEB-1F19-496A-8553-579828DC0A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04" name="Line 549">
                    <a:extLst>
                      <a:ext uri="{FF2B5EF4-FFF2-40B4-BE49-F238E27FC236}">
                        <a16:creationId xmlns:a16="http://schemas.microsoft.com/office/drawing/2014/main" id="{DC937A85-408D-4B24-8C8F-6DB86879D8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378" name="Group 5377">
                <a:extLst>
                  <a:ext uri="{FF2B5EF4-FFF2-40B4-BE49-F238E27FC236}">
                    <a16:creationId xmlns:a16="http://schemas.microsoft.com/office/drawing/2014/main" id="{2394BF93-51B8-4164-9949-97D1D2CD36C9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379" name="Rectangle 5378">
                  <a:extLst>
                    <a:ext uri="{FF2B5EF4-FFF2-40B4-BE49-F238E27FC236}">
                      <a16:creationId xmlns:a16="http://schemas.microsoft.com/office/drawing/2014/main" id="{5E17BACE-6217-4545-A74F-315FAE1B7A2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80" name="Parallelogram 5379">
                  <a:extLst>
                    <a:ext uri="{FF2B5EF4-FFF2-40B4-BE49-F238E27FC236}">
                      <a16:creationId xmlns:a16="http://schemas.microsoft.com/office/drawing/2014/main" id="{4C1B8C63-8FB8-4C80-8C6F-49FC5F8AAD0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81" name="Parallelogram 5380">
                  <a:extLst>
                    <a:ext uri="{FF2B5EF4-FFF2-40B4-BE49-F238E27FC236}">
                      <a16:creationId xmlns:a16="http://schemas.microsoft.com/office/drawing/2014/main" id="{46709161-E153-4D07-A109-B10DEC1BE77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82" name="Line 541">
                  <a:extLst>
                    <a:ext uri="{FF2B5EF4-FFF2-40B4-BE49-F238E27FC236}">
                      <a16:creationId xmlns:a16="http://schemas.microsoft.com/office/drawing/2014/main" id="{96293B27-3A6C-4238-8B4B-0F3EE24542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3" name="Line 542">
                  <a:extLst>
                    <a:ext uri="{FF2B5EF4-FFF2-40B4-BE49-F238E27FC236}">
                      <a16:creationId xmlns:a16="http://schemas.microsoft.com/office/drawing/2014/main" id="{20DC24BC-3B22-4D4B-B2D2-7A528ECEA2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4" name="Line 543">
                  <a:extLst>
                    <a:ext uri="{FF2B5EF4-FFF2-40B4-BE49-F238E27FC236}">
                      <a16:creationId xmlns:a16="http://schemas.microsoft.com/office/drawing/2014/main" id="{CD1C728B-271A-41FA-816D-BF2EC1F651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5" name="Line 544">
                  <a:extLst>
                    <a:ext uri="{FF2B5EF4-FFF2-40B4-BE49-F238E27FC236}">
                      <a16:creationId xmlns:a16="http://schemas.microsoft.com/office/drawing/2014/main" id="{0744023A-595B-4448-AFC1-EB7CCBA3C7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86" name="Line 545">
                  <a:extLst>
                    <a:ext uri="{FF2B5EF4-FFF2-40B4-BE49-F238E27FC236}">
                      <a16:creationId xmlns:a16="http://schemas.microsoft.com/office/drawing/2014/main" id="{4B69E19F-3349-48A6-A184-9BF2689B82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87" name="Group 5386">
                  <a:extLst>
                    <a:ext uri="{FF2B5EF4-FFF2-40B4-BE49-F238E27FC236}">
                      <a16:creationId xmlns:a16="http://schemas.microsoft.com/office/drawing/2014/main" id="{5667B9F8-2F56-49C7-9256-530F4A2F613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88" name="Line 546">
                    <a:extLst>
                      <a:ext uri="{FF2B5EF4-FFF2-40B4-BE49-F238E27FC236}">
                        <a16:creationId xmlns:a16="http://schemas.microsoft.com/office/drawing/2014/main" id="{EBFEABB1-11FD-4963-BB81-1653060FDA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89" name="Line 547">
                    <a:extLst>
                      <a:ext uri="{FF2B5EF4-FFF2-40B4-BE49-F238E27FC236}">
                        <a16:creationId xmlns:a16="http://schemas.microsoft.com/office/drawing/2014/main" id="{5499D32A-5750-4FA8-B3C9-BEA3D2E49E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90" name="Line 548">
                    <a:extLst>
                      <a:ext uri="{FF2B5EF4-FFF2-40B4-BE49-F238E27FC236}">
                        <a16:creationId xmlns:a16="http://schemas.microsoft.com/office/drawing/2014/main" id="{02E82CF7-FF2B-4EA3-AC3A-1603C34EC6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91" name="Line 549">
                    <a:extLst>
                      <a:ext uri="{FF2B5EF4-FFF2-40B4-BE49-F238E27FC236}">
                        <a16:creationId xmlns:a16="http://schemas.microsoft.com/office/drawing/2014/main" id="{39F66154-2E23-4292-9317-A820D5F51C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243" name="Group 5242">
              <a:extLst>
                <a:ext uri="{FF2B5EF4-FFF2-40B4-BE49-F238E27FC236}">
                  <a16:creationId xmlns:a16="http://schemas.microsoft.com/office/drawing/2014/main" id="{D7EABC28-16A4-4161-A96B-9EDBD4BDEC15}"/>
                </a:ext>
              </a:extLst>
            </p:cNvPr>
            <p:cNvGrpSpPr/>
            <p:nvPr/>
          </p:nvGrpSpPr>
          <p:grpSpPr>
            <a:xfrm>
              <a:off x="7409537" y="2040521"/>
              <a:ext cx="766475" cy="404408"/>
              <a:chOff x="2526156" y="1812515"/>
              <a:chExt cx="766475" cy="404408"/>
            </a:xfrm>
          </p:grpSpPr>
          <p:grpSp>
            <p:nvGrpSpPr>
              <p:cNvPr id="5244" name="Group 5243">
                <a:extLst>
                  <a:ext uri="{FF2B5EF4-FFF2-40B4-BE49-F238E27FC236}">
                    <a16:creationId xmlns:a16="http://schemas.microsoft.com/office/drawing/2014/main" id="{48F6F44D-C9EB-4E9F-9F4B-128A691C6251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357" name="Rectangle 5356">
                  <a:extLst>
                    <a:ext uri="{FF2B5EF4-FFF2-40B4-BE49-F238E27FC236}">
                      <a16:creationId xmlns:a16="http://schemas.microsoft.com/office/drawing/2014/main" id="{B6D4F3C6-E253-4039-9A84-2B6E124DE70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58" name="Parallelogram 5357">
                  <a:extLst>
                    <a:ext uri="{FF2B5EF4-FFF2-40B4-BE49-F238E27FC236}">
                      <a16:creationId xmlns:a16="http://schemas.microsoft.com/office/drawing/2014/main" id="{1B808A21-1891-432B-A87F-03C2F7BCDF21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59" name="Parallelogram 5358">
                  <a:extLst>
                    <a:ext uri="{FF2B5EF4-FFF2-40B4-BE49-F238E27FC236}">
                      <a16:creationId xmlns:a16="http://schemas.microsoft.com/office/drawing/2014/main" id="{5CC9CBC1-A71A-4136-8E09-D3DE2990035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60" name="Line 541">
                  <a:extLst>
                    <a:ext uri="{FF2B5EF4-FFF2-40B4-BE49-F238E27FC236}">
                      <a16:creationId xmlns:a16="http://schemas.microsoft.com/office/drawing/2014/main" id="{5519787C-6D0F-43BC-97B9-A720C109B2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61" name="Line 542">
                  <a:extLst>
                    <a:ext uri="{FF2B5EF4-FFF2-40B4-BE49-F238E27FC236}">
                      <a16:creationId xmlns:a16="http://schemas.microsoft.com/office/drawing/2014/main" id="{8B0A9721-F192-44F2-AD4C-DE9244D87D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62" name="Line 543">
                  <a:extLst>
                    <a:ext uri="{FF2B5EF4-FFF2-40B4-BE49-F238E27FC236}">
                      <a16:creationId xmlns:a16="http://schemas.microsoft.com/office/drawing/2014/main" id="{37CA7764-176F-4E17-8714-A10F04BF8B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63" name="Line 544">
                  <a:extLst>
                    <a:ext uri="{FF2B5EF4-FFF2-40B4-BE49-F238E27FC236}">
                      <a16:creationId xmlns:a16="http://schemas.microsoft.com/office/drawing/2014/main" id="{2A3DE486-4424-48D7-B6C8-C4BE929FB1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64" name="Line 545">
                  <a:extLst>
                    <a:ext uri="{FF2B5EF4-FFF2-40B4-BE49-F238E27FC236}">
                      <a16:creationId xmlns:a16="http://schemas.microsoft.com/office/drawing/2014/main" id="{0AAC48B7-C7E7-4634-ADFA-56A00A439E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65" name="Group 5364">
                  <a:extLst>
                    <a:ext uri="{FF2B5EF4-FFF2-40B4-BE49-F238E27FC236}">
                      <a16:creationId xmlns:a16="http://schemas.microsoft.com/office/drawing/2014/main" id="{1D155D08-D18C-4D2C-970C-1DFFF991FE18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66" name="Line 546">
                    <a:extLst>
                      <a:ext uri="{FF2B5EF4-FFF2-40B4-BE49-F238E27FC236}">
                        <a16:creationId xmlns:a16="http://schemas.microsoft.com/office/drawing/2014/main" id="{3CAF2CF4-247F-4C59-A726-A8FDA6478D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67" name="Line 547">
                    <a:extLst>
                      <a:ext uri="{FF2B5EF4-FFF2-40B4-BE49-F238E27FC236}">
                        <a16:creationId xmlns:a16="http://schemas.microsoft.com/office/drawing/2014/main" id="{293188FE-B46D-4F90-B97A-D593209ACD8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68" name="Line 548">
                    <a:extLst>
                      <a:ext uri="{FF2B5EF4-FFF2-40B4-BE49-F238E27FC236}">
                        <a16:creationId xmlns:a16="http://schemas.microsoft.com/office/drawing/2014/main" id="{FF0472AA-449C-4344-AD86-320E745DEB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69" name="Line 549">
                    <a:extLst>
                      <a:ext uri="{FF2B5EF4-FFF2-40B4-BE49-F238E27FC236}">
                        <a16:creationId xmlns:a16="http://schemas.microsoft.com/office/drawing/2014/main" id="{E3CA1EA6-0FA6-4374-8461-58E1560FDD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45" name="Group 5244">
                <a:extLst>
                  <a:ext uri="{FF2B5EF4-FFF2-40B4-BE49-F238E27FC236}">
                    <a16:creationId xmlns:a16="http://schemas.microsoft.com/office/drawing/2014/main" id="{C250F9DD-6297-490A-B52E-400546838EB5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344" name="Rectangle 5343">
                  <a:extLst>
                    <a:ext uri="{FF2B5EF4-FFF2-40B4-BE49-F238E27FC236}">
                      <a16:creationId xmlns:a16="http://schemas.microsoft.com/office/drawing/2014/main" id="{F53E7A2F-EB5C-4FF0-8E25-5F66AFBD144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45" name="Parallelogram 5344">
                  <a:extLst>
                    <a:ext uri="{FF2B5EF4-FFF2-40B4-BE49-F238E27FC236}">
                      <a16:creationId xmlns:a16="http://schemas.microsoft.com/office/drawing/2014/main" id="{C93E53E6-D7B6-4E8A-8A24-AB9A4A7AACE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46" name="Parallelogram 5345">
                  <a:extLst>
                    <a:ext uri="{FF2B5EF4-FFF2-40B4-BE49-F238E27FC236}">
                      <a16:creationId xmlns:a16="http://schemas.microsoft.com/office/drawing/2014/main" id="{AD111A3A-E38D-47B2-A953-1B120C8EA81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47" name="Line 541">
                  <a:extLst>
                    <a:ext uri="{FF2B5EF4-FFF2-40B4-BE49-F238E27FC236}">
                      <a16:creationId xmlns:a16="http://schemas.microsoft.com/office/drawing/2014/main" id="{9A55700A-CDF2-491A-BAD6-2C70B6C1C4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8" name="Line 542">
                  <a:extLst>
                    <a:ext uri="{FF2B5EF4-FFF2-40B4-BE49-F238E27FC236}">
                      <a16:creationId xmlns:a16="http://schemas.microsoft.com/office/drawing/2014/main" id="{28F55D81-CE0F-4F5A-A610-F1FE16886A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9" name="Line 543">
                  <a:extLst>
                    <a:ext uri="{FF2B5EF4-FFF2-40B4-BE49-F238E27FC236}">
                      <a16:creationId xmlns:a16="http://schemas.microsoft.com/office/drawing/2014/main" id="{C0BD6963-4407-4186-8002-6E2B7F8DCE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0" name="Line 544">
                  <a:extLst>
                    <a:ext uri="{FF2B5EF4-FFF2-40B4-BE49-F238E27FC236}">
                      <a16:creationId xmlns:a16="http://schemas.microsoft.com/office/drawing/2014/main" id="{BAFD95A4-B810-4CA7-BBF8-AF68CF4E51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" name="Line 545">
                  <a:extLst>
                    <a:ext uri="{FF2B5EF4-FFF2-40B4-BE49-F238E27FC236}">
                      <a16:creationId xmlns:a16="http://schemas.microsoft.com/office/drawing/2014/main" id="{B169267E-7F80-4C0F-BC84-DEE943D7CB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52" name="Group 5351">
                  <a:extLst>
                    <a:ext uri="{FF2B5EF4-FFF2-40B4-BE49-F238E27FC236}">
                      <a16:creationId xmlns:a16="http://schemas.microsoft.com/office/drawing/2014/main" id="{54A33B4A-1792-4A59-8C05-C5A7FFA339F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53" name="Line 546">
                    <a:extLst>
                      <a:ext uri="{FF2B5EF4-FFF2-40B4-BE49-F238E27FC236}">
                        <a16:creationId xmlns:a16="http://schemas.microsoft.com/office/drawing/2014/main" id="{B0D00F89-F6C2-43BD-86F1-6C8314C282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54" name="Line 547">
                    <a:extLst>
                      <a:ext uri="{FF2B5EF4-FFF2-40B4-BE49-F238E27FC236}">
                        <a16:creationId xmlns:a16="http://schemas.microsoft.com/office/drawing/2014/main" id="{67A5471B-E984-444F-A3BA-BB1B97AA8C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55" name="Line 548">
                    <a:extLst>
                      <a:ext uri="{FF2B5EF4-FFF2-40B4-BE49-F238E27FC236}">
                        <a16:creationId xmlns:a16="http://schemas.microsoft.com/office/drawing/2014/main" id="{01385C02-8BDE-4C6F-9F0B-00EF21BC45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56" name="Line 549">
                    <a:extLst>
                      <a:ext uri="{FF2B5EF4-FFF2-40B4-BE49-F238E27FC236}">
                        <a16:creationId xmlns:a16="http://schemas.microsoft.com/office/drawing/2014/main" id="{59B6EF70-D28C-4467-9084-4CDDA1017F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46" name="Group 5245">
                <a:extLst>
                  <a:ext uri="{FF2B5EF4-FFF2-40B4-BE49-F238E27FC236}">
                    <a16:creationId xmlns:a16="http://schemas.microsoft.com/office/drawing/2014/main" id="{E0B886EC-8F92-4EDC-82E4-36B93B690027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331" name="Rectangle 5330">
                  <a:extLst>
                    <a:ext uri="{FF2B5EF4-FFF2-40B4-BE49-F238E27FC236}">
                      <a16:creationId xmlns:a16="http://schemas.microsoft.com/office/drawing/2014/main" id="{BF05BAD0-B060-4BDC-90CD-9BEEE463A0F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32" name="Parallelogram 5331">
                  <a:extLst>
                    <a:ext uri="{FF2B5EF4-FFF2-40B4-BE49-F238E27FC236}">
                      <a16:creationId xmlns:a16="http://schemas.microsoft.com/office/drawing/2014/main" id="{B2063333-63C0-45BC-A05D-77DF51B527F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33" name="Parallelogram 5332">
                  <a:extLst>
                    <a:ext uri="{FF2B5EF4-FFF2-40B4-BE49-F238E27FC236}">
                      <a16:creationId xmlns:a16="http://schemas.microsoft.com/office/drawing/2014/main" id="{3D84764D-2C14-469F-B219-F46AC8F5ACE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34" name="Line 541">
                  <a:extLst>
                    <a:ext uri="{FF2B5EF4-FFF2-40B4-BE49-F238E27FC236}">
                      <a16:creationId xmlns:a16="http://schemas.microsoft.com/office/drawing/2014/main" id="{993056BD-0E65-4578-B477-65D0A4579E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5" name="Line 542">
                  <a:extLst>
                    <a:ext uri="{FF2B5EF4-FFF2-40B4-BE49-F238E27FC236}">
                      <a16:creationId xmlns:a16="http://schemas.microsoft.com/office/drawing/2014/main" id="{1AECDA9E-07C2-4292-A3E4-1EB1495283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6" name="Line 543">
                  <a:extLst>
                    <a:ext uri="{FF2B5EF4-FFF2-40B4-BE49-F238E27FC236}">
                      <a16:creationId xmlns:a16="http://schemas.microsoft.com/office/drawing/2014/main" id="{174BCB2C-A145-47AD-A707-D66CF9A853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" name="Line 544">
                  <a:extLst>
                    <a:ext uri="{FF2B5EF4-FFF2-40B4-BE49-F238E27FC236}">
                      <a16:creationId xmlns:a16="http://schemas.microsoft.com/office/drawing/2014/main" id="{AF3C2952-E140-4D57-9E7B-D5A3D3B0F5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8" name="Line 545">
                  <a:extLst>
                    <a:ext uri="{FF2B5EF4-FFF2-40B4-BE49-F238E27FC236}">
                      <a16:creationId xmlns:a16="http://schemas.microsoft.com/office/drawing/2014/main" id="{C48C7AB0-F62B-4B34-80CA-CE6B295B9C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39" name="Group 5338">
                  <a:extLst>
                    <a:ext uri="{FF2B5EF4-FFF2-40B4-BE49-F238E27FC236}">
                      <a16:creationId xmlns:a16="http://schemas.microsoft.com/office/drawing/2014/main" id="{BF12C8D9-0B3F-48AC-BBCB-AE623A46579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40" name="Line 546">
                    <a:extLst>
                      <a:ext uri="{FF2B5EF4-FFF2-40B4-BE49-F238E27FC236}">
                        <a16:creationId xmlns:a16="http://schemas.microsoft.com/office/drawing/2014/main" id="{FBD46276-78BB-4631-AFC4-C5A0BFDCFD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1" name="Line 547">
                    <a:extLst>
                      <a:ext uri="{FF2B5EF4-FFF2-40B4-BE49-F238E27FC236}">
                        <a16:creationId xmlns:a16="http://schemas.microsoft.com/office/drawing/2014/main" id="{39212354-82BE-4F04-B64A-886634B430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2" name="Line 548">
                    <a:extLst>
                      <a:ext uri="{FF2B5EF4-FFF2-40B4-BE49-F238E27FC236}">
                        <a16:creationId xmlns:a16="http://schemas.microsoft.com/office/drawing/2014/main" id="{2DA05B49-4C2F-486F-B17C-BAF058E75F4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43" name="Line 549">
                    <a:extLst>
                      <a:ext uri="{FF2B5EF4-FFF2-40B4-BE49-F238E27FC236}">
                        <a16:creationId xmlns:a16="http://schemas.microsoft.com/office/drawing/2014/main" id="{0254F42B-E61D-4A96-94BC-937F68B2FC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47" name="Group 5246">
                <a:extLst>
                  <a:ext uri="{FF2B5EF4-FFF2-40B4-BE49-F238E27FC236}">
                    <a16:creationId xmlns:a16="http://schemas.microsoft.com/office/drawing/2014/main" id="{9D3BC35B-2696-42D0-A056-A2CCCAD7A96A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318" name="Rectangle 5317">
                  <a:extLst>
                    <a:ext uri="{FF2B5EF4-FFF2-40B4-BE49-F238E27FC236}">
                      <a16:creationId xmlns:a16="http://schemas.microsoft.com/office/drawing/2014/main" id="{5C041DE1-BF35-4C63-966E-D2B2095320C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19" name="Parallelogram 5318">
                  <a:extLst>
                    <a:ext uri="{FF2B5EF4-FFF2-40B4-BE49-F238E27FC236}">
                      <a16:creationId xmlns:a16="http://schemas.microsoft.com/office/drawing/2014/main" id="{2757ACE3-C48E-4854-AEC2-57FB2D589C00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20" name="Parallelogram 5319">
                  <a:extLst>
                    <a:ext uri="{FF2B5EF4-FFF2-40B4-BE49-F238E27FC236}">
                      <a16:creationId xmlns:a16="http://schemas.microsoft.com/office/drawing/2014/main" id="{25C59132-A64E-462D-98AB-6F52BF2B90E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21" name="Line 541">
                  <a:extLst>
                    <a:ext uri="{FF2B5EF4-FFF2-40B4-BE49-F238E27FC236}">
                      <a16:creationId xmlns:a16="http://schemas.microsoft.com/office/drawing/2014/main" id="{50E3C1FC-6285-4273-8172-FF032BA0B7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2" name="Line 542">
                  <a:extLst>
                    <a:ext uri="{FF2B5EF4-FFF2-40B4-BE49-F238E27FC236}">
                      <a16:creationId xmlns:a16="http://schemas.microsoft.com/office/drawing/2014/main" id="{DCAD1527-F5D1-43AD-9716-EE42CAAAF3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3" name="Line 543">
                  <a:extLst>
                    <a:ext uri="{FF2B5EF4-FFF2-40B4-BE49-F238E27FC236}">
                      <a16:creationId xmlns:a16="http://schemas.microsoft.com/office/drawing/2014/main" id="{A56A12FD-1A54-42AB-8F85-9C2E16C761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4" name="Line 544">
                  <a:extLst>
                    <a:ext uri="{FF2B5EF4-FFF2-40B4-BE49-F238E27FC236}">
                      <a16:creationId xmlns:a16="http://schemas.microsoft.com/office/drawing/2014/main" id="{1CC36A80-5E27-4348-B307-F8C8F149FF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5" name="Line 545">
                  <a:extLst>
                    <a:ext uri="{FF2B5EF4-FFF2-40B4-BE49-F238E27FC236}">
                      <a16:creationId xmlns:a16="http://schemas.microsoft.com/office/drawing/2014/main" id="{CD500A10-F2C6-450E-B0B3-7BD688BA61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26" name="Group 5325">
                  <a:extLst>
                    <a:ext uri="{FF2B5EF4-FFF2-40B4-BE49-F238E27FC236}">
                      <a16:creationId xmlns:a16="http://schemas.microsoft.com/office/drawing/2014/main" id="{62528458-303A-454C-9AD9-72F3AB985B4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27" name="Line 546">
                    <a:extLst>
                      <a:ext uri="{FF2B5EF4-FFF2-40B4-BE49-F238E27FC236}">
                        <a16:creationId xmlns:a16="http://schemas.microsoft.com/office/drawing/2014/main" id="{5E3825F4-87F2-4C0F-894F-F561AA1C089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28" name="Line 547">
                    <a:extLst>
                      <a:ext uri="{FF2B5EF4-FFF2-40B4-BE49-F238E27FC236}">
                        <a16:creationId xmlns:a16="http://schemas.microsoft.com/office/drawing/2014/main" id="{89B5E179-A80F-4C22-B053-C1AC82DD01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29" name="Line 548">
                    <a:extLst>
                      <a:ext uri="{FF2B5EF4-FFF2-40B4-BE49-F238E27FC236}">
                        <a16:creationId xmlns:a16="http://schemas.microsoft.com/office/drawing/2014/main" id="{BDDAE20F-FC4E-4FB2-BE16-8ED2E383F3C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30" name="Line 549">
                    <a:extLst>
                      <a:ext uri="{FF2B5EF4-FFF2-40B4-BE49-F238E27FC236}">
                        <a16:creationId xmlns:a16="http://schemas.microsoft.com/office/drawing/2014/main" id="{E5685D76-B40E-4CC5-B4CE-1B32051287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48" name="Group 5247">
                <a:extLst>
                  <a:ext uri="{FF2B5EF4-FFF2-40B4-BE49-F238E27FC236}">
                    <a16:creationId xmlns:a16="http://schemas.microsoft.com/office/drawing/2014/main" id="{3D322167-F84E-415D-9BBD-BF49B7344433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305" name="Rectangle 5304">
                  <a:extLst>
                    <a:ext uri="{FF2B5EF4-FFF2-40B4-BE49-F238E27FC236}">
                      <a16:creationId xmlns:a16="http://schemas.microsoft.com/office/drawing/2014/main" id="{3E919321-06AE-4E93-9858-9E35AF11773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06" name="Parallelogram 5305">
                  <a:extLst>
                    <a:ext uri="{FF2B5EF4-FFF2-40B4-BE49-F238E27FC236}">
                      <a16:creationId xmlns:a16="http://schemas.microsoft.com/office/drawing/2014/main" id="{BD1BC51A-89E2-455D-8E04-AA04EB25214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07" name="Parallelogram 5306">
                  <a:extLst>
                    <a:ext uri="{FF2B5EF4-FFF2-40B4-BE49-F238E27FC236}">
                      <a16:creationId xmlns:a16="http://schemas.microsoft.com/office/drawing/2014/main" id="{6CAA5F64-57CB-420E-A309-CFE8667170D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08" name="Line 541">
                  <a:extLst>
                    <a:ext uri="{FF2B5EF4-FFF2-40B4-BE49-F238E27FC236}">
                      <a16:creationId xmlns:a16="http://schemas.microsoft.com/office/drawing/2014/main" id="{F1B2378B-9C05-4E0E-8EBD-25144193BB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09" name="Line 542">
                  <a:extLst>
                    <a:ext uri="{FF2B5EF4-FFF2-40B4-BE49-F238E27FC236}">
                      <a16:creationId xmlns:a16="http://schemas.microsoft.com/office/drawing/2014/main" id="{E3D995EE-FD59-4250-A6A1-5F72D0C5A3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10" name="Line 543">
                  <a:extLst>
                    <a:ext uri="{FF2B5EF4-FFF2-40B4-BE49-F238E27FC236}">
                      <a16:creationId xmlns:a16="http://schemas.microsoft.com/office/drawing/2014/main" id="{626F208E-23B8-41C7-86F0-D104C8255A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11" name="Line 544">
                  <a:extLst>
                    <a:ext uri="{FF2B5EF4-FFF2-40B4-BE49-F238E27FC236}">
                      <a16:creationId xmlns:a16="http://schemas.microsoft.com/office/drawing/2014/main" id="{5CD6CF15-69A1-4DF9-BE07-22DAAA2B51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12" name="Line 545">
                  <a:extLst>
                    <a:ext uri="{FF2B5EF4-FFF2-40B4-BE49-F238E27FC236}">
                      <a16:creationId xmlns:a16="http://schemas.microsoft.com/office/drawing/2014/main" id="{29B1D127-E082-45C4-BD55-C0AAA78C48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13" name="Group 5312">
                  <a:extLst>
                    <a:ext uri="{FF2B5EF4-FFF2-40B4-BE49-F238E27FC236}">
                      <a16:creationId xmlns:a16="http://schemas.microsoft.com/office/drawing/2014/main" id="{6ADA9933-1A0C-4837-B48B-8C9AA634DC6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14" name="Line 546">
                    <a:extLst>
                      <a:ext uri="{FF2B5EF4-FFF2-40B4-BE49-F238E27FC236}">
                        <a16:creationId xmlns:a16="http://schemas.microsoft.com/office/drawing/2014/main" id="{C0076CDD-9A60-4396-B535-40AFCC7CA2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15" name="Line 547">
                    <a:extLst>
                      <a:ext uri="{FF2B5EF4-FFF2-40B4-BE49-F238E27FC236}">
                        <a16:creationId xmlns:a16="http://schemas.microsoft.com/office/drawing/2014/main" id="{06EF6FFC-95D5-4101-869C-C5B009E9E3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16" name="Line 548">
                    <a:extLst>
                      <a:ext uri="{FF2B5EF4-FFF2-40B4-BE49-F238E27FC236}">
                        <a16:creationId xmlns:a16="http://schemas.microsoft.com/office/drawing/2014/main" id="{F45726EC-C88C-47D9-8B92-027C32D0C5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17" name="Line 549">
                    <a:extLst>
                      <a:ext uri="{FF2B5EF4-FFF2-40B4-BE49-F238E27FC236}">
                        <a16:creationId xmlns:a16="http://schemas.microsoft.com/office/drawing/2014/main" id="{26470155-E713-48D5-A07A-0B0E39AC25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49" name="Group 5248">
                <a:extLst>
                  <a:ext uri="{FF2B5EF4-FFF2-40B4-BE49-F238E27FC236}">
                    <a16:creationId xmlns:a16="http://schemas.microsoft.com/office/drawing/2014/main" id="{73914FE4-DBE9-41F1-80A9-EEF2E9615777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292" name="Rectangle 5291">
                  <a:extLst>
                    <a:ext uri="{FF2B5EF4-FFF2-40B4-BE49-F238E27FC236}">
                      <a16:creationId xmlns:a16="http://schemas.microsoft.com/office/drawing/2014/main" id="{F2BD1E5A-035E-4266-ACB7-964DD023CDD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93" name="Parallelogram 5292">
                  <a:extLst>
                    <a:ext uri="{FF2B5EF4-FFF2-40B4-BE49-F238E27FC236}">
                      <a16:creationId xmlns:a16="http://schemas.microsoft.com/office/drawing/2014/main" id="{B2CE728D-0FDB-4759-8F0D-06991DB11A5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94" name="Parallelogram 5293">
                  <a:extLst>
                    <a:ext uri="{FF2B5EF4-FFF2-40B4-BE49-F238E27FC236}">
                      <a16:creationId xmlns:a16="http://schemas.microsoft.com/office/drawing/2014/main" id="{CAC57694-B861-46BF-81DC-DD5B60092967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95" name="Line 541">
                  <a:extLst>
                    <a:ext uri="{FF2B5EF4-FFF2-40B4-BE49-F238E27FC236}">
                      <a16:creationId xmlns:a16="http://schemas.microsoft.com/office/drawing/2014/main" id="{3848536B-8FE8-406A-A8F4-392AAF5017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96" name="Line 542">
                  <a:extLst>
                    <a:ext uri="{FF2B5EF4-FFF2-40B4-BE49-F238E27FC236}">
                      <a16:creationId xmlns:a16="http://schemas.microsoft.com/office/drawing/2014/main" id="{B2342F2C-36EC-48F3-87C5-A5CCAA065B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97" name="Line 543">
                  <a:extLst>
                    <a:ext uri="{FF2B5EF4-FFF2-40B4-BE49-F238E27FC236}">
                      <a16:creationId xmlns:a16="http://schemas.microsoft.com/office/drawing/2014/main" id="{AC103F13-EEA6-4472-AC3A-81027DAFB2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98" name="Line 544">
                  <a:extLst>
                    <a:ext uri="{FF2B5EF4-FFF2-40B4-BE49-F238E27FC236}">
                      <a16:creationId xmlns:a16="http://schemas.microsoft.com/office/drawing/2014/main" id="{2D8E481C-08E5-4102-A43F-7CD24775B4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99" name="Line 545">
                  <a:extLst>
                    <a:ext uri="{FF2B5EF4-FFF2-40B4-BE49-F238E27FC236}">
                      <a16:creationId xmlns:a16="http://schemas.microsoft.com/office/drawing/2014/main" id="{FEC42FBC-D7FB-4D75-A248-050919639D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300" name="Group 5299">
                  <a:extLst>
                    <a:ext uri="{FF2B5EF4-FFF2-40B4-BE49-F238E27FC236}">
                      <a16:creationId xmlns:a16="http://schemas.microsoft.com/office/drawing/2014/main" id="{1BA3846B-8A16-422B-B18F-C055ADF14CA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301" name="Line 546">
                    <a:extLst>
                      <a:ext uri="{FF2B5EF4-FFF2-40B4-BE49-F238E27FC236}">
                        <a16:creationId xmlns:a16="http://schemas.microsoft.com/office/drawing/2014/main" id="{0682B453-0535-45B1-B70D-62E1529476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02" name="Line 547">
                    <a:extLst>
                      <a:ext uri="{FF2B5EF4-FFF2-40B4-BE49-F238E27FC236}">
                        <a16:creationId xmlns:a16="http://schemas.microsoft.com/office/drawing/2014/main" id="{F91C543F-604C-4641-B632-351D31A755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03" name="Line 548">
                    <a:extLst>
                      <a:ext uri="{FF2B5EF4-FFF2-40B4-BE49-F238E27FC236}">
                        <a16:creationId xmlns:a16="http://schemas.microsoft.com/office/drawing/2014/main" id="{95C97D7C-9BC6-4C7F-86E5-4313028B20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04" name="Line 549">
                    <a:extLst>
                      <a:ext uri="{FF2B5EF4-FFF2-40B4-BE49-F238E27FC236}">
                        <a16:creationId xmlns:a16="http://schemas.microsoft.com/office/drawing/2014/main" id="{B4D7D87F-C29A-4CC1-B706-A45CA29B32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50" name="Group 5249">
                <a:extLst>
                  <a:ext uri="{FF2B5EF4-FFF2-40B4-BE49-F238E27FC236}">
                    <a16:creationId xmlns:a16="http://schemas.microsoft.com/office/drawing/2014/main" id="{4AD78316-0BF7-405C-92FF-736058F8460E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279" name="Rectangle 5278">
                  <a:extLst>
                    <a:ext uri="{FF2B5EF4-FFF2-40B4-BE49-F238E27FC236}">
                      <a16:creationId xmlns:a16="http://schemas.microsoft.com/office/drawing/2014/main" id="{9D01FE9E-1594-4B06-B91D-D4D379B64E1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80" name="Parallelogram 5279">
                  <a:extLst>
                    <a:ext uri="{FF2B5EF4-FFF2-40B4-BE49-F238E27FC236}">
                      <a16:creationId xmlns:a16="http://schemas.microsoft.com/office/drawing/2014/main" id="{C3F06443-AC24-497E-A062-6C8A30ADD64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81" name="Parallelogram 5280">
                  <a:extLst>
                    <a:ext uri="{FF2B5EF4-FFF2-40B4-BE49-F238E27FC236}">
                      <a16:creationId xmlns:a16="http://schemas.microsoft.com/office/drawing/2014/main" id="{A9551237-1049-401C-83A8-BB38C34AB54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82" name="Line 541">
                  <a:extLst>
                    <a:ext uri="{FF2B5EF4-FFF2-40B4-BE49-F238E27FC236}">
                      <a16:creationId xmlns:a16="http://schemas.microsoft.com/office/drawing/2014/main" id="{2EED0894-174E-4D25-BB1F-153C43AE12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83" name="Line 542">
                  <a:extLst>
                    <a:ext uri="{FF2B5EF4-FFF2-40B4-BE49-F238E27FC236}">
                      <a16:creationId xmlns:a16="http://schemas.microsoft.com/office/drawing/2014/main" id="{B9CBCA32-4A94-4CCB-B74F-9B3C1614A1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84" name="Line 543">
                  <a:extLst>
                    <a:ext uri="{FF2B5EF4-FFF2-40B4-BE49-F238E27FC236}">
                      <a16:creationId xmlns:a16="http://schemas.microsoft.com/office/drawing/2014/main" id="{884A3CDE-F3D2-476E-8236-2456A1459F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85" name="Line 544">
                  <a:extLst>
                    <a:ext uri="{FF2B5EF4-FFF2-40B4-BE49-F238E27FC236}">
                      <a16:creationId xmlns:a16="http://schemas.microsoft.com/office/drawing/2014/main" id="{DB800B61-35C3-41B7-A4FA-82898F166B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86" name="Line 545">
                  <a:extLst>
                    <a:ext uri="{FF2B5EF4-FFF2-40B4-BE49-F238E27FC236}">
                      <a16:creationId xmlns:a16="http://schemas.microsoft.com/office/drawing/2014/main" id="{7CE72F3E-DCA5-4813-B113-A03E093464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87" name="Group 5286">
                  <a:extLst>
                    <a:ext uri="{FF2B5EF4-FFF2-40B4-BE49-F238E27FC236}">
                      <a16:creationId xmlns:a16="http://schemas.microsoft.com/office/drawing/2014/main" id="{426A1EFC-EECA-48EE-83EB-EF2D4312F02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288" name="Line 546">
                    <a:extLst>
                      <a:ext uri="{FF2B5EF4-FFF2-40B4-BE49-F238E27FC236}">
                        <a16:creationId xmlns:a16="http://schemas.microsoft.com/office/drawing/2014/main" id="{ECA17FFA-5B1A-4F4E-8B09-7D8808471A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89" name="Line 547">
                    <a:extLst>
                      <a:ext uri="{FF2B5EF4-FFF2-40B4-BE49-F238E27FC236}">
                        <a16:creationId xmlns:a16="http://schemas.microsoft.com/office/drawing/2014/main" id="{8058F6A3-5A11-4174-B8F8-E8669AD63C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90" name="Line 548">
                    <a:extLst>
                      <a:ext uri="{FF2B5EF4-FFF2-40B4-BE49-F238E27FC236}">
                        <a16:creationId xmlns:a16="http://schemas.microsoft.com/office/drawing/2014/main" id="{4C02E851-7B83-4012-B87A-9FA3A5B02B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91" name="Line 549">
                    <a:extLst>
                      <a:ext uri="{FF2B5EF4-FFF2-40B4-BE49-F238E27FC236}">
                        <a16:creationId xmlns:a16="http://schemas.microsoft.com/office/drawing/2014/main" id="{BD466F7D-76A6-451B-B039-1B427CDD14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51" name="Group 5250">
                <a:extLst>
                  <a:ext uri="{FF2B5EF4-FFF2-40B4-BE49-F238E27FC236}">
                    <a16:creationId xmlns:a16="http://schemas.microsoft.com/office/drawing/2014/main" id="{39D70EA9-D042-44A7-99D8-087AB56B0794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266" name="Rectangle 5265">
                  <a:extLst>
                    <a:ext uri="{FF2B5EF4-FFF2-40B4-BE49-F238E27FC236}">
                      <a16:creationId xmlns:a16="http://schemas.microsoft.com/office/drawing/2014/main" id="{D318AAC8-E63D-48AA-A1C3-DD10A2A59A7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67" name="Parallelogram 5266">
                  <a:extLst>
                    <a:ext uri="{FF2B5EF4-FFF2-40B4-BE49-F238E27FC236}">
                      <a16:creationId xmlns:a16="http://schemas.microsoft.com/office/drawing/2014/main" id="{588DC511-124D-4955-8D82-7D9275CE9957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68" name="Parallelogram 5267">
                  <a:extLst>
                    <a:ext uri="{FF2B5EF4-FFF2-40B4-BE49-F238E27FC236}">
                      <a16:creationId xmlns:a16="http://schemas.microsoft.com/office/drawing/2014/main" id="{3E671A66-6E94-4AF2-84F0-E168000C4B42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69" name="Line 541">
                  <a:extLst>
                    <a:ext uri="{FF2B5EF4-FFF2-40B4-BE49-F238E27FC236}">
                      <a16:creationId xmlns:a16="http://schemas.microsoft.com/office/drawing/2014/main" id="{1F210CF1-97B5-46B0-AC7A-EDD508393D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0" name="Line 542">
                  <a:extLst>
                    <a:ext uri="{FF2B5EF4-FFF2-40B4-BE49-F238E27FC236}">
                      <a16:creationId xmlns:a16="http://schemas.microsoft.com/office/drawing/2014/main" id="{0DEB7A4D-57A8-4713-B032-A1A96EB2D8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1" name="Line 543">
                  <a:extLst>
                    <a:ext uri="{FF2B5EF4-FFF2-40B4-BE49-F238E27FC236}">
                      <a16:creationId xmlns:a16="http://schemas.microsoft.com/office/drawing/2014/main" id="{364BF356-3791-4150-A552-7B4AF616DD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2" name="Line 544">
                  <a:extLst>
                    <a:ext uri="{FF2B5EF4-FFF2-40B4-BE49-F238E27FC236}">
                      <a16:creationId xmlns:a16="http://schemas.microsoft.com/office/drawing/2014/main" id="{9AA63095-DC81-4FC1-AD24-BDF11D50FB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3" name="Line 545">
                  <a:extLst>
                    <a:ext uri="{FF2B5EF4-FFF2-40B4-BE49-F238E27FC236}">
                      <a16:creationId xmlns:a16="http://schemas.microsoft.com/office/drawing/2014/main" id="{33F23C45-993E-4A3F-BC62-E0F36F8EA2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74" name="Group 5273">
                  <a:extLst>
                    <a:ext uri="{FF2B5EF4-FFF2-40B4-BE49-F238E27FC236}">
                      <a16:creationId xmlns:a16="http://schemas.microsoft.com/office/drawing/2014/main" id="{E42D04CD-6B6A-415D-A1FF-072C3CB1BC4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275" name="Line 546">
                    <a:extLst>
                      <a:ext uri="{FF2B5EF4-FFF2-40B4-BE49-F238E27FC236}">
                        <a16:creationId xmlns:a16="http://schemas.microsoft.com/office/drawing/2014/main" id="{E4B2F34C-5029-46C8-931D-E518FBF949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6" name="Line 547">
                    <a:extLst>
                      <a:ext uri="{FF2B5EF4-FFF2-40B4-BE49-F238E27FC236}">
                        <a16:creationId xmlns:a16="http://schemas.microsoft.com/office/drawing/2014/main" id="{85A68011-BF2D-4FA3-8031-E00C2F3C2F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7" name="Line 548">
                    <a:extLst>
                      <a:ext uri="{FF2B5EF4-FFF2-40B4-BE49-F238E27FC236}">
                        <a16:creationId xmlns:a16="http://schemas.microsoft.com/office/drawing/2014/main" id="{A6B4EB23-6212-45D7-A79B-12A5D384AF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78" name="Line 549">
                    <a:extLst>
                      <a:ext uri="{FF2B5EF4-FFF2-40B4-BE49-F238E27FC236}">
                        <a16:creationId xmlns:a16="http://schemas.microsoft.com/office/drawing/2014/main" id="{A96DCD71-7D0B-4D11-B454-3BB30DC21C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252" name="Group 5251">
                <a:extLst>
                  <a:ext uri="{FF2B5EF4-FFF2-40B4-BE49-F238E27FC236}">
                    <a16:creationId xmlns:a16="http://schemas.microsoft.com/office/drawing/2014/main" id="{D3015A58-9A87-49D4-9F31-860D7F7C471D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253" name="Rectangle 5252">
                  <a:extLst>
                    <a:ext uri="{FF2B5EF4-FFF2-40B4-BE49-F238E27FC236}">
                      <a16:creationId xmlns:a16="http://schemas.microsoft.com/office/drawing/2014/main" id="{7E1AADAC-2C3D-4298-B8D2-1B1B5415044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54" name="Parallelogram 5253">
                  <a:extLst>
                    <a:ext uri="{FF2B5EF4-FFF2-40B4-BE49-F238E27FC236}">
                      <a16:creationId xmlns:a16="http://schemas.microsoft.com/office/drawing/2014/main" id="{3E1C86F0-AA83-4490-BD48-6E67DBE5704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55" name="Parallelogram 5254">
                  <a:extLst>
                    <a:ext uri="{FF2B5EF4-FFF2-40B4-BE49-F238E27FC236}">
                      <a16:creationId xmlns:a16="http://schemas.microsoft.com/office/drawing/2014/main" id="{A685FCB5-D15B-4387-AB9B-50CD53553675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56" name="Line 541">
                  <a:extLst>
                    <a:ext uri="{FF2B5EF4-FFF2-40B4-BE49-F238E27FC236}">
                      <a16:creationId xmlns:a16="http://schemas.microsoft.com/office/drawing/2014/main" id="{9FBBDA45-92B8-42E9-98F3-994E187DBC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7" name="Line 542">
                  <a:extLst>
                    <a:ext uri="{FF2B5EF4-FFF2-40B4-BE49-F238E27FC236}">
                      <a16:creationId xmlns:a16="http://schemas.microsoft.com/office/drawing/2014/main" id="{8DF64969-0F2E-4806-B759-208DD60198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8" name="Line 543">
                  <a:extLst>
                    <a:ext uri="{FF2B5EF4-FFF2-40B4-BE49-F238E27FC236}">
                      <a16:creationId xmlns:a16="http://schemas.microsoft.com/office/drawing/2014/main" id="{DA20DF66-28BD-4AAA-9FB4-4D2843E740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9" name="Line 544">
                  <a:extLst>
                    <a:ext uri="{FF2B5EF4-FFF2-40B4-BE49-F238E27FC236}">
                      <a16:creationId xmlns:a16="http://schemas.microsoft.com/office/drawing/2014/main" id="{95D22EA0-D232-43AF-ADE6-D73ED3E4A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0" name="Line 545">
                  <a:extLst>
                    <a:ext uri="{FF2B5EF4-FFF2-40B4-BE49-F238E27FC236}">
                      <a16:creationId xmlns:a16="http://schemas.microsoft.com/office/drawing/2014/main" id="{DA8A0E04-7DC8-4A2A-AEBE-2FC0570778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61" name="Group 5260">
                  <a:extLst>
                    <a:ext uri="{FF2B5EF4-FFF2-40B4-BE49-F238E27FC236}">
                      <a16:creationId xmlns:a16="http://schemas.microsoft.com/office/drawing/2014/main" id="{3C5BA3CB-D771-405A-B41F-6CB85078F9E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262" name="Line 546">
                    <a:extLst>
                      <a:ext uri="{FF2B5EF4-FFF2-40B4-BE49-F238E27FC236}">
                        <a16:creationId xmlns:a16="http://schemas.microsoft.com/office/drawing/2014/main" id="{9A9051E0-9A4F-427D-A4EF-EDD6DF2CF5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63" name="Line 547">
                    <a:extLst>
                      <a:ext uri="{FF2B5EF4-FFF2-40B4-BE49-F238E27FC236}">
                        <a16:creationId xmlns:a16="http://schemas.microsoft.com/office/drawing/2014/main" id="{F7E54F73-B270-4189-A9C7-18232C15EB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64" name="Line 548">
                    <a:extLst>
                      <a:ext uri="{FF2B5EF4-FFF2-40B4-BE49-F238E27FC236}">
                        <a16:creationId xmlns:a16="http://schemas.microsoft.com/office/drawing/2014/main" id="{AF474F43-A2B6-4B0A-91A1-C31203870C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65" name="Line 549">
                    <a:extLst>
                      <a:ext uri="{FF2B5EF4-FFF2-40B4-BE49-F238E27FC236}">
                        <a16:creationId xmlns:a16="http://schemas.microsoft.com/office/drawing/2014/main" id="{8193F24A-3893-4F64-A6F6-A24A8D2EB6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748" name="Group 5747">
            <a:extLst>
              <a:ext uri="{FF2B5EF4-FFF2-40B4-BE49-F238E27FC236}">
                <a16:creationId xmlns:a16="http://schemas.microsoft.com/office/drawing/2014/main" id="{72120B9A-8910-42D9-97AA-749A41354D06}"/>
              </a:ext>
            </a:extLst>
          </p:cNvPr>
          <p:cNvGrpSpPr/>
          <p:nvPr/>
        </p:nvGrpSpPr>
        <p:grpSpPr>
          <a:xfrm>
            <a:off x="7426303" y="1391067"/>
            <a:ext cx="1514576" cy="625122"/>
            <a:chOff x="6881872" y="1819807"/>
            <a:chExt cx="1514576" cy="625122"/>
          </a:xfrm>
        </p:grpSpPr>
        <p:grpSp>
          <p:nvGrpSpPr>
            <p:cNvPr id="5749" name="Group 5748">
              <a:extLst>
                <a:ext uri="{FF2B5EF4-FFF2-40B4-BE49-F238E27FC236}">
                  <a16:creationId xmlns:a16="http://schemas.microsoft.com/office/drawing/2014/main" id="{8C21DB3A-8A8D-4BFD-BB94-0D42E1C57B83}"/>
                </a:ext>
              </a:extLst>
            </p:cNvPr>
            <p:cNvGrpSpPr/>
            <p:nvPr/>
          </p:nvGrpSpPr>
          <p:grpSpPr>
            <a:xfrm>
              <a:off x="7099019" y="1819807"/>
              <a:ext cx="766475" cy="404408"/>
              <a:chOff x="2526156" y="1812515"/>
              <a:chExt cx="766475" cy="404408"/>
            </a:xfrm>
          </p:grpSpPr>
          <p:grpSp>
            <p:nvGrpSpPr>
              <p:cNvPr id="6131" name="Group 6130">
                <a:extLst>
                  <a:ext uri="{FF2B5EF4-FFF2-40B4-BE49-F238E27FC236}">
                    <a16:creationId xmlns:a16="http://schemas.microsoft.com/office/drawing/2014/main" id="{00F47808-408B-46F3-8775-2A65814A1138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6244" name="Rectangle 6243">
                  <a:extLst>
                    <a:ext uri="{FF2B5EF4-FFF2-40B4-BE49-F238E27FC236}">
                      <a16:creationId xmlns:a16="http://schemas.microsoft.com/office/drawing/2014/main" id="{D8582894-C8A2-44FE-83F3-A9E0B1C3D7F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5" name="Parallelogram 6244">
                  <a:extLst>
                    <a:ext uri="{FF2B5EF4-FFF2-40B4-BE49-F238E27FC236}">
                      <a16:creationId xmlns:a16="http://schemas.microsoft.com/office/drawing/2014/main" id="{10031AE7-2015-4B05-A60E-3BB2F1F3F9F5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46" name="Parallelogram 6245">
                  <a:extLst>
                    <a:ext uri="{FF2B5EF4-FFF2-40B4-BE49-F238E27FC236}">
                      <a16:creationId xmlns:a16="http://schemas.microsoft.com/office/drawing/2014/main" id="{299C0BD8-1B21-42F6-B430-5796F04953B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47" name="Line 541">
                  <a:extLst>
                    <a:ext uri="{FF2B5EF4-FFF2-40B4-BE49-F238E27FC236}">
                      <a16:creationId xmlns:a16="http://schemas.microsoft.com/office/drawing/2014/main" id="{4D06BFBD-6059-4DB9-B59F-88EE83B3F8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" name="Line 542">
                  <a:extLst>
                    <a:ext uri="{FF2B5EF4-FFF2-40B4-BE49-F238E27FC236}">
                      <a16:creationId xmlns:a16="http://schemas.microsoft.com/office/drawing/2014/main" id="{3E4598D4-A6AD-4A1F-B97E-6185E58A67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" name="Line 543">
                  <a:extLst>
                    <a:ext uri="{FF2B5EF4-FFF2-40B4-BE49-F238E27FC236}">
                      <a16:creationId xmlns:a16="http://schemas.microsoft.com/office/drawing/2014/main" id="{F2399654-2FE0-4728-8237-1FDCC4F452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0" name="Line 544">
                  <a:extLst>
                    <a:ext uri="{FF2B5EF4-FFF2-40B4-BE49-F238E27FC236}">
                      <a16:creationId xmlns:a16="http://schemas.microsoft.com/office/drawing/2014/main" id="{C951B7D1-6B7C-48EF-AD0F-8790B1B364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1" name="Line 545">
                  <a:extLst>
                    <a:ext uri="{FF2B5EF4-FFF2-40B4-BE49-F238E27FC236}">
                      <a16:creationId xmlns:a16="http://schemas.microsoft.com/office/drawing/2014/main" id="{CA0CF0DC-5775-4ADF-BB3C-8B0B94711C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52" name="Group 6251">
                  <a:extLst>
                    <a:ext uri="{FF2B5EF4-FFF2-40B4-BE49-F238E27FC236}">
                      <a16:creationId xmlns:a16="http://schemas.microsoft.com/office/drawing/2014/main" id="{2E3EF98C-9BA9-4C19-8A48-0E80741F5C5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253" name="Line 546">
                    <a:extLst>
                      <a:ext uri="{FF2B5EF4-FFF2-40B4-BE49-F238E27FC236}">
                        <a16:creationId xmlns:a16="http://schemas.microsoft.com/office/drawing/2014/main" id="{BA64F459-30BC-4A20-81FB-CCDBB6B331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4" name="Line 547">
                    <a:extLst>
                      <a:ext uri="{FF2B5EF4-FFF2-40B4-BE49-F238E27FC236}">
                        <a16:creationId xmlns:a16="http://schemas.microsoft.com/office/drawing/2014/main" id="{FA97C85B-656C-4B76-84F9-571349F315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5" name="Line 548">
                    <a:extLst>
                      <a:ext uri="{FF2B5EF4-FFF2-40B4-BE49-F238E27FC236}">
                        <a16:creationId xmlns:a16="http://schemas.microsoft.com/office/drawing/2014/main" id="{A819D331-DFDF-4C69-A999-FBB2A52BF0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6" name="Line 549">
                    <a:extLst>
                      <a:ext uri="{FF2B5EF4-FFF2-40B4-BE49-F238E27FC236}">
                        <a16:creationId xmlns:a16="http://schemas.microsoft.com/office/drawing/2014/main" id="{E8758F6A-42BD-4943-88CB-2B3A197117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2" name="Group 6131">
                <a:extLst>
                  <a:ext uri="{FF2B5EF4-FFF2-40B4-BE49-F238E27FC236}">
                    <a16:creationId xmlns:a16="http://schemas.microsoft.com/office/drawing/2014/main" id="{4366339A-4FE8-4876-9B97-7E5ABEA82425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6231" name="Rectangle 6230">
                  <a:extLst>
                    <a:ext uri="{FF2B5EF4-FFF2-40B4-BE49-F238E27FC236}">
                      <a16:creationId xmlns:a16="http://schemas.microsoft.com/office/drawing/2014/main" id="{28EE7242-0C37-4104-AC46-3FD1EA3E69F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2" name="Parallelogram 6231">
                  <a:extLst>
                    <a:ext uri="{FF2B5EF4-FFF2-40B4-BE49-F238E27FC236}">
                      <a16:creationId xmlns:a16="http://schemas.microsoft.com/office/drawing/2014/main" id="{52526DD2-6447-48E7-A9A6-F655E576E30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33" name="Parallelogram 6232">
                  <a:extLst>
                    <a:ext uri="{FF2B5EF4-FFF2-40B4-BE49-F238E27FC236}">
                      <a16:creationId xmlns:a16="http://schemas.microsoft.com/office/drawing/2014/main" id="{40355976-6FBB-42F9-BA93-9B03D2C052B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34" name="Line 541">
                  <a:extLst>
                    <a:ext uri="{FF2B5EF4-FFF2-40B4-BE49-F238E27FC236}">
                      <a16:creationId xmlns:a16="http://schemas.microsoft.com/office/drawing/2014/main" id="{5E337237-566A-4AC1-9B6A-1B866EBA14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5" name="Line 542">
                  <a:extLst>
                    <a:ext uri="{FF2B5EF4-FFF2-40B4-BE49-F238E27FC236}">
                      <a16:creationId xmlns:a16="http://schemas.microsoft.com/office/drawing/2014/main" id="{C910B0CD-2700-449F-B340-29D943DBC8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6" name="Line 543">
                  <a:extLst>
                    <a:ext uri="{FF2B5EF4-FFF2-40B4-BE49-F238E27FC236}">
                      <a16:creationId xmlns:a16="http://schemas.microsoft.com/office/drawing/2014/main" id="{3A2F358C-A8D5-4C5D-A297-14CA34D3DE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7" name="Line 544">
                  <a:extLst>
                    <a:ext uri="{FF2B5EF4-FFF2-40B4-BE49-F238E27FC236}">
                      <a16:creationId xmlns:a16="http://schemas.microsoft.com/office/drawing/2014/main" id="{B7024F77-F8A9-4785-BFB0-7FD0BF78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8" name="Line 545">
                  <a:extLst>
                    <a:ext uri="{FF2B5EF4-FFF2-40B4-BE49-F238E27FC236}">
                      <a16:creationId xmlns:a16="http://schemas.microsoft.com/office/drawing/2014/main" id="{291CB585-9226-4622-9F16-03C19B60EB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39" name="Group 6238">
                  <a:extLst>
                    <a:ext uri="{FF2B5EF4-FFF2-40B4-BE49-F238E27FC236}">
                      <a16:creationId xmlns:a16="http://schemas.microsoft.com/office/drawing/2014/main" id="{09076D87-D939-429A-8304-CB48B43E7AD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240" name="Line 546">
                    <a:extLst>
                      <a:ext uri="{FF2B5EF4-FFF2-40B4-BE49-F238E27FC236}">
                        <a16:creationId xmlns:a16="http://schemas.microsoft.com/office/drawing/2014/main" id="{00F9FA14-1D1A-44F0-8315-2DEF89836B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1" name="Line 547">
                    <a:extLst>
                      <a:ext uri="{FF2B5EF4-FFF2-40B4-BE49-F238E27FC236}">
                        <a16:creationId xmlns:a16="http://schemas.microsoft.com/office/drawing/2014/main" id="{5D0D4A64-DD20-4738-934E-08F550F996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2" name="Line 548">
                    <a:extLst>
                      <a:ext uri="{FF2B5EF4-FFF2-40B4-BE49-F238E27FC236}">
                        <a16:creationId xmlns:a16="http://schemas.microsoft.com/office/drawing/2014/main" id="{E43276BC-D851-4525-8653-49CB30AA14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3" name="Line 549">
                    <a:extLst>
                      <a:ext uri="{FF2B5EF4-FFF2-40B4-BE49-F238E27FC236}">
                        <a16:creationId xmlns:a16="http://schemas.microsoft.com/office/drawing/2014/main" id="{1FF34189-16C2-4FE2-904B-ED1D2C3888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3" name="Group 6132">
                <a:extLst>
                  <a:ext uri="{FF2B5EF4-FFF2-40B4-BE49-F238E27FC236}">
                    <a16:creationId xmlns:a16="http://schemas.microsoft.com/office/drawing/2014/main" id="{35067A6F-439E-408A-ADB4-0FE21759B4EB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6218" name="Rectangle 6217">
                  <a:extLst>
                    <a:ext uri="{FF2B5EF4-FFF2-40B4-BE49-F238E27FC236}">
                      <a16:creationId xmlns:a16="http://schemas.microsoft.com/office/drawing/2014/main" id="{A5DD8875-75E5-4081-95E3-AA0F729A9D4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19" name="Parallelogram 6218">
                  <a:extLst>
                    <a:ext uri="{FF2B5EF4-FFF2-40B4-BE49-F238E27FC236}">
                      <a16:creationId xmlns:a16="http://schemas.microsoft.com/office/drawing/2014/main" id="{549EFC2B-460A-4C31-B13C-5F5D2ACB115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20" name="Parallelogram 6219">
                  <a:extLst>
                    <a:ext uri="{FF2B5EF4-FFF2-40B4-BE49-F238E27FC236}">
                      <a16:creationId xmlns:a16="http://schemas.microsoft.com/office/drawing/2014/main" id="{C30AB7C2-2985-4F5E-8AD6-67DAAD2CBEB9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21" name="Line 541">
                  <a:extLst>
                    <a:ext uri="{FF2B5EF4-FFF2-40B4-BE49-F238E27FC236}">
                      <a16:creationId xmlns:a16="http://schemas.microsoft.com/office/drawing/2014/main" id="{4B08D464-D229-4FC2-ABDD-82C12DF188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2" name="Line 542">
                  <a:extLst>
                    <a:ext uri="{FF2B5EF4-FFF2-40B4-BE49-F238E27FC236}">
                      <a16:creationId xmlns:a16="http://schemas.microsoft.com/office/drawing/2014/main" id="{47B64782-4BC4-4163-B26D-E1A1FBAC7C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3" name="Line 543">
                  <a:extLst>
                    <a:ext uri="{FF2B5EF4-FFF2-40B4-BE49-F238E27FC236}">
                      <a16:creationId xmlns:a16="http://schemas.microsoft.com/office/drawing/2014/main" id="{250FE553-0B9E-4798-8CE7-0EE82197AC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4" name="Line 544">
                  <a:extLst>
                    <a:ext uri="{FF2B5EF4-FFF2-40B4-BE49-F238E27FC236}">
                      <a16:creationId xmlns:a16="http://schemas.microsoft.com/office/drawing/2014/main" id="{0D2EF650-9289-4533-A876-3128E7EF98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5" name="Line 545">
                  <a:extLst>
                    <a:ext uri="{FF2B5EF4-FFF2-40B4-BE49-F238E27FC236}">
                      <a16:creationId xmlns:a16="http://schemas.microsoft.com/office/drawing/2014/main" id="{9ACB3E31-A881-4099-BDC1-B85C1CD018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26" name="Group 6225">
                  <a:extLst>
                    <a:ext uri="{FF2B5EF4-FFF2-40B4-BE49-F238E27FC236}">
                      <a16:creationId xmlns:a16="http://schemas.microsoft.com/office/drawing/2014/main" id="{2AD0C6C4-BD16-4134-ACA9-2E83BFC7D9B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227" name="Line 546">
                    <a:extLst>
                      <a:ext uri="{FF2B5EF4-FFF2-40B4-BE49-F238E27FC236}">
                        <a16:creationId xmlns:a16="http://schemas.microsoft.com/office/drawing/2014/main" id="{CA472087-843B-44AB-BCC1-CA861C6E099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8" name="Line 547">
                    <a:extLst>
                      <a:ext uri="{FF2B5EF4-FFF2-40B4-BE49-F238E27FC236}">
                        <a16:creationId xmlns:a16="http://schemas.microsoft.com/office/drawing/2014/main" id="{BF766674-72A0-4E78-B858-0479E5CE85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9" name="Line 548">
                    <a:extLst>
                      <a:ext uri="{FF2B5EF4-FFF2-40B4-BE49-F238E27FC236}">
                        <a16:creationId xmlns:a16="http://schemas.microsoft.com/office/drawing/2014/main" id="{BD1B15A0-6E6D-475B-B95C-87B63149513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30" name="Line 549">
                    <a:extLst>
                      <a:ext uri="{FF2B5EF4-FFF2-40B4-BE49-F238E27FC236}">
                        <a16:creationId xmlns:a16="http://schemas.microsoft.com/office/drawing/2014/main" id="{3DF54667-94EA-4C9E-A52D-7D0B67FD0E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4" name="Group 6133">
                <a:extLst>
                  <a:ext uri="{FF2B5EF4-FFF2-40B4-BE49-F238E27FC236}">
                    <a16:creationId xmlns:a16="http://schemas.microsoft.com/office/drawing/2014/main" id="{369AEFB1-CC1B-4629-BEDB-5D7572A0A644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6205" name="Rectangle 6204">
                  <a:extLst>
                    <a:ext uri="{FF2B5EF4-FFF2-40B4-BE49-F238E27FC236}">
                      <a16:creationId xmlns:a16="http://schemas.microsoft.com/office/drawing/2014/main" id="{1F216DC8-815D-4BAA-9D00-81C6EBFB8AC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06" name="Parallelogram 6205">
                  <a:extLst>
                    <a:ext uri="{FF2B5EF4-FFF2-40B4-BE49-F238E27FC236}">
                      <a16:creationId xmlns:a16="http://schemas.microsoft.com/office/drawing/2014/main" id="{B1761947-6B62-479A-9AE8-0CB5F91B05E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07" name="Parallelogram 6206">
                  <a:extLst>
                    <a:ext uri="{FF2B5EF4-FFF2-40B4-BE49-F238E27FC236}">
                      <a16:creationId xmlns:a16="http://schemas.microsoft.com/office/drawing/2014/main" id="{A3BB5B84-205B-446B-B549-C3641A8D9ED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08" name="Line 541">
                  <a:extLst>
                    <a:ext uri="{FF2B5EF4-FFF2-40B4-BE49-F238E27FC236}">
                      <a16:creationId xmlns:a16="http://schemas.microsoft.com/office/drawing/2014/main" id="{8556F90F-B5C5-4D2C-BCCB-16BE28E8FC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9" name="Line 542">
                  <a:extLst>
                    <a:ext uri="{FF2B5EF4-FFF2-40B4-BE49-F238E27FC236}">
                      <a16:creationId xmlns:a16="http://schemas.microsoft.com/office/drawing/2014/main" id="{2A29D9E6-6F5C-4389-8AB2-12E127C511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0" name="Line 543">
                  <a:extLst>
                    <a:ext uri="{FF2B5EF4-FFF2-40B4-BE49-F238E27FC236}">
                      <a16:creationId xmlns:a16="http://schemas.microsoft.com/office/drawing/2014/main" id="{B1A26326-C7BC-4FD0-A376-A4ABE04C45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1" name="Line 544">
                  <a:extLst>
                    <a:ext uri="{FF2B5EF4-FFF2-40B4-BE49-F238E27FC236}">
                      <a16:creationId xmlns:a16="http://schemas.microsoft.com/office/drawing/2014/main" id="{61F82C7B-376B-4981-BB10-A97C5BFB6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2" name="Line 545">
                  <a:extLst>
                    <a:ext uri="{FF2B5EF4-FFF2-40B4-BE49-F238E27FC236}">
                      <a16:creationId xmlns:a16="http://schemas.microsoft.com/office/drawing/2014/main" id="{9C0CAA8F-EF90-4380-83F8-012E3E6813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13" name="Group 6212">
                  <a:extLst>
                    <a:ext uri="{FF2B5EF4-FFF2-40B4-BE49-F238E27FC236}">
                      <a16:creationId xmlns:a16="http://schemas.microsoft.com/office/drawing/2014/main" id="{0C34B442-25FC-4C60-868D-3369B7DDF50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214" name="Line 546">
                    <a:extLst>
                      <a:ext uri="{FF2B5EF4-FFF2-40B4-BE49-F238E27FC236}">
                        <a16:creationId xmlns:a16="http://schemas.microsoft.com/office/drawing/2014/main" id="{280156CD-D0A7-4E66-BCE1-CE0DBCAC40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5" name="Line 547">
                    <a:extLst>
                      <a:ext uri="{FF2B5EF4-FFF2-40B4-BE49-F238E27FC236}">
                        <a16:creationId xmlns:a16="http://schemas.microsoft.com/office/drawing/2014/main" id="{0E265A8E-BC85-40D2-89BC-C73948E85B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6" name="Line 548">
                    <a:extLst>
                      <a:ext uri="{FF2B5EF4-FFF2-40B4-BE49-F238E27FC236}">
                        <a16:creationId xmlns:a16="http://schemas.microsoft.com/office/drawing/2014/main" id="{F751D0E1-486B-4240-AC1D-8BDA733DC8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7" name="Line 549">
                    <a:extLst>
                      <a:ext uri="{FF2B5EF4-FFF2-40B4-BE49-F238E27FC236}">
                        <a16:creationId xmlns:a16="http://schemas.microsoft.com/office/drawing/2014/main" id="{A46886FF-E275-42D3-8BDC-16CC2E1B41F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5" name="Group 6134">
                <a:extLst>
                  <a:ext uri="{FF2B5EF4-FFF2-40B4-BE49-F238E27FC236}">
                    <a16:creationId xmlns:a16="http://schemas.microsoft.com/office/drawing/2014/main" id="{50FEC97E-2F09-4486-B8C4-E8AA326C495D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6192" name="Rectangle 6191">
                  <a:extLst>
                    <a:ext uri="{FF2B5EF4-FFF2-40B4-BE49-F238E27FC236}">
                      <a16:creationId xmlns:a16="http://schemas.microsoft.com/office/drawing/2014/main" id="{55F48902-6B09-42BD-9E80-6479E8C2462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93" name="Parallelogram 6192">
                  <a:extLst>
                    <a:ext uri="{FF2B5EF4-FFF2-40B4-BE49-F238E27FC236}">
                      <a16:creationId xmlns:a16="http://schemas.microsoft.com/office/drawing/2014/main" id="{D7F7AE6F-3552-4A25-B2FC-AB5976C75D6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94" name="Parallelogram 6193">
                  <a:extLst>
                    <a:ext uri="{FF2B5EF4-FFF2-40B4-BE49-F238E27FC236}">
                      <a16:creationId xmlns:a16="http://schemas.microsoft.com/office/drawing/2014/main" id="{2C6D77A5-92C5-47CF-8577-4E93268F43C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95" name="Line 541">
                  <a:extLst>
                    <a:ext uri="{FF2B5EF4-FFF2-40B4-BE49-F238E27FC236}">
                      <a16:creationId xmlns:a16="http://schemas.microsoft.com/office/drawing/2014/main" id="{B0628858-3455-44BA-878F-00E891EC08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6" name="Line 542">
                  <a:extLst>
                    <a:ext uri="{FF2B5EF4-FFF2-40B4-BE49-F238E27FC236}">
                      <a16:creationId xmlns:a16="http://schemas.microsoft.com/office/drawing/2014/main" id="{C5B9FD3E-39AB-4A13-BBCB-DD299F0175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7" name="Line 543">
                  <a:extLst>
                    <a:ext uri="{FF2B5EF4-FFF2-40B4-BE49-F238E27FC236}">
                      <a16:creationId xmlns:a16="http://schemas.microsoft.com/office/drawing/2014/main" id="{B0316F24-A558-40AD-9620-A2D4C6269F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8" name="Line 544">
                  <a:extLst>
                    <a:ext uri="{FF2B5EF4-FFF2-40B4-BE49-F238E27FC236}">
                      <a16:creationId xmlns:a16="http://schemas.microsoft.com/office/drawing/2014/main" id="{6E796141-6431-4F7F-B43D-2611858BB8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9" name="Line 545">
                  <a:extLst>
                    <a:ext uri="{FF2B5EF4-FFF2-40B4-BE49-F238E27FC236}">
                      <a16:creationId xmlns:a16="http://schemas.microsoft.com/office/drawing/2014/main" id="{3BA53ED4-8B09-4A26-9D3C-B18529F6DD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00" name="Group 6199">
                  <a:extLst>
                    <a:ext uri="{FF2B5EF4-FFF2-40B4-BE49-F238E27FC236}">
                      <a16:creationId xmlns:a16="http://schemas.microsoft.com/office/drawing/2014/main" id="{A52D8A5E-7DF4-4DEC-9D45-735F9C1EFFE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201" name="Line 546">
                    <a:extLst>
                      <a:ext uri="{FF2B5EF4-FFF2-40B4-BE49-F238E27FC236}">
                        <a16:creationId xmlns:a16="http://schemas.microsoft.com/office/drawing/2014/main" id="{B6E27DE4-FD61-4236-929D-57731A32B7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02" name="Line 547">
                    <a:extLst>
                      <a:ext uri="{FF2B5EF4-FFF2-40B4-BE49-F238E27FC236}">
                        <a16:creationId xmlns:a16="http://schemas.microsoft.com/office/drawing/2014/main" id="{A6CA27E9-3072-49EC-942E-6BDBE8A957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03" name="Line 548">
                    <a:extLst>
                      <a:ext uri="{FF2B5EF4-FFF2-40B4-BE49-F238E27FC236}">
                        <a16:creationId xmlns:a16="http://schemas.microsoft.com/office/drawing/2014/main" id="{3AA9AD64-1081-435F-A295-EE7114C083E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04" name="Line 549">
                    <a:extLst>
                      <a:ext uri="{FF2B5EF4-FFF2-40B4-BE49-F238E27FC236}">
                        <a16:creationId xmlns:a16="http://schemas.microsoft.com/office/drawing/2014/main" id="{B5D78BA4-67C9-4C65-A826-2E98B44623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6" name="Group 6135">
                <a:extLst>
                  <a:ext uri="{FF2B5EF4-FFF2-40B4-BE49-F238E27FC236}">
                    <a16:creationId xmlns:a16="http://schemas.microsoft.com/office/drawing/2014/main" id="{2F20D2A7-269C-439B-97E5-96AC1D1B163A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6179" name="Rectangle 6178">
                  <a:extLst>
                    <a:ext uri="{FF2B5EF4-FFF2-40B4-BE49-F238E27FC236}">
                      <a16:creationId xmlns:a16="http://schemas.microsoft.com/office/drawing/2014/main" id="{567A0842-021C-4B69-ABAF-BB4C2E07C83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80" name="Parallelogram 6179">
                  <a:extLst>
                    <a:ext uri="{FF2B5EF4-FFF2-40B4-BE49-F238E27FC236}">
                      <a16:creationId xmlns:a16="http://schemas.microsoft.com/office/drawing/2014/main" id="{393C6DE8-3203-4FCD-92A2-8AD19D7D59E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81" name="Parallelogram 6180">
                  <a:extLst>
                    <a:ext uri="{FF2B5EF4-FFF2-40B4-BE49-F238E27FC236}">
                      <a16:creationId xmlns:a16="http://schemas.microsoft.com/office/drawing/2014/main" id="{ECE1FFEE-C7DA-4F64-AED2-D6C320A1C85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82" name="Line 541">
                  <a:extLst>
                    <a:ext uri="{FF2B5EF4-FFF2-40B4-BE49-F238E27FC236}">
                      <a16:creationId xmlns:a16="http://schemas.microsoft.com/office/drawing/2014/main" id="{D7F18917-2D26-4B7F-9227-EC8F0BF366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3" name="Line 542">
                  <a:extLst>
                    <a:ext uri="{FF2B5EF4-FFF2-40B4-BE49-F238E27FC236}">
                      <a16:creationId xmlns:a16="http://schemas.microsoft.com/office/drawing/2014/main" id="{E2DC750F-DD6E-44F0-940A-6AE0798B6E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4" name="Line 543">
                  <a:extLst>
                    <a:ext uri="{FF2B5EF4-FFF2-40B4-BE49-F238E27FC236}">
                      <a16:creationId xmlns:a16="http://schemas.microsoft.com/office/drawing/2014/main" id="{2EED85FD-FDA3-4B59-9C3B-A0D91D0318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5" name="Line 544">
                  <a:extLst>
                    <a:ext uri="{FF2B5EF4-FFF2-40B4-BE49-F238E27FC236}">
                      <a16:creationId xmlns:a16="http://schemas.microsoft.com/office/drawing/2014/main" id="{F463046A-BCD3-4102-8323-FBEE256434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6" name="Line 545">
                  <a:extLst>
                    <a:ext uri="{FF2B5EF4-FFF2-40B4-BE49-F238E27FC236}">
                      <a16:creationId xmlns:a16="http://schemas.microsoft.com/office/drawing/2014/main" id="{1B02E5AA-A87D-4D11-8FC2-29E00A35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87" name="Group 6186">
                  <a:extLst>
                    <a:ext uri="{FF2B5EF4-FFF2-40B4-BE49-F238E27FC236}">
                      <a16:creationId xmlns:a16="http://schemas.microsoft.com/office/drawing/2014/main" id="{1C44DC2B-B09F-4FBE-A218-E4715EBDB48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88" name="Line 546">
                    <a:extLst>
                      <a:ext uri="{FF2B5EF4-FFF2-40B4-BE49-F238E27FC236}">
                        <a16:creationId xmlns:a16="http://schemas.microsoft.com/office/drawing/2014/main" id="{BAF801D5-E023-4CE1-9125-8C198CCB56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89" name="Line 547">
                    <a:extLst>
                      <a:ext uri="{FF2B5EF4-FFF2-40B4-BE49-F238E27FC236}">
                        <a16:creationId xmlns:a16="http://schemas.microsoft.com/office/drawing/2014/main" id="{250537BE-1AD0-46AC-8304-20E62DA529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90" name="Line 548">
                    <a:extLst>
                      <a:ext uri="{FF2B5EF4-FFF2-40B4-BE49-F238E27FC236}">
                        <a16:creationId xmlns:a16="http://schemas.microsoft.com/office/drawing/2014/main" id="{8420487B-5332-41E1-AA79-A5CA297E4D9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91" name="Line 549">
                    <a:extLst>
                      <a:ext uri="{FF2B5EF4-FFF2-40B4-BE49-F238E27FC236}">
                        <a16:creationId xmlns:a16="http://schemas.microsoft.com/office/drawing/2014/main" id="{9F3CAB08-7B0E-4619-A789-3D5BC53E40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7" name="Group 6136">
                <a:extLst>
                  <a:ext uri="{FF2B5EF4-FFF2-40B4-BE49-F238E27FC236}">
                    <a16:creationId xmlns:a16="http://schemas.microsoft.com/office/drawing/2014/main" id="{A9A3A3C3-2F80-4AF1-8BC3-EC3ED4AAA0D0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6166" name="Rectangle 6165">
                  <a:extLst>
                    <a:ext uri="{FF2B5EF4-FFF2-40B4-BE49-F238E27FC236}">
                      <a16:creationId xmlns:a16="http://schemas.microsoft.com/office/drawing/2014/main" id="{25728E82-252F-439F-90EB-827DAC48F2F1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67" name="Parallelogram 6166">
                  <a:extLst>
                    <a:ext uri="{FF2B5EF4-FFF2-40B4-BE49-F238E27FC236}">
                      <a16:creationId xmlns:a16="http://schemas.microsoft.com/office/drawing/2014/main" id="{61665D21-B99F-41A5-A49A-F740613C428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68" name="Parallelogram 6167">
                  <a:extLst>
                    <a:ext uri="{FF2B5EF4-FFF2-40B4-BE49-F238E27FC236}">
                      <a16:creationId xmlns:a16="http://schemas.microsoft.com/office/drawing/2014/main" id="{3FEC1ACF-835A-48ED-B317-3C250B70B36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69" name="Line 541">
                  <a:extLst>
                    <a:ext uri="{FF2B5EF4-FFF2-40B4-BE49-F238E27FC236}">
                      <a16:creationId xmlns:a16="http://schemas.microsoft.com/office/drawing/2014/main" id="{56C51692-E249-446C-A78F-D991D651FB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0" name="Line 542">
                  <a:extLst>
                    <a:ext uri="{FF2B5EF4-FFF2-40B4-BE49-F238E27FC236}">
                      <a16:creationId xmlns:a16="http://schemas.microsoft.com/office/drawing/2014/main" id="{DA42E490-9C3D-434E-98DA-00BCB4A5B3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1" name="Line 543">
                  <a:extLst>
                    <a:ext uri="{FF2B5EF4-FFF2-40B4-BE49-F238E27FC236}">
                      <a16:creationId xmlns:a16="http://schemas.microsoft.com/office/drawing/2014/main" id="{DA2CC56B-B7DD-4AC6-8ACF-3F61CE45B5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2" name="Line 544">
                  <a:extLst>
                    <a:ext uri="{FF2B5EF4-FFF2-40B4-BE49-F238E27FC236}">
                      <a16:creationId xmlns:a16="http://schemas.microsoft.com/office/drawing/2014/main" id="{A5A1DCB7-2794-4CF9-8A86-94DA0FCC59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3" name="Line 545">
                  <a:extLst>
                    <a:ext uri="{FF2B5EF4-FFF2-40B4-BE49-F238E27FC236}">
                      <a16:creationId xmlns:a16="http://schemas.microsoft.com/office/drawing/2014/main" id="{D1EBFB0F-0154-4FFD-93FB-852DE062FE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74" name="Group 6173">
                  <a:extLst>
                    <a:ext uri="{FF2B5EF4-FFF2-40B4-BE49-F238E27FC236}">
                      <a16:creationId xmlns:a16="http://schemas.microsoft.com/office/drawing/2014/main" id="{FE681166-5722-4DDD-AAB6-6A4CBA1EE229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75" name="Line 546">
                    <a:extLst>
                      <a:ext uri="{FF2B5EF4-FFF2-40B4-BE49-F238E27FC236}">
                        <a16:creationId xmlns:a16="http://schemas.microsoft.com/office/drawing/2014/main" id="{30958DA8-6E72-42BC-9F0F-01523675A0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6" name="Line 547">
                    <a:extLst>
                      <a:ext uri="{FF2B5EF4-FFF2-40B4-BE49-F238E27FC236}">
                        <a16:creationId xmlns:a16="http://schemas.microsoft.com/office/drawing/2014/main" id="{33813E22-619F-4268-A7E5-318CB4DF5F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7" name="Line 548">
                    <a:extLst>
                      <a:ext uri="{FF2B5EF4-FFF2-40B4-BE49-F238E27FC236}">
                        <a16:creationId xmlns:a16="http://schemas.microsoft.com/office/drawing/2014/main" id="{723791B4-A70A-4D6D-B3C2-F833C8FB37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8" name="Line 549">
                    <a:extLst>
                      <a:ext uri="{FF2B5EF4-FFF2-40B4-BE49-F238E27FC236}">
                        <a16:creationId xmlns:a16="http://schemas.microsoft.com/office/drawing/2014/main" id="{1DDB54B7-9676-49B3-B2B3-57C9B52A65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8" name="Group 6137">
                <a:extLst>
                  <a:ext uri="{FF2B5EF4-FFF2-40B4-BE49-F238E27FC236}">
                    <a16:creationId xmlns:a16="http://schemas.microsoft.com/office/drawing/2014/main" id="{C6557D7D-C662-4BEB-8B46-7FDBC9267528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6153" name="Rectangle 6152">
                  <a:extLst>
                    <a:ext uri="{FF2B5EF4-FFF2-40B4-BE49-F238E27FC236}">
                      <a16:creationId xmlns:a16="http://schemas.microsoft.com/office/drawing/2014/main" id="{D5A93F99-19F7-41D5-9A61-A7AEE7AD285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54" name="Parallelogram 6153">
                  <a:extLst>
                    <a:ext uri="{FF2B5EF4-FFF2-40B4-BE49-F238E27FC236}">
                      <a16:creationId xmlns:a16="http://schemas.microsoft.com/office/drawing/2014/main" id="{96CE47C0-48BF-42CC-BF07-45F9D1B08A4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55" name="Parallelogram 6154">
                  <a:extLst>
                    <a:ext uri="{FF2B5EF4-FFF2-40B4-BE49-F238E27FC236}">
                      <a16:creationId xmlns:a16="http://schemas.microsoft.com/office/drawing/2014/main" id="{3098412D-94B1-42E4-AF68-3CFBF1DADFE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56" name="Line 541">
                  <a:extLst>
                    <a:ext uri="{FF2B5EF4-FFF2-40B4-BE49-F238E27FC236}">
                      <a16:creationId xmlns:a16="http://schemas.microsoft.com/office/drawing/2014/main" id="{2C0E4784-6997-4F83-A3B5-6E4FD71EAE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7" name="Line 542">
                  <a:extLst>
                    <a:ext uri="{FF2B5EF4-FFF2-40B4-BE49-F238E27FC236}">
                      <a16:creationId xmlns:a16="http://schemas.microsoft.com/office/drawing/2014/main" id="{4734642A-946B-4FA1-A730-9677794E5B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8" name="Line 543">
                  <a:extLst>
                    <a:ext uri="{FF2B5EF4-FFF2-40B4-BE49-F238E27FC236}">
                      <a16:creationId xmlns:a16="http://schemas.microsoft.com/office/drawing/2014/main" id="{5EF1DC46-ED29-4856-B9A6-F5E58829B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9" name="Line 544">
                  <a:extLst>
                    <a:ext uri="{FF2B5EF4-FFF2-40B4-BE49-F238E27FC236}">
                      <a16:creationId xmlns:a16="http://schemas.microsoft.com/office/drawing/2014/main" id="{D7F0D4D8-14B5-4E07-8F96-4FC497BC27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0" name="Line 545">
                  <a:extLst>
                    <a:ext uri="{FF2B5EF4-FFF2-40B4-BE49-F238E27FC236}">
                      <a16:creationId xmlns:a16="http://schemas.microsoft.com/office/drawing/2014/main" id="{9D2955A2-22D7-4862-9F37-B83B21AE89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61" name="Group 6160">
                  <a:extLst>
                    <a:ext uri="{FF2B5EF4-FFF2-40B4-BE49-F238E27FC236}">
                      <a16:creationId xmlns:a16="http://schemas.microsoft.com/office/drawing/2014/main" id="{F9D0C154-45CE-4A39-8AFD-F7610DD8547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62" name="Line 546">
                    <a:extLst>
                      <a:ext uri="{FF2B5EF4-FFF2-40B4-BE49-F238E27FC236}">
                        <a16:creationId xmlns:a16="http://schemas.microsoft.com/office/drawing/2014/main" id="{4D96B4A5-93B4-4B83-9802-0D9400AD0D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3" name="Line 547">
                    <a:extLst>
                      <a:ext uri="{FF2B5EF4-FFF2-40B4-BE49-F238E27FC236}">
                        <a16:creationId xmlns:a16="http://schemas.microsoft.com/office/drawing/2014/main" id="{C902463A-B966-475A-802C-AFAB466B3DB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4" name="Line 548">
                    <a:extLst>
                      <a:ext uri="{FF2B5EF4-FFF2-40B4-BE49-F238E27FC236}">
                        <a16:creationId xmlns:a16="http://schemas.microsoft.com/office/drawing/2014/main" id="{78868897-CCAE-4A09-A781-880A63C2BD2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5" name="Line 549">
                    <a:extLst>
                      <a:ext uri="{FF2B5EF4-FFF2-40B4-BE49-F238E27FC236}">
                        <a16:creationId xmlns:a16="http://schemas.microsoft.com/office/drawing/2014/main" id="{D4B4FC93-0720-4CC4-AD20-C0777538EC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39" name="Group 6138">
                <a:extLst>
                  <a:ext uri="{FF2B5EF4-FFF2-40B4-BE49-F238E27FC236}">
                    <a16:creationId xmlns:a16="http://schemas.microsoft.com/office/drawing/2014/main" id="{4410CB42-4FB9-467A-9DAF-852AFFB3F31F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6140" name="Rectangle 6139">
                  <a:extLst>
                    <a:ext uri="{FF2B5EF4-FFF2-40B4-BE49-F238E27FC236}">
                      <a16:creationId xmlns:a16="http://schemas.microsoft.com/office/drawing/2014/main" id="{C0EADC11-F5C5-459D-8B6E-5474D16880C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41" name="Parallelogram 6140">
                  <a:extLst>
                    <a:ext uri="{FF2B5EF4-FFF2-40B4-BE49-F238E27FC236}">
                      <a16:creationId xmlns:a16="http://schemas.microsoft.com/office/drawing/2014/main" id="{FADAE071-C01A-4035-A8B8-9958D8738FA3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42" name="Parallelogram 6141">
                  <a:extLst>
                    <a:ext uri="{FF2B5EF4-FFF2-40B4-BE49-F238E27FC236}">
                      <a16:creationId xmlns:a16="http://schemas.microsoft.com/office/drawing/2014/main" id="{ADB6ED9F-9BFB-485A-A8D8-00BF52E115E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43" name="Line 541">
                  <a:extLst>
                    <a:ext uri="{FF2B5EF4-FFF2-40B4-BE49-F238E27FC236}">
                      <a16:creationId xmlns:a16="http://schemas.microsoft.com/office/drawing/2014/main" id="{2956CC8B-53E3-4490-B07C-6751A55AA6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4" name="Line 542">
                  <a:extLst>
                    <a:ext uri="{FF2B5EF4-FFF2-40B4-BE49-F238E27FC236}">
                      <a16:creationId xmlns:a16="http://schemas.microsoft.com/office/drawing/2014/main" id="{C1884F12-B387-4659-8BCC-3EEF277442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5" name="Line 543">
                  <a:extLst>
                    <a:ext uri="{FF2B5EF4-FFF2-40B4-BE49-F238E27FC236}">
                      <a16:creationId xmlns:a16="http://schemas.microsoft.com/office/drawing/2014/main" id="{4309C82D-BB28-4E7D-9F55-2B8CBD983C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6" name="Line 544">
                  <a:extLst>
                    <a:ext uri="{FF2B5EF4-FFF2-40B4-BE49-F238E27FC236}">
                      <a16:creationId xmlns:a16="http://schemas.microsoft.com/office/drawing/2014/main" id="{2554F07A-7E8B-4080-9F60-D2C525D45D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" name="Line 545">
                  <a:extLst>
                    <a:ext uri="{FF2B5EF4-FFF2-40B4-BE49-F238E27FC236}">
                      <a16:creationId xmlns:a16="http://schemas.microsoft.com/office/drawing/2014/main" id="{6F9869F1-0DFE-4775-9A77-74DD0CA40E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48" name="Group 6147">
                  <a:extLst>
                    <a:ext uri="{FF2B5EF4-FFF2-40B4-BE49-F238E27FC236}">
                      <a16:creationId xmlns:a16="http://schemas.microsoft.com/office/drawing/2014/main" id="{0CDF4E47-3928-4425-A4A5-33FDC11CCCD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49" name="Line 546">
                    <a:extLst>
                      <a:ext uri="{FF2B5EF4-FFF2-40B4-BE49-F238E27FC236}">
                        <a16:creationId xmlns:a16="http://schemas.microsoft.com/office/drawing/2014/main" id="{85914308-FED3-4381-BB0B-7A60D5D9AA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50" name="Line 547">
                    <a:extLst>
                      <a:ext uri="{FF2B5EF4-FFF2-40B4-BE49-F238E27FC236}">
                        <a16:creationId xmlns:a16="http://schemas.microsoft.com/office/drawing/2014/main" id="{CB53398A-A228-478E-B904-B7F984B8DB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51" name="Line 548">
                    <a:extLst>
                      <a:ext uri="{FF2B5EF4-FFF2-40B4-BE49-F238E27FC236}">
                        <a16:creationId xmlns:a16="http://schemas.microsoft.com/office/drawing/2014/main" id="{5FEEAF52-3C6F-4202-8275-9B6BD4D5B4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52" name="Line 549">
                    <a:extLst>
                      <a:ext uri="{FF2B5EF4-FFF2-40B4-BE49-F238E27FC236}">
                        <a16:creationId xmlns:a16="http://schemas.microsoft.com/office/drawing/2014/main" id="{C39DC18D-C4BF-4690-B14F-34FB4870A7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750" name="Group 5749">
              <a:extLst>
                <a:ext uri="{FF2B5EF4-FFF2-40B4-BE49-F238E27FC236}">
                  <a16:creationId xmlns:a16="http://schemas.microsoft.com/office/drawing/2014/main" id="{0194D98E-8D0A-42CC-9662-2BB800028FAA}"/>
                </a:ext>
              </a:extLst>
            </p:cNvPr>
            <p:cNvGrpSpPr/>
            <p:nvPr/>
          </p:nvGrpSpPr>
          <p:grpSpPr>
            <a:xfrm>
              <a:off x="7629973" y="1821636"/>
              <a:ext cx="766475" cy="404408"/>
              <a:chOff x="2526156" y="1812515"/>
              <a:chExt cx="766475" cy="404408"/>
            </a:xfrm>
          </p:grpSpPr>
          <p:grpSp>
            <p:nvGrpSpPr>
              <p:cNvPr id="6005" name="Group 6004">
                <a:extLst>
                  <a:ext uri="{FF2B5EF4-FFF2-40B4-BE49-F238E27FC236}">
                    <a16:creationId xmlns:a16="http://schemas.microsoft.com/office/drawing/2014/main" id="{04A19310-0CD6-421A-AD12-238BEAB9D0AB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6118" name="Rectangle 6117">
                  <a:extLst>
                    <a:ext uri="{FF2B5EF4-FFF2-40B4-BE49-F238E27FC236}">
                      <a16:creationId xmlns:a16="http://schemas.microsoft.com/office/drawing/2014/main" id="{1A2CB401-D5B6-4F30-B9D6-7A7725668CC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19" name="Parallelogram 6118">
                  <a:extLst>
                    <a:ext uri="{FF2B5EF4-FFF2-40B4-BE49-F238E27FC236}">
                      <a16:creationId xmlns:a16="http://schemas.microsoft.com/office/drawing/2014/main" id="{7C3A58E1-00E8-47BF-877F-0C29E6CD98C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20" name="Parallelogram 6119">
                  <a:extLst>
                    <a:ext uri="{FF2B5EF4-FFF2-40B4-BE49-F238E27FC236}">
                      <a16:creationId xmlns:a16="http://schemas.microsoft.com/office/drawing/2014/main" id="{5F1BA656-AC83-42AD-9D56-FE9466114718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21" name="Line 541">
                  <a:extLst>
                    <a:ext uri="{FF2B5EF4-FFF2-40B4-BE49-F238E27FC236}">
                      <a16:creationId xmlns:a16="http://schemas.microsoft.com/office/drawing/2014/main" id="{935CBD08-81F3-4C40-AC53-8EEB3C051E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2" name="Line 542">
                  <a:extLst>
                    <a:ext uri="{FF2B5EF4-FFF2-40B4-BE49-F238E27FC236}">
                      <a16:creationId xmlns:a16="http://schemas.microsoft.com/office/drawing/2014/main" id="{D070188D-43C2-4838-972D-EA8ACE68F0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3" name="Line 543">
                  <a:extLst>
                    <a:ext uri="{FF2B5EF4-FFF2-40B4-BE49-F238E27FC236}">
                      <a16:creationId xmlns:a16="http://schemas.microsoft.com/office/drawing/2014/main" id="{BAB112EC-1669-4A1D-8C1F-EA87EF17F3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4" name="Line 544">
                  <a:extLst>
                    <a:ext uri="{FF2B5EF4-FFF2-40B4-BE49-F238E27FC236}">
                      <a16:creationId xmlns:a16="http://schemas.microsoft.com/office/drawing/2014/main" id="{D9311EE3-9953-4371-BA94-DD1D5B95E8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25" name="Line 545">
                  <a:extLst>
                    <a:ext uri="{FF2B5EF4-FFF2-40B4-BE49-F238E27FC236}">
                      <a16:creationId xmlns:a16="http://schemas.microsoft.com/office/drawing/2014/main" id="{9A033CB6-BC83-4F88-94FF-2BC1E11F6E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26" name="Group 6125">
                  <a:extLst>
                    <a:ext uri="{FF2B5EF4-FFF2-40B4-BE49-F238E27FC236}">
                      <a16:creationId xmlns:a16="http://schemas.microsoft.com/office/drawing/2014/main" id="{AFC4752D-6FB4-4823-895C-366B5163055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27" name="Line 546">
                    <a:extLst>
                      <a:ext uri="{FF2B5EF4-FFF2-40B4-BE49-F238E27FC236}">
                        <a16:creationId xmlns:a16="http://schemas.microsoft.com/office/drawing/2014/main" id="{FEF618ED-372D-44BD-A10E-5EE931CDCE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28" name="Line 547">
                    <a:extLst>
                      <a:ext uri="{FF2B5EF4-FFF2-40B4-BE49-F238E27FC236}">
                        <a16:creationId xmlns:a16="http://schemas.microsoft.com/office/drawing/2014/main" id="{03B221BA-CD47-4978-B577-A5EDA68513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29" name="Line 548">
                    <a:extLst>
                      <a:ext uri="{FF2B5EF4-FFF2-40B4-BE49-F238E27FC236}">
                        <a16:creationId xmlns:a16="http://schemas.microsoft.com/office/drawing/2014/main" id="{2031A490-A8C9-4DD2-AACE-E35304766C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30" name="Line 549">
                    <a:extLst>
                      <a:ext uri="{FF2B5EF4-FFF2-40B4-BE49-F238E27FC236}">
                        <a16:creationId xmlns:a16="http://schemas.microsoft.com/office/drawing/2014/main" id="{CA68D6EE-5CD1-4BFF-874F-028D538FCC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06" name="Group 6005">
                <a:extLst>
                  <a:ext uri="{FF2B5EF4-FFF2-40B4-BE49-F238E27FC236}">
                    <a16:creationId xmlns:a16="http://schemas.microsoft.com/office/drawing/2014/main" id="{C2B3107C-DCE6-4F88-B69C-626080A3CE39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6105" name="Rectangle 6104">
                  <a:extLst>
                    <a:ext uri="{FF2B5EF4-FFF2-40B4-BE49-F238E27FC236}">
                      <a16:creationId xmlns:a16="http://schemas.microsoft.com/office/drawing/2014/main" id="{E822172D-D71E-45F2-BE2A-4137665EBD40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06" name="Parallelogram 6105">
                  <a:extLst>
                    <a:ext uri="{FF2B5EF4-FFF2-40B4-BE49-F238E27FC236}">
                      <a16:creationId xmlns:a16="http://schemas.microsoft.com/office/drawing/2014/main" id="{3C5708BC-F23A-4583-A9D3-664F065ED37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07" name="Parallelogram 6106">
                  <a:extLst>
                    <a:ext uri="{FF2B5EF4-FFF2-40B4-BE49-F238E27FC236}">
                      <a16:creationId xmlns:a16="http://schemas.microsoft.com/office/drawing/2014/main" id="{5782FE91-388F-4946-8638-F93E7D93D48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08" name="Line 541">
                  <a:extLst>
                    <a:ext uri="{FF2B5EF4-FFF2-40B4-BE49-F238E27FC236}">
                      <a16:creationId xmlns:a16="http://schemas.microsoft.com/office/drawing/2014/main" id="{70500EBC-A04F-4F1C-92CE-26294D09FB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09" name="Line 542">
                  <a:extLst>
                    <a:ext uri="{FF2B5EF4-FFF2-40B4-BE49-F238E27FC236}">
                      <a16:creationId xmlns:a16="http://schemas.microsoft.com/office/drawing/2014/main" id="{35EFFB06-7314-4229-A74C-E582E0AD70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10" name="Line 543">
                  <a:extLst>
                    <a:ext uri="{FF2B5EF4-FFF2-40B4-BE49-F238E27FC236}">
                      <a16:creationId xmlns:a16="http://schemas.microsoft.com/office/drawing/2014/main" id="{B29FF1E5-A6DA-4E22-A0FB-3DAC5A4DE9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11" name="Line 544">
                  <a:extLst>
                    <a:ext uri="{FF2B5EF4-FFF2-40B4-BE49-F238E27FC236}">
                      <a16:creationId xmlns:a16="http://schemas.microsoft.com/office/drawing/2014/main" id="{9C9F1091-CCC8-4E0D-9ADC-A0D33F6BB8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12" name="Line 545">
                  <a:extLst>
                    <a:ext uri="{FF2B5EF4-FFF2-40B4-BE49-F238E27FC236}">
                      <a16:creationId xmlns:a16="http://schemas.microsoft.com/office/drawing/2014/main" id="{99B2E319-E68F-482B-AA71-7741619E76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13" name="Group 6112">
                  <a:extLst>
                    <a:ext uri="{FF2B5EF4-FFF2-40B4-BE49-F238E27FC236}">
                      <a16:creationId xmlns:a16="http://schemas.microsoft.com/office/drawing/2014/main" id="{E0883170-9EAC-48CA-B618-BDD90B0A6A9F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14" name="Line 546">
                    <a:extLst>
                      <a:ext uri="{FF2B5EF4-FFF2-40B4-BE49-F238E27FC236}">
                        <a16:creationId xmlns:a16="http://schemas.microsoft.com/office/drawing/2014/main" id="{47A339E5-5B9D-4BE9-B215-832FC7FD6FC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15" name="Line 547">
                    <a:extLst>
                      <a:ext uri="{FF2B5EF4-FFF2-40B4-BE49-F238E27FC236}">
                        <a16:creationId xmlns:a16="http://schemas.microsoft.com/office/drawing/2014/main" id="{F2347A58-35BE-4CA2-85A4-8D41188968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16" name="Line 548">
                    <a:extLst>
                      <a:ext uri="{FF2B5EF4-FFF2-40B4-BE49-F238E27FC236}">
                        <a16:creationId xmlns:a16="http://schemas.microsoft.com/office/drawing/2014/main" id="{9D05FEC7-AF00-41B0-82CE-AAA75DB7AB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17" name="Line 549">
                    <a:extLst>
                      <a:ext uri="{FF2B5EF4-FFF2-40B4-BE49-F238E27FC236}">
                        <a16:creationId xmlns:a16="http://schemas.microsoft.com/office/drawing/2014/main" id="{8159889B-815F-4628-86FD-7B3D7CE3A38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07" name="Group 6006">
                <a:extLst>
                  <a:ext uri="{FF2B5EF4-FFF2-40B4-BE49-F238E27FC236}">
                    <a16:creationId xmlns:a16="http://schemas.microsoft.com/office/drawing/2014/main" id="{0F2AC373-AA0E-4364-9EA9-E8CB19C41D34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6092" name="Rectangle 6091">
                  <a:extLst>
                    <a:ext uri="{FF2B5EF4-FFF2-40B4-BE49-F238E27FC236}">
                      <a16:creationId xmlns:a16="http://schemas.microsoft.com/office/drawing/2014/main" id="{8CF24D1E-9F69-4410-AEA7-9C83FA9E202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93" name="Parallelogram 6092">
                  <a:extLst>
                    <a:ext uri="{FF2B5EF4-FFF2-40B4-BE49-F238E27FC236}">
                      <a16:creationId xmlns:a16="http://schemas.microsoft.com/office/drawing/2014/main" id="{3C9C839B-FCC1-4825-9A0E-D92E04CFF152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94" name="Parallelogram 6093">
                  <a:extLst>
                    <a:ext uri="{FF2B5EF4-FFF2-40B4-BE49-F238E27FC236}">
                      <a16:creationId xmlns:a16="http://schemas.microsoft.com/office/drawing/2014/main" id="{387F91E0-760E-43F3-841D-CA02004DFA6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95" name="Line 541">
                  <a:extLst>
                    <a:ext uri="{FF2B5EF4-FFF2-40B4-BE49-F238E27FC236}">
                      <a16:creationId xmlns:a16="http://schemas.microsoft.com/office/drawing/2014/main" id="{815D7355-8AB3-4F1F-921A-25750AD7A2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96" name="Line 542">
                  <a:extLst>
                    <a:ext uri="{FF2B5EF4-FFF2-40B4-BE49-F238E27FC236}">
                      <a16:creationId xmlns:a16="http://schemas.microsoft.com/office/drawing/2014/main" id="{F3BEFC8A-8F95-4655-9DC7-7A132D7B67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97" name="Line 543">
                  <a:extLst>
                    <a:ext uri="{FF2B5EF4-FFF2-40B4-BE49-F238E27FC236}">
                      <a16:creationId xmlns:a16="http://schemas.microsoft.com/office/drawing/2014/main" id="{F99AE65B-E887-4F64-B193-AA37650752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98" name="Line 544">
                  <a:extLst>
                    <a:ext uri="{FF2B5EF4-FFF2-40B4-BE49-F238E27FC236}">
                      <a16:creationId xmlns:a16="http://schemas.microsoft.com/office/drawing/2014/main" id="{9355A436-806F-4F4C-8B0D-8C9A4D3A12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99" name="Line 545">
                  <a:extLst>
                    <a:ext uri="{FF2B5EF4-FFF2-40B4-BE49-F238E27FC236}">
                      <a16:creationId xmlns:a16="http://schemas.microsoft.com/office/drawing/2014/main" id="{81753251-4A3A-4357-A96D-6339AAEAB7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00" name="Group 6099">
                  <a:extLst>
                    <a:ext uri="{FF2B5EF4-FFF2-40B4-BE49-F238E27FC236}">
                      <a16:creationId xmlns:a16="http://schemas.microsoft.com/office/drawing/2014/main" id="{5AB09E51-BF0B-4824-8037-2371A42F9B0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101" name="Line 546">
                    <a:extLst>
                      <a:ext uri="{FF2B5EF4-FFF2-40B4-BE49-F238E27FC236}">
                        <a16:creationId xmlns:a16="http://schemas.microsoft.com/office/drawing/2014/main" id="{A6C24706-35BA-4138-A10D-B8A1C8F2CC4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02" name="Line 547">
                    <a:extLst>
                      <a:ext uri="{FF2B5EF4-FFF2-40B4-BE49-F238E27FC236}">
                        <a16:creationId xmlns:a16="http://schemas.microsoft.com/office/drawing/2014/main" id="{FABACF2D-F565-4365-8711-62A14D0A453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03" name="Line 548">
                    <a:extLst>
                      <a:ext uri="{FF2B5EF4-FFF2-40B4-BE49-F238E27FC236}">
                        <a16:creationId xmlns:a16="http://schemas.microsoft.com/office/drawing/2014/main" id="{3453C258-CEEA-4FE1-B225-4DC3E3A2D0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04" name="Line 549">
                    <a:extLst>
                      <a:ext uri="{FF2B5EF4-FFF2-40B4-BE49-F238E27FC236}">
                        <a16:creationId xmlns:a16="http://schemas.microsoft.com/office/drawing/2014/main" id="{ED0955E3-8512-4646-A622-91F945EA5D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08" name="Group 6007">
                <a:extLst>
                  <a:ext uri="{FF2B5EF4-FFF2-40B4-BE49-F238E27FC236}">
                    <a16:creationId xmlns:a16="http://schemas.microsoft.com/office/drawing/2014/main" id="{9110CBD3-F605-41DC-8A97-7E789A1ABB9E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6079" name="Rectangle 6078">
                  <a:extLst>
                    <a:ext uri="{FF2B5EF4-FFF2-40B4-BE49-F238E27FC236}">
                      <a16:creationId xmlns:a16="http://schemas.microsoft.com/office/drawing/2014/main" id="{4D0755C6-F353-4076-9D9B-A4785B3A832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80" name="Parallelogram 6079">
                  <a:extLst>
                    <a:ext uri="{FF2B5EF4-FFF2-40B4-BE49-F238E27FC236}">
                      <a16:creationId xmlns:a16="http://schemas.microsoft.com/office/drawing/2014/main" id="{738185CB-6FE0-4950-809B-13F0923850D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81" name="Parallelogram 6080">
                  <a:extLst>
                    <a:ext uri="{FF2B5EF4-FFF2-40B4-BE49-F238E27FC236}">
                      <a16:creationId xmlns:a16="http://schemas.microsoft.com/office/drawing/2014/main" id="{5274EF65-DBAC-48E7-854E-EE53D20AE0D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82" name="Line 541">
                  <a:extLst>
                    <a:ext uri="{FF2B5EF4-FFF2-40B4-BE49-F238E27FC236}">
                      <a16:creationId xmlns:a16="http://schemas.microsoft.com/office/drawing/2014/main" id="{736BBE94-5B78-426B-9878-D961D37474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83" name="Line 542">
                  <a:extLst>
                    <a:ext uri="{FF2B5EF4-FFF2-40B4-BE49-F238E27FC236}">
                      <a16:creationId xmlns:a16="http://schemas.microsoft.com/office/drawing/2014/main" id="{606E74E7-8192-4F1F-B4FF-8C5EF43B58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84" name="Line 543">
                  <a:extLst>
                    <a:ext uri="{FF2B5EF4-FFF2-40B4-BE49-F238E27FC236}">
                      <a16:creationId xmlns:a16="http://schemas.microsoft.com/office/drawing/2014/main" id="{7697E64B-18ED-469B-A948-39A261337A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85" name="Line 544">
                  <a:extLst>
                    <a:ext uri="{FF2B5EF4-FFF2-40B4-BE49-F238E27FC236}">
                      <a16:creationId xmlns:a16="http://schemas.microsoft.com/office/drawing/2014/main" id="{7AC10BF1-04EB-4671-A926-BF2EEB563A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86" name="Line 545">
                  <a:extLst>
                    <a:ext uri="{FF2B5EF4-FFF2-40B4-BE49-F238E27FC236}">
                      <a16:creationId xmlns:a16="http://schemas.microsoft.com/office/drawing/2014/main" id="{37F568B5-1DD5-47B8-B81B-EE974F9EE1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87" name="Group 6086">
                  <a:extLst>
                    <a:ext uri="{FF2B5EF4-FFF2-40B4-BE49-F238E27FC236}">
                      <a16:creationId xmlns:a16="http://schemas.microsoft.com/office/drawing/2014/main" id="{E122F80A-5CE3-405E-A0D1-F05594F92C8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88" name="Line 546">
                    <a:extLst>
                      <a:ext uri="{FF2B5EF4-FFF2-40B4-BE49-F238E27FC236}">
                        <a16:creationId xmlns:a16="http://schemas.microsoft.com/office/drawing/2014/main" id="{EF847F64-5E01-4266-9D9A-2E9BB42D75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89" name="Line 547">
                    <a:extLst>
                      <a:ext uri="{FF2B5EF4-FFF2-40B4-BE49-F238E27FC236}">
                        <a16:creationId xmlns:a16="http://schemas.microsoft.com/office/drawing/2014/main" id="{7824A171-EC94-4AE1-98C0-BB2939CBF8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90" name="Line 548">
                    <a:extLst>
                      <a:ext uri="{FF2B5EF4-FFF2-40B4-BE49-F238E27FC236}">
                        <a16:creationId xmlns:a16="http://schemas.microsoft.com/office/drawing/2014/main" id="{69FDD598-BBD5-40E7-91C5-B81261C1BE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91" name="Line 549">
                    <a:extLst>
                      <a:ext uri="{FF2B5EF4-FFF2-40B4-BE49-F238E27FC236}">
                        <a16:creationId xmlns:a16="http://schemas.microsoft.com/office/drawing/2014/main" id="{39FB18D8-FE48-4C07-BF7B-CDA53F8E86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09" name="Group 6008">
                <a:extLst>
                  <a:ext uri="{FF2B5EF4-FFF2-40B4-BE49-F238E27FC236}">
                    <a16:creationId xmlns:a16="http://schemas.microsoft.com/office/drawing/2014/main" id="{F45FB16D-C38B-42E4-9C33-DF4140E93140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6066" name="Rectangle 6065">
                  <a:extLst>
                    <a:ext uri="{FF2B5EF4-FFF2-40B4-BE49-F238E27FC236}">
                      <a16:creationId xmlns:a16="http://schemas.microsoft.com/office/drawing/2014/main" id="{A3B3C817-F616-436B-B08D-55C3B9E41974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67" name="Parallelogram 6066">
                  <a:extLst>
                    <a:ext uri="{FF2B5EF4-FFF2-40B4-BE49-F238E27FC236}">
                      <a16:creationId xmlns:a16="http://schemas.microsoft.com/office/drawing/2014/main" id="{AFDE5690-F7BD-44C6-AB0C-DDB07484BB3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68" name="Parallelogram 6067">
                  <a:extLst>
                    <a:ext uri="{FF2B5EF4-FFF2-40B4-BE49-F238E27FC236}">
                      <a16:creationId xmlns:a16="http://schemas.microsoft.com/office/drawing/2014/main" id="{3F20DC40-B4D4-4343-B1C5-E52FD8D7509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69" name="Line 541">
                  <a:extLst>
                    <a:ext uri="{FF2B5EF4-FFF2-40B4-BE49-F238E27FC236}">
                      <a16:creationId xmlns:a16="http://schemas.microsoft.com/office/drawing/2014/main" id="{087C9E13-F656-4035-B573-162FE890B6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70" name="Line 542">
                  <a:extLst>
                    <a:ext uri="{FF2B5EF4-FFF2-40B4-BE49-F238E27FC236}">
                      <a16:creationId xmlns:a16="http://schemas.microsoft.com/office/drawing/2014/main" id="{AF9AEC8A-B051-4575-972F-77711DAEE9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71" name="Line 543">
                  <a:extLst>
                    <a:ext uri="{FF2B5EF4-FFF2-40B4-BE49-F238E27FC236}">
                      <a16:creationId xmlns:a16="http://schemas.microsoft.com/office/drawing/2014/main" id="{D9623C7E-3602-47BF-95F5-DE01C5AEC7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72" name="Line 544">
                  <a:extLst>
                    <a:ext uri="{FF2B5EF4-FFF2-40B4-BE49-F238E27FC236}">
                      <a16:creationId xmlns:a16="http://schemas.microsoft.com/office/drawing/2014/main" id="{1EA614B0-0AD1-4BF7-BF7D-4E39E1308F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73" name="Line 545">
                  <a:extLst>
                    <a:ext uri="{FF2B5EF4-FFF2-40B4-BE49-F238E27FC236}">
                      <a16:creationId xmlns:a16="http://schemas.microsoft.com/office/drawing/2014/main" id="{6D222BDB-E6DC-457F-BE06-956C9634DB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74" name="Group 6073">
                  <a:extLst>
                    <a:ext uri="{FF2B5EF4-FFF2-40B4-BE49-F238E27FC236}">
                      <a16:creationId xmlns:a16="http://schemas.microsoft.com/office/drawing/2014/main" id="{FD515A78-9278-4CA6-BEDF-846D7018707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75" name="Line 546">
                    <a:extLst>
                      <a:ext uri="{FF2B5EF4-FFF2-40B4-BE49-F238E27FC236}">
                        <a16:creationId xmlns:a16="http://schemas.microsoft.com/office/drawing/2014/main" id="{83400DB6-C5AA-420E-95D3-E89E3589E5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76" name="Line 547">
                    <a:extLst>
                      <a:ext uri="{FF2B5EF4-FFF2-40B4-BE49-F238E27FC236}">
                        <a16:creationId xmlns:a16="http://schemas.microsoft.com/office/drawing/2014/main" id="{2B94EA6E-BD49-4805-A9A6-74F66E8D95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77" name="Line 548">
                    <a:extLst>
                      <a:ext uri="{FF2B5EF4-FFF2-40B4-BE49-F238E27FC236}">
                        <a16:creationId xmlns:a16="http://schemas.microsoft.com/office/drawing/2014/main" id="{95B4BD64-0566-47B5-9C21-604415C539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78" name="Line 549">
                    <a:extLst>
                      <a:ext uri="{FF2B5EF4-FFF2-40B4-BE49-F238E27FC236}">
                        <a16:creationId xmlns:a16="http://schemas.microsoft.com/office/drawing/2014/main" id="{B2AEEA0C-296B-4C25-BF30-9D76F18A8E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10" name="Group 6009">
                <a:extLst>
                  <a:ext uri="{FF2B5EF4-FFF2-40B4-BE49-F238E27FC236}">
                    <a16:creationId xmlns:a16="http://schemas.microsoft.com/office/drawing/2014/main" id="{937BA881-BF07-40B7-A20C-47C75CC00473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6053" name="Rectangle 6052">
                  <a:extLst>
                    <a:ext uri="{FF2B5EF4-FFF2-40B4-BE49-F238E27FC236}">
                      <a16:creationId xmlns:a16="http://schemas.microsoft.com/office/drawing/2014/main" id="{8A1A2820-FADC-4F61-8D7D-13B3382AE65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54" name="Parallelogram 6053">
                  <a:extLst>
                    <a:ext uri="{FF2B5EF4-FFF2-40B4-BE49-F238E27FC236}">
                      <a16:creationId xmlns:a16="http://schemas.microsoft.com/office/drawing/2014/main" id="{3DD98E26-1C78-4893-A247-C2A02E379DD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55" name="Parallelogram 6054">
                  <a:extLst>
                    <a:ext uri="{FF2B5EF4-FFF2-40B4-BE49-F238E27FC236}">
                      <a16:creationId xmlns:a16="http://schemas.microsoft.com/office/drawing/2014/main" id="{30AD83BF-EDA7-40B1-AA04-FA4D4D819EC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56" name="Line 541">
                  <a:extLst>
                    <a:ext uri="{FF2B5EF4-FFF2-40B4-BE49-F238E27FC236}">
                      <a16:creationId xmlns:a16="http://schemas.microsoft.com/office/drawing/2014/main" id="{BD7D3D66-70F8-4769-93FD-7F07DF054A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57" name="Line 542">
                  <a:extLst>
                    <a:ext uri="{FF2B5EF4-FFF2-40B4-BE49-F238E27FC236}">
                      <a16:creationId xmlns:a16="http://schemas.microsoft.com/office/drawing/2014/main" id="{24956194-33B7-4635-82B7-259A2F5BFD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58" name="Line 543">
                  <a:extLst>
                    <a:ext uri="{FF2B5EF4-FFF2-40B4-BE49-F238E27FC236}">
                      <a16:creationId xmlns:a16="http://schemas.microsoft.com/office/drawing/2014/main" id="{82360D2C-8643-47CF-B74F-1E0C52DA27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59" name="Line 544">
                  <a:extLst>
                    <a:ext uri="{FF2B5EF4-FFF2-40B4-BE49-F238E27FC236}">
                      <a16:creationId xmlns:a16="http://schemas.microsoft.com/office/drawing/2014/main" id="{5CF8231F-1BEC-4895-A2C7-2991FD27D8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60" name="Line 545">
                  <a:extLst>
                    <a:ext uri="{FF2B5EF4-FFF2-40B4-BE49-F238E27FC236}">
                      <a16:creationId xmlns:a16="http://schemas.microsoft.com/office/drawing/2014/main" id="{39B71F20-D306-4071-BCBF-CADBD42B23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61" name="Group 6060">
                  <a:extLst>
                    <a:ext uri="{FF2B5EF4-FFF2-40B4-BE49-F238E27FC236}">
                      <a16:creationId xmlns:a16="http://schemas.microsoft.com/office/drawing/2014/main" id="{822FE6F5-5B33-41DD-9B37-41D78C370FF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62" name="Line 546">
                    <a:extLst>
                      <a:ext uri="{FF2B5EF4-FFF2-40B4-BE49-F238E27FC236}">
                        <a16:creationId xmlns:a16="http://schemas.microsoft.com/office/drawing/2014/main" id="{D87A5DE7-D336-453E-8E81-FC2A4C89A23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63" name="Line 547">
                    <a:extLst>
                      <a:ext uri="{FF2B5EF4-FFF2-40B4-BE49-F238E27FC236}">
                        <a16:creationId xmlns:a16="http://schemas.microsoft.com/office/drawing/2014/main" id="{07B40FCE-1631-43D5-8040-2AF8A724CC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64" name="Line 548">
                    <a:extLst>
                      <a:ext uri="{FF2B5EF4-FFF2-40B4-BE49-F238E27FC236}">
                        <a16:creationId xmlns:a16="http://schemas.microsoft.com/office/drawing/2014/main" id="{A357FBA6-C113-4714-81A6-0C8E465731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65" name="Line 549">
                    <a:extLst>
                      <a:ext uri="{FF2B5EF4-FFF2-40B4-BE49-F238E27FC236}">
                        <a16:creationId xmlns:a16="http://schemas.microsoft.com/office/drawing/2014/main" id="{D181764F-8191-4F23-8DB8-6A1F73A431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11" name="Group 6010">
                <a:extLst>
                  <a:ext uri="{FF2B5EF4-FFF2-40B4-BE49-F238E27FC236}">
                    <a16:creationId xmlns:a16="http://schemas.microsoft.com/office/drawing/2014/main" id="{F2C0A7DE-FECF-4629-A564-8EA9904B6A61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6040" name="Rectangle 6039">
                  <a:extLst>
                    <a:ext uri="{FF2B5EF4-FFF2-40B4-BE49-F238E27FC236}">
                      <a16:creationId xmlns:a16="http://schemas.microsoft.com/office/drawing/2014/main" id="{939178B7-3D26-4473-B2B6-0B92968434D6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41" name="Parallelogram 6040">
                  <a:extLst>
                    <a:ext uri="{FF2B5EF4-FFF2-40B4-BE49-F238E27FC236}">
                      <a16:creationId xmlns:a16="http://schemas.microsoft.com/office/drawing/2014/main" id="{E304881D-13B8-42A4-9E74-E309AFA75BC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42" name="Parallelogram 6041">
                  <a:extLst>
                    <a:ext uri="{FF2B5EF4-FFF2-40B4-BE49-F238E27FC236}">
                      <a16:creationId xmlns:a16="http://schemas.microsoft.com/office/drawing/2014/main" id="{3AFDE76E-8D50-4481-AE32-744267F8D58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43" name="Line 541">
                  <a:extLst>
                    <a:ext uri="{FF2B5EF4-FFF2-40B4-BE49-F238E27FC236}">
                      <a16:creationId xmlns:a16="http://schemas.microsoft.com/office/drawing/2014/main" id="{1BA86520-0D4A-46EF-B6D0-2D6EBEC9C3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4" name="Line 542">
                  <a:extLst>
                    <a:ext uri="{FF2B5EF4-FFF2-40B4-BE49-F238E27FC236}">
                      <a16:creationId xmlns:a16="http://schemas.microsoft.com/office/drawing/2014/main" id="{5B84A563-7D67-41DA-877C-3B771C1071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" name="Line 543">
                  <a:extLst>
                    <a:ext uri="{FF2B5EF4-FFF2-40B4-BE49-F238E27FC236}">
                      <a16:creationId xmlns:a16="http://schemas.microsoft.com/office/drawing/2014/main" id="{B20998CD-B6B1-418D-BBDB-FF2753838E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" name="Line 544">
                  <a:extLst>
                    <a:ext uri="{FF2B5EF4-FFF2-40B4-BE49-F238E27FC236}">
                      <a16:creationId xmlns:a16="http://schemas.microsoft.com/office/drawing/2014/main" id="{63318140-0C40-4CDB-9AFA-949EB90E9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" name="Line 545">
                  <a:extLst>
                    <a:ext uri="{FF2B5EF4-FFF2-40B4-BE49-F238E27FC236}">
                      <a16:creationId xmlns:a16="http://schemas.microsoft.com/office/drawing/2014/main" id="{1DDE88CB-72F2-4191-8672-4C1737B9C1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48" name="Group 6047">
                  <a:extLst>
                    <a:ext uri="{FF2B5EF4-FFF2-40B4-BE49-F238E27FC236}">
                      <a16:creationId xmlns:a16="http://schemas.microsoft.com/office/drawing/2014/main" id="{2AF1D651-63E6-4F70-A2CA-C1C9316E0DF1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49" name="Line 546">
                    <a:extLst>
                      <a:ext uri="{FF2B5EF4-FFF2-40B4-BE49-F238E27FC236}">
                        <a16:creationId xmlns:a16="http://schemas.microsoft.com/office/drawing/2014/main" id="{5FEC759A-6A9C-4D70-B6F6-EAB2C0E43A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50" name="Line 547">
                    <a:extLst>
                      <a:ext uri="{FF2B5EF4-FFF2-40B4-BE49-F238E27FC236}">
                        <a16:creationId xmlns:a16="http://schemas.microsoft.com/office/drawing/2014/main" id="{879549DA-E5F3-4E75-BD69-BF3A6B1420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51" name="Line 548">
                    <a:extLst>
                      <a:ext uri="{FF2B5EF4-FFF2-40B4-BE49-F238E27FC236}">
                        <a16:creationId xmlns:a16="http://schemas.microsoft.com/office/drawing/2014/main" id="{1C4FD90B-A460-4382-AE79-63A318AF0D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52" name="Line 549">
                    <a:extLst>
                      <a:ext uri="{FF2B5EF4-FFF2-40B4-BE49-F238E27FC236}">
                        <a16:creationId xmlns:a16="http://schemas.microsoft.com/office/drawing/2014/main" id="{AE7A051E-45A7-4428-9F03-88E85E2CD1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12" name="Group 6011">
                <a:extLst>
                  <a:ext uri="{FF2B5EF4-FFF2-40B4-BE49-F238E27FC236}">
                    <a16:creationId xmlns:a16="http://schemas.microsoft.com/office/drawing/2014/main" id="{5A4BFBC4-C70A-4669-ACE0-A6A2F9EF43BC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6027" name="Rectangle 6026">
                  <a:extLst>
                    <a:ext uri="{FF2B5EF4-FFF2-40B4-BE49-F238E27FC236}">
                      <a16:creationId xmlns:a16="http://schemas.microsoft.com/office/drawing/2014/main" id="{6D2AA824-569B-4CE9-B582-E79C4949F97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28" name="Parallelogram 6027">
                  <a:extLst>
                    <a:ext uri="{FF2B5EF4-FFF2-40B4-BE49-F238E27FC236}">
                      <a16:creationId xmlns:a16="http://schemas.microsoft.com/office/drawing/2014/main" id="{28C2FB4F-D830-4C1C-B535-FE0E6D8BECE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29" name="Parallelogram 6028">
                  <a:extLst>
                    <a:ext uri="{FF2B5EF4-FFF2-40B4-BE49-F238E27FC236}">
                      <a16:creationId xmlns:a16="http://schemas.microsoft.com/office/drawing/2014/main" id="{308875CA-0C3E-4040-BBAA-60C7F0406A8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30" name="Line 541">
                  <a:extLst>
                    <a:ext uri="{FF2B5EF4-FFF2-40B4-BE49-F238E27FC236}">
                      <a16:creationId xmlns:a16="http://schemas.microsoft.com/office/drawing/2014/main" id="{4D11B9D9-DC7C-45BD-8F00-FC5EDA3AFE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31" name="Line 542">
                  <a:extLst>
                    <a:ext uri="{FF2B5EF4-FFF2-40B4-BE49-F238E27FC236}">
                      <a16:creationId xmlns:a16="http://schemas.microsoft.com/office/drawing/2014/main" id="{FA57B10D-94E8-451D-9278-43CD4A42B7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32" name="Line 543">
                  <a:extLst>
                    <a:ext uri="{FF2B5EF4-FFF2-40B4-BE49-F238E27FC236}">
                      <a16:creationId xmlns:a16="http://schemas.microsoft.com/office/drawing/2014/main" id="{66328951-9D99-4DDF-BA5B-8658DD77A4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33" name="Line 544">
                  <a:extLst>
                    <a:ext uri="{FF2B5EF4-FFF2-40B4-BE49-F238E27FC236}">
                      <a16:creationId xmlns:a16="http://schemas.microsoft.com/office/drawing/2014/main" id="{1CE0D6E8-B348-4225-A919-4B22550C8E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34" name="Line 545">
                  <a:extLst>
                    <a:ext uri="{FF2B5EF4-FFF2-40B4-BE49-F238E27FC236}">
                      <a16:creationId xmlns:a16="http://schemas.microsoft.com/office/drawing/2014/main" id="{3B2CC54A-B7C7-41E2-B502-79F73F0EB1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35" name="Group 6034">
                  <a:extLst>
                    <a:ext uri="{FF2B5EF4-FFF2-40B4-BE49-F238E27FC236}">
                      <a16:creationId xmlns:a16="http://schemas.microsoft.com/office/drawing/2014/main" id="{B9333A97-BB90-43CB-8597-021450BC578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36" name="Line 546">
                    <a:extLst>
                      <a:ext uri="{FF2B5EF4-FFF2-40B4-BE49-F238E27FC236}">
                        <a16:creationId xmlns:a16="http://schemas.microsoft.com/office/drawing/2014/main" id="{9FC2DBFE-6772-49C8-86F1-1609E40AADD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37" name="Line 547">
                    <a:extLst>
                      <a:ext uri="{FF2B5EF4-FFF2-40B4-BE49-F238E27FC236}">
                        <a16:creationId xmlns:a16="http://schemas.microsoft.com/office/drawing/2014/main" id="{DC82A6ED-AD79-4935-883C-673294375A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38" name="Line 548">
                    <a:extLst>
                      <a:ext uri="{FF2B5EF4-FFF2-40B4-BE49-F238E27FC236}">
                        <a16:creationId xmlns:a16="http://schemas.microsoft.com/office/drawing/2014/main" id="{06D91475-A17C-451D-A7DF-2E3FA0D2E0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39" name="Line 549">
                    <a:extLst>
                      <a:ext uri="{FF2B5EF4-FFF2-40B4-BE49-F238E27FC236}">
                        <a16:creationId xmlns:a16="http://schemas.microsoft.com/office/drawing/2014/main" id="{4080E9FD-274A-4EC8-BEBE-31D4A99BE2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13" name="Group 6012">
                <a:extLst>
                  <a:ext uri="{FF2B5EF4-FFF2-40B4-BE49-F238E27FC236}">
                    <a16:creationId xmlns:a16="http://schemas.microsoft.com/office/drawing/2014/main" id="{D898A0AA-A602-4463-9F0C-6652C2BF1244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6014" name="Rectangle 6013">
                  <a:extLst>
                    <a:ext uri="{FF2B5EF4-FFF2-40B4-BE49-F238E27FC236}">
                      <a16:creationId xmlns:a16="http://schemas.microsoft.com/office/drawing/2014/main" id="{61D95E86-971B-418D-8F54-6B678C37D24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15" name="Parallelogram 6014">
                  <a:extLst>
                    <a:ext uri="{FF2B5EF4-FFF2-40B4-BE49-F238E27FC236}">
                      <a16:creationId xmlns:a16="http://schemas.microsoft.com/office/drawing/2014/main" id="{DD9AE4DF-8FAA-4A1F-80EE-1B966D04B69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16" name="Parallelogram 6015">
                  <a:extLst>
                    <a:ext uri="{FF2B5EF4-FFF2-40B4-BE49-F238E27FC236}">
                      <a16:creationId xmlns:a16="http://schemas.microsoft.com/office/drawing/2014/main" id="{51DABC92-0D5F-42E9-8767-73E2C43961D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17" name="Line 541">
                  <a:extLst>
                    <a:ext uri="{FF2B5EF4-FFF2-40B4-BE49-F238E27FC236}">
                      <a16:creationId xmlns:a16="http://schemas.microsoft.com/office/drawing/2014/main" id="{2C7BDF9C-1AFF-403A-B43F-0804378B95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18" name="Line 542">
                  <a:extLst>
                    <a:ext uri="{FF2B5EF4-FFF2-40B4-BE49-F238E27FC236}">
                      <a16:creationId xmlns:a16="http://schemas.microsoft.com/office/drawing/2014/main" id="{5C109365-4118-460D-9A8C-23D29BBBD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19" name="Line 543">
                  <a:extLst>
                    <a:ext uri="{FF2B5EF4-FFF2-40B4-BE49-F238E27FC236}">
                      <a16:creationId xmlns:a16="http://schemas.microsoft.com/office/drawing/2014/main" id="{D01C1F8A-DA8B-4E3C-BDAB-D383E578B6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20" name="Line 544">
                  <a:extLst>
                    <a:ext uri="{FF2B5EF4-FFF2-40B4-BE49-F238E27FC236}">
                      <a16:creationId xmlns:a16="http://schemas.microsoft.com/office/drawing/2014/main" id="{3C39ED36-FF84-4976-8A1A-37663AB390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21" name="Line 545">
                  <a:extLst>
                    <a:ext uri="{FF2B5EF4-FFF2-40B4-BE49-F238E27FC236}">
                      <a16:creationId xmlns:a16="http://schemas.microsoft.com/office/drawing/2014/main" id="{7B6E8F4B-AD44-41BD-9885-7C500354A4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22" name="Group 6021">
                  <a:extLst>
                    <a:ext uri="{FF2B5EF4-FFF2-40B4-BE49-F238E27FC236}">
                      <a16:creationId xmlns:a16="http://schemas.microsoft.com/office/drawing/2014/main" id="{A85EA665-8F2D-4792-814B-B1FA80FB684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23" name="Line 546">
                    <a:extLst>
                      <a:ext uri="{FF2B5EF4-FFF2-40B4-BE49-F238E27FC236}">
                        <a16:creationId xmlns:a16="http://schemas.microsoft.com/office/drawing/2014/main" id="{13ED6BAD-2C0E-48D8-8D8A-34E756360B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24" name="Line 547">
                    <a:extLst>
                      <a:ext uri="{FF2B5EF4-FFF2-40B4-BE49-F238E27FC236}">
                        <a16:creationId xmlns:a16="http://schemas.microsoft.com/office/drawing/2014/main" id="{5DF8375C-FAD6-4787-AE00-7440B12F56B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25" name="Line 548">
                    <a:extLst>
                      <a:ext uri="{FF2B5EF4-FFF2-40B4-BE49-F238E27FC236}">
                        <a16:creationId xmlns:a16="http://schemas.microsoft.com/office/drawing/2014/main" id="{67CE2563-B2C7-4327-95AE-8023F0A0E5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26" name="Line 549">
                    <a:extLst>
                      <a:ext uri="{FF2B5EF4-FFF2-40B4-BE49-F238E27FC236}">
                        <a16:creationId xmlns:a16="http://schemas.microsoft.com/office/drawing/2014/main" id="{C10EF9C8-1A50-4280-A528-EE41A6B327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751" name="Group 5750">
              <a:extLst>
                <a:ext uri="{FF2B5EF4-FFF2-40B4-BE49-F238E27FC236}">
                  <a16:creationId xmlns:a16="http://schemas.microsoft.com/office/drawing/2014/main" id="{BC7C9A54-E3C5-45C7-8169-0CE824563564}"/>
                </a:ext>
              </a:extLst>
            </p:cNvPr>
            <p:cNvGrpSpPr/>
            <p:nvPr/>
          </p:nvGrpSpPr>
          <p:grpSpPr>
            <a:xfrm>
              <a:off x="6881872" y="2038692"/>
              <a:ext cx="766475" cy="404408"/>
              <a:chOff x="2526156" y="1812515"/>
              <a:chExt cx="766475" cy="404408"/>
            </a:xfrm>
          </p:grpSpPr>
          <p:grpSp>
            <p:nvGrpSpPr>
              <p:cNvPr id="5879" name="Group 5878">
                <a:extLst>
                  <a:ext uri="{FF2B5EF4-FFF2-40B4-BE49-F238E27FC236}">
                    <a16:creationId xmlns:a16="http://schemas.microsoft.com/office/drawing/2014/main" id="{1FC1F8DD-95FB-4FEA-BB64-A533D709A503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992" name="Rectangle 5991">
                  <a:extLst>
                    <a:ext uri="{FF2B5EF4-FFF2-40B4-BE49-F238E27FC236}">
                      <a16:creationId xmlns:a16="http://schemas.microsoft.com/office/drawing/2014/main" id="{7887714F-8216-4D52-9E54-7BEF98B6082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93" name="Parallelogram 5992">
                  <a:extLst>
                    <a:ext uri="{FF2B5EF4-FFF2-40B4-BE49-F238E27FC236}">
                      <a16:creationId xmlns:a16="http://schemas.microsoft.com/office/drawing/2014/main" id="{075AB41B-4943-434E-8B34-2F7B069F88F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94" name="Parallelogram 5993">
                  <a:extLst>
                    <a:ext uri="{FF2B5EF4-FFF2-40B4-BE49-F238E27FC236}">
                      <a16:creationId xmlns:a16="http://schemas.microsoft.com/office/drawing/2014/main" id="{5A6336B2-9874-48BB-B101-E81B8BFD015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95" name="Line 541">
                  <a:extLst>
                    <a:ext uri="{FF2B5EF4-FFF2-40B4-BE49-F238E27FC236}">
                      <a16:creationId xmlns:a16="http://schemas.microsoft.com/office/drawing/2014/main" id="{D7F24CD4-CD12-4D76-AD01-63B5A4F91E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96" name="Line 542">
                  <a:extLst>
                    <a:ext uri="{FF2B5EF4-FFF2-40B4-BE49-F238E27FC236}">
                      <a16:creationId xmlns:a16="http://schemas.microsoft.com/office/drawing/2014/main" id="{5FBC9969-8899-4DA0-8C3A-4E3E506B1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97" name="Line 543">
                  <a:extLst>
                    <a:ext uri="{FF2B5EF4-FFF2-40B4-BE49-F238E27FC236}">
                      <a16:creationId xmlns:a16="http://schemas.microsoft.com/office/drawing/2014/main" id="{BB8B9347-6417-4A54-84FF-BC3859FCD1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98" name="Line 544">
                  <a:extLst>
                    <a:ext uri="{FF2B5EF4-FFF2-40B4-BE49-F238E27FC236}">
                      <a16:creationId xmlns:a16="http://schemas.microsoft.com/office/drawing/2014/main" id="{A41174D6-FDAE-42AF-AC02-CE93F3AACD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99" name="Line 545">
                  <a:extLst>
                    <a:ext uri="{FF2B5EF4-FFF2-40B4-BE49-F238E27FC236}">
                      <a16:creationId xmlns:a16="http://schemas.microsoft.com/office/drawing/2014/main" id="{123FFF6F-3279-40D5-9459-0FC5B9A278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00" name="Group 5999">
                  <a:extLst>
                    <a:ext uri="{FF2B5EF4-FFF2-40B4-BE49-F238E27FC236}">
                      <a16:creationId xmlns:a16="http://schemas.microsoft.com/office/drawing/2014/main" id="{7584CC33-98B7-4815-99AD-0FEA41A26CC3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6001" name="Line 546">
                    <a:extLst>
                      <a:ext uri="{FF2B5EF4-FFF2-40B4-BE49-F238E27FC236}">
                        <a16:creationId xmlns:a16="http://schemas.microsoft.com/office/drawing/2014/main" id="{EAC519D3-DFB9-4EC2-A757-435073A89A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02" name="Line 547">
                    <a:extLst>
                      <a:ext uri="{FF2B5EF4-FFF2-40B4-BE49-F238E27FC236}">
                        <a16:creationId xmlns:a16="http://schemas.microsoft.com/office/drawing/2014/main" id="{7D6DDDBC-AF54-4D65-BD2F-BE98EB842E3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03" name="Line 548">
                    <a:extLst>
                      <a:ext uri="{FF2B5EF4-FFF2-40B4-BE49-F238E27FC236}">
                        <a16:creationId xmlns:a16="http://schemas.microsoft.com/office/drawing/2014/main" id="{5EBF54CC-FA2D-427C-B775-78317018A3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04" name="Line 549">
                    <a:extLst>
                      <a:ext uri="{FF2B5EF4-FFF2-40B4-BE49-F238E27FC236}">
                        <a16:creationId xmlns:a16="http://schemas.microsoft.com/office/drawing/2014/main" id="{8D686DD1-BF9D-4F1A-BD05-EA5B1FA6C4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0" name="Group 5879">
                <a:extLst>
                  <a:ext uri="{FF2B5EF4-FFF2-40B4-BE49-F238E27FC236}">
                    <a16:creationId xmlns:a16="http://schemas.microsoft.com/office/drawing/2014/main" id="{3E3003CD-5835-4298-B539-0E3C2732AA4C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979" name="Rectangle 5978">
                  <a:extLst>
                    <a:ext uri="{FF2B5EF4-FFF2-40B4-BE49-F238E27FC236}">
                      <a16:creationId xmlns:a16="http://schemas.microsoft.com/office/drawing/2014/main" id="{2642CF81-9771-4D59-88D0-142F9F4575FC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80" name="Parallelogram 5979">
                  <a:extLst>
                    <a:ext uri="{FF2B5EF4-FFF2-40B4-BE49-F238E27FC236}">
                      <a16:creationId xmlns:a16="http://schemas.microsoft.com/office/drawing/2014/main" id="{B9793B03-FD2B-45B4-9E50-5BFF804CC0D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81" name="Parallelogram 5980">
                  <a:extLst>
                    <a:ext uri="{FF2B5EF4-FFF2-40B4-BE49-F238E27FC236}">
                      <a16:creationId xmlns:a16="http://schemas.microsoft.com/office/drawing/2014/main" id="{08AAB7E9-18A7-40E4-A3C7-E5612B427CAC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82" name="Line 541">
                  <a:extLst>
                    <a:ext uri="{FF2B5EF4-FFF2-40B4-BE49-F238E27FC236}">
                      <a16:creationId xmlns:a16="http://schemas.microsoft.com/office/drawing/2014/main" id="{EC25FBD1-F748-4D82-8883-EF0FCF9061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83" name="Line 542">
                  <a:extLst>
                    <a:ext uri="{FF2B5EF4-FFF2-40B4-BE49-F238E27FC236}">
                      <a16:creationId xmlns:a16="http://schemas.microsoft.com/office/drawing/2014/main" id="{EC32D51A-998A-468B-B33C-C5A73DD5C7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84" name="Line 543">
                  <a:extLst>
                    <a:ext uri="{FF2B5EF4-FFF2-40B4-BE49-F238E27FC236}">
                      <a16:creationId xmlns:a16="http://schemas.microsoft.com/office/drawing/2014/main" id="{465ADDB1-63D3-4216-AB5A-058726E795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85" name="Line 544">
                  <a:extLst>
                    <a:ext uri="{FF2B5EF4-FFF2-40B4-BE49-F238E27FC236}">
                      <a16:creationId xmlns:a16="http://schemas.microsoft.com/office/drawing/2014/main" id="{B25465DA-2801-4DF0-A92C-A62B89E469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86" name="Line 545">
                  <a:extLst>
                    <a:ext uri="{FF2B5EF4-FFF2-40B4-BE49-F238E27FC236}">
                      <a16:creationId xmlns:a16="http://schemas.microsoft.com/office/drawing/2014/main" id="{BFD9DB0F-BEFD-4E2F-9270-698671BEFD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87" name="Group 5986">
                  <a:extLst>
                    <a:ext uri="{FF2B5EF4-FFF2-40B4-BE49-F238E27FC236}">
                      <a16:creationId xmlns:a16="http://schemas.microsoft.com/office/drawing/2014/main" id="{2A02C28D-E9BF-4211-9124-5D91D9766154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88" name="Line 546">
                    <a:extLst>
                      <a:ext uri="{FF2B5EF4-FFF2-40B4-BE49-F238E27FC236}">
                        <a16:creationId xmlns:a16="http://schemas.microsoft.com/office/drawing/2014/main" id="{93906339-18CD-4DB7-BD4C-26834EE9F3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89" name="Line 547">
                    <a:extLst>
                      <a:ext uri="{FF2B5EF4-FFF2-40B4-BE49-F238E27FC236}">
                        <a16:creationId xmlns:a16="http://schemas.microsoft.com/office/drawing/2014/main" id="{A785A65F-9922-45A5-AF18-249A3B0A5F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90" name="Line 548">
                    <a:extLst>
                      <a:ext uri="{FF2B5EF4-FFF2-40B4-BE49-F238E27FC236}">
                        <a16:creationId xmlns:a16="http://schemas.microsoft.com/office/drawing/2014/main" id="{E1E3D848-3C30-40F7-9CA3-6B321A5645D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91" name="Line 549">
                    <a:extLst>
                      <a:ext uri="{FF2B5EF4-FFF2-40B4-BE49-F238E27FC236}">
                        <a16:creationId xmlns:a16="http://schemas.microsoft.com/office/drawing/2014/main" id="{343DF635-2B7E-4E31-B89C-4200A29A8C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1" name="Group 5880">
                <a:extLst>
                  <a:ext uri="{FF2B5EF4-FFF2-40B4-BE49-F238E27FC236}">
                    <a16:creationId xmlns:a16="http://schemas.microsoft.com/office/drawing/2014/main" id="{FE75E007-2C08-47DD-A9CD-BF2E7537010E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966" name="Rectangle 5965">
                  <a:extLst>
                    <a:ext uri="{FF2B5EF4-FFF2-40B4-BE49-F238E27FC236}">
                      <a16:creationId xmlns:a16="http://schemas.microsoft.com/office/drawing/2014/main" id="{92BE0D08-DC68-4D47-A343-27F2976B0AD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67" name="Parallelogram 5966">
                  <a:extLst>
                    <a:ext uri="{FF2B5EF4-FFF2-40B4-BE49-F238E27FC236}">
                      <a16:creationId xmlns:a16="http://schemas.microsoft.com/office/drawing/2014/main" id="{205AFD64-90B2-4894-ABC2-41CD6CA8DF74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68" name="Parallelogram 5967">
                  <a:extLst>
                    <a:ext uri="{FF2B5EF4-FFF2-40B4-BE49-F238E27FC236}">
                      <a16:creationId xmlns:a16="http://schemas.microsoft.com/office/drawing/2014/main" id="{B7B3EB4B-AC58-4DF2-9001-B55E27F288F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69" name="Line 541">
                  <a:extLst>
                    <a:ext uri="{FF2B5EF4-FFF2-40B4-BE49-F238E27FC236}">
                      <a16:creationId xmlns:a16="http://schemas.microsoft.com/office/drawing/2014/main" id="{93F9182C-1843-4EED-B630-CD74E813AD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70" name="Line 542">
                  <a:extLst>
                    <a:ext uri="{FF2B5EF4-FFF2-40B4-BE49-F238E27FC236}">
                      <a16:creationId xmlns:a16="http://schemas.microsoft.com/office/drawing/2014/main" id="{49194BB5-E33D-42AB-A044-9296CE75BB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71" name="Line 543">
                  <a:extLst>
                    <a:ext uri="{FF2B5EF4-FFF2-40B4-BE49-F238E27FC236}">
                      <a16:creationId xmlns:a16="http://schemas.microsoft.com/office/drawing/2014/main" id="{635FB0F8-4B22-4157-96AA-25B73F5204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72" name="Line 544">
                  <a:extLst>
                    <a:ext uri="{FF2B5EF4-FFF2-40B4-BE49-F238E27FC236}">
                      <a16:creationId xmlns:a16="http://schemas.microsoft.com/office/drawing/2014/main" id="{6E9AAEBE-BC4C-475E-9112-0A4024E249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73" name="Line 545">
                  <a:extLst>
                    <a:ext uri="{FF2B5EF4-FFF2-40B4-BE49-F238E27FC236}">
                      <a16:creationId xmlns:a16="http://schemas.microsoft.com/office/drawing/2014/main" id="{F1A17EE1-82AB-42D9-A40B-D448D5AD36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74" name="Group 5973">
                  <a:extLst>
                    <a:ext uri="{FF2B5EF4-FFF2-40B4-BE49-F238E27FC236}">
                      <a16:creationId xmlns:a16="http://schemas.microsoft.com/office/drawing/2014/main" id="{95226863-C586-4256-BABB-352F81264AB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75" name="Line 546">
                    <a:extLst>
                      <a:ext uri="{FF2B5EF4-FFF2-40B4-BE49-F238E27FC236}">
                        <a16:creationId xmlns:a16="http://schemas.microsoft.com/office/drawing/2014/main" id="{E5A062B1-6716-4C17-A4BA-F88F50E9E2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76" name="Line 547">
                    <a:extLst>
                      <a:ext uri="{FF2B5EF4-FFF2-40B4-BE49-F238E27FC236}">
                        <a16:creationId xmlns:a16="http://schemas.microsoft.com/office/drawing/2014/main" id="{7AA60407-149B-4D87-B3D1-62EF61B5DB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77" name="Line 548">
                    <a:extLst>
                      <a:ext uri="{FF2B5EF4-FFF2-40B4-BE49-F238E27FC236}">
                        <a16:creationId xmlns:a16="http://schemas.microsoft.com/office/drawing/2014/main" id="{47888672-404C-4431-A2A9-9999F673ED5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78" name="Line 549">
                    <a:extLst>
                      <a:ext uri="{FF2B5EF4-FFF2-40B4-BE49-F238E27FC236}">
                        <a16:creationId xmlns:a16="http://schemas.microsoft.com/office/drawing/2014/main" id="{E296ED02-16D9-4315-BDC5-3F55E644D7E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2" name="Group 5881">
                <a:extLst>
                  <a:ext uri="{FF2B5EF4-FFF2-40B4-BE49-F238E27FC236}">
                    <a16:creationId xmlns:a16="http://schemas.microsoft.com/office/drawing/2014/main" id="{BE6F90E3-A804-4FAA-AA3C-97F50117CBDE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953" name="Rectangle 5952">
                  <a:extLst>
                    <a:ext uri="{FF2B5EF4-FFF2-40B4-BE49-F238E27FC236}">
                      <a16:creationId xmlns:a16="http://schemas.microsoft.com/office/drawing/2014/main" id="{5C0DE5E0-B272-43D1-9E13-13EB244396CE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54" name="Parallelogram 5953">
                  <a:extLst>
                    <a:ext uri="{FF2B5EF4-FFF2-40B4-BE49-F238E27FC236}">
                      <a16:creationId xmlns:a16="http://schemas.microsoft.com/office/drawing/2014/main" id="{6EC39CDF-D9E4-493B-B6CF-6A48565B656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55" name="Parallelogram 5954">
                  <a:extLst>
                    <a:ext uri="{FF2B5EF4-FFF2-40B4-BE49-F238E27FC236}">
                      <a16:creationId xmlns:a16="http://schemas.microsoft.com/office/drawing/2014/main" id="{123287EC-FDD5-4492-B0B5-4356A444EEFE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56" name="Line 541">
                  <a:extLst>
                    <a:ext uri="{FF2B5EF4-FFF2-40B4-BE49-F238E27FC236}">
                      <a16:creationId xmlns:a16="http://schemas.microsoft.com/office/drawing/2014/main" id="{9E152693-8390-4ABF-86F2-F5AB3437EF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7" name="Line 542">
                  <a:extLst>
                    <a:ext uri="{FF2B5EF4-FFF2-40B4-BE49-F238E27FC236}">
                      <a16:creationId xmlns:a16="http://schemas.microsoft.com/office/drawing/2014/main" id="{0B862B2B-D3D3-4916-B746-40F8D2A89D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8" name="Line 543">
                  <a:extLst>
                    <a:ext uri="{FF2B5EF4-FFF2-40B4-BE49-F238E27FC236}">
                      <a16:creationId xmlns:a16="http://schemas.microsoft.com/office/drawing/2014/main" id="{09C980EA-28A3-44A8-B0D6-0529799FA3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59" name="Line 544">
                  <a:extLst>
                    <a:ext uri="{FF2B5EF4-FFF2-40B4-BE49-F238E27FC236}">
                      <a16:creationId xmlns:a16="http://schemas.microsoft.com/office/drawing/2014/main" id="{9D6D6CD8-C821-4843-865A-5B026737D9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60" name="Line 545">
                  <a:extLst>
                    <a:ext uri="{FF2B5EF4-FFF2-40B4-BE49-F238E27FC236}">
                      <a16:creationId xmlns:a16="http://schemas.microsoft.com/office/drawing/2014/main" id="{684A5068-704F-4691-87D7-3C99DEDF8C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61" name="Group 5960">
                  <a:extLst>
                    <a:ext uri="{FF2B5EF4-FFF2-40B4-BE49-F238E27FC236}">
                      <a16:creationId xmlns:a16="http://schemas.microsoft.com/office/drawing/2014/main" id="{226C3C46-9B7F-45FD-B04B-A64A38FE930C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62" name="Line 546">
                    <a:extLst>
                      <a:ext uri="{FF2B5EF4-FFF2-40B4-BE49-F238E27FC236}">
                        <a16:creationId xmlns:a16="http://schemas.microsoft.com/office/drawing/2014/main" id="{220A9E1A-1EFD-4D11-BF30-B186CF3F1D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63" name="Line 547">
                    <a:extLst>
                      <a:ext uri="{FF2B5EF4-FFF2-40B4-BE49-F238E27FC236}">
                        <a16:creationId xmlns:a16="http://schemas.microsoft.com/office/drawing/2014/main" id="{0DA26FD6-A6A2-4515-82F7-72C7F07BFB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64" name="Line 548">
                    <a:extLst>
                      <a:ext uri="{FF2B5EF4-FFF2-40B4-BE49-F238E27FC236}">
                        <a16:creationId xmlns:a16="http://schemas.microsoft.com/office/drawing/2014/main" id="{9D2C402D-E1D4-429A-967E-B2F1F15D37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65" name="Line 549">
                    <a:extLst>
                      <a:ext uri="{FF2B5EF4-FFF2-40B4-BE49-F238E27FC236}">
                        <a16:creationId xmlns:a16="http://schemas.microsoft.com/office/drawing/2014/main" id="{0D1C40F9-2CF1-4878-BE1A-C683E8CB3E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3" name="Group 5882">
                <a:extLst>
                  <a:ext uri="{FF2B5EF4-FFF2-40B4-BE49-F238E27FC236}">
                    <a16:creationId xmlns:a16="http://schemas.microsoft.com/office/drawing/2014/main" id="{C115B28E-768C-4E86-8B18-6350E4EBFC69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940" name="Rectangle 5939">
                  <a:extLst>
                    <a:ext uri="{FF2B5EF4-FFF2-40B4-BE49-F238E27FC236}">
                      <a16:creationId xmlns:a16="http://schemas.microsoft.com/office/drawing/2014/main" id="{532C176A-7DD0-4099-BEE8-738E623BC6FF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41" name="Parallelogram 5940">
                  <a:extLst>
                    <a:ext uri="{FF2B5EF4-FFF2-40B4-BE49-F238E27FC236}">
                      <a16:creationId xmlns:a16="http://schemas.microsoft.com/office/drawing/2014/main" id="{48E59731-24A8-4239-8337-66E63DC0C59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42" name="Parallelogram 5941">
                  <a:extLst>
                    <a:ext uri="{FF2B5EF4-FFF2-40B4-BE49-F238E27FC236}">
                      <a16:creationId xmlns:a16="http://schemas.microsoft.com/office/drawing/2014/main" id="{FA55F41D-32D5-4381-BD14-7D39E437F06A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43" name="Line 541">
                  <a:extLst>
                    <a:ext uri="{FF2B5EF4-FFF2-40B4-BE49-F238E27FC236}">
                      <a16:creationId xmlns:a16="http://schemas.microsoft.com/office/drawing/2014/main" id="{D5246712-87FA-4113-892C-D13D860E26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" name="Line 542">
                  <a:extLst>
                    <a:ext uri="{FF2B5EF4-FFF2-40B4-BE49-F238E27FC236}">
                      <a16:creationId xmlns:a16="http://schemas.microsoft.com/office/drawing/2014/main" id="{3E2F5949-1E7C-48F5-926E-22E57438BC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" name="Line 543">
                  <a:extLst>
                    <a:ext uri="{FF2B5EF4-FFF2-40B4-BE49-F238E27FC236}">
                      <a16:creationId xmlns:a16="http://schemas.microsoft.com/office/drawing/2014/main" id="{33C86A26-FD5F-4007-BE25-369956FE77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6" name="Line 544">
                  <a:extLst>
                    <a:ext uri="{FF2B5EF4-FFF2-40B4-BE49-F238E27FC236}">
                      <a16:creationId xmlns:a16="http://schemas.microsoft.com/office/drawing/2014/main" id="{A8F5A47C-9795-4F6C-9178-F5948BCC14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7" name="Line 545">
                  <a:extLst>
                    <a:ext uri="{FF2B5EF4-FFF2-40B4-BE49-F238E27FC236}">
                      <a16:creationId xmlns:a16="http://schemas.microsoft.com/office/drawing/2014/main" id="{4A517289-F219-4F3D-8663-E953F373D2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48" name="Group 5947">
                  <a:extLst>
                    <a:ext uri="{FF2B5EF4-FFF2-40B4-BE49-F238E27FC236}">
                      <a16:creationId xmlns:a16="http://schemas.microsoft.com/office/drawing/2014/main" id="{8CC1C663-35FB-4881-90E8-C56DC1168FC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49" name="Line 546">
                    <a:extLst>
                      <a:ext uri="{FF2B5EF4-FFF2-40B4-BE49-F238E27FC236}">
                        <a16:creationId xmlns:a16="http://schemas.microsoft.com/office/drawing/2014/main" id="{7A2CBFA0-6606-4B07-8812-D400323E27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50" name="Line 547">
                    <a:extLst>
                      <a:ext uri="{FF2B5EF4-FFF2-40B4-BE49-F238E27FC236}">
                        <a16:creationId xmlns:a16="http://schemas.microsoft.com/office/drawing/2014/main" id="{BA820014-49AD-434C-BD9D-75D573D448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51" name="Line 548">
                    <a:extLst>
                      <a:ext uri="{FF2B5EF4-FFF2-40B4-BE49-F238E27FC236}">
                        <a16:creationId xmlns:a16="http://schemas.microsoft.com/office/drawing/2014/main" id="{58F39CE0-7553-462B-828B-CC4D5840FD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52" name="Line 549">
                    <a:extLst>
                      <a:ext uri="{FF2B5EF4-FFF2-40B4-BE49-F238E27FC236}">
                        <a16:creationId xmlns:a16="http://schemas.microsoft.com/office/drawing/2014/main" id="{249C96B0-2DB0-45E4-8AD7-02E890105B5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4" name="Group 5883">
                <a:extLst>
                  <a:ext uri="{FF2B5EF4-FFF2-40B4-BE49-F238E27FC236}">
                    <a16:creationId xmlns:a16="http://schemas.microsoft.com/office/drawing/2014/main" id="{A0620133-32B3-4654-9988-2B9CEB93015F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927" name="Rectangle 5926">
                  <a:extLst>
                    <a:ext uri="{FF2B5EF4-FFF2-40B4-BE49-F238E27FC236}">
                      <a16:creationId xmlns:a16="http://schemas.microsoft.com/office/drawing/2014/main" id="{9AD70FB7-B178-4FA3-B3E7-B7FBA856655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28" name="Parallelogram 5927">
                  <a:extLst>
                    <a:ext uri="{FF2B5EF4-FFF2-40B4-BE49-F238E27FC236}">
                      <a16:creationId xmlns:a16="http://schemas.microsoft.com/office/drawing/2014/main" id="{6163C157-1373-4123-9A10-37A50ECC367E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29" name="Parallelogram 5928">
                  <a:extLst>
                    <a:ext uri="{FF2B5EF4-FFF2-40B4-BE49-F238E27FC236}">
                      <a16:creationId xmlns:a16="http://schemas.microsoft.com/office/drawing/2014/main" id="{D7FE39E6-5F9B-4809-A495-1903C88B13AF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30" name="Line 541">
                  <a:extLst>
                    <a:ext uri="{FF2B5EF4-FFF2-40B4-BE49-F238E27FC236}">
                      <a16:creationId xmlns:a16="http://schemas.microsoft.com/office/drawing/2014/main" id="{10194C21-BC09-4F43-B154-8D1A0587EB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31" name="Line 542">
                  <a:extLst>
                    <a:ext uri="{FF2B5EF4-FFF2-40B4-BE49-F238E27FC236}">
                      <a16:creationId xmlns:a16="http://schemas.microsoft.com/office/drawing/2014/main" id="{2C0EBCFC-5B52-4C8A-9BA2-0BDD95BA79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32" name="Line 543">
                  <a:extLst>
                    <a:ext uri="{FF2B5EF4-FFF2-40B4-BE49-F238E27FC236}">
                      <a16:creationId xmlns:a16="http://schemas.microsoft.com/office/drawing/2014/main" id="{F7BCB284-0A9C-4524-85C6-9F0D8CC76B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33" name="Line 544">
                  <a:extLst>
                    <a:ext uri="{FF2B5EF4-FFF2-40B4-BE49-F238E27FC236}">
                      <a16:creationId xmlns:a16="http://schemas.microsoft.com/office/drawing/2014/main" id="{164EA9B3-6F02-44B0-9DBB-545CCCB277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34" name="Line 545">
                  <a:extLst>
                    <a:ext uri="{FF2B5EF4-FFF2-40B4-BE49-F238E27FC236}">
                      <a16:creationId xmlns:a16="http://schemas.microsoft.com/office/drawing/2014/main" id="{C72947D0-9C8E-45AF-95DF-AF54F26B1F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35" name="Group 5934">
                  <a:extLst>
                    <a:ext uri="{FF2B5EF4-FFF2-40B4-BE49-F238E27FC236}">
                      <a16:creationId xmlns:a16="http://schemas.microsoft.com/office/drawing/2014/main" id="{6ACDC4CD-1994-44C9-843C-61081A7B1F85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36" name="Line 546">
                    <a:extLst>
                      <a:ext uri="{FF2B5EF4-FFF2-40B4-BE49-F238E27FC236}">
                        <a16:creationId xmlns:a16="http://schemas.microsoft.com/office/drawing/2014/main" id="{91363929-1888-4F80-A3AC-52A11ED645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37" name="Line 547">
                    <a:extLst>
                      <a:ext uri="{FF2B5EF4-FFF2-40B4-BE49-F238E27FC236}">
                        <a16:creationId xmlns:a16="http://schemas.microsoft.com/office/drawing/2014/main" id="{3443B512-B183-4848-9A0D-57D69CDA79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38" name="Line 548">
                    <a:extLst>
                      <a:ext uri="{FF2B5EF4-FFF2-40B4-BE49-F238E27FC236}">
                        <a16:creationId xmlns:a16="http://schemas.microsoft.com/office/drawing/2014/main" id="{2BEEB42D-C288-4427-96DF-B545E923B9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39" name="Line 549">
                    <a:extLst>
                      <a:ext uri="{FF2B5EF4-FFF2-40B4-BE49-F238E27FC236}">
                        <a16:creationId xmlns:a16="http://schemas.microsoft.com/office/drawing/2014/main" id="{0A4EBD17-427C-45D9-B3E3-BD49C4A7C0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5" name="Group 5884">
                <a:extLst>
                  <a:ext uri="{FF2B5EF4-FFF2-40B4-BE49-F238E27FC236}">
                    <a16:creationId xmlns:a16="http://schemas.microsoft.com/office/drawing/2014/main" id="{12FFBE9C-B2CC-437B-9596-70FB180A8D56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914" name="Rectangle 5913">
                  <a:extLst>
                    <a:ext uri="{FF2B5EF4-FFF2-40B4-BE49-F238E27FC236}">
                      <a16:creationId xmlns:a16="http://schemas.microsoft.com/office/drawing/2014/main" id="{261A2AB1-8C19-403E-8805-269ADDC8B9A9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15" name="Parallelogram 5914">
                  <a:extLst>
                    <a:ext uri="{FF2B5EF4-FFF2-40B4-BE49-F238E27FC236}">
                      <a16:creationId xmlns:a16="http://schemas.microsoft.com/office/drawing/2014/main" id="{47DF60A3-2128-43B3-80E6-CBE3D843B4F9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16" name="Parallelogram 5915">
                  <a:extLst>
                    <a:ext uri="{FF2B5EF4-FFF2-40B4-BE49-F238E27FC236}">
                      <a16:creationId xmlns:a16="http://schemas.microsoft.com/office/drawing/2014/main" id="{C5DF7669-9A9E-4911-9AA4-2EBFCAE18A2D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17" name="Line 541">
                  <a:extLst>
                    <a:ext uri="{FF2B5EF4-FFF2-40B4-BE49-F238E27FC236}">
                      <a16:creationId xmlns:a16="http://schemas.microsoft.com/office/drawing/2014/main" id="{2B3CBB59-9927-42B0-BF77-235F11D468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8" name="Line 542">
                  <a:extLst>
                    <a:ext uri="{FF2B5EF4-FFF2-40B4-BE49-F238E27FC236}">
                      <a16:creationId xmlns:a16="http://schemas.microsoft.com/office/drawing/2014/main" id="{B6C61344-0BAA-4C7C-9841-F9CC887D30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19" name="Line 543">
                  <a:extLst>
                    <a:ext uri="{FF2B5EF4-FFF2-40B4-BE49-F238E27FC236}">
                      <a16:creationId xmlns:a16="http://schemas.microsoft.com/office/drawing/2014/main" id="{4B867C4D-651E-4E0C-A228-E53C896F0C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20" name="Line 544">
                  <a:extLst>
                    <a:ext uri="{FF2B5EF4-FFF2-40B4-BE49-F238E27FC236}">
                      <a16:creationId xmlns:a16="http://schemas.microsoft.com/office/drawing/2014/main" id="{9BBC7CA6-594E-404A-99A3-908DB9B8D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21" name="Line 545">
                  <a:extLst>
                    <a:ext uri="{FF2B5EF4-FFF2-40B4-BE49-F238E27FC236}">
                      <a16:creationId xmlns:a16="http://schemas.microsoft.com/office/drawing/2014/main" id="{8C3A4C1E-2860-4C13-9646-C8DEAC315B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22" name="Group 5921">
                  <a:extLst>
                    <a:ext uri="{FF2B5EF4-FFF2-40B4-BE49-F238E27FC236}">
                      <a16:creationId xmlns:a16="http://schemas.microsoft.com/office/drawing/2014/main" id="{CF39C017-648C-4C9E-851C-99D1BE47D30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23" name="Line 546">
                    <a:extLst>
                      <a:ext uri="{FF2B5EF4-FFF2-40B4-BE49-F238E27FC236}">
                        <a16:creationId xmlns:a16="http://schemas.microsoft.com/office/drawing/2014/main" id="{91242389-3950-444A-9632-5B993E6B4C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24" name="Line 547">
                    <a:extLst>
                      <a:ext uri="{FF2B5EF4-FFF2-40B4-BE49-F238E27FC236}">
                        <a16:creationId xmlns:a16="http://schemas.microsoft.com/office/drawing/2014/main" id="{725B56A9-3F54-4359-95B1-504AEC7B6B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25" name="Line 548">
                    <a:extLst>
                      <a:ext uri="{FF2B5EF4-FFF2-40B4-BE49-F238E27FC236}">
                        <a16:creationId xmlns:a16="http://schemas.microsoft.com/office/drawing/2014/main" id="{39424E10-44B6-4D31-B375-B9F326E6EF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26" name="Line 549">
                    <a:extLst>
                      <a:ext uri="{FF2B5EF4-FFF2-40B4-BE49-F238E27FC236}">
                        <a16:creationId xmlns:a16="http://schemas.microsoft.com/office/drawing/2014/main" id="{BFB6A1BC-C5AC-40DF-B9E6-13F2F90E25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6" name="Group 5885">
                <a:extLst>
                  <a:ext uri="{FF2B5EF4-FFF2-40B4-BE49-F238E27FC236}">
                    <a16:creationId xmlns:a16="http://schemas.microsoft.com/office/drawing/2014/main" id="{BD9075D5-E21A-40D8-A248-292B62A4D19B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901" name="Rectangle 5900">
                  <a:extLst>
                    <a:ext uri="{FF2B5EF4-FFF2-40B4-BE49-F238E27FC236}">
                      <a16:creationId xmlns:a16="http://schemas.microsoft.com/office/drawing/2014/main" id="{3E232C93-FFF4-4D58-BD66-3E78330029F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02" name="Parallelogram 5901">
                  <a:extLst>
                    <a:ext uri="{FF2B5EF4-FFF2-40B4-BE49-F238E27FC236}">
                      <a16:creationId xmlns:a16="http://schemas.microsoft.com/office/drawing/2014/main" id="{D175A618-016D-4B6C-842F-F3A0D491ECB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03" name="Parallelogram 5902">
                  <a:extLst>
                    <a:ext uri="{FF2B5EF4-FFF2-40B4-BE49-F238E27FC236}">
                      <a16:creationId xmlns:a16="http://schemas.microsoft.com/office/drawing/2014/main" id="{B3675981-432D-4812-ADCF-232E6BE84B83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04" name="Line 541">
                  <a:extLst>
                    <a:ext uri="{FF2B5EF4-FFF2-40B4-BE49-F238E27FC236}">
                      <a16:creationId xmlns:a16="http://schemas.microsoft.com/office/drawing/2014/main" id="{71D37DB1-205B-4481-8600-501985A33B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5" name="Line 542">
                  <a:extLst>
                    <a:ext uri="{FF2B5EF4-FFF2-40B4-BE49-F238E27FC236}">
                      <a16:creationId xmlns:a16="http://schemas.microsoft.com/office/drawing/2014/main" id="{AB2E078C-D7EF-47A0-B4A3-9DCCF12A7F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6" name="Line 543">
                  <a:extLst>
                    <a:ext uri="{FF2B5EF4-FFF2-40B4-BE49-F238E27FC236}">
                      <a16:creationId xmlns:a16="http://schemas.microsoft.com/office/drawing/2014/main" id="{AFCAD001-7582-43A1-A24C-0998F2936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7" name="Line 544">
                  <a:extLst>
                    <a:ext uri="{FF2B5EF4-FFF2-40B4-BE49-F238E27FC236}">
                      <a16:creationId xmlns:a16="http://schemas.microsoft.com/office/drawing/2014/main" id="{688CF376-D860-4A29-BA42-A27DE22676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08" name="Line 545">
                  <a:extLst>
                    <a:ext uri="{FF2B5EF4-FFF2-40B4-BE49-F238E27FC236}">
                      <a16:creationId xmlns:a16="http://schemas.microsoft.com/office/drawing/2014/main" id="{A9E4A403-74F2-4BD4-AFE8-AC2905615B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909" name="Group 5908">
                  <a:extLst>
                    <a:ext uri="{FF2B5EF4-FFF2-40B4-BE49-F238E27FC236}">
                      <a16:creationId xmlns:a16="http://schemas.microsoft.com/office/drawing/2014/main" id="{C9741654-F756-4850-862A-8B8BCEFCD840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910" name="Line 546">
                    <a:extLst>
                      <a:ext uri="{FF2B5EF4-FFF2-40B4-BE49-F238E27FC236}">
                        <a16:creationId xmlns:a16="http://schemas.microsoft.com/office/drawing/2014/main" id="{53F272E9-CB3A-4629-8D31-81B5143D03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11" name="Line 547">
                    <a:extLst>
                      <a:ext uri="{FF2B5EF4-FFF2-40B4-BE49-F238E27FC236}">
                        <a16:creationId xmlns:a16="http://schemas.microsoft.com/office/drawing/2014/main" id="{A617EE0F-3E57-4F89-BBD2-A9BDF76773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12" name="Line 548">
                    <a:extLst>
                      <a:ext uri="{FF2B5EF4-FFF2-40B4-BE49-F238E27FC236}">
                        <a16:creationId xmlns:a16="http://schemas.microsoft.com/office/drawing/2014/main" id="{FA78F73A-1749-403E-B300-07524012E1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13" name="Line 549">
                    <a:extLst>
                      <a:ext uri="{FF2B5EF4-FFF2-40B4-BE49-F238E27FC236}">
                        <a16:creationId xmlns:a16="http://schemas.microsoft.com/office/drawing/2014/main" id="{864D8CD9-1F13-4E1C-8E21-5F8BE429FB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887" name="Group 5886">
                <a:extLst>
                  <a:ext uri="{FF2B5EF4-FFF2-40B4-BE49-F238E27FC236}">
                    <a16:creationId xmlns:a16="http://schemas.microsoft.com/office/drawing/2014/main" id="{6F7A1AE7-D9A9-484E-BF49-D820490EC6A1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888" name="Rectangle 5887">
                  <a:extLst>
                    <a:ext uri="{FF2B5EF4-FFF2-40B4-BE49-F238E27FC236}">
                      <a16:creationId xmlns:a16="http://schemas.microsoft.com/office/drawing/2014/main" id="{4B2913D8-9CEC-43E7-84FE-6156CCE4E49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89" name="Parallelogram 5888">
                  <a:extLst>
                    <a:ext uri="{FF2B5EF4-FFF2-40B4-BE49-F238E27FC236}">
                      <a16:creationId xmlns:a16="http://schemas.microsoft.com/office/drawing/2014/main" id="{6392AE6D-C5B1-458C-B31C-9DCF2A09388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90" name="Parallelogram 5889">
                  <a:extLst>
                    <a:ext uri="{FF2B5EF4-FFF2-40B4-BE49-F238E27FC236}">
                      <a16:creationId xmlns:a16="http://schemas.microsoft.com/office/drawing/2014/main" id="{703AE52C-F8DD-4CAA-88A6-EAF1FF5827F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91" name="Line 541">
                  <a:extLst>
                    <a:ext uri="{FF2B5EF4-FFF2-40B4-BE49-F238E27FC236}">
                      <a16:creationId xmlns:a16="http://schemas.microsoft.com/office/drawing/2014/main" id="{4FFC9C5C-1A23-427A-AFC1-545072D0BA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2" name="Line 542">
                  <a:extLst>
                    <a:ext uri="{FF2B5EF4-FFF2-40B4-BE49-F238E27FC236}">
                      <a16:creationId xmlns:a16="http://schemas.microsoft.com/office/drawing/2014/main" id="{86C1F034-33F2-4D13-AEC6-AD232B8D5B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3" name="Line 543">
                  <a:extLst>
                    <a:ext uri="{FF2B5EF4-FFF2-40B4-BE49-F238E27FC236}">
                      <a16:creationId xmlns:a16="http://schemas.microsoft.com/office/drawing/2014/main" id="{D35B0DD2-6F47-42DD-9B98-5FB0B63CCB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4" name="Line 544">
                  <a:extLst>
                    <a:ext uri="{FF2B5EF4-FFF2-40B4-BE49-F238E27FC236}">
                      <a16:creationId xmlns:a16="http://schemas.microsoft.com/office/drawing/2014/main" id="{FBA2257C-0C0C-4227-BB53-35A14360AF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95" name="Line 545">
                  <a:extLst>
                    <a:ext uri="{FF2B5EF4-FFF2-40B4-BE49-F238E27FC236}">
                      <a16:creationId xmlns:a16="http://schemas.microsoft.com/office/drawing/2014/main" id="{029420B5-F023-4CAD-8AF2-4487E60448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96" name="Group 5895">
                  <a:extLst>
                    <a:ext uri="{FF2B5EF4-FFF2-40B4-BE49-F238E27FC236}">
                      <a16:creationId xmlns:a16="http://schemas.microsoft.com/office/drawing/2014/main" id="{228E868E-32CC-4B7C-B129-508788606DC2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97" name="Line 546">
                    <a:extLst>
                      <a:ext uri="{FF2B5EF4-FFF2-40B4-BE49-F238E27FC236}">
                        <a16:creationId xmlns:a16="http://schemas.microsoft.com/office/drawing/2014/main" id="{B9EF3B21-685B-41BD-B1B4-DE039A722C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98" name="Line 547">
                    <a:extLst>
                      <a:ext uri="{FF2B5EF4-FFF2-40B4-BE49-F238E27FC236}">
                        <a16:creationId xmlns:a16="http://schemas.microsoft.com/office/drawing/2014/main" id="{88C1A8CE-3466-4FED-9299-D85B16A65D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99" name="Line 548">
                    <a:extLst>
                      <a:ext uri="{FF2B5EF4-FFF2-40B4-BE49-F238E27FC236}">
                        <a16:creationId xmlns:a16="http://schemas.microsoft.com/office/drawing/2014/main" id="{1236C76A-4602-476D-B93B-99452495AB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00" name="Line 549">
                    <a:extLst>
                      <a:ext uri="{FF2B5EF4-FFF2-40B4-BE49-F238E27FC236}">
                        <a16:creationId xmlns:a16="http://schemas.microsoft.com/office/drawing/2014/main" id="{884B4C61-CD7B-45B1-8C45-34ABB4B3A0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752" name="Group 5751">
              <a:extLst>
                <a:ext uri="{FF2B5EF4-FFF2-40B4-BE49-F238E27FC236}">
                  <a16:creationId xmlns:a16="http://schemas.microsoft.com/office/drawing/2014/main" id="{C51BF8CF-AD6F-4F8E-823A-7DA63A829017}"/>
                </a:ext>
              </a:extLst>
            </p:cNvPr>
            <p:cNvGrpSpPr/>
            <p:nvPr/>
          </p:nvGrpSpPr>
          <p:grpSpPr>
            <a:xfrm>
              <a:off x="7409537" y="2040521"/>
              <a:ext cx="766475" cy="404408"/>
              <a:chOff x="2526156" y="1812515"/>
              <a:chExt cx="766475" cy="404408"/>
            </a:xfrm>
          </p:grpSpPr>
          <p:grpSp>
            <p:nvGrpSpPr>
              <p:cNvPr id="5753" name="Group 5752">
                <a:extLst>
                  <a:ext uri="{FF2B5EF4-FFF2-40B4-BE49-F238E27FC236}">
                    <a16:creationId xmlns:a16="http://schemas.microsoft.com/office/drawing/2014/main" id="{A38C79AD-DE9C-454E-9D2B-80AFB0547736}"/>
                  </a:ext>
                </a:extLst>
              </p:cNvPr>
              <p:cNvGrpSpPr/>
              <p:nvPr/>
            </p:nvGrpSpPr>
            <p:grpSpPr>
              <a:xfrm>
                <a:off x="2672524" y="1813787"/>
                <a:ext cx="264286" cy="258080"/>
                <a:chOff x="340137" y="2760312"/>
                <a:chExt cx="264286" cy="258080"/>
              </a:xfrm>
            </p:grpSpPr>
            <p:sp>
              <p:nvSpPr>
                <p:cNvPr id="5866" name="Rectangle 5865">
                  <a:extLst>
                    <a:ext uri="{FF2B5EF4-FFF2-40B4-BE49-F238E27FC236}">
                      <a16:creationId xmlns:a16="http://schemas.microsoft.com/office/drawing/2014/main" id="{AC61A89E-BFC0-4FA9-B542-C92F5B5DA0D7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67" name="Parallelogram 5866">
                  <a:extLst>
                    <a:ext uri="{FF2B5EF4-FFF2-40B4-BE49-F238E27FC236}">
                      <a16:creationId xmlns:a16="http://schemas.microsoft.com/office/drawing/2014/main" id="{BBC5F6DA-5347-450C-BD4C-721DC79769F6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68" name="Parallelogram 5867">
                  <a:extLst>
                    <a:ext uri="{FF2B5EF4-FFF2-40B4-BE49-F238E27FC236}">
                      <a16:creationId xmlns:a16="http://schemas.microsoft.com/office/drawing/2014/main" id="{CA63BC5B-577E-435D-9E45-D92C382701C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69" name="Line 541">
                  <a:extLst>
                    <a:ext uri="{FF2B5EF4-FFF2-40B4-BE49-F238E27FC236}">
                      <a16:creationId xmlns:a16="http://schemas.microsoft.com/office/drawing/2014/main" id="{8C039344-74F9-4436-89FF-61271860E5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0" name="Line 542">
                  <a:extLst>
                    <a:ext uri="{FF2B5EF4-FFF2-40B4-BE49-F238E27FC236}">
                      <a16:creationId xmlns:a16="http://schemas.microsoft.com/office/drawing/2014/main" id="{E34DCE04-2C64-4D8E-859B-6A053A97A2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1" name="Line 543">
                  <a:extLst>
                    <a:ext uri="{FF2B5EF4-FFF2-40B4-BE49-F238E27FC236}">
                      <a16:creationId xmlns:a16="http://schemas.microsoft.com/office/drawing/2014/main" id="{7AA1875E-B2D1-429F-A056-83B2030296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2" name="Line 544">
                  <a:extLst>
                    <a:ext uri="{FF2B5EF4-FFF2-40B4-BE49-F238E27FC236}">
                      <a16:creationId xmlns:a16="http://schemas.microsoft.com/office/drawing/2014/main" id="{B4DD3B6E-F66C-4427-AF9C-D2CC50658E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73" name="Line 545">
                  <a:extLst>
                    <a:ext uri="{FF2B5EF4-FFF2-40B4-BE49-F238E27FC236}">
                      <a16:creationId xmlns:a16="http://schemas.microsoft.com/office/drawing/2014/main" id="{4C88DE20-6AF3-40B4-8791-B9A05541BE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74" name="Group 5873">
                  <a:extLst>
                    <a:ext uri="{FF2B5EF4-FFF2-40B4-BE49-F238E27FC236}">
                      <a16:creationId xmlns:a16="http://schemas.microsoft.com/office/drawing/2014/main" id="{372F3D44-599C-4616-B4AD-B879588F510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75" name="Line 546">
                    <a:extLst>
                      <a:ext uri="{FF2B5EF4-FFF2-40B4-BE49-F238E27FC236}">
                        <a16:creationId xmlns:a16="http://schemas.microsoft.com/office/drawing/2014/main" id="{F4FDE5C2-5E6D-4454-9353-0736D68A95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76" name="Line 547">
                    <a:extLst>
                      <a:ext uri="{FF2B5EF4-FFF2-40B4-BE49-F238E27FC236}">
                        <a16:creationId xmlns:a16="http://schemas.microsoft.com/office/drawing/2014/main" id="{D48B35A0-E4B2-490E-936A-ADF921EC20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77" name="Line 548">
                    <a:extLst>
                      <a:ext uri="{FF2B5EF4-FFF2-40B4-BE49-F238E27FC236}">
                        <a16:creationId xmlns:a16="http://schemas.microsoft.com/office/drawing/2014/main" id="{633ED735-3C50-4AA5-9A4C-5A20D78E40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78" name="Line 549">
                    <a:extLst>
                      <a:ext uri="{FF2B5EF4-FFF2-40B4-BE49-F238E27FC236}">
                        <a16:creationId xmlns:a16="http://schemas.microsoft.com/office/drawing/2014/main" id="{7F470257-7D53-4191-8788-1FA7D0D9FD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54" name="Group 5753">
                <a:extLst>
                  <a:ext uri="{FF2B5EF4-FFF2-40B4-BE49-F238E27FC236}">
                    <a16:creationId xmlns:a16="http://schemas.microsoft.com/office/drawing/2014/main" id="{C1A6ED8B-CC2E-45EA-B9F9-14DAF82B43A3}"/>
                  </a:ext>
                </a:extLst>
              </p:cNvPr>
              <p:cNvGrpSpPr/>
              <p:nvPr/>
            </p:nvGrpSpPr>
            <p:grpSpPr>
              <a:xfrm>
                <a:off x="2856097" y="1812515"/>
                <a:ext cx="264286" cy="258080"/>
                <a:chOff x="340137" y="2760312"/>
                <a:chExt cx="264286" cy="258080"/>
              </a:xfrm>
            </p:grpSpPr>
            <p:sp>
              <p:nvSpPr>
                <p:cNvPr id="5853" name="Rectangle 5852">
                  <a:extLst>
                    <a:ext uri="{FF2B5EF4-FFF2-40B4-BE49-F238E27FC236}">
                      <a16:creationId xmlns:a16="http://schemas.microsoft.com/office/drawing/2014/main" id="{44C07D76-6840-4D12-B2A4-109F444A187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54" name="Parallelogram 5853">
                  <a:extLst>
                    <a:ext uri="{FF2B5EF4-FFF2-40B4-BE49-F238E27FC236}">
                      <a16:creationId xmlns:a16="http://schemas.microsoft.com/office/drawing/2014/main" id="{55F96810-A65D-4BB8-8F2D-083D2A9D4608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55" name="Parallelogram 5854">
                  <a:extLst>
                    <a:ext uri="{FF2B5EF4-FFF2-40B4-BE49-F238E27FC236}">
                      <a16:creationId xmlns:a16="http://schemas.microsoft.com/office/drawing/2014/main" id="{CE50612B-4F4A-4673-AC20-4CCD283A8F26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56" name="Line 541">
                  <a:extLst>
                    <a:ext uri="{FF2B5EF4-FFF2-40B4-BE49-F238E27FC236}">
                      <a16:creationId xmlns:a16="http://schemas.microsoft.com/office/drawing/2014/main" id="{93D84B45-5A78-47EF-8B22-EFE202E4F2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7" name="Line 542">
                  <a:extLst>
                    <a:ext uri="{FF2B5EF4-FFF2-40B4-BE49-F238E27FC236}">
                      <a16:creationId xmlns:a16="http://schemas.microsoft.com/office/drawing/2014/main" id="{68140B5F-EA65-4370-B7FB-1EED1E6694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8" name="Line 543">
                  <a:extLst>
                    <a:ext uri="{FF2B5EF4-FFF2-40B4-BE49-F238E27FC236}">
                      <a16:creationId xmlns:a16="http://schemas.microsoft.com/office/drawing/2014/main" id="{CD9B5A89-98DF-4D65-AD87-0599BE2536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59" name="Line 544">
                  <a:extLst>
                    <a:ext uri="{FF2B5EF4-FFF2-40B4-BE49-F238E27FC236}">
                      <a16:creationId xmlns:a16="http://schemas.microsoft.com/office/drawing/2014/main" id="{899255B0-A5CC-468B-8257-C4FB4AEB55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60" name="Line 545">
                  <a:extLst>
                    <a:ext uri="{FF2B5EF4-FFF2-40B4-BE49-F238E27FC236}">
                      <a16:creationId xmlns:a16="http://schemas.microsoft.com/office/drawing/2014/main" id="{AEC9E43A-6D0E-4CBB-A6D1-C965B0FF23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61" name="Group 5860">
                  <a:extLst>
                    <a:ext uri="{FF2B5EF4-FFF2-40B4-BE49-F238E27FC236}">
                      <a16:creationId xmlns:a16="http://schemas.microsoft.com/office/drawing/2014/main" id="{0F752124-7019-4ABA-A6E0-999F036DC33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62" name="Line 546">
                    <a:extLst>
                      <a:ext uri="{FF2B5EF4-FFF2-40B4-BE49-F238E27FC236}">
                        <a16:creationId xmlns:a16="http://schemas.microsoft.com/office/drawing/2014/main" id="{FEBD3FFE-1632-4596-88CC-2253C57E45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63" name="Line 547">
                    <a:extLst>
                      <a:ext uri="{FF2B5EF4-FFF2-40B4-BE49-F238E27FC236}">
                        <a16:creationId xmlns:a16="http://schemas.microsoft.com/office/drawing/2014/main" id="{7FA94676-580F-4C55-B290-FDCFCE835B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64" name="Line 548">
                    <a:extLst>
                      <a:ext uri="{FF2B5EF4-FFF2-40B4-BE49-F238E27FC236}">
                        <a16:creationId xmlns:a16="http://schemas.microsoft.com/office/drawing/2014/main" id="{0FC5EC20-5560-4CB2-BBC8-5D62211614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65" name="Line 549">
                    <a:extLst>
                      <a:ext uri="{FF2B5EF4-FFF2-40B4-BE49-F238E27FC236}">
                        <a16:creationId xmlns:a16="http://schemas.microsoft.com/office/drawing/2014/main" id="{274BB6AF-2409-437D-992F-8CFF9BB371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55" name="Group 5754">
                <a:extLst>
                  <a:ext uri="{FF2B5EF4-FFF2-40B4-BE49-F238E27FC236}">
                    <a16:creationId xmlns:a16="http://schemas.microsoft.com/office/drawing/2014/main" id="{A93D20B9-3D05-4C93-9594-FF56FA7329C9}"/>
                  </a:ext>
                </a:extLst>
              </p:cNvPr>
              <p:cNvGrpSpPr/>
              <p:nvPr/>
            </p:nvGrpSpPr>
            <p:grpSpPr>
              <a:xfrm>
                <a:off x="3028345" y="1815557"/>
                <a:ext cx="264286" cy="258080"/>
                <a:chOff x="340137" y="2760312"/>
                <a:chExt cx="264286" cy="258080"/>
              </a:xfrm>
            </p:grpSpPr>
            <p:sp>
              <p:nvSpPr>
                <p:cNvPr id="5840" name="Rectangle 5839">
                  <a:extLst>
                    <a:ext uri="{FF2B5EF4-FFF2-40B4-BE49-F238E27FC236}">
                      <a16:creationId xmlns:a16="http://schemas.microsoft.com/office/drawing/2014/main" id="{E5E53F5A-66AF-4091-AA9B-2E3561359B2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41" name="Parallelogram 5840">
                  <a:extLst>
                    <a:ext uri="{FF2B5EF4-FFF2-40B4-BE49-F238E27FC236}">
                      <a16:creationId xmlns:a16="http://schemas.microsoft.com/office/drawing/2014/main" id="{06ECFCEA-94A1-4556-8363-773C1BF8254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42" name="Parallelogram 5841">
                  <a:extLst>
                    <a:ext uri="{FF2B5EF4-FFF2-40B4-BE49-F238E27FC236}">
                      <a16:creationId xmlns:a16="http://schemas.microsoft.com/office/drawing/2014/main" id="{6FF507D4-029F-4B8E-9F84-B788D2A6609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43" name="Line 541">
                  <a:extLst>
                    <a:ext uri="{FF2B5EF4-FFF2-40B4-BE49-F238E27FC236}">
                      <a16:creationId xmlns:a16="http://schemas.microsoft.com/office/drawing/2014/main" id="{FBA022E7-F4C3-45D9-A5FE-64AC9CA2EF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4" name="Line 542">
                  <a:extLst>
                    <a:ext uri="{FF2B5EF4-FFF2-40B4-BE49-F238E27FC236}">
                      <a16:creationId xmlns:a16="http://schemas.microsoft.com/office/drawing/2014/main" id="{DDD052E3-5355-4A58-B7FC-CCA4D2AA34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5" name="Line 543">
                  <a:extLst>
                    <a:ext uri="{FF2B5EF4-FFF2-40B4-BE49-F238E27FC236}">
                      <a16:creationId xmlns:a16="http://schemas.microsoft.com/office/drawing/2014/main" id="{08E9C2EA-47A9-4D69-AF3A-AC4A07B34D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6" name="Line 544">
                  <a:extLst>
                    <a:ext uri="{FF2B5EF4-FFF2-40B4-BE49-F238E27FC236}">
                      <a16:creationId xmlns:a16="http://schemas.microsoft.com/office/drawing/2014/main" id="{C5827EEE-AEFA-40BE-950F-44DA4E8757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47" name="Line 545">
                  <a:extLst>
                    <a:ext uri="{FF2B5EF4-FFF2-40B4-BE49-F238E27FC236}">
                      <a16:creationId xmlns:a16="http://schemas.microsoft.com/office/drawing/2014/main" id="{54ECFD1D-2CE0-473C-8914-01CA273186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48" name="Group 5847">
                  <a:extLst>
                    <a:ext uri="{FF2B5EF4-FFF2-40B4-BE49-F238E27FC236}">
                      <a16:creationId xmlns:a16="http://schemas.microsoft.com/office/drawing/2014/main" id="{6894CF55-8EB0-47FA-8AD6-F7D359BF0AC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49" name="Line 546">
                    <a:extLst>
                      <a:ext uri="{FF2B5EF4-FFF2-40B4-BE49-F238E27FC236}">
                        <a16:creationId xmlns:a16="http://schemas.microsoft.com/office/drawing/2014/main" id="{79890C40-D2CA-4D21-8119-4A6933948A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50" name="Line 547">
                    <a:extLst>
                      <a:ext uri="{FF2B5EF4-FFF2-40B4-BE49-F238E27FC236}">
                        <a16:creationId xmlns:a16="http://schemas.microsoft.com/office/drawing/2014/main" id="{32743BEF-B057-4AAB-B7A0-5A7A708621C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51" name="Line 548">
                    <a:extLst>
                      <a:ext uri="{FF2B5EF4-FFF2-40B4-BE49-F238E27FC236}">
                        <a16:creationId xmlns:a16="http://schemas.microsoft.com/office/drawing/2014/main" id="{59908D72-7610-4A47-A66D-CA129905B8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52" name="Line 549">
                    <a:extLst>
                      <a:ext uri="{FF2B5EF4-FFF2-40B4-BE49-F238E27FC236}">
                        <a16:creationId xmlns:a16="http://schemas.microsoft.com/office/drawing/2014/main" id="{A79D633B-3EC3-4ED9-A298-5F39ABED1CC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56" name="Group 5755">
                <a:extLst>
                  <a:ext uri="{FF2B5EF4-FFF2-40B4-BE49-F238E27FC236}">
                    <a16:creationId xmlns:a16="http://schemas.microsoft.com/office/drawing/2014/main" id="{A1237CBB-5689-4138-B40D-F24F6F0852D6}"/>
                  </a:ext>
                </a:extLst>
              </p:cNvPr>
              <p:cNvGrpSpPr/>
              <p:nvPr/>
            </p:nvGrpSpPr>
            <p:grpSpPr>
              <a:xfrm>
                <a:off x="2602096" y="1886101"/>
                <a:ext cx="264286" cy="258080"/>
                <a:chOff x="340137" y="2760312"/>
                <a:chExt cx="264286" cy="258080"/>
              </a:xfrm>
            </p:grpSpPr>
            <p:sp>
              <p:nvSpPr>
                <p:cNvPr id="5827" name="Rectangle 5826">
                  <a:extLst>
                    <a:ext uri="{FF2B5EF4-FFF2-40B4-BE49-F238E27FC236}">
                      <a16:creationId xmlns:a16="http://schemas.microsoft.com/office/drawing/2014/main" id="{1BF8ED21-712F-4523-902C-BD037F1C9DE5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28" name="Parallelogram 5827">
                  <a:extLst>
                    <a:ext uri="{FF2B5EF4-FFF2-40B4-BE49-F238E27FC236}">
                      <a16:creationId xmlns:a16="http://schemas.microsoft.com/office/drawing/2014/main" id="{44D8826C-AD6C-4247-9C14-D7E54CA09CD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29" name="Parallelogram 5828">
                  <a:extLst>
                    <a:ext uri="{FF2B5EF4-FFF2-40B4-BE49-F238E27FC236}">
                      <a16:creationId xmlns:a16="http://schemas.microsoft.com/office/drawing/2014/main" id="{8ABF1245-F0FB-401C-BBD7-CCE7EDD5AF91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30" name="Line 541">
                  <a:extLst>
                    <a:ext uri="{FF2B5EF4-FFF2-40B4-BE49-F238E27FC236}">
                      <a16:creationId xmlns:a16="http://schemas.microsoft.com/office/drawing/2014/main" id="{EE30658F-3838-4457-BF95-35EFE72524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1" name="Line 542">
                  <a:extLst>
                    <a:ext uri="{FF2B5EF4-FFF2-40B4-BE49-F238E27FC236}">
                      <a16:creationId xmlns:a16="http://schemas.microsoft.com/office/drawing/2014/main" id="{5916B4F9-2C3C-4353-9B70-57A3C5C469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2" name="Line 543">
                  <a:extLst>
                    <a:ext uri="{FF2B5EF4-FFF2-40B4-BE49-F238E27FC236}">
                      <a16:creationId xmlns:a16="http://schemas.microsoft.com/office/drawing/2014/main" id="{CE47082D-53D6-456B-A5FF-DCE8CF1D1C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3" name="Line 544">
                  <a:extLst>
                    <a:ext uri="{FF2B5EF4-FFF2-40B4-BE49-F238E27FC236}">
                      <a16:creationId xmlns:a16="http://schemas.microsoft.com/office/drawing/2014/main" id="{9C86EDA7-8414-4C35-8EF1-66FDD3A856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4" name="Line 545">
                  <a:extLst>
                    <a:ext uri="{FF2B5EF4-FFF2-40B4-BE49-F238E27FC236}">
                      <a16:creationId xmlns:a16="http://schemas.microsoft.com/office/drawing/2014/main" id="{9A80421C-FC28-4F93-BDD7-854C15254C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35" name="Group 5834">
                  <a:extLst>
                    <a:ext uri="{FF2B5EF4-FFF2-40B4-BE49-F238E27FC236}">
                      <a16:creationId xmlns:a16="http://schemas.microsoft.com/office/drawing/2014/main" id="{9CD02F78-0382-4E90-8D80-E93F12D487F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36" name="Line 546">
                    <a:extLst>
                      <a:ext uri="{FF2B5EF4-FFF2-40B4-BE49-F238E27FC236}">
                        <a16:creationId xmlns:a16="http://schemas.microsoft.com/office/drawing/2014/main" id="{CA71F806-88A6-4A7E-82AA-065BDF9560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37" name="Line 547">
                    <a:extLst>
                      <a:ext uri="{FF2B5EF4-FFF2-40B4-BE49-F238E27FC236}">
                        <a16:creationId xmlns:a16="http://schemas.microsoft.com/office/drawing/2014/main" id="{4F4A0404-F09E-4B47-9C2B-E1A1FC161B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38" name="Line 548">
                    <a:extLst>
                      <a:ext uri="{FF2B5EF4-FFF2-40B4-BE49-F238E27FC236}">
                        <a16:creationId xmlns:a16="http://schemas.microsoft.com/office/drawing/2014/main" id="{AA0AB793-BE8D-48E0-A6FC-0172C58D5C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39" name="Line 549">
                    <a:extLst>
                      <a:ext uri="{FF2B5EF4-FFF2-40B4-BE49-F238E27FC236}">
                        <a16:creationId xmlns:a16="http://schemas.microsoft.com/office/drawing/2014/main" id="{F51C75D2-285C-4DB3-BE28-D2A2328874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57" name="Group 5756">
                <a:extLst>
                  <a:ext uri="{FF2B5EF4-FFF2-40B4-BE49-F238E27FC236}">
                    <a16:creationId xmlns:a16="http://schemas.microsoft.com/office/drawing/2014/main" id="{C0950458-3A07-41FC-942F-1FFBA99B5463}"/>
                  </a:ext>
                </a:extLst>
              </p:cNvPr>
              <p:cNvGrpSpPr/>
              <p:nvPr/>
            </p:nvGrpSpPr>
            <p:grpSpPr>
              <a:xfrm>
                <a:off x="2773498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814" name="Rectangle 5813">
                  <a:extLst>
                    <a:ext uri="{FF2B5EF4-FFF2-40B4-BE49-F238E27FC236}">
                      <a16:creationId xmlns:a16="http://schemas.microsoft.com/office/drawing/2014/main" id="{64C522F4-4279-4F3D-A662-C1F95639E5A2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15" name="Parallelogram 5814">
                  <a:extLst>
                    <a:ext uri="{FF2B5EF4-FFF2-40B4-BE49-F238E27FC236}">
                      <a16:creationId xmlns:a16="http://schemas.microsoft.com/office/drawing/2014/main" id="{96B82D0E-AECA-47A0-B41E-825B1DF357CB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16" name="Parallelogram 5815">
                  <a:extLst>
                    <a:ext uri="{FF2B5EF4-FFF2-40B4-BE49-F238E27FC236}">
                      <a16:creationId xmlns:a16="http://schemas.microsoft.com/office/drawing/2014/main" id="{91C3E9E5-7456-4C05-A6F6-2B3B8293F9E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17" name="Line 541">
                  <a:extLst>
                    <a:ext uri="{FF2B5EF4-FFF2-40B4-BE49-F238E27FC236}">
                      <a16:creationId xmlns:a16="http://schemas.microsoft.com/office/drawing/2014/main" id="{E13E1CC4-2397-4AD9-92E1-92A333FE88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18" name="Line 542">
                  <a:extLst>
                    <a:ext uri="{FF2B5EF4-FFF2-40B4-BE49-F238E27FC236}">
                      <a16:creationId xmlns:a16="http://schemas.microsoft.com/office/drawing/2014/main" id="{8639AFD5-C4DE-44DC-9361-1BA5EF3AC0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19" name="Line 543">
                  <a:extLst>
                    <a:ext uri="{FF2B5EF4-FFF2-40B4-BE49-F238E27FC236}">
                      <a16:creationId xmlns:a16="http://schemas.microsoft.com/office/drawing/2014/main" id="{2D806FD1-EA41-4B08-8E9D-4D842EEC4C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20" name="Line 544">
                  <a:extLst>
                    <a:ext uri="{FF2B5EF4-FFF2-40B4-BE49-F238E27FC236}">
                      <a16:creationId xmlns:a16="http://schemas.microsoft.com/office/drawing/2014/main" id="{A41A6A5C-ADF8-481E-99BE-24590B122D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21" name="Line 545">
                  <a:extLst>
                    <a:ext uri="{FF2B5EF4-FFF2-40B4-BE49-F238E27FC236}">
                      <a16:creationId xmlns:a16="http://schemas.microsoft.com/office/drawing/2014/main" id="{57987AE9-1F20-4027-B8AF-1A63974A3A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22" name="Group 5821">
                  <a:extLst>
                    <a:ext uri="{FF2B5EF4-FFF2-40B4-BE49-F238E27FC236}">
                      <a16:creationId xmlns:a16="http://schemas.microsoft.com/office/drawing/2014/main" id="{91AAB907-5212-4EA8-9F77-B820CCA4BA3E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23" name="Line 546">
                    <a:extLst>
                      <a:ext uri="{FF2B5EF4-FFF2-40B4-BE49-F238E27FC236}">
                        <a16:creationId xmlns:a16="http://schemas.microsoft.com/office/drawing/2014/main" id="{29A2977A-F1DC-4EEC-9ECA-72F9B8DE9A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24" name="Line 547">
                    <a:extLst>
                      <a:ext uri="{FF2B5EF4-FFF2-40B4-BE49-F238E27FC236}">
                        <a16:creationId xmlns:a16="http://schemas.microsoft.com/office/drawing/2014/main" id="{BAD6974C-C26A-43B3-BD3F-42F1D952CF8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25" name="Line 548">
                    <a:extLst>
                      <a:ext uri="{FF2B5EF4-FFF2-40B4-BE49-F238E27FC236}">
                        <a16:creationId xmlns:a16="http://schemas.microsoft.com/office/drawing/2014/main" id="{6503AA6F-1453-44E4-A8F9-C0664066C5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26" name="Line 549">
                    <a:extLst>
                      <a:ext uri="{FF2B5EF4-FFF2-40B4-BE49-F238E27FC236}">
                        <a16:creationId xmlns:a16="http://schemas.microsoft.com/office/drawing/2014/main" id="{40F011AA-FCC7-492D-AB1F-0AB979BF9B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58" name="Group 5757">
                <a:extLst>
                  <a:ext uri="{FF2B5EF4-FFF2-40B4-BE49-F238E27FC236}">
                    <a16:creationId xmlns:a16="http://schemas.microsoft.com/office/drawing/2014/main" id="{9C115CF3-AC8E-497F-877B-754F1F7A7E3C}"/>
                  </a:ext>
                </a:extLst>
              </p:cNvPr>
              <p:cNvGrpSpPr/>
              <p:nvPr/>
            </p:nvGrpSpPr>
            <p:grpSpPr>
              <a:xfrm>
                <a:off x="2954345" y="1886834"/>
                <a:ext cx="264286" cy="258080"/>
                <a:chOff x="340137" y="2760312"/>
                <a:chExt cx="264286" cy="258080"/>
              </a:xfrm>
            </p:grpSpPr>
            <p:sp>
              <p:nvSpPr>
                <p:cNvPr id="5801" name="Rectangle 5800">
                  <a:extLst>
                    <a:ext uri="{FF2B5EF4-FFF2-40B4-BE49-F238E27FC236}">
                      <a16:creationId xmlns:a16="http://schemas.microsoft.com/office/drawing/2014/main" id="{FACC4A89-7657-4719-843F-CEB5683138B3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02" name="Parallelogram 5801">
                  <a:extLst>
                    <a:ext uri="{FF2B5EF4-FFF2-40B4-BE49-F238E27FC236}">
                      <a16:creationId xmlns:a16="http://schemas.microsoft.com/office/drawing/2014/main" id="{391A41B9-1BD8-44B6-9304-F7D991E4EF4C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03" name="Parallelogram 5802">
                  <a:extLst>
                    <a:ext uri="{FF2B5EF4-FFF2-40B4-BE49-F238E27FC236}">
                      <a16:creationId xmlns:a16="http://schemas.microsoft.com/office/drawing/2014/main" id="{2251AC65-0B8F-4AA2-B639-6490ACA4344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04" name="Line 541">
                  <a:extLst>
                    <a:ext uri="{FF2B5EF4-FFF2-40B4-BE49-F238E27FC236}">
                      <a16:creationId xmlns:a16="http://schemas.microsoft.com/office/drawing/2014/main" id="{B1CDD1C2-B91D-4421-A3B7-5CB8FA3F4E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05" name="Line 542">
                  <a:extLst>
                    <a:ext uri="{FF2B5EF4-FFF2-40B4-BE49-F238E27FC236}">
                      <a16:creationId xmlns:a16="http://schemas.microsoft.com/office/drawing/2014/main" id="{227309C6-EC5E-445F-8460-5D91F42BAD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06" name="Line 543">
                  <a:extLst>
                    <a:ext uri="{FF2B5EF4-FFF2-40B4-BE49-F238E27FC236}">
                      <a16:creationId xmlns:a16="http://schemas.microsoft.com/office/drawing/2014/main" id="{F2BBC717-D087-482E-B389-6F4C6E257B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07" name="Line 544">
                  <a:extLst>
                    <a:ext uri="{FF2B5EF4-FFF2-40B4-BE49-F238E27FC236}">
                      <a16:creationId xmlns:a16="http://schemas.microsoft.com/office/drawing/2014/main" id="{C1CB61AA-72E3-4AC1-93E6-4F92E7ABB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08" name="Line 545">
                  <a:extLst>
                    <a:ext uri="{FF2B5EF4-FFF2-40B4-BE49-F238E27FC236}">
                      <a16:creationId xmlns:a16="http://schemas.microsoft.com/office/drawing/2014/main" id="{17A838BC-B5B7-4F84-923A-E18B28AAAB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809" name="Group 5808">
                  <a:extLst>
                    <a:ext uri="{FF2B5EF4-FFF2-40B4-BE49-F238E27FC236}">
                      <a16:creationId xmlns:a16="http://schemas.microsoft.com/office/drawing/2014/main" id="{379CDF4F-0F97-44F8-BE83-12154063F29A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810" name="Line 546">
                    <a:extLst>
                      <a:ext uri="{FF2B5EF4-FFF2-40B4-BE49-F238E27FC236}">
                        <a16:creationId xmlns:a16="http://schemas.microsoft.com/office/drawing/2014/main" id="{8AA29819-D340-48AD-BD18-943D8DF0F7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11" name="Line 547">
                    <a:extLst>
                      <a:ext uri="{FF2B5EF4-FFF2-40B4-BE49-F238E27FC236}">
                        <a16:creationId xmlns:a16="http://schemas.microsoft.com/office/drawing/2014/main" id="{F06031B9-4C41-4CB0-ACC2-1A83B520DA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12" name="Line 548">
                    <a:extLst>
                      <a:ext uri="{FF2B5EF4-FFF2-40B4-BE49-F238E27FC236}">
                        <a16:creationId xmlns:a16="http://schemas.microsoft.com/office/drawing/2014/main" id="{A6BCF830-D05D-429F-B836-FC3DEC7E3A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13" name="Line 549">
                    <a:extLst>
                      <a:ext uri="{FF2B5EF4-FFF2-40B4-BE49-F238E27FC236}">
                        <a16:creationId xmlns:a16="http://schemas.microsoft.com/office/drawing/2014/main" id="{8EB75DC8-DE3C-41A0-A285-8E69F125FB3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59" name="Group 5758">
                <a:extLst>
                  <a:ext uri="{FF2B5EF4-FFF2-40B4-BE49-F238E27FC236}">
                    <a16:creationId xmlns:a16="http://schemas.microsoft.com/office/drawing/2014/main" id="{2DD3B198-8A02-4002-8CE0-8BD8E6F131AD}"/>
                  </a:ext>
                </a:extLst>
              </p:cNvPr>
              <p:cNvGrpSpPr/>
              <p:nvPr/>
            </p:nvGrpSpPr>
            <p:grpSpPr>
              <a:xfrm>
                <a:off x="2526156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788" name="Rectangle 5787">
                  <a:extLst>
                    <a:ext uri="{FF2B5EF4-FFF2-40B4-BE49-F238E27FC236}">
                      <a16:creationId xmlns:a16="http://schemas.microsoft.com/office/drawing/2014/main" id="{3DE6A249-7BB9-4A5A-9954-6BFD340B6A6A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89" name="Parallelogram 5788">
                  <a:extLst>
                    <a:ext uri="{FF2B5EF4-FFF2-40B4-BE49-F238E27FC236}">
                      <a16:creationId xmlns:a16="http://schemas.microsoft.com/office/drawing/2014/main" id="{F0F6492B-4E25-4394-943B-AA1065E8FFBA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90" name="Parallelogram 5789">
                  <a:extLst>
                    <a:ext uri="{FF2B5EF4-FFF2-40B4-BE49-F238E27FC236}">
                      <a16:creationId xmlns:a16="http://schemas.microsoft.com/office/drawing/2014/main" id="{1404D735-539D-4D47-B64C-D7C122A0DFD0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91" name="Line 541">
                  <a:extLst>
                    <a:ext uri="{FF2B5EF4-FFF2-40B4-BE49-F238E27FC236}">
                      <a16:creationId xmlns:a16="http://schemas.microsoft.com/office/drawing/2014/main" id="{92DD9D3B-DBD2-4653-9028-2AD54A7FCE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92" name="Line 542">
                  <a:extLst>
                    <a:ext uri="{FF2B5EF4-FFF2-40B4-BE49-F238E27FC236}">
                      <a16:creationId xmlns:a16="http://schemas.microsoft.com/office/drawing/2014/main" id="{6C130EE3-95BB-4DEB-9216-210119D05D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93" name="Line 543">
                  <a:extLst>
                    <a:ext uri="{FF2B5EF4-FFF2-40B4-BE49-F238E27FC236}">
                      <a16:creationId xmlns:a16="http://schemas.microsoft.com/office/drawing/2014/main" id="{CC6DF54E-7C5E-4745-B73A-FC731B50DE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94" name="Line 544">
                  <a:extLst>
                    <a:ext uri="{FF2B5EF4-FFF2-40B4-BE49-F238E27FC236}">
                      <a16:creationId xmlns:a16="http://schemas.microsoft.com/office/drawing/2014/main" id="{88106B4D-C3F5-41FA-9027-ED6AFDD3A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95" name="Line 545">
                  <a:extLst>
                    <a:ext uri="{FF2B5EF4-FFF2-40B4-BE49-F238E27FC236}">
                      <a16:creationId xmlns:a16="http://schemas.microsoft.com/office/drawing/2014/main" id="{97458088-260F-4821-9E8E-F119ABFF59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96" name="Group 5795">
                  <a:extLst>
                    <a:ext uri="{FF2B5EF4-FFF2-40B4-BE49-F238E27FC236}">
                      <a16:creationId xmlns:a16="http://schemas.microsoft.com/office/drawing/2014/main" id="{E80B9716-0740-4B2C-9368-88C49AD4651B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97" name="Line 546">
                    <a:extLst>
                      <a:ext uri="{FF2B5EF4-FFF2-40B4-BE49-F238E27FC236}">
                        <a16:creationId xmlns:a16="http://schemas.microsoft.com/office/drawing/2014/main" id="{95FD38D0-9D43-4CDA-A931-D247E5D7C4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98" name="Line 547">
                    <a:extLst>
                      <a:ext uri="{FF2B5EF4-FFF2-40B4-BE49-F238E27FC236}">
                        <a16:creationId xmlns:a16="http://schemas.microsoft.com/office/drawing/2014/main" id="{B8A5E139-01B8-49A0-A9B0-034A7D3D45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99" name="Line 548">
                    <a:extLst>
                      <a:ext uri="{FF2B5EF4-FFF2-40B4-BE49-F238E27FC236}">
                        <a16:creationId xmlns:a16="http://schemas.microsoft.com/office/drawing/2014/main" id="{A6DC9272-EC78-475B-9F59-943F558493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00" name="Line 549">
                    <a:extLst>
                      <a:ext uri="{FF2B5EF4-FFF2-40B4-BE49-F238E27FC236}">
                        <a16:creationId xmlns:a16="http://schemas.microsoft.com/office/drawing/2014/main" id="{120EF555-62C8-4426-B6C6-7EF7499EA7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60" name="Group 5759">
                <a:extLst>
                  <a:ext uri="{FF2B5EF4-FFF2-40B4-BE49-F238E27FC236}">
                    <a16:creationId xmlns:a16="http://schemas.microsoft.com/office/drawing/2014/main" id="{1F271854-9A3F-49C0-93C7-E90CB6604DD9}"/>
                  </a:ext>
                </a:extLst>
              </p:cNvPr>
              <p:cNvGrpSpPr/>
              <p:nvPr/>
            </p:nvGrpSpPr>
            <p:grpSpPr>
              <a:xfrm>
                <a:off x="2701796" y="1958843"/>
                <a:ext cx="264286" cy="258080"/>
                <a:chOff x="340137" y="2760312"/>
                <a:chExt cx="264286" cy="258080"/>
              </a:xfrm>
            </p:grpSpPr>
            <p:sp>
              <p:nvSpPr>
                <p:cNvPr id="5775" name="Rectangle 5774">
                  <a:extLst>
                    <a:ext uri="{FF2B5EF4-FFF2-40B4-BE49-F238E27FC236}">
                      <a16:creationId xmlns:a16="http://schemas.microsoft.com/office/drawing/2014/main" id="{9F93E64B-7F8D-42BD-9209-25DE2B0F8338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76" name="Parallelogram 5775">
                  <a:extLst>
                    <a:ext uri="{FF2B5EF4-FFF2-40B4-BE49-F238E27FC236}">
                      <a16:creationId xmlns:a16="http://schemas.microsoft.com/office/drawing/2014/main" id="{D87706AC-00AD-4437-9699-EB0E3D52D73D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77" name="Parallelogram 5776">
                  <a:extLst>
                    <a:ext uri="{FF2B5EF4-FFF2-40B4-BE49-F238E27FC236}">
                      <a16:creationId xmlns:a16="http://schemas.microsoft.com/office/drawing/2014/main" id="{524C34EB-4CEB-46E5-9B0F-14A1805C20D4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78" name="Line 541">
                  <a:extLst>
                    <a:ext uri="{FF2B5EF4-FFF2-40B4-BE49-F238E27FC236}">
                      <a16:creationId xmlns:a16="http://schemas.microsoft.com/office/drawing/2014/main" id="{855CAA0B-3D19-4561-9DE1-BE3362624B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79" name="Line 542">
                  <a:extLst>
                    <a:ext uri="{FF2B5EF4-FFF2-40B4-BE49-F238E27FC236}">
                      <a16:creationId xmlns:a16="http://schemas.microsoft.com/office/drawing/2014/main" id="{C14DC1E1-CD47-4A3C-AD64-30E8B8BF07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80" name="Line 543">
                  <a:extLst>
                    <a:ext uri="{FF2B5EF4-FFF2-40B4-BE49-F238E27FC236}">
                      <a16:creationId xmlns:a16="http://schemas.microsoft.com/office/drawing/2014/main" id="{70B04FDF-C2C0-4716-AD28-1BF09C4B9B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81" name="Line 544">
                  <a:extLst>
                    <a:ext uri="{FF2B5EF4-FFF2-40B4-BE49-F238E27FC236}">
                      <a16:creationId xmlns:a16="http://schemas.microsoft.com/office/drawing/2014/main" id="{44292EF0-6440-456F-8541-958ABDCE98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82" name="Line 545">
                  <a:extLst>
                    <a:ext uri="{FF2B5EF4-FFF2-40B4-BE49-F238E27FC236}">
                      <a16:creationId xmlns:a16="http://schemas.microsoft.com/office/drawing/2014/main" id="{15267BEC-22F8-4B33-AD17-44FC8AA9DC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83" name="Group 5782">
                  <a:extLst>
                    <a:ext uri="{FF2B5EF4-FFF2-40B4-BE49-F238E27FC236}">
                      <a16:creationId xmlns:a16="http://schemas.microsoft.com/office/drawing/2014/main" id="{65A32AE0-AB85-427D-B850-7EA8CB9AEFF7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84" name="Line 546">
                    <a:extLst>
                      <a:ext uri="{FF2B5EF4-FFF2-40B4-BE49-F238E27FC236}">
                        <a16:creationId xmlns:a16="http://schemas.microsoft.com/office/drawing/2014/main" id="{FDA88F3E-2857-410A-AA51-127245F73B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85" name="Line 547">
                    <a:extLst>
                      <a:ext uri="{FF2B5EF4-FFF2-40B4-BE49-F238E27FC236}">
                        <a16:creationId xmlns:a16="http://schemas.microsoft.com/office/drawing/2014/main" id="{C5773D8B-A802-4F03-BECD-3261FAEF273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86" name="Line 548">
                    <a:extLst>
                      <a:ext uri="{FF2B5EF4-FFF2-40B4-BE49-F238E27FC236}">
                        <a16:creationId xmlns:a16="http://schemas.microsoft.com/office/drawing/2014/main" id="{BCB27EA7-CD33-4DA6-9610-C07CB09603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87" name="Line 549">
                    <a:extLst>
                      <a:ext uri="{FF2B5EF4-FFF2-40B4-BE49-F238E27FC236}">
                        <a16:creationId xmlns:a16="http://schemas.microsoft.com/office/drawing/2014/main" id="{7D3B837B-CF5B-4DA2-A733-E297F8CC19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61" name="Group 5760">
                <a:extLst>
                  <a:ext uri="{FF2B5EF4-FFF2-40B4-BE49-F238E27FC236}">
                    <a16:creationId xmlns:a16="http://schemas.microsoft.com/office/drawing/2014/main" id="{DF2F109C-E4FF-43F5-96D6-6318FFB5EADD}"/>
                  </a:ext>
                </a:extLst>
              </p:cNvPr>
              <p:cNvGrpSpPr/>
              <p:nvPr/>
            </p:nvGrpSpPr>
            <p:grpSpPr>
              <a:xfrm>
                <a:off x="2880790" y="1958786"/>
                <a:ext cx="264286" cy="258080"/>
                <a:chOff x="340137" y="2760312"/>
                <a:chExt cx="264286" cy="258080"/>
              </a:xfrm>
            </p:grpSpPr>
            <p:sp>
              <p:nvSpPr>
                <p:cNvPr id="5762" name="Rectangle 5761">
                  <a:extLst>
                    <a:ext uri="{FF2B5EF4-FFF2-40B4-BE49-F238E27FC236}">
                      <a16:creationId xmlns:a16="http://schemas.microsoft.com/office/drawing/2014/main" id="{B2D5723B-A3FC-4667-985C-BD035B3AEAFD}"/>
                    </a:ext>
                  </a:extLst>
                </p:cNvPr>
                <p:cNvSpPr/>
                <p:nvPr/>
              </p:nvSpPr>
              <p:spPr>
                <a:xfrm>
                  <a:off x="353248" y="2842341"/>
                  <a:ext cx="164262" cy="161241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63" name="Parallelogram 5762">
                  <a:extLst>
                    <a:ext uri="{FF2B5EF4-FFF2-40B4-BE49-F238E27FC236}">
                      <a16:creationId xmlns:a16="http://schemas.microsoft.com/office/drawing/2014/main" id="{D2CE4921-5110-4BBB-BB39-FB1A48B87E4F}"/>
                    </a:ext>
                  </a:extLst>
                </p:cNvPr>
                <p:cNvSpPr/>
                <p:nvPr/>
              </p:nvSpPr>
              <p:spPr>
                <a:xfrm rot="5400000" flipH="1">
                  <a:off x="445074" y="2848233"/>
                  <a:ext cx="237744" cy="66214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64" name="Parallelogram 5763">
                  <a:extLst>
                    <a:ext uri="{FF2B5EF4-FFF2-40B4-BE49-F238E27FC236}">
                      <a16:creationId xmlns:a16="http://schemas.microsoft.com/office/drawing/2014/main" id="{4591CE68-B30F-4B60-9A60-564C4E916F7B}"/>
                    </a:ext>
                  </a:extLst>
                </p:cNvPr>
                <p:cNvSpPr/>
                <p:nvPr/>
              </p:nvSpPr>
              <p:spPr>
                <a:xfrm>
                  <a:off x="352089" y="2760312"/>
                  <a:ext cx="237239" cy="82221"/>
                </a:xfrm>
                <a:prstGeom prst="parallelogram">
                  <a:avLst>
                    <a:gd name="adj" fmla="val 91438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65" name="Line 541">
                  <a:extLst>
                    <a:ext uri="{FF2B5EF4-FFF2-40B4-BE49-F238E27FC236}">
                      <a16:creationId xmlns:a16="http://schemas.microsoft.com/office/drawing/2014/main" id="{35C234C0-28F7-4012-9563-70B3E58DEC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546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66" name="Line 542">
                  <a:extLst>
                    <a:ext uri="{FF2B5EF4-FFF2-40B4-BE49-F238E27FC236}">
                      <a16:creationId xmlns:a16="http://schemas.microsoft.com/office/drawing/2014/main" id="{26845B69-C817-4A68-A7CB-DCA3526B36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31271" y="2936285"/>
                  <a:ext cx="73152" cy="731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67" name="Line 543">
                  <a:extLst>
                    <a:ext uri="{FF2B5EF4-FFF2-40B4-BE49-F238E27FC236}">
                      <a16:creationId xmlns:a16="http://schemas.microsoft.com/office/drawing/2014/main" id="{4C89034B-4480-405B-A441-5CEBA6DBD4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40137" y="3009030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68" name="Line 544">
                  <a:extLst>
                    <a:ext uri="{FF2B5EF4-FFF2-40B4-BE49-F238E27FC236}">
                      <a16:creationId xmlns:a16="http://schemas.microsoft.com/office/drawing/2014/main" id="{B4A6A026-59E1-41BA-920D-C11743CCE9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0682" y="2835512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69" name="Line 545">
                  <a:extLst>
                    <a:ext uri="{FF2B5EF4-FFF2-40B4-BE49-F238E27FC236}">
                      <a16:creationId xmlns:a16="http://schemas.microsoft.com/office/drawing/2014/main" id="{6689D0D6-61D4-4A71-9C01-CB666F0963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9500" y="2760740"/>
                  <a:ext cx="0" cy="1828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770" name="Group 5769">
                  <a:extLst>
                    <a:ext uri="{FF2B5EF4-FFF2-40B4-BE49-F238E27FC236}">
                      <a16:creationId xmlns:a16="http://schemas.microsoft.com/office/drawing/2014/main" id="{341BB2CA-70B5-49B7-88A2-54FA94FDD736}"/>
                    </a:ext>
                  </a:extLst>
                </p:cNvPr>
                <p:cNvGrpSpPr/>
                <p:nvPr/>
              </p:nvGrpSpPr>
              <p:grpSpPr>
                <a:xfrm>
                  <a:off x="340137" y="2762758"/>
                  <a:ext cx="257137" cy="75083"/>
                  <a:chOff x="347472" y="2760313"/>
                  <a:chExt cx="257137" cy="75083"/>
                </a:xfrm>
              </p:grpSpPr>
              <p:sp>
                <p:nvSpPr>
                  <p:cNvPr id="5771" name="Line 546">
                    <a:extLst>
                      <a:ext uri="{FF2B5EF4-FFF2-40B4-BE49-F238E27FC236}">
                        <a16:creationId xmlns:a16="http://schemas.microsoft.com/office/drawing/2014/main" id="{F61BA8C5-F7AB-450D-AC77-CD09551E9A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266" y="2760345"/>
                    <a:ext cx="76343" cy="7505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72" name="Line 547">
                    <a:extLst>
                      <a:ext uri="{FF2B5EF4-FFF2-40B4-BE49-F238E27FC236}">
                        <a16:creationId xmlns:a16="http://schemas.microsoft.com/office/drawing/2014/main" id="{5423D766-25B3-4D6C-AFFA-4A7300A514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72" y="2834640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73" name="Line 548">
                    <a:extLst>
                      <a:ext uri="{FF2B5EF4-FFF2-40B4-BE49-F238E27FC236}">
                        <a16:creationId xmlns:a16="http://schemas.microsoft.com/office/drawing/2014/main" id="{5920E313-A840-468B-802C-54CB270850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1602" y="2760313"/>
                    <a:ext cx="73152" cy="731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74" name="Line 549">
                    <a:extLst>
                      <a:ext uri="{FF2B5EF4-FFF2-40B4-BE49-F238E27FC236}">
                        <a16:creationId xmlns:a16="http://schemas.microsoft.com/office/drawing/2014/main" id="{53B53014-D369-46FE-91A3-D1FDD9741E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21510" y="2760461"/>
                    <a:ext cx="18288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>
                        <a:alpha val="97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6257" name="Text Box 11">
            <a:extLst>
              <a:ext uri="{FF2B5EF4-FFF2-40B4-BE49-F238E27FC236}">
                <a16:creationId xmlns:a16="http://schemas.microsoft.com/office/drawing/2014/main" id="{3CB8DCED-D001-4E10-B44A-146E5EA79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798" y="1023119"/>
            <a:ext cx="677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 2</a:t>
            </a:r>
            <a:endParaRPr lang="en-GB" altLang="en-US" dirty="0"/>
          </a:p>
        </p:txBody>
      </p:sp>
      <p:sp>
        <p:nvSpPr>
          <p:cNvPr id="6258" name="Text Box 18">
            <a:extLst>
              <a:ext uri="{FF2B5EF4-FFF2-40B4-BE49-F238E27FC236}">
                <a16:creationId xmlns:a16="http://schemas.microsoft.com/office/drawing/2014/main" id="{1F513A83-5393-49E6-843C-41C32DAE2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1314" y="1019305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 3</a:t>
            </a:r>
            <a:endParaRPr lang="en-GB" altLang="en-US" dirty="0"/>
          </a:p>
        </p:txBody>
      </p:sp>
      <p:sp>
        <p:nvSpPr>
          <p:cNvPr id="6259" name="Text Box 30">
            <a:extLst>
              <a:ext uri="{FF2B5EF4-FFF2-40B4-BE49-F238E27FC236}">
                <a16:creationId xmlns:a16="http://schemas.microsoft.com/office/drawing/2014/main" id="{343B3859-D5A4-4805-AC60-730A19461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174" y="1013393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 4</a:t>
            </a:r>
            <a:endParaRPr lang="en-GB" altLang="en-US" dirty="0"/>
          </a:p>
        </p:txBody>
      </p:sp>
      <p:sp>
        <p:nvSpPr>
          <p:cNvPr id="6260" name="Text Box 48">
            <a:extLst>
              <a:ext uri="{FF2B5EF4-FFF2-40B4-BE49-F238E27FC236}">
                <a16:creationId xmlns:a16="http://schemas.microsoft.com/office/drawing/2014/main" id="{512AF512-EE12-4EAE-89F7-65F422976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0549" y="1052735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 </a:t>
            </a:r>
            <a:r>
              <a:rPr lang="en-GB" altLang="en-US" dirty="0"/>
              <a:t>5</a:t>
            </a:r>
          </a:p>
        </p:txBody>
      </p:sp>
      <p:sp>
        <p:nvSpPr>
          <p:cNvPr id="6261" name="Text Box 48">
            <a:extLst>
              <a:ext uri="{FF2B5EF4-FFF2-40B4-BE49-F238E27FC236}">
                <a16:creationId xmlns:a16="http://schemas.microsoft.com/office/drawing/2014/main" id="{E1157BF7-CF5A-4089-AC7E-06E1ABE95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395" y="996133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 </a:t>
            </a:r>
            <a:r>
              <a:rPr lang="en-GB" altLang="en-US" dirty="0"/>
              <a:t>6</a:t>
            </a:r>
          </a:p>
        </p:txBody>
      </p:sp>
      <p:sp>
        <p:nvSpPr>
          <p:cNvPr id="6262" name="Rectangle 3">
            <a:extLst>
              <a:ext uri="{FF2B5EF4-FFF2-40B4-BE49-F238E27FC236}">
                <a16:creationId xmlns:a16="http://schemas.microsoft.com/office/drawing/2014/main" id="{8EC76251-A46B-43D7-A2A8-63A83D8D512D}"/>
              </a:ext>
            </a:extLst>
          </p:cNvPr>
          <p:cNvSpPr txBox="1">
            <a:spLocks noChangeArrowheads="1"/>
          </p:cNvSpPr>
          <p:nvPr/>
        </p:nvSpPr>
        <p:spPr>
          <a:xfrm>
            <a:off x="337056" y="5733256"/>
            <a:ext cx="8339391" cy="842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 number that is the cube of another integer is called a </a:t>
            </a:r>
            <a:r>
              <a:rPr lang="en-GB" altLang="en-US" sz="2400" b="1" dirty="0">
                <a:solidFill>
                  <a:srgbClr val="FF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perfect cube number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8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2.22222E-6 0.0266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6296E-6 L 4.44444E-6 0.0594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00035 0.02477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3.88889E-6 0.145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1.11111E-6 0.10162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0.00035 0.05023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-3.61111E-6 0.21412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-3.61111E-6 0.15533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17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1.11022E-16 0.10695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00017 0.05023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2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07407E-6 L 4.72222E-6 0.3426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3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00347 0.2662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3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4.72222E-6 0.20463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4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0.14953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47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1.43115E-16 0.0757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6257" grpId="0"/>
      <p:bldP spid="6258" grpId="0"/>
      <p:bldP spid="6259" grpId="0"/>
      <p:bldP spid="6260" grpId="0"/>
      <p:bldP spid="62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4C2FC1-D39A-4399-B85A-3A84AC6267B1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531141"/>
            <a:ext cx="8001000" cy="842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 positive integer is a </a:t>
            </a:r>
            <a:r>
              <a:rPr lang="en-GB" altLang="en-US" sz="2400" b="1" dirty="0">
                <a:solidFill>
                  <a:srgbClr val="FF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prime number </a:t>
            </a: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if it has exactly two factors: one and itself</a:t>
            </a:r>
            <a:endParaRPr lang="en-GB" altLang="en-US" sz="2400" b="1" dirty="0">
              <a:solidFill>
                <a:srgbClr val="FF33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7B06315-CF28-42FB-9690-FCFE47D9B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3376929"/>
            <a:ext cx="2444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For example 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2487892-5892-46C7-ABBC-CFA0079F9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56" y="3950937"/>
            <a:ext cx="2903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3 is a prime number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47EE7DA-BBD8-4AA4-9177-95A316729837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solidFill>
                  <a:srgbClr val="002060"/>
                </a:solidFill>
                <a:latin typeface="Comic Sans MS" panose="030F0702030302020204" pitchFamily="66" charset="0"/>
              </a:rPr>
              <a:t>Prime and composite numbers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B25B415-D474-441C-9172-B8272D5D2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3950937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Because its factors are 1 × 3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4A3B2D9-09D6-47E2-897A-AAA2A12E6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270" y="4560147"/>
            <a:ext cx="2903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17 is a prime number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10EA5BD0-D9A6-4ABD-B583-E6529D2F6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4566208"/>
            <a:ext cx="4464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Because its factors are 1 × 17</a:t>
            </a:r>
          </a:p>
        </p:txBody>
      </p:sp>
    </p:spTree>
    <p:extLst>
      <p:ext uri="{BB962C8B-B14F-4D97-AF65-F5344CB8AC3E}">
        <p14:creationId xmlns:p14="http://schemas.microsoft.com/office/powerpoint/2010/main" val="164875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C5DB2A-92D2-4976-BA3C-15118E9D6496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531141"/>
            <a:ext cx="8001000" cy="842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 positive integer is a </a:t>
            </a:r>
            <a:r>
              <a:rPr lang="en-GB" altLang="en-US" sz="2400" b="1" dirty="0">
                <a:solidFill>
                  <a:srgbClr val="FF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composite number </a:t>
            </a: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if it has more than two factors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F7F81F8-4184-4329-9558-9FF58B4B1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3376929"/>
            <a:ext cx="2444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For example 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88F82BA-B026-4F61-90D4-4B459D182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3950937"/>
            <a:ext cx="3361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15 is a composite number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E9207E1-7095-41D2-802A-1B16DB2FFEB5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 dirty="0">
                <a:solidFill>
                  <a:srgbClr val="002060"/>
                </a:solidFill>
                <a:latin typeface="Comic Sans MS" panose="030F0702030302020204" pitchFamily="66" charset="0"/>
              </a:rPr>
              <a:t>Prime and composite numbers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5AC7DE4-5CD7-43EC-965E-D9FE4C3F0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9060" y="3950936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Because its factors are 1 × 3 × 5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42FB7649-3B2A-4B6C-A57D-73719B6AE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62" y="4560147"/>
            <a:ext cx="3366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18 is a composite number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68850734-3829-4EAB-B05C-58A4DA08A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9060" y="4521586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Because its factors are 1 × 2× 3 × 3</a:t>
            </a:r>
          </a:p>
        </p:txBody>
      </p:sp>
    </p:spTree>
    <p:extLst>
      <p:ext uri="{BB962C8B-B14F-4D97-AF65-F5344CB8AC3E}">
        <p14:creationId xmlns:p14="http://schemas.microsoft.com/office/powerpoint/2010/main" val="163846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8" y="771142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3998" y="208773"/>
            <a:ext cx="5381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921438" y="4793919"/>
            <a:ext cx="458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819994" y="5365941"/>
            <a:ext cx="6789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15509" y="5886355"/>
            <a:ext cx="3598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3999" y="4300891"/>
            <a:ext cx="5381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0F9632-AE06-4F83-A134-C26E63AD94EE}"/>
              </a:ext>
            </a:extLst>
          </p:cNvPr>
          <p:cNvSpPr txBox="1">
            <a:spLocks noChangeArrowheads="1"/>
          </p:cNvSpPr>
          <p:nvPr/>
        </p:nvSpPr>
        <p:spPr>
          <a:xfrm>
            <a:off x="303261" y="841276"/>
            <a:ext cx="8001000" cy="5715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/>
              <a:t>Answer the following statements.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8013E59-A300-41ED-B4CD-A86EE273F94E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440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  <a:endParaRPr lang="en-US" altLang="en-US" sz="4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0638925-5953-4F8C-AFB7-5B112A6FA05F}"/>
              </a:ext>
            </a:extLst>
          </p:cNvPr>
          <p:cNvSpPr txBox="1">
            <a:spLocks noChangeArrowheads="1"/>
          </p:cNvSpPr>
          <p:nvPr/>
        </p:nvSpPr>
        <p:spPr>
          <a:xfrm>
            <a:off x="566737" y="1196752"/>
            <a:ext cx="8001000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add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two natural numbers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sum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 natural number.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D1B0A1-81D0-49E3-9AD9-C56DAF8C2207}"/>
              </a:ext>
            </a:extLst>
          </p:cNvPr>
          <p:cNvSpPr txBox="1">
            <a:spLocks noChangeArrowheads="1"/>
          </p:cNvSpPr>
          <p:nvPr/>
        </p:nvSpPr>
        <p:spPr>
          <a:xfrm>
            <a:off x="4405908" y="1885526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+ 4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DB2F152-D310-42EA-92CB-99F9C6ECAB8B}"/>
              </a:ext>
            </a:extLst>
          </p:cNvPr>
          <p:cNvSpPr txBox="1">
            <a:spLocks noChangeArrowheads="1"/>
          </p:cNvSpPr>
          <p:nvPr/>
        </p:nvSpPr>
        <p:spPr>
          <a:xfrm>
            <a:off x="1288255" y="1895645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25FF810D-1C32-46E8-877C-591C4FC52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118" y="1869450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3 , 4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FC6168E1-3A91-4458-8A5F-F689A1E86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621" y="1882549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7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DFA477BC-B15A-4DA0-AED8-8E8701778D72}"/>
              </a:ext>
            </a:extLst>
          </p:cNvPr>
          <p:cNvSpPr txBox="1">
            <a:spLocks noChangeArrowheads="1"/>
          </p:cNvSpPr>
          <p:nvPr/>
        </p:nvSpPr>
        <p:spPr>
          <a:xfrm>
            <a:off x="589358" y="2309985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+ 4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45DABEE1-3944-46A8-97E3-0E94AFC45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739" y="2309985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0 , 4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19DE2721-9F77-47F5-B46A-4BE716DB1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4242" y="2323084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25965FA-C242-4347-B8D1-38E107243C2B}"/>
              </a:ext>
            </a:extLst>
          </p:cNvPr>
          <p:cNvSpPr txBox="1">
            <a:spLocks noChangeArrowheads="1"/>
          </p:cNvSpPr>
          <p:nvPr/>
        </p:nvSpPr>
        <p:spPr>
          <a:xfrm>
            <a:off x="1282896" y="2327857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6B7D21F1-DE9C-405D-B2B0-B74A673771AC}"/>
              </a:ext>
            </a:extLst>
          </p:cNvPr>
          <p:cNvSpPr txBox="1">
            <a:spLocks noChangeArrowheads="1"/>
          </p:cNvSpPr>
          <p:nvPr/>
        </p:nvSpPr>
        <p:spPr>
          <a:xfrm>
            <a:off x="617338" y="1883738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+ 3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6EE4177-E768-49FF-B3AA-F1AD6C10AB6D}"/>
              </a:ext>
            </a:extLst>
          </p:cNvPr>
          <p:cNvSpPr txBox="1">
            <a:spLocks noChangeArrowheads="1"/>
          </p:cNvSpPr>
          <p:nvPr/>
        </p:nvSpPr>
        <p:spPr>
          <a:xfrm>
            <a:off x="5120877" y="1895645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388E6C18-A532-4992-BD6B-998E2948F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5740" y="1869450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3 , 4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5D5AFBD0-6883-4F0E-80F6-4D2DE62EB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243" y="1882549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7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285AFD-6EB6-4CDB-B75B-16715A6271B7}"/>
              </a:ext>
            </a:extLst>
          </p:cNvPr>
          <p:cNvSpPr txBox="1"/>
          <p:nvPr/>
        </p:nvSpPr>
        <p:spPr>
          <a:xfrm>
            <a:off x="5101232" y="2344512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DC461A9B-95E2-429D-933F-F93E0F1067B1}"/>
              </a:ext>
            </a:extLst>
          </p:cNvPr>
          <p:cNvSpPr txBox="1">
            <a:spLocks noChangeArrowheads="1"/>
          </p:cNvSpPr>
          <p:nvPr/>
        </p:nvSpPr>
        <p:spPr>
          <a:xfrm>
            <a:off x="571500" y="2652882"/>
            <a:ext cx="8001000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multiply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two natural numbers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product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 natural number. </a:t>
            </a:r>
          </a:p>
          <a:p>
            <a:pPr marL="0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BB55F9B-9BEA-44E1-B105-BEF5A88AA305}"/>
              </a:ext>
            </a:extLst>
          </p:cNvPr>
          <p:cNvSpPr txBox="1">
            <a:spLocks noChangeArrowheads="1"/>
          </p:cNvSpPr>
          <p:nvPr/>
        </p:nvSpPr>
        <p:spPr>
          <a:xfrm>
            <a:off x="566737" y="3364874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B56F9FFD-9B2A-4DCB-A5B9-749207CBA385}"/>
              </a:ext>
            </a:extLst>
          </p:cNvPr>
          <p:cNvSpPr txBox="1">
            <a:spLocks noChangeArrowheads="1"/>
          </p:cNvSpPr>
          <p:nvPr/>
        </p:nvSpPr>
        <p:spPr>
          <a:xfrm>
            <a:off x="1317153" y="3361467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">
            <a:extLst>
              <a:ext uri="{FF2B5EF4-FFF2-40B4-BE49-F238E27FC236}">
                <a16:creationId xmlns:a16="http://schemas.microsoft.com/office/drawing/2014/main" id="{59CB2D8A-9861-4269-B741-7CDCCE80A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118" y="3364874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3 , 4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18E5346E-437A-418A-9A4A-6C3964D95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621" y="3377973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12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6A0AD632-42B3-4B10-A2B7-573DC1D1FBBC}"/>
              </a:ext>
            </a:extLst>
          </p:cNvPr>
          <p:cNvSpPr txBox="1">
            <a:spLocks noChangeArrowheads="1"/>
          </p:cNvSpPr>
          <p:nvPr/>
        </p:nvSpPr>
        <p:spPr>
          <a:xfrm>
            <a:off x="589358" y="3805409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90F4FF2F-CF03-4D34-AA9A-CE7FCAF00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739" y="3805409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0 , 4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B61282EF-65F3-4C82-926B-1D56F0C6C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4242" y="3818508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0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9A7CB7C2-675C-439D-84BD-431CFC561174}"/>
              </a:ext>
            </a:extLst>
          </p:cNvPr>
          <p:cNvSpPr txBox="1">
            <a:spLocks noChangeArrowheads="1"/>
          </p:cNvSpPr>
          <p:nvPr/>
        </p:nvSpPr>
        <p:spPr>
          <a:xfrm>
            <a:off x="1282896" y="3850649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F506236E-BE41-4095-9174-21E86BD81AD2}"/>
              </a:ext>
            </a:extLst>
          </p:cNvPr>
          <p:cNvSpPr txBox="1">
            <a:spLocks noChangeArrowheads="1"/>
          </p:cNvSpPr>
          <p:nvPr/>
        </p:nvSpPr>
        <p:spPr>
          <a:xfrm>
            <a:off x="4399359" y="3364874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BBE3AF07-1949-46D2-AC08-90CE6E0F111B}"/>
              </a:ext>
            </a:extLst>
          </p:cNvPr>
          <p:cNvSpPr txBox="1">
            <a:spLocks noChangeArrowheads="1"/>
          </p:cNvSpPr>
          <p:nvPr/>
        </p:nvSpPr>
        <p:spPr>
          <a:xfrm>
            <a:off x="5105399" y="3362067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1">
            <a:extLst>
              <a:ext uri="{FF2B5EF4-FFF2-40B4-BE49-F238E27FC236}">
                <a16:creationId xmlns:a16="http://schemas.microsoft.com/office/drawing/2014/main" id="{860BD3D0-53AF-4F5B-9A43-222571730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2" y="3323204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3 , 4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32" name="Rectangle 1">
            <a:extLst>
              <a:ext uri="{FF2B5EF4-FFF2-40B4-BE49-F238E27FC236}">
                <a16:creationId xmlns:a16="http://schemas.microsoft.com/office/drawing/2014/main" id="{B9A0A032-9C1B-4B62-9754-675D3303C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7" y="3318609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12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34F73E9-0BA3-4E98-BD8D-1019F026179A}"/>
              </a:ext>
            </a:extLst>
          </p:cNvPr>
          <p:cNvSpPr txBox="1"/>
          <p:nvPr/>
        </p:nvSpPr>
        <p:spPr>
          <a:xfrm>
            <a:off x="5101232" y="3839936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254054BF-9EDB-4AF6-AE55-EA211E41A22E}"/>
              </a:ext>
            </a:extLst>
          </p:cNvPr>
          <p:cNvSpPr txBox="1">
            <a:spLocks noChangeArrowheads="1"/>
          </p:cNvSpPr>
          <p:nvPr/>
        </p:nvSpPr>
        <p:spPr>
          <a:xfrm>
            <a:off x="566737" y="4231650"/>
            <a:ext cx="8001000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subtract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two natural numbers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difference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 natural number.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CE99893E-E9EF-4C46-B91D-9A59A966CDD5}"/>
              </a:ext>
            </a:extLst>
          </p:cNvPr>
          <p:cNvSpPr txBox="1">
            <a:spLocks noChangeArrowheads="1"/>
          </p:cNvSpPr>
          <p:nvPr/>
        </p:nvSpPr>
        <p:spPr>
          <a:xfrm>
            <a:off x="4358280" y="4863875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4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4878772B-6B18-42B6-B9D1-4DB3C5BD1A26}"/>
              </a:ext>
            </a:extLst>
          </p:cNvPr>
          <p:cNvSpPr txBox="1">
            <a:spLocks noChangeArrowheads="1"/>
          </p:cNvSpPr>
          <p:nvPr/>
        </p:nvSpPr>
        <p:spPr>
          <a:xfrm>
            <a:off x="1283492" y="4876971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1">
            <a:extLst>
              <a:ext uri="{FF2B5EF4-FFF2-40B4-BE49-F238E27FC236}">
                <a16:creationId xmlns:a16="http://schemas.microsoft.com/office/drawing/2014/main" id="{B5CBF5C6-63C2-4AFE-B877-B983EC93F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355" y="4850776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4 , 3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40" name="Rectangle 1">
            <a:extLst>
              <a:ext uri="{FF2B5EF4-FFF2-40B4-BE49-F238E27FC236}">
                <a16:creationId xmlns:a16="http://schemas.microsoft.com/office/drawing/2014/main" id="{A5325C70-070D-4A13-8E0E-737740E7E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858" y="4863875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586AC86F-35DD-4828-9AEE-356BF3703396}"/>
              </a:ext>
            </a:extLst>
          </p:cNvPr>
          <p:cNvSpPr txBox="1">
            <a:spLocks noChangeArrowheads="1"/>
          </p:cNvSpPr>
          <p:nvPr/>
        </p:nvSpPr>
        <p:spPr>
          <a:xfrm>
            <a:off x="584595" y="5291311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– 4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1">
            <a:extLst>
              <a:ext uri="{FF2B5EF4-FFF2-40B4-BE49-F238E27FC236}">
                <a16:creationId xmlns:a16="http://schemas.microsoft.com/office/drawing/2014/main" id="{512CEDAF-30C5-479C-8846-4EF45F38B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976" y="5291311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0 , 4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43" name="Rectangle 1">
            <a:extLst>
              <a:ext uri="{FF2B5EF4-FFF2-40B4-BE49-F238E27FC236}">
                <a16:creationId xmlns:a16="http://schemas.microsoft.com/office/drawing/2014/main" id="{5B79D54C-D2F5-4849-9496-F113CEEC9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79" y="5304410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dirty="0">
                <a:cs typeface="Times New Roman" panose="02020603050405020304" pitchFamily="18" charset="0"/>
              </a:rPr>
              <a:t>– 4 </a:t>
            </a:r>
            <a:r>
              <a:rPr lang="en-US" altLang="en-US" dirty="0">
                <a:sym typeface="Symbol" panose="05050102010706020507" pitchFamily="18" charset="2"/>
              </a:rPr>
              <a:t></a:t>
            </a:r>
            <a:r>
              <a:rPr lang="en-US" altLang="en-US" dirty="0"/>
              <a:t>ℕ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663CFCDF-7957-4FA1-B1FE-1BCE8EE901B4}"/>
              </a:ext>
            </a:extLst>
          </p:cNvPr>
          <p:cNvSpPr txBox="1">
            <a:spLocks noChangeArrowheads="1"/>
          </p:cNvSpPr>
          <p:nvPr/>
        </p:nvSpPr>
        <p:spPr>
          <a:xfrm>
            <a:off x="1278133" y="5336551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4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F5724090-0BC1-4DA4-880A-29739A1D82F1}"/>
              </a:ext>
            </a:extLst>
          </p:cNvPr>
          <p:cNvSpPr txBox="1">
            <a:spLocks noChangeArrowheads="1"/>
          </p:cNvSpPr>
          <p:nvPr/>
        </p:nvSpPr>
        <p:spPr>
          <a:xfrm>
            <a:off x="626861" y="4857918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3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1B41B32F-3489-449E-A2CF-D4DB9915046A}"/>
              </a:ext>
            </a:extLst>
          </p:cNvPr>
          <p:cNvSpPr txBox="1">
            <a:spLocks noChangeArrowheads="1"/>
          </p:cNvSpPr>
          <p:nvPr/>
        </p:nvSpPr>
        <p:spPr>
          <a:xfrm>
            <a:off x="5116114" y="4876971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1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">
            <a:extLst>
              <a:ext uri="{FF2B5EF4-FFF2-40B4-BE49-F238E27FC236}">
                <a16:creationId xmlns:a16="http://schemas.microsoft.com/office/drawing/2014/main" id="{CB916CAA-A4FF-43AD-B4EC-09B8C89F7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977" y="4850776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3 , 4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ℕ</a:t>
            </a:r>
          </a:p>
        </p:txBody>
      </p:sp>
      <p:sp>
        <p:nvSpPr>
          <p:cNvPr id="48" name="Rectangle 1">
            <a:extLst>
              <a:ext uri="{FF2B5EF4-FFF2-40B4-BE49-F238E27FC236}">
                <a16:creationId xmlns:a16="http://schemas.microsoft.com/office/drawing/2014/main" id="{6B4CE061-C8A5-43D0-BF8C-8FC0AD415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9480" y="4863875"/>
            <a:ext cx="140255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sym typeface="Symbol" panose="05050102010706020507" pitchFamily="18" charset="2"/>
              </a:rPr>
              <a:t>  </a:t>
            </a:r>
            <a:r>
              <a:rPr lang="en-US" altLang="en-US" dirty="0"/>
              <a:t>ℕ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8F357B-EE06-43F7-B291-323BE1E2A6A2}"/>
              </a:ext>
            </a:extLst>
          </p:cNvPr>
          <p:cNvSpPr txBox="1"/>
          <p:nvPr/>
        </p:nvSpPr>
        <p:spPr>
          <a:xfrm>
            <a:off x="5096469" y="5325838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False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0" name="Rectangle 3">
            <a:extLst>
              <a:ext uri="{FF2B5EF4-FFF2-40B4-BE49-F238E27FC236}">
                <a16:creationId xmlns:a16="http://schemas.microsoft.com/office/drawing/2014/main" id="{78C6DC45-C502-40F7-A8D5-2A03980662F2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5705651"/>
            <a:ext cx="8224837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That shows we need a new set of numbers to make this statement true.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7" grpId="0"/>
      <p:bldP spid="18" grpId="0"/>
      <p:bldP spid="19" grpId="0"/>
      <p:bldP spid="23" grpId="0"/>
      <p:bldP spid="24" grpId="0"/>
      <p:bldP spid="26" grpId="0"/>
      <p:bldP spid="27" grpId="0"/>
      <p:bldP spid="31" grpId="0"/>
      <p:bldP spid="32" grpId="0"/>
      <p:bldP spid="33" grpId="0"/>
      <p:bldP spid="39" grpId="0"/>
      <p:bldP spid="40" grpId="0"/>
      <p:bldP spid="42" grpId="0"/>
      <p:bldP spid="43" grpId="0"/>
      <p:bldP spid="47" grpId="0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3C66ED7-CD1C-421A-8E10-3C8DF9BFC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3224288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The set of </a:t>
            </a:r>
            <a:r>
              <a:rPr lang="en-US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integers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41219B4-7463-450A-9FAD-A42E5606908D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531141"/>
            <a:ext cx="8001000" cy="842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set of number to make this statement true must include negative whole numbers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CCD3301-1FF3-454A-ACD8-7D95A3D7A5F6}"/>
              </a:ext>
            </a:extLst>
          </p:cNvPr>
          <p:cNvSpPr txBox="1">
            <a:spLocks noChangeArrowheads="1"/>
          </p:cNvSpPr>
          <p:nvPr/>
        </p:nvSpPr>
        <p:spPr>
          <a:xfrm>
            <a:off x="571500" y="2744391"/>
            <a:ext cx="6858000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This set is called.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3DEA777-FF27-4A3F-9800-BA7A6B772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50629"/>
            <a:ext cx="556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Is represented by </a:t>
            </a:r>
            <a:r>
              <a:rPr lang="en-US" altLang="en-US" dirty="0"/>
              <a:t>ℤ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6546921-1AD3-4F43-A3F3-C9BEBB428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4" y="4676921"/>
            <a:ext cx="4810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ℤ = {… -3, -2, -1, 0, 1, 2, 3, … }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A06A2D3-8E40-4A1D-BF64-044FB97D98BB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  <a:endParaRPr lang="en-US" altLang="en-US" sz="4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83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FE0C25-A116-48DF-A22C-1ED5BC74BF3C}"/>
              </a:ext>
            </a:extLst>
          </p:cNvPr>
          <p:cNvSpPr txBox="1">
            <a:spLocks noChangeArrowheads="1"/>
          </p:cNvSpPr>
          <p:nvPr/>
        </p:nvSpPr>
        <p:spPr>
          <a:xfrm>
            <a:off x="180388" y="764704"/>
            <a:ext cx="8001000" cy="5715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/>
              <a:t>Answer the following statements as true or false.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5C91F8A-47CF-4650-A135-C087517E1B72}"/>
              </a:ext>
            </a:extLst>
          </p:cNvPr>
          <p:cNvSpPr txBox="1">
            <a:spLocks noChangeArrowheads="1"/>
          </p:cNvSpPr>
          <p:nvPr/>
        </p:nvSpPr>
        <p:spPr>
          <a:xfrm>
            <a:off x="147636" y="1124744"/>
            <a:ext cx="8001000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add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two integers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sum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an integer.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15BC85E-F2C3-49F6-ACFF-E9B452E3CD3B}"/>
              </a:ext>
            </a:extLst>
          </p:cNvPr>
          <p:cNvSpPr txBox="1">
            <a:spLocks noChangeArrowheads="1"/>
          </p:cNvSpPr>
          <p:nvPr/>
        </p:nvSpPr>
        <p:spPr>
          <a:xfrm>
            <a:off x="4627889" y="1508760"/>
            <a:ext cx="1502273" cy="407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 + (–4)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646A78A-F9BA-4EE9-A668-5018555718D6}"/>
              </a:ext>
            </a:extLst>
          </p:cNvPr>
          <p:cNvSpPr txBox="1">
            <a:spLocks noChangeArrowheads="1"/>
          </p:cNvSpPr>
          <p:nvPr/>
        </p:nvSpPr>
        <p:spPr>
          <a:xfrm>
            <a:off x="1306113" y="1508760"/>
            <a:ext cx="804863" cy="394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–1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7CCBC55-8C04-4F03-A761-558590FE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976" y="1508760"/>
            <a:ext cx="162103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–4</a:t>
            </a:r>
            <a:r>
              <a:rPr lang="en-US" altLang="en-US" sz="2200" dirty="0"/>
              <a:t> , 3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B982D037-E625-467B-954E-E7BD521E1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0557" y="1508760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–1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9D8519C-3C4E-4B9D-B865-553373542C77}"/>
              </a:ext>
            </a:extLst>
          </p:cNvPr>
          <p:cNvSpPr txBox="1">
            <a:spLocks noChangeArrowheads="1"/>
          </p:cNvSpPr>
          <p:nvPr/>
        </p:nvSpPr>
        <p:spPr>
          <a:xfrm>
            <a:off x="306877" y="1883167"/>
            <a:ext cx="1277544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+ (–4)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8AA20A4-15A0-433E-A202-2F02D429F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584" y="1883664"/>
            <a:ext cx="15100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F73BC74E-B5D0-4C76-903F-547B57CE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784" y="1883664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73586D1-1CB1-4DEC-9B72-FB34DF1C598D}"/>
              </a:ext>
            </a:extLst>
          </p:cNvPr>
          <p:cNvSpPr txBox="1">
            <a:spLocks noChangeArrowheads="1"/>
          </p:cNvSpPr>
          <p:nvPr/>
        </p:nvSpPr>
        <p:spPr>
          <a:xfrm>
            <a:off x="1325691" y="1883664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–4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4A478554-A876-4F64-9550-FE179BE8FACD}"/>
              </a:ext>
            </a:extLst>
          </p:cNvPr>
          <p:cNvSpPr txBox="1">
            <a:spLocks noChangeArrowheads="1"/>
          </p:cNvSpPr>
          <p:nvPr/>
        </p:nvSpPr>
        <p:spPr>
          <a:xfrm>
            <a:off x="398260" y="1508760"/>
            <a:ext cx="1026917" cy="446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–4 + 3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73AA1E2-69A8-40CD-9598-B893655DFFFA}"/>
              </a:ext>
            </a:extLst>
          </p:cNvPr>
          <p:cNvSpPr txBox="1">
            <a:spLocks noChangeArrowheads="1"/>
          </p:cNvSpPr>
          <p:nvPr/>
        </p:nvSpPr>
        <p:spPr>
          <a:xfrm>
            <a:off x="5884220" y="1508760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238B3192-8B67-4E00-9D4E-F19DA420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715" y="1508760"/>
            <a:ext cx="170884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3 ,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72FD18B4-A4FD-4A30-8B00-482365969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907" y="1508760"/>
            <a:ext cx="104744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–7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8D9394-BDCB-4B8F-A2BA-CA13621F17C1}"/>
              </a:ext>
            </a:extLst>
          </p:cNvPr>
          <p:cNvSpPr txBox="1"/>
          <p:nvPr/>
        </p:nvSpPr>
        <p:spPr>
          <a:xfrm>
            <a:off x="5057179" y="1830505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3D5A7EC-9605-4F91-9A13-423DF3E43D90}"/>
              </a:ext>
            </a:extLst>
          </p:cNvPr>
          <p:cNvSpPr txBox="1">
            <a:spLocks noChangeArrowheads="1"/>
          </p:cNvSpPr>
          <p:nvPr/>
        </p:nvSpPr>
        <p:spPr>
          <a:xfrm>
            <a:off x="150609" y="2245420"/>
            <a:ext cx="8191500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multiply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 two integers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product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an integer.</a:t>
            </a:r>
          </a:p>
          <a:p>
            <a:pPr marL="0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3DBBAC2-1D37-4C89-BDB8-5D3D4F5C0B4D}"/>
              </a:ext>
            </a:extLst>
          </p:cNvPr>
          <p:cNvSpPr txBox="1">
            <a:spLocks noChangeArrowheads="1"/>
          </p:cNvSpPr>
          <p:nvPr/>
        </p:nvSpPr>
        <p:spPr>
          <a:xfrm>
            <a:off x="406597" y="2623591"/>
            <a:ext cx="104120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–4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AA3F58AA-E330-4DA0-A116-6CA6A9A33837}"/>
              </a:ext>
            </a:extLst>
          </p:cNvPr>
          <p:cNvSpPr txBox="1">
            <a:spLocks noChangeArrowheads="1"/>
          </p:cNvSpPr>
          <p:nvPr/>
        </p:nvSpPr>
        <p:spPr>
          <a:xfrm>
            <a:off x="1263543" y="2624328"/>
            <a:ext cx="966497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–12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F126E9A0-3078-46FF-97CB-DDA6B21C3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5558" y="2624328"/>
            <a:ext cx="15543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 </a:t>
            </a:r>
            <a:r>
              <a:rPr lang="en-US" altLang="en-US" sz="2200" dirty="0"/>
              <a:t>4 , 3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23" name="Rectangle 1">
            <a:extLst>
              <a:ext uri="{FF2B5EF4-FFF2-40B4-BE49-F238E27FC236}">
                <a16:creationId xmlns:a16="http://schemas.microsoft.com/office/drawing/2014/main" id="{5FDA11F7-2FBE-444B-AAE8-D451A60EB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373" y="2624328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12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38968F80-B2B1-4478-9B26-F1885EBEF875}"/>
              </a:ext>
            </a:extLst>
          </p:cNvPr>
          <p:cNvSpPr txBox="1">
            <a:spLocks noChangeArrowheads="1"/>
          </p:cNvSpPr>
          <p:nvPr/>
        </p:nvSpPr>
        <p:spPr>
          <a:xfrm>
            <a:off x="437650" y="2992616"/>
            <a:ext cx="1216227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(–4)</a:t>
            </a: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A3A760AD-F914-45EA-8516-E107F7978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0084" y="2990088"/>
            <a:ext cx="15219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52890E45-0C1A-4D9A-86B2-C70E54001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990088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906A2046-3B8A-43AB-90FC-2C344C24B318}"/>
              </a:ext>
            </a:extLst>
          </p:cNvPr>
          <p:cNvSpPr txBox="1">
            <a:spLocks noChangeArrowheads="1"/>
          </p:cNvSpPr>
          <p:nvPr/>
        </p:nvSpPr>
        <p:spPr>
          <a:xfrm>
            <a:off x="1469717" y="2990088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BD5ACBFF-450C-45B3-979A-8B0573552E7C}"/>
              </a:ext>
            </a:extLst>
          </p:cNvPr>
          <p:cNvSpPr txBox="1">
            <a:spLocks noChangeArrowheads="1"/>
          </p:cNvSpPr>
          <p:nvPr/>
        </p:nvSpPr>
        <p:spPr>
          <a:xfrm>
            <a:off x="4627889" y="2624328"/>
            <a:ext cx="127374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–4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C07FAB4E-4C7B-40B3-9304-F91C1316228B}"/>
              </a:ext>
            </a:extLst>
          </p:cNvPr>
          <p:cNvSpPr txBox="1">
            <a:spLocks noChangeArrowheads="1"/>
          </p:cNvSpPr>
          <p:nvPr/>
        </p:nvSpPr>
        <p:spPr>
          <a:xfrm>
            <a:off x="5704874" y="2624328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1">
            <a:extLst>
              <a:ext uri="{FF2B5EF4-FFF2-40B4-BE49-F238E27FC236}">
                <a16:creationId xmlns:a16="http://schemas.microsoft.com/office/drawing/2014/main" id="{AB670191-B450-4D8D-AB15-3AA350F98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258" y="2624328"/>
            <a:ext cx="15573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3 ,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31" name="Rectangle 1">
            <a:extLst>
              <a:ext uri="{FF2B5EF4-FFF2-40B4-BE49-F238E27FC236}">
                <a16:creationId xmlns:a16="http://schemas.microsoft.com/office/drawing/2014/main" id="{7EEF8003-37FE-4644-A8AA-8E743FF0B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3139" y="2624328"/>
            <a:ext cx="9712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12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2EBFD5-DBAF-4416-B771-348E6AE03649}"/>
              </a:ext>
            </a:extLst>
          </p:cNvPr>
          <p:cNvSpPr txBox="1"/>
          <p:nvPr/>
        </p:nvSpPr>
        <p:spPr>
          <a:xfrm>
            <a:off x="5096469" y="2955491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547FF0FC-DFFF-4A48-BC73-77765F493F38}"/>
              </a:ext>
            </a:extLst>
          </p:cNvPr>
          <p:cNvSpPr txBox="1">
            <a:spLocks noChangeArrowheads="1"/>
          </p:cNvSpPr>
          <p:nvPr/>
        </p:nvSpPr>
        <p:spPr>
          <a:xfrm>
            <a:off x="147636" y="3390348"/>
            <a:ext cx="8686804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subtract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two integers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difference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an integer.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FDE9BD18-CEA3-4811-82FD-A39FA7082164}"/>
              </a:ext>
            </a:extLst>
          </p:cNvPr>
          <p:cNvSpPr txBox="1">
            <a:spLocks noChangeArrowheads="1"/>
          </p:cNvSpPr>
          <p:nvPr/>
        </p:nvSpPr>
        <p:spPr>
          <a:xfrm>
            <a:off x="4467900" y="3685032"/>
            <a:ext cx="1346594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 – (–4)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17DB803F-2D29-421B-84E2-5699BCE3570B}"/>
              </a:ext>
            </a:extLst>
          </p:cNvPr>
          <p:cNvSpPr txBox="1">
            <a:spLocks noChangeArrowheads="1"/>
          </p:cNvSpPr>
          <p:nvPr/>
        </p:nvSpPr>
        <p:spPr>
          <a:xfrm>
            <a:off x="1371600" y="3685032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1">
            <a:extLst>
              <a:ext uri="{FF2B5EF4-FFF2-40B4-BE49-F238E27FC236}">
                <a16:creationId xmlns:a16="http://schemas.microsoft.com/office/drawing/2014/main" id="{E80E1465-5658-47B9-A064-255108207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8133" y="3685032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4 , 3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39" name="Rectangle 1">
            <a:extLst>
              <a:ext uri="{FF2B5EF4-FFF2-40B4-BE49-F238E27FC236}">
                <a16:creationId xmlns:a16="http://schemas.microsoft.com/office/drawing/2014/main" id="{3609AC95-68A1-4ED7-84C0-C3F0E1BEF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0443" y="3685032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1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45BF9775-B641-4A88-8FF9-463722573607}"/>
              </a:ext>
            </a:extLst>
          </p:cNvPr>
          <p:cNvSpPr txBox="1">
            <a:spLocks noChangeArrowheads="1"/>
          </p:cNvSpPr>
          <p:nvPr/>
        </p:nvSpPr>
        <p:spPr>
          <a:xfrm>
            <a:off x="350346" y="4119348"/>
            <a:ext cx="1162840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–(–4)</a:t>
            </a:r>
          </a:p>
        </p:txBody>
      </p:sp>
      <p:sp>
        <p:nvSpPr>
          <p:cNvPr id="41" name="Rectangle 1">
            <a:extLst>
              <a:ext uri="{FF2B5EF4-FFF2-40B4-BE49-F238E27FC236}">
                <a16:creationId xmlns:a16="http://schemas.microsoft.com/office/drawing/2014/main" id="{8AEEF6E3-BCAA-445C-9A79-151B440DA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976" y="4123944"/>
            <a:ext cx="15097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42" name="Rectangle 1">
            <a:extLst>
              <a:ext uri="{FF2B5EF4-FFF2-40B4-BE49-F238E27FC236}">
                <a16:creationId xmlns:a16="http://schemas.microsoft.com/office/drawing/2014/main" id="{1B54315A-C300-45DE-A9EC-7BA123A37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503" y="4123944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9D377620-BDBE-44AA-8904-589AA75034A7}"/>
              </a:ext>
            </a:extLst>
          </p:cNvPr>
          <p:cNvSpPr txBox="1">
            <a:spLocks noChangeArrowheads="1"/>
          </p:cNvSpPr>
          <p:nvPr/>
        </p:nvSpPr>
        <p:spPr>
          <a:xfrm>
            <a:off x="1354049" y="4123944"/>
            <a:ext cx="931951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438036DA-D318-41D3-8D6F-56F69F3A828B}"/>
              </a:ext>
            </a:extLst>
          </p:cNvPr>
          <p:cNvSpPr txBox="1">
            <a:spLocks noChangeArrowheads="1"/>
          </p:cNvSpPr>
          <p:nvPr/>
        </p:nvSpPr>
        <p:spPr>
          <a:xfrm>
            <a:off x="307470" y="3685398"/>
            <a:ext cx="1433812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 – ( 3)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81468F53-3BE9-49D6-ADC8-2EB154BC8978}"/>
              </a:ext>
            </a:extLst>
          </p:cNvPr>
          <p:cNvSpPr txBox="1">
            <a:spLocks noChangeArrowheads="1"/>
          </p:cNvSpPr>
          <p:nvPr/>
        </p:nvSpPr>
        <p:spPr>
          <a:xfrm>
            <a:off x="5639471" y="3685032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1">
            <a:extLst>
              <a:ext uri="{FF2B5EF4-FFF2-40B4-BE49-F238E27FC236}">
                <a16:creationId xmlns:a16="http://schemas.microsoft.com/office/drawing/2014/main" id="{79B6A0FD-11F0-418D-B2F0-3D3A6EC87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7933" y="3685032"/>
            <a:ext cx="16899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3 ,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47" name="Rectangle 1">
            <a:extLst>
              <a:ext uri="{FF2B5EF4-FFF2-40B4-BE49-F238E27FC236}">
                <a16:creationId xmlns:a16="http://schemas.microsoft.com/office/drawing/2014/main" id="{40D0566F-ADE7-49F3-AC37-E4E2D87D2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285" y="3685032"/>
            <a:ext cx="10628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1</a:t>
            </a:r>
            <a:r>
              <a:rPr lang="en-US" altLang="en-US" sz="2200" dirty="0">
                <a:sym typeface="Symbol" panose="05050102010706020507" pitchFamily="18" charset="2"/>
              </a:rPr>
              <a:t>  </a:t>
            </a:r>
            <a:r>
              <a:rPr lang="en-US" altLang="en-US" sz="2200" dirty="0"/>
              <a:t>ℤ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42F0271-C0AA-4F1F-B9D6-EEF34A80B4D4}"/>
              </a:ext>
            </a:extLst>
          </p:cNvPr>
          <p:cNvSpPr txBox="1"/>
          <p:nvPr/>
        </p:nvSpPr>
        <p:spPr>
          <a:xfrm>
            <a:off x="5096469" y="4124624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B87462FB-F87F-4CD4-8552-CDE81CA7A6CC}"/>
              </a:ext>
            </a:extLst>
          </p:cNvPr>
          <p:cNvSpPr txBox="1">
            <a:spLocks noChangeArrowheads="1"/>
          </p:cNvSpPr>
          <p:nvPr/>
        </p:nvSpPr>
        <p:spPr>
          <a:xfrm>
            <a:off x="211765" y="5821520"/>
            <a:ext cx="8686801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That shows we need a new set of numbers to make this statement true.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50" name="Rectangle 3">
            <a:extLst>
              <a:ext uri="{FF2B5EF4-FFF2-40B4-BE49-F238E27FC236}">
                <a16:creationId xmlns:a16="http://schemas.microsoft.com/office/drawing/2014/main" id="{133B1171-F92E-44FB-B970-F07C824A1A24}"/>
              </a:ext>
            </a:extLst>
          </p:cNvPr>
          <p:cNvSpPr txBox="1">
            <a:spLocks noChangeArrowheads="1"/>
          </p:cNvSpPr>
          <p:nvPr/>
        </p:nvSpPr>
        <p:spPr>
          <a:xfrm>
            <a:off x="160743" y="4513408"/>
            <a:ext cx="8686804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Whenever you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divide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two integers 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quotient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will be an integer.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51" name="Rectangle 3">
            <a:extLst>
              <a:ext uri="{FF2B5EF4-FFF2-40B4-BE49-F238E27FC236}">
                <a16:creationId xmlns:a16="http://schemas.microsoft.com/office/drawing/2014/main" id="{A07CBF68-2515-4075-B870-521755B48EFF}"/>
              </a:ext>
            </a:extLst>
          </p:cNvPr>
          <p:cNvSpPr txBox="1">
            <a:spLocks noChangeArrowheads="1"/>
          </p:cNvSpPr>
          <p:nvPr/>
        </p:nvSpPr>
        <p:spPr>
          <a:xfrm>
            <a:off x="4481007" y="4837636"/>
            <a:ext cx="1346594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 </a:t>
            </a:r>
            <a:r>
              <a:rPr lang="en-GB" altLang="en-US" sz="22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÷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(–4)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3">
                <a:extLst>
                  <a:ext uri="{FF2B5EF4-FFF2-40B4-BE49-F238E27FC236}">
                    <a16:creationId xmlns:a16="http://schemas.microsoft.com/office/drawing/2014/main" id="{E99B0CDA-B02F-4A1A-9018-7E36BAAA131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404937" y="4815007"/>
                <a:ext cx="80486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–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3">
                <a:extLst>
                  <a:ext uri="{FF2B5EF4-FFF2-40B4-BE49-F238E27FC236}">
                    <a16:creationId xmlns:a16="http://schemas.microsoft.com/office/drawing/2014/main" id="{E99B0CDA-B02F-4A1A-9018-7E36BAAA1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937" y="4815007"/>
                <a:ext cx="804863" cy="571499"/>
              </a:xfrm>
              <a:prstGeom prst="rect">
                <a:avLst/>
              </a:prstGeom>
              <a:blipFill>
                <a:blip r:embed="rId3"/>
                <a:stretch>
                  <a:fillRect l="-5263" t="-2128"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1">
            <a:extLst>
              <a:ext uri="{FF2B5EF4-FFF2-40B4-BE49-F238E27FC236}">
                <a16:creationId xmlns:a16="http://schemas.microsoft.com/office/drawing/2014/main" id="{D0E66B28-0513-4E42-8C6E-6771B3714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240" y="4814695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4 , 3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1">
                <a:extLst>
                  <a:ext uri="{FF2B5EF4-FFF2-40B4-BE49-F238E27FC236}">
                    <a16:creationId xmlns:a16="http://schemas.microsoft.com/office/drawing/2014/main" id="{ADCC6361-0A44-476E-B1CF-8912B4A0D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965" y="4801904"/>
                <a:ext cx="1402557" cy="571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altLang="en-US" sz="2200" dirty="0">
                    <a:cs typeface="Times New Roman" panose="02020603050405020304" pitchFamily="18" charset="0"/>
                  </a:rPr>
                  <a:t>–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200" dirty="0">
                    <a:sym typeface="Symbol" panose="05050102010706020507" pitchFamily="18" charset="2"/>
                  </a:rPr>
                  <a:t></a:t>
                </a:r>
                <a:r>
                  <a:rPr lang="en-US" altLang="en-US" sz="2200" dirty="0"/>
                  <a:t> ℤ</a:t>
                </a:r>
              </a:p>
            </p:txBody>
          </p:sp>
        </mc:Choice>
        <mc:Fallback xmlns="">
          <p:sp>
            <p:nvSpPr>
              <p:cNvPr id="54" name="Rectangle 1">
                <a:extLst>
                  <a:ext uri="{FF2B5EF4-FFF2-40B4-BE49-F238E27FC236}">
                    <a16:creationId xmlns:a16="http://schemas.microsoft.com/office/drawing/2014/main" id="{ADCC6361-0A44-476E-B1CF-8912B4A0D9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9965" y="4801904"/>
                <a:ext cx="1402557" cy="571438"/>
              </a:xfrm>
              <a:prstGeom prst="rect">
                <a:avLst/>
              </a:prstGeom>
              <a:blipFill>
                <a:blip r:embed="rId4"/>
                <a:stretch>
                  <a:fillRect l="-5652" b="-96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3">
            <a:extLst>
              <a:ext uri="{FF2B5EF4-FFF2-40B4-BE49-F238E27FC236}">
                <a16:creationId xmlns:a16="http://schemas.microsoft.com/office/drawing/2014/main" id="{28CE3B6C-F9B1-4CBA-AE3D-D7501128D463}"/>
              </a:ext>
            </a:extLst>
          </p:cNvPr>
          <p:cNvSpPr txBox="1">
            <a:spLocks noChangeArrowheads="1"/>
          </p:cNvSpPr>
          <p:nvPr/>
        </p:nvSpPr>
        <p:spPr>
          <a:xfrm>
            <a:off x="363453" y="5371577"/>
            <a:ext cx="1162840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altLang="en-US" sz="22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÷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(–4)</a:t>
            </a:r>
          </a:p>
        </p:txBody>
      </p:sp>
      <p:sp>
        <p:nvSpPr>
          <p:cNvPr id="56" name="Rectangle 1">
            <a:extLst>
              <a:ext uri="{FF2B5EF4-FFF2-40B4-BE49-F238E27FC236}">
                <a16:creationId xmlns:a16="http://schemas.microsoft.com/office/drawing/2014/main" id="{2E8A15F4-BB59-469F-8D5D-626CEF625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83" y="5367528"/>
            <a:ext cx="15097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57" name="Rectangle 1">
            <a:extLst>
              <a:ext uri="{FF2B5EF4-FFF2-40B4-BE49-F238E27FC236}">
                <a16:creationId xmlns:a16="http://schemas.microsoft.com/office/drawing/2014/main" id="{9FC6D9CA-23D0-44AB-886B-FFB8D6A8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610" y="5367528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0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p:sp>
        <p:nvSpPr>
          <p:cNvPr id="58" name="Rectangle 3">
            <a:extLst>
              <a:ext uri="{FF2B5EF4-FFF2-40B4-BE49-F238E27FC236}">
                <a16:creationId xmlns:a16="http://schemas.microsoft.com/office/drawing/2014/main" id="{91DBFACB-7C07-449C-A26A-7BF85B7E268F}"/>
              </a:ext>
            </a:extLst>
          </p:cNvPr>
          <p:cNvSpPr txBox="1">
            <a:spLocks noChangeArrowheads="1"/>
          </p:cNvSpPr>
          <p:nvPr/>
        </p:nvSpPr>
        <p:spPr>
          <a:xfrm>
            <a:off x="1306113" y="5367528"/>
            <a:ext cx="931951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AF06E167-FAF3-4952-A777-DAADBAB941F3}"/>
              </a:ext>
            </a:extLst>
          </p:cNvPr>
          <p:cNvSpPr txBox="1">
            <a:spLocks noChangeArrowheads="1"/>
          </p:cNvSpPr>
          <p:nvPr/>
        </p:nvSpPr>
        <p:spPr>
          <a:xfrm>
            <a:off x="320577" y="4808458"/>
            <a:ext cx="1433812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 </a:t>
            </a:r>
            <a:r>
              <a:rPr lang="en-GB" altLang="en-US" sz="22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÷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3">
                <a:extLst>
                  <a:ext uri="{FF2B5EF4-FFF2-40B4-BE49-F238E27FC236}">
                    <a16:creationId xmlns:a16="http://schemas.microsoft.com/office/drawing/2014/main" id="{B8EB34E6-F169-40BD-8141-8E0B5109B36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652578" y="4821460"/>
                <a:ext cx="80486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Rectangle 3">
                <a:extLst>
                  <a:ext uri="{FF2B5EF4-FFF2-40B4-BE49-F238E27FC236}">
                    <a16:creationId xmlns:a16="http://schemas.microsoft.com/office/drawing/2014/main" id="{B8EB34E6-F169-40BD-8141-8E0B5109B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578" y="4821460"/>
                <a:ext cx="804863" cy="571499"/>
              </a:xfrm>
              <a:prstGeom prst="rect">
                <a:avLst/>
              </a:prstGeom>
              <a:blipFill>
                <a:blip r:embed="rId5"/>
                <a:stretch>
                  <a:fillRect l="-5303" t="-2128"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1">
            <a:extLst>
              <a:ext uri="{FF2B5EF4-FFF2-40B4-BE49-F238E27FC236}">
                <a16:creationId xmlns:a16="http://schemas.microsoft.com/office/drawing/2014/main" id="{D486EF9E-8BAD-47EE-98A4-53A069647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040" y="4818010"/>
            <a:ext cx="16899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3 ,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ℤ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1">
                <a:extLst>
                  <a:ext uri="{FF2B5EF4-FFF2-40B4-BE49-F238E27FC236}">
                    <a16:creationId xmlns:a16="http://schemas.microsoft.com/office/drawing/2014/main" id="{F0F0E4AD-8FF8-43AA-BCF5-D1D2DBDA6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01392" y="4730480"/>
                <a:ext cx="1062858" cy="571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2200" dirty="0">
                    <a:sym typeface="Symbol" panose="05050102010706020507" pitchFamily="18" charset="2"/>
                  </a:rPr>
                  <a:t>  </a:t>
                </a:r>
                <a:r>
                  <a:rPr lang="en-US" altLang="en-US" sz="2200" dirty="0"/>
                  <a:t>ℤ</a:t>
                </a:r>
              </a:p>
            </p:txBody>
          </p:sp>
        </mc:Choice>
        <mc:Fallback xmlns="">
          <p:sp>
            <p:nvSpPr>
              <p:cNvPr id="62" name="Rectangle 1">
                <a:extLst>
                  <a:ext uri="{FF2B5EF4-FFF2-40B4-BE49-F238E27FC236}">
                    <a16:creationId xmlns:a16="http://schemas.microsoft.com/office/drawing/2014/main" id="{F0F0E4AD-8FF8-43AA-BCF5-D1D2DBDA64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01392" y="4730480"/>
                <a:ext cx="1062858" cy="571118"/>
              </a:xfrm>
              <a:prstGeom prst="rect">
                <a:avLst/>
              </a:prstGeom>
              <a:blipFill>
                <a:blip r:embed="rId6"/>
                <a:stretch>
                  <a:fillRect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6EE908B8-593C-4A94-B343-BAD6D6F91320}"/>
              </a:ext>
            </a:extLst>
          </p:cNvPr>
          <p:cNvSpPr txBox="1"/>
          <p:nvPr/>
        </p:nvSpPr>
        <p:spPr>
          <a:xfrm>
            <a:off x="5109576" y="5247684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False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4" name="Rectangle 2">
            <a:extLst>
              <a:ext uri="{FF2B5EF4-FFF2-40B4-BE49-F238E27FC236}">
                <a16:creationId xmlns:a16="http://schemas.microsoft.com/office/drawing/2014/main" id="{C4313C72-EAC7-4561-A690-FCEB3E7AE6EF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6851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</a:p>
        </p:txBody>
      </p:sp>
    </p:spTree>
    <p:extLst>
      <p:ext uri="{BB962C8B-B14F-4D97-AF65-F5344CB8AC3E}">
        <p14:creationId xmlns:p14="http://schemas.microsoft.com/office/powerpoint/2010/main" val="176935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6" grpId="0"/>
      <p:bldP spid="17" grpId="0"/>
      <p:bldP spid="18" grpId="0"/>
      <p:bldP spid="22" grpId="0"/>
      <p:bldP spid="23" grpId="0"/>
      <p:bldP spid="25" grpId="0"/>
      <p:bldP spid="26" grpId="0"/>
      <p:bldP spid="30" grpId="0"/>
      <p:bldP spid="31" grpId="0"/>
      <p:bldP spid="32" grpId="0"/>
      <p:bldP spid="36" grpId="0"/>
      <p:bldP spid="39" grpId="0"/>
      <p:bldP spid="41" grpId="0"/>
      <p:bldP spid="42" grpId="0"/>
      <p:bldP spid="46" grpId="0"/>
      <p:bldP spid="47" grpId="0"/>
      <p:bldP spid="48" grpId="0"/>
      <p:bldP spid="53" grpId="0"/>
      <p:bldP spid="54" grpId="0"/>
      <p:bldP spid="56" grpId="0"/>
      <p:bldP spid="57" grpId="0"/>
      <p:bldP spid="61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D9F6B35-DFE6-4DBA-A856-847B845C6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937" y="3241923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The set of </a:t>
            </a:r>
            <a:r>
              <a:rPr lang="en-US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B0B2A037-F1BF-4674-B714-1A968EA9FA4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1500" y="1357312"/>
                <a:ext cx="8001000" cy="13382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The set of number to make this statement true is the set of numbers that can be written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where </a:t>
                </a:r>
                <a:r>
                  <a:rPr lang="en-GB" altLang="en-US" sz="2400" i="1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anose="02020603050405020304" pitchFamily="18" charset="0"/>
                  </a:rPr>
                  <a:t>a</a:t>
                </a:r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and </a:t>
                </a:r>
                <a:r>
                  <a:rPr lang="en-GB" altLang="en-US" sz="2400" i="1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anose="02020603050405020304" pitchFamily="18" charset="0"/>
                  </a:rPr>
                  <a:t>b</a:t>
                </a:r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are integers and </a:t>
                </a:r>
                <a:r>
                  <a:rPr lang="en-GB" altLang="en-US" sz="2400" i="1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Times New Roman" panose="02020603050405020304" pitchFamily="18" charset="0"/>
                  </a:rPr>
                  <a:t>b</a:t>
                </a:r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 0</a:t>
                </a:r>
                <a:endParaRPr lang="en-GB" altLang="en-US" sz="2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B0B2A037-F1BF-4674-B714-1A968EA9F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1357312"/>
                <a:ext cx="8001000" cy="1338265"/>
              </a:xfrm>
              <a:prstGeom prst="rect">
                <a:avLst/>
              </a:prstGeom>
              <a:blipFill>
                <a:blip r:embed="rId3"/>
                <a:stretch>
                  <a:fillRect l="-762" t="-6393" r="-6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>
            <a:extLst>
              <a:ext uri="{FF2B5EF4-FFF2-40B4-BE49-F238E27FC236}">
                <a16:creationId xmlns:a16="http://schemas.microsoft.com/office/drawing/2014/main" id="{3C87B27C-9C8B-4754-8BBB-B58F32F96AE8}"/>
              </a:ext>
            </a:extLst>
          </p:cNvPr>
          <p:cNvSpPr txBox="1">
            <a:spLocks noChangeArrowheads="1"/>
          </p:cNvSpPr>
          <p:nvPr/>
        </p:nvSpPr>
        <p:spPr>
          <a:xfrm>
            <a:off x="571500" y="2744391"/>
            <a:ext cx="6858000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This set is called.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64C1377-4D7D-4112-88A5-CF63A8963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50629"/>
            <a:ext cx="556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Is represented by </a:t>
            </a:r>
            <a:r>
              <a:rPr lang="en-US" altLang="en-US" dirty="0"/>
              <a:t>ℚ</a:t>
            </a:r>
            <a:endParaRPr lang="en-GB" dirty="0">
              <a:latin typeface="Castellar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1">
                <a:extLst>
                  <a:ext uri="{FF2B5EF4-FFF2-40B4-BE49-F238E27FC236}">
                    <a16:creationId xmlns:a16="http://schemas.microsoft.com/office/drawing/2014/main" id="{4381F193-E5C7-4652-AD27-9ED22FE4F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400" y="4561714"/>
                <a:ext cx="6476999" cy="6417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 dirty="0"/>
                  <a:t>ℚ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𝑤h𝑒𝑟𝑒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𝑎𝑟𝑒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𝑖𝑛𝑡𝑒𝑔𝑒𝑟𝑠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8" name="Rectangle 1">
                <a:extLst>
                  <a:ext uri="{FF2B5EF4-FFF2-40B4-BE49-F238E27FC236}">
                    <a16:creationId xmlns:a16="http://schemas.microsoft.com/office/drawing/2014/main" id="{4381F193-E5C7-4652-AD27-9ED22FE4F3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6400" y="4561714"/>
                <a:ext cx="6476999" cy="641779"/>
              </a:xfrm>
              <a:prstGeom prst="rect">
                <a:avLst/>
              </a:prstGeom>
              <a:blipFill>
                <a:blip r:embed="rId4"/>
                <a:stretch>
                  <a:fillRect l="-1412" b="-7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B4E6A1F5-CA52-44C9-A4CB-05CEBB54D662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</a:p>
        </p:txBody>
      </p:sp>
    </p:spTree>
    <p:extLst>
      <p:ext uri="{BB962C8B-B14F-4D97-AF65-F5344CB8AC3E}">
        <p14:creationId xmlns:p14="http://schemas.microsoft.com/office/powerpoint/2010/main" val="423785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F73A68-14A5-4D45-BA0A-D7DE72FBDE4D}"/>
              </a:ext>
            </a:extLst>
          </p:cNvPr>
          <p:cNvSpPr txBox="1">
            <a:spLocks noChangeArrowheads="1"/>
          </p:cNvSpPr>
          <p:nvPr/>
        </p:nvSpPr>
        <p:spPr>
          <a:xfrm>
            <a:off x="206811" y="762000"/>
            <a:ext cx="8001000" cy="5715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/>
              <a:t>Answer the following statements as true or false.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9951D2-DBAB-4274-96E9-FC4056EC1627}"/>
              </a:ext>
            </a:extLst>
          </p:cNvPr>
          <p:cNvSpPr txBox="1">
            <a:spLocks noChangeArrowheads="1"/>
          </p:cNvSpPr>
          <p:nvPr/>
        </p:nvSpPr>
        <p:spPr>
          <a:xfrm>
            <a:off x="147636" y="1124744"/>
            <a:ext cx="9072564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difference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of two rational numbers is always a rational number.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61CDD22-D734-4516-AF1E-34C348A744FB}"/>
              </a:ext>
            </a:extLst>
          </p:cNvPr>
          <p:cNvSpPr txBox="1">
            <a:spLocks noChangeArrowheads="1"/>
          </p:cNvSpPr>
          <p:nvPr/>
        </p:nvSpPr>
        <p:spPr>
          <a:xfrm>
            <a:off x="150008" y="2246758"/>
            <a:ext cx="8697539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quotient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of two rational numbers is always a rational number. </a:t>
            </a:r>
          </a:p>
          <a:p>
            <a:pPr marL="0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0C48784-AC13-48CE-8229-65CADF0D9E4F}"/>
              </a:ext>
            </a:extLst>
          </p:cNvPr>
          <p:cNvSpPr txBox="1">
            <a:spLocks noChangeArrowheads="1"/>
          </p:cNvSpPr>
          <p:nvPr/>
        </p:nvSpPr>
        <p:spPr>
          <a:xfrm>
            <a:off x="332566" y="1453193"/>
            <a:ext cx="104120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–4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FB8706A-4158-4949-8443-8E016F325833}"/>
              </a:ext>
            </a:extLst>
          </p:cNvPr>
          <p:cNvSpPr txBox="1">
            <a:spLocks noChangeArrowheads="1"/>
          </p:cNvSpPr>
          <p:nvPr/>
        </p:nvSpPr>
        <p:spPr>
          <a:xfrm>
            <a:off x="1189512" y="1453896"/>
            <a:ext cx="966497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–12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9E551CC-EBD4-4152-A503-134BF5372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527" y="1453896"/>
            <a:ext cx="15543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 </a:t>
            </a:r>
            <a:r>
              <a:rPr lang="en-US" altLang="en-US" sz="2200" dirty="0"/>
              <a:t>4 , 3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EBBDF4C-213B-4B85-AAA9-3615D9512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342" y="1453896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12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72731E4-F756-48BE-B04F-50FFF9A45405}"/>
              </a:ext>
            </a:extLst>
          </p:cNvPr>
          <p:cNvSpPr txBox="1">
            <a:spLocks noChangeArrowheads="1"/>
          </p:cNvSpPr>
          <p:nvPr/>
        </p:nvSpPr>
        <p:spPr>
          <a:xfrm>
            <a:off x="363619" y="1822218"/>
            <a:ext cx="1216227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(–4)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B38CE73B-A376-42FB-9460-513DA4B63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053" y="1819656"/>
            <a:ext cx="15219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DC3EB91-D14C-4EBB-8D56-4BD8D2B3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6643" y="1819656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7524A6A7-DB4E-47F2-A326-7E263831E4E4}"/>
              </a:ext>
            </a:extLst>
          </p:cNvPr>
          <p:cNvSpPr txBox="1">
            <a:spLocks noChangeArrowheads="1"/>
          </p:cNvSpPr>
          <p:nvPr/>
        </p:nvSpPr>
        <p:spPr>
          <a:xfrm>
            <a:off x="1395686" y="1819656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0953B60-3031-4559-8548-DC51F820D047}"/>
              </a:ext>
            </a:extLst>
          </p:cNvPr>
          <p:cNvSpPr txBox="1">
            <a:spLocks noChangeArrowheads="1"/>
          </p:cNvSpPr>
          <p:nvPr/>
        </p:nvSpPr>
        <p:spPr>
          <a:xfrm>
            <a:off x="4553858" y="1453896"/>
            <a:ext cx="127374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–3 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–4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220615F-7E41-4768-9245-72DB18699F4B}"/>
              </a:ext>
            </a:extLst>
          </p:cNvPr>
          <p:cNvSpPr txBox="1">
            <a:spLocks noChangeArrowheads="1"/>
          </p:cNvSpPr>
          <p:nvPr/>
        </p:nvSpPr>
        <p:spPr>
          <a:xfrm>
            <a:off x="5630843" y="1453896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72810DB9-BAEC-43CC-8CA7-DB6D4A6D0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227" y="1453896"/>
            <a:ext cx="15573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3 ,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431E4AB1-686A-40A0-9C89-EA392F1D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9107" y="1453896"/>
            <a:ext cx="10311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12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1EABEC-93B8-400D-81D4-8E58DE003062}"/>
              </a:ext>
            </a:extLst>
          </p:cNvPr>
          <p:cNvSpPr txBox="1"/>
          <p:nvPr/>
        </p:nvSpPr>
        <p:spPr>
          <a:xfrm>
            <a:off x="4971026" y="1785093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2818F130-F168-49D5-9573-5B573DB1DFEC}"/>
              </a:ext>
            </a:extLst>
          </p:cNvPr>
          <p:cNvSpPr txBox="1">
            <a:spLocks noChangeArrowheads="1"/>
          </p:cNvSpPr>
          <p:nvPr/>
        </p:nvSpPr>
        <p:spPr>
          <a:xfrm>
            <a:off x="147636" y="3390348"/>
            <a:ext cx="8686804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square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of a rational numbers is always a rational number.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>
                <a:extLst>
                  <a:ext uri="{FF2B5EF4-FFF2-40B4-BE49-F238E27FC236}">
                    <a16:creationId xmlns:a16="http://schemas.microsoft.com/office/drawing/2014/main" id="{95BF321A-350C-4795-8A28-2627566A48B8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770370" y="3730752"/>
                <a:ext cx="1346594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altLang="en-US" sz="2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2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altLang="en-US" sz="2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3">
                <a:extLst>
                  <a:ext uri="{FF2B5EF4-FFF2-40B4-BE49-F238E27FC236}">
                    <a16:creationId xmlns:a16="http://schemas.microsoft.com/office/drawing/2014/main" id="{95BF321A-350C-4795-8A28-2627566A4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370" y="3730752"/>
                <a:ext cx="1346594" cy="5714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3">
            <a:extLst>
              <a:ext uri="{FF2B5EF4-FFF2-40B4-BE49-F238E27FC236}">
                <a16:creationId xmlns:a16="http://schemas.microsoft.com/office/drawing/2014/main" id="{DDBC670E-6D29-4CE3-BD83-514F1CD1B129}"/>
              </a:ext>
            </a:extLst>
          </p:cNvPr>
          <p:cNvSpPr txBox="1">
            <a:spLocks noChangeArrowheads="1"/>
          </p:cNvSpPr>
          <p:nvPr/>
        </p:nvSpPr>
        <p:spPr>
          <a:xfrm>
            <a:off x="1509708" y="3730752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16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">
            <a:extLst>
              <a:ext uri="{FF2B5EF4-FFF2-40B4-BE49-F238E27FC236}">
                <a16:creationId xmlns:a16="http://schemas.microsoft.com/office/drawing/2014/main" id="{62150CC1-1B01-40DD-BADA-254755C8A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582" y="3730752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8CB83EB6-39B7-4011-B12E-C25607476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416" y="3730752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16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">
                <a:extLst>
                  <a:ext uri="{FF2B5EF4-FFF2-40B4-BE49-F238E27FC236}">
                    <a16:creationId xmlns:a16="http://schemas.microsoft.com/office/drawing/2014/main" id="{A327EC4D-DE07-4221-9D5E-8836A4398478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96282" y="4119871"/>
                <a:ext cx="93195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15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15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sz="15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5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en-US" sz="15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5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altLang="en-US" sz="15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">
                <a:extLst>
                  <a:ext uri="{FF2B5EF4-FFF2-40B4-BE49-F238E27FC236}">
                    <a16:creationId xmlns:a16="http://schemas.microsoft.com/office/drawing/2014/main" id="{A327EC4D-DE07-4221-9D5E-8836A4398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82" y="4119871"/>
                <a:ext cx="931953" cy="5714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1">
                <a:extLst>
                  <a:ext uri="{FF2B5EF4-FFF2-40B4-BE49-F238E27FC236}">
                    <a16:creationId xmlns:a16="http://schemas.microsoft.com/office/drawing/2014/main" id="{BC42B1A5-654E-4975-9219-AD0C78137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5980" y="4123944"/>
                <a:ext cx="1509714" cy="614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</a:t>
                </a:r>
                <a:r>
                  <a:rPr lang="en-US" altLang="en-US" dirty="0">
                    <a:solidFill>
                      <a:schemeClr val="tx1"/>
                    </a:solidFill>
                  </a:rPr>
                  <a:t> ℚ</a:t>
                </a:r>
              </a:p>
            </p:txBody>
          </p:sp>
        </mc:Choice>
        <mc:Fallback xmlns="">
          <p:sp>
            <p:nvSpPr>
              <p:cNvPr id="26" name="Rectangle 1">
                <a:extLst>
                  <a:ext uri="{FF2B5EF4-FFF2-40B4-BE49-F238E27FC236}">
                    <a16:creationId xmlns:a16="http://schemas.microsoft.com/office/drawing/2014/main" id="{BC42B1A5-654E-4975-9219-AD0C781371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5980" y="4123944"/>
                <a:ext cx="1509714" cy="614655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1">
                <a:extLst>
                  <a:ext uri="{FF2B5EF4-FFF2-40B4-BE49-F238E27FC236}">
                    <a16:creationId xmlns:a16="http://schemas.microsoft.com/office/drawing/2014/main" id="{CD73D0DB-2A2A-4065-A942-7F375F935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3421" y="4123944"/>
                <a:ext cx="1402557" cy="616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en-US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</a:t>
                </a:r>
                <a:r>
                  <a:rPr lang="en-US" altLang="en-US" dirty="0">
                    <a:solidFill>
                      <a:schemeClr val="tx1"/>
                    </a:solidFill>
                  </a:rPr>
                  <a:t> ℚ</a:t>
                </a:r>
              </a:p>
            </p:txBody>
          </p:sp>
        </mc:Choice>
        <mc:Fallback xmlns="">
          <p:sp>
            <p:nvSpPr>
              <p:cNvPr id="27" name="Rectangle 1">
                <a:extLst>
                  <a:ext uri="{FF2B5EF4-FFF2-40B4-BE49-F238E27FC236}">
                    <a16:creationId xmlns:a16="http://schemas.microsoft.com/office/drawing/2014/main" id="{CD73D0DB-2A2A-4065-A942-7F375F935B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3421" y="4123944"/>
                <a:ext cx="1402557" cy="616964"/>
              </a:xfrm>
              <a:prstGeom prst="rect">
                <a:avLst/>
              </a:prstGeom>
              <a:blipFill>
                <a:blip r:embed="rId6"/>
                <a:stretch>
                  <a:fillRect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3">
                <a:extLst>
                  <a:ext uri="{FF2B5EF4-FFF2-40B4-BE49-F238E27FC236}">
                    <a16:creationId xmlns:a16="http://schemas.microsoft.com/office/drawing/2014/main" id="{D7DC376D-47E9-4138-8E89-A35C6E688242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93006" y="4119872"/>
                <a:ext cx="931951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GB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Rectangle 3">
                <a:extLst>
                  <a:ext uri="{FF2B5EF4-FFF2-40B4-BE49-F238E27FC236}">
                    <a16:creationId xmlns:a16="http://schemas.microsoft.com/office/drawing/2014/main" id="{D7DC376D-47E9-4138-8E89-A35C6E688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006" y="4119872"/>
                <a:ext cx="931951" cy="571499"/>
              </a:xfrm>
              <a:prstGeom prst="rect">
                <a:avLst/>
              </a:prstGeom>
              <a:blipFill>
                <a:blip r:embed="rId7"/>
                <a:stretch>
                  <a:fillRect l="-5882" t="-3191" b="-95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3">
            <a:extLst>
              <a:ext uri="{FF2B5EF4-FFF2-40B4-BE49-F238E27FC236}">
                <a16:creationId xmlns:a16="http://schemas.microsoft.com/office/drawing/2014/main" id="{42D4B540-5A44-4129-93DC-2B06D6C59936}"/>
              </a:ext>
            </a:extLst>
          </p:cNvPr>
          <p:cNvSpPr txBox="1">
            <a:spLocks noChangeArrowheads="1"/>
          </p:cNvSpPr>
          <p:nvPr/>
        </p:nvSpPr>
        <p:spPr>
          <a:xfrm>
            <a:off x="821716" y="3728556"/>
            <a:ext cx="830286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(–4)</a:t>
            </a:r>
            <a:r>
              <a:rPr lang="en-GB" altLang="en-US" sz="22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3">
                <a:extLst>
                  <a:ext uri="{FF2B5EF4-FFF2-40B4-BE49-F238E27FC236}">
                    <a16:creationId xmlns:a16="http://schemas.microsoft.com/office/drawing/2014/main" id="{C75B7432-B226-45DD-B20C-D9EF9A03224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639471" y="3730752"/>
                <a:ext cx="80486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alt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ectangle 3">
                <a:extLst>
                  <a:ext uri="{FF2B5EF4-FFF2-40B4-BE49-F238E27FC236}">
                    <a16:creationId xmlns:a16="http://schemas.microsoft.com/office/drawing/2014/main" id="{C75B7432-B226-45DD-B20C-D9EF9A032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471" y="3730752"/>
                <a:ext cx="804863" cy="571499"/>
              </a:xfrm>
              <a:prstGeom prst="rect">
                <a:avLst/>
              </a:prstGeom>
              <a:blipFill>
                <a:blip r:embed="rId8"/>
                <a:stretch>
                  <a:fillRect l="-5303" t="-2128"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1">
                <a:extLst>
                  <a:ext uri="{FF2B5EF4-FFF2-40B4-BE49-F238E27FC236}">
                    <a16:creationId xmlns:a16="http://schemas.microsoft.com/office/drawing/2014/main" id="{48A3E27B-34FD-445F-908D-AECAB9303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87933" y="3730752"/>
                <a:ext cx="1689990" cy="571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sz="2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US" altLang="en-US" sz="2200" dirty="0">
                    <a:solidFill>
                      <a:schemeClr val="tx1"/>
                    </a:solidFill>
                  </a:rPr>
                  <a:t> ℚ</a:t>
                </a:r>
              </a:p>
            </p:txBody>
          </p:sp>
        </mc:Choice>
        <mc:Fallback xmlns="">
          <p:sp>
            <p:nvSpPr>
              <p:cNvPr id="31" name="Rectangle 1">
                <a:extLst>
                  <a:ext uri="{FF2B5EF4-FFF2-40B4-BE49-F238E27FC236}">
                    <a16:creationId xmlns:a16="http://schemas.microsoft.com/office/drawing/2014/main" id="{48A3E27B-34FD-445F-908D-AECAB93030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933" y="3730752"/>
                <a:ext cx="1689990" cy="571438"/>
              </a:xfrm>
              <a:prstGeom prst="rect">
                <a:avLst/>
              </a:prstGeom>
              <a:blipFill>
                <a:blip r:embed="rId9"/>
                <a:stretch>
                  <a:fillRect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1">
                <a:extLst>
                  <a:ext uri="{FF2B5EF4-FFF2-40B4-BE49-F238E27FC236}">
                    <a16:creationId xmlns:a16="http://schemas.microsoft.com/office/drawing/2014/main" id="{B2C5C069-8A91-45F4-BA04-57753CB62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88285" y="3730752"/>
                <a:ext cx="1062858" cy="57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 </a:t>
                </a:r>
                <a:r>
                  <a:rPr lang="en-US" altLang="en-US" sz="2200" dirty="0">
                    <a:solidFill>
                      <a:schemeClr val="tx1"/>
                    </a:solidFill>
                  </a:rPr>
                  <a:t>ℚ</a:t>
                </a:r>
              </a:p>
            </p:txBody>
          </p:sp>
        </mc:Choice>
        <mc:Fallback xmlns="">
          <p:sp>
            <p:nvSpPr>
              <p:cNvPr id="32" name="Rectangle 1">
                <a:extLst>
                  <a:ext uri="{FF2B5EF4-FFF2-40B4-BE49-F238E27FC236}">
                    <a16:creationId xmlns:a16="http://schemas.microsoft.com/office/drawing/2014/main" id="{B2C5C069-8A91-45F4-BA04-57753CB622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88285" y="3730752"/>
                <a:ext cx="1062858" cy="572914"/>
              </a:xfrm>
              <a:prstGeom prst="rect">
                <a:avLst/>
              </a:prstGeom>
              <a:blipFill>
                <a:blip r:embed="rId10"/>
                <a:stretch>
                  <a:fillRect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BF9734F0-FD68-4258-BAD0-2D67A82F132F}"/>
              </a:ext>
            </a:extLst>
          </p:cNvPr>
          <p:cNvSpPr txBox="1"/>
          <p:nvPr/>
        </p:nvSpPr>
        <p:spPr>
          <a:xfrm>
            <a:off x="4981133" y="4212330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F98E69B1-F781-4A6B-99AA-7F695EE7E870}"/>
              </a:ext>
            </a:extLst>
          </p:cNvPr>
          <p:cNvSpPr txBox="1">
            <a:spLocks noChangeArrowheads="1"/>
          </p:cNvSpPr>
          <p:nvPr/>
        </p:nvSpPr>
        <p:spPr>
          <a:xfrm>
            <a:off x="160743" y="5829301"/>
            <a:ext cx="8686804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That shows we need a new set of numbers to make this statement true.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7B60D02F-6564-4D68-AC62-678C8FE5FD5B}"/>
              </a:ext>
            </a:extLst>
          </p:cNvPr>
          <p:cNvSpPr txBox="1">
            <a:spLocks noChangeArrowheads="1"/>
          </p:cNvSpPr>
          <p:nvPr/>
        </p:nvSpPr>
        <p:spPr>
          <a:xfrm>
            <a:off x="160743" y="4651913"/>
            <a:ext cx="8686804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GB" alt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square root </a:t>
            </a:r>
            <a:r>
              <a:rPr lang="en-GB" alt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of a rational numbers is always a rational number. 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3344C2A2-B3C7-49ED-A82E-D26A98BCC545}"/>
              </a:ext>
            </a:extLst>
          </p:cNvPr>
          <p:cNvSpPr txBox="1">
            <a:spLocks noChangeArrowheads="1"/>
          </p:cNvSpPr>
          <p:nvPr/>
        </p:nvSpPr>
        <p:spPr>
          <a:xfrm>
            <a:off x="4507430" y="2578608"/>
            <a:ext cx="1346594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 </a:t>
            </a:r>
            <a:r>
              <a:rPr lang="en-GB" altLang="en-US" sz="22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÷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(–4) 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en-GB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">
                <a:extLst>
                  <a:ext uri="{FF2B5EF4-FFF2-40B4-BE49-F238E27FC236}">
                    <a16:creationId xmlns:a16="http://schemas.microsoft.com/office/drawing/2014/main" id="{5581F20B-37EB-4BFD-B8D9-9E7F60B87F04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422151" y="2578608"/>
                <a:ext cx="931951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en-US" sz="2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sz="2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Rectangle 3">
                <a:extLst>
                  <a:ext uri="{FF2B5EF4-FFF2-40B4-BE49-F238E27FC236}">
                    <a16:creationId xmlns:a16="http://schemas.microsoft.com/office/drawing/2014/main" id="{5581F20B-37EB-4BFD-B8D9-9E7F60B87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151" y="2578608"/>
                <a:ext cx="931951" cy="571499"/>
              </a:xfrm>
              <a:prstGeom prst="rect">
                <a:avLst/>
              </a:prstGeom>
              <a:blipFill>
                <a:blip r:embed="rId11"/>
                <a:stretch>
                  <a:fillRect l="-4575" t="-2128"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1">
            <a:extLst>
              <a:ext uri="{FF2B5EF4-FFF2-40B4-BE49-F238E27FC236}">
                <a16:creationId xmlns:a16="http://schemas.microsoft.com/office/drawing/2014/main" id="{FE35FE4C-D129-4733-98AF-DD3AD233A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663" y="2578608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4 , 3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ECED73AF-BD04-4012-8FEC-B9D3EAB68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6388" y="2578608"/>
                <a:ext cx="1402557" cy="571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sz="2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sz="2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</a:t>
                </a:r>
                <a:r>
                  <a:rPr lang="en-US" altLang="en-US" sz="2200" dirty="0">
                    <a:solidFill>
                      <a:schemeClr val="tx1"/>
                    </a:solidFill>
                  </a:rPr>
                  <a:t> ℚ</a:t>
                </a:r>
              </a:p>
            </p:txBody>
          </p:sp>
        </mc:Choice>
        <mc:Fallback xmlns=""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ECED73AF-BD04-4012-8FEC-B9D3EAB68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6388" y="2578608"/>
                <a:ext cx="1402557" cy="571438"/>
              </a:xfrm>
              <a:prstGeom prst="rect">
                <a:avLst/>
              </a:prstGeom>
              <a:blipFill>
                <a:blip r:embed="rId12"/>
                <a:stretch>
                  <a:fillRect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3">
            <a:extLst>
              <a:ext uri="{FF2B5EF4-FFF2-40B4-BE49-F238E27FC236}">
                <a16:creationId xmlns:a16="http://schemas.microsoft.com/office/drawing/2014/main" id="{CBD9D9C2-DB87-4670-933F-50490CD4783E}"/>
              </a:ext>
            </a:extLst>
          </p:cNvPr>
          <p:cNvSpPr txBox="1">
            <a:spLocks noChangeArrowheads="1"/>
          </p:cNvSpPr>
          <p:nvPr/>
        </p:nvSpPr>
        <p:spPr>
          <a:xfrm>
            <a:off x="389876" y="3063240"/>
            <a:ext cx="1162840" cy="44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altLang="en-US" sz="22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÷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(–4)</a:t>
            </a:r>
          </a:p>
        </p:txBody>
      </p:sp>
      <p:sp>
        <p:nvSpPr>
          <p:cNvPr id="43" name="Rectangle 1">
            <a:extLst>
              <a:ext uri="{FF2B5EF4-FFF2-40B4-BE49-F238E27FC236}">
                <a16:creationId xmlns:a16="http://schemas.microsoft.com/office/drawing/2014/main" id="{58547CAD-A622-4561-B3E9-B31134CCD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386" y="3063240"/>
            <a:ext cx="15668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0 ,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44" name="Rectangle 1">
            <a:extLst>
              <a:ext uri="{FF2B5EF4-FFF2-40B4-BE49-F238E27FC236}">
                <a16:creationId xmlns:a16="http://schemas.microsoft.com/office/drawing/2014/main" id="{BEDB801B-E48A-43EF-8915-8581403B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033" y="3063240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0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9A0F91E2-F161-4E2A-A3C1-A6D88D76F4BB}"/>
              </a:ext>
            </a:extLst>
          </p:cNvPr>
          <p:cNvSpPr txBox="1">
            <a:spLocks noChangeArrowheads="1"/>
          </p:cNvSpPr>
          <p:nvPr/>
        </p:nvSpPr>
        <p:spPr>
          <a:xfrm>
            <a:off x="1332536" y="3063240"/>
            <a:ext cx="931951" cy="5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516CCF25-31DD-4C5C-9A65-7CFA808F7E50}"/>
              </a:ext>
            </a:extLst>
          </p:cNvPr>
          <p:cNvSpPr txBox="1">
            <a:spLocks noChangeArrowheads="1"/>
          </p:cNvSpPr>
          <p:nvPr/>
        </p:nvSpPr>
        <p:spPr>
          <a:xfrm>
            <a:off x="347000" y="2578417"/>
            <a:ext cx="1433812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 </a:t>
            </a:r>
            <a:r>
              <a:rPr lang="en-GB" altLang="en-US" sz="22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÷</a:t>
            </a: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3">
                <a:extLst>
                  <a:ext uri="{FF2B5EF4-FFF2-40B4-BE49-F238E27FC236}">
                    <a16:creationId xmlns:a16="http://schemas.microsoft.com/office/drawing/2014/main" id="{5E99D461-005B-474E-93DB-C0BC65374340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679001" y="2578608"/>
                <a:ext cx="80486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Rectangle 3">
                <a:extLst>
                  <a:ext uri="{FF2B5EF4-FFF2-40B4-BE49-F238E27FC236}">
                    <a16:creationId xmlns:a16="http://schemas.microsoft.com/office/drawing/2014/main" id="{5E99D461-005B-474E-93DB-C0BC65374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01" y="2578608"/>
                <a:ext cx="804863" cy="571499"/>
              </a:xfrm>
              <a:prstGeom prst="rect">
                <a:avLst/>
              </a:prstGeom>
              <a:blipFill>
                <a:blip r:embed="rId13"/>
                <a:stretch>
                  <a:fillRect l="-5303" t="-2128"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1">
            <a:extLst>
              <a:ext uri="{FF2B5EF4-FFF2-40B4-BE49-F238E27FC236}">
                <a16:creationId xmlns:a16="http://schemas.microsoft.com/office/drawing/2014/main" id="{74BFD307-E8BE-4F83-97B7-EB06B5B22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463" y="2578608"/>
            <a:ext cx="16899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3 ,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1">
                <a:extLst>
                  <a:ext uri="{FF2B5EF4-FFF2-40B4-BE49-F238E27FC236}">
                    <a16:creationId xmlns:a16="http://schemas.microsoft.com/office/drawing/2014/main" id="{7277C64E-7656-46A5-82C8-6F1BB7FBF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27815" y="2578608"/>
                <a:ext cx="1062858" cy="571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 </a:t>
                </a:r>
                <a:r>
                  <a:rPr lang="en-US" altLang="en-US" sz="2200" dirty="0">
                    <a:solidFill>
                      <a:schemeClr val="tx1"/>
                    </a:solidFill>
                  </a:rPr>
                  <a:t>ℚ</a:t>
                </a:r>
              </a:p>
            </p:txBody>
          </p:sp>
        </mc:Choice>
        <mc:Fallback xmlns="">
          <p:sp>
            <p:nvSpPr>
              <p:cNvPr id="49" name="Rectangle 1">
                <a:extLst>
                  <a:ext uri="{FF2B5EF4-FFF2-40B4-BE49-F238E27FC236}">
                    <a16:creationId xmlns:a16="http://schemas.microsoft.com/office/drawing/2014/main" id="{7277C64E-7656-46A5-82C8-6F1BB7FBF5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27815" y="2578608"/>
                <a:ext cx="1062858" cy="571118"/>
              </a:xfrm>
              <a:prstGeom prst="rect">
                <a:avLst/>
              </a:prstGeom>
              <a:blipFill>
                <a:blip r:embed="rId14"/>
                <a:stretch>
                  <a:fillRect b="-85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F4F646D9-31C2-459C-B0DB-BF34DA1CA010}"/>
              </a:ext>
            </a:extLst>
          </p:cNvPr>
          <p:cNvSpPr txBox="1"/>
          <p:nvPr/>
        </p:nvSpPr>
        <p:spPr>
          <a:xfrm>
            <a:off x="4972594" y="3016518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3">
                <a:extLst>
                  <a:ext uri="{FF2B5EF4-FFF2-40B4-BE49-F238E27FC236}">
                    <a16:creationId xmlns:a16="http://schemas.microsoft.com/office/drawing/2014/main" id="{6BE25487-A1AD-4C67-AF77-EBB8BF5F35A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326858" y="4983480"/>
                <a:ext cx="790106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GB" altLang="en-US" sz="22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Rectangle 3">
                <a:extLst>
                  <a:ext uri="{FF2B5EF4-FFF2-40B4-BE49-F238E27FC236}">
                    <a16:creationId xmlns:a16="http://schemas.microsoft.com/office/drawing/2014/main" id="{6BE25487-A1AD-4C67-AF77-EBB8BF5F3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858" y="4983480"/>
                <a:ext cx="790106" cy="571499"/>
              </a:xfrm>
              <a:prstGeom prst="rect">
                <a:avLst/>
              </a:prstGeom>
              <a:blipFill>
                <a:blip r:embed="rId15"/>
                <a:stretch>
                  <a:fillRect l="-5426" t="-2151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3">
            <a:extLst>
              <a:ext uri="{FF2B5EF4-FFF2-40B4-BE49-F238E27FC236}">
                <a16:creationId xmlns:a16="http://schemas.microsoft.com/office/drawing/2014/main" id="{5561E7E9-446E-4906-969E-EEEA80BA6469}"/>
              </a:ext>
            </a:extLst>
          </p:cNvPr>
          <p:cNvSpPr txBox="1">
            <a:spLocks noChangeArrowheads="1"/>
          </p:cNvSpPr>
          <p:nvPr/>
        </p:nvSpPr>
        <p:spPr>
          <a:xfrm>
            <a:off x="940516" y="5025665"/>
            <a:ext cx="804863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±2</a:t>
            </a:r>
          </a:p>
        </p:txBody>
      </p:sp>
      <p:sp>
        <p:nvSpPr>
          <p:cNvPr id="53" name="Rectangle 1">
            <a:extLst>
              <a:ext uri="{FF2B5EF4-FFF2-40B4-BE49-F238E27FC236}">
                <a16:creationId xmlns:a16="http://schemas.microsoft.com/office/drawing/2014/main" id="{0E85A02F-0BA9-4665-811D-C16142776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65" y="4968529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4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p:sp>
        <p:nvSpPr>
          <p:cNvPr id="54" name="Rectangle 1">
            <a:extLst>
              <a:ext uri="{FF2B5EF4-FFF2-40B4-BE49-F238E27FC236}">
                <a16:creationId xmlns:a16="http://schemas.microsoft.com/office/drawing/2014/main" id="{5FE51A76-F147-4BD9-AF7E-1C3B27921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799" y="4969189"/>
            <a:ext cx="1402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/>
              <a:t>2, </a:t>
            </a:r>
            <a:r>
              <a:rPr lang="en-GB" altLang="en-US" sz="2200" dirty="0">
                <a:cs typeface="Times New Roman" panose="02020603050405020304" pitchFamily="18" charset="0"/>
              </a:rPr>
              <a:t>–</a:t>
            </a:r>
            <a:r>
              <a:rPr lang="en-US" altLang="en-US" sz="2200" dirty="0"/>
              <a:t>2 </a:t>
            </a:r>
            <a:r>
              <a:rPr lang="en-US" altLang="en-US" sz="2200" dirty="0">
                <a:sym typeface="Symbol" panose="05050102010706020507" pitchFamily="18" charset="2"/>
              </a:rPr>
              <a:t></a:t>
            </a:r>
            <a:r>
              <a:rPr lang="en-US" altLang="en-US" sz="2200" dirty="0"/>
              <a:t> 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3">
                <a:extLst>
                  <a:ext uri="{FF2B5EF4-FFF2-40B4-BE49-F238E27FC236}">
                    <a16:creationId xmlns:a16="http://schemas.microsoft.com/office/drawing/2014/main" id="{F38AA5A9-34AB-49D8-B5FB-8236E09C9F7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4906" y="5504573"/>
                <a:ext cx="93195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altLang="en-US" sz="2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3">
                <a:extLst>
                  <a:ext uri="{FF2B5EF4-FFF2-40B4-BE49-F238E27FC236}">
                    <a16:creationId xmlns:a16="http://schemas.microsoft.com/office/drawing/2014/main" id="{F38AA5A9-34AB-49D8-B5FB-8236E09C9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06" y="5504573"/>
                <a:ext cx="931953" cy="5714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1">
            <a:extLst>
              <a:ext uri="{FF2B5EF4-FFF2-40B4-BE49-F238E27FC236}">
                <a16:creationId xmlns:a16="http://schemas.microsoft.com/office/drawing/2014/main" id="{A5CF99D8-E5B9-419E-9EEB-E0B06E96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1286" y="5512713"/>
            <a:ext cx="15097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>
                <a:sym typeface="Symbol" panose="05050102010706020507" pitchFamily="18" charset="2"/>
              </a:rPr>
              <a:t>3</a:t>
            </a:r>
            <a:r>
              <a:rPr lang="en-US" altLang="en-US" sz="2200" dirty="0"/>
              <a:t> ℚ</a:t>
            </a:r>
          </a:p>
        </p:txBody>
      </p:sp>
      <p:sp>
        <p:nvSpPr>
          <p:cNvPr id="57" name="Rectangle 1">
            <a:extLst>
              <a:ext uri="{FF2B5EF4-FFF2-40B4-BE49-F238E27FC236}">
                <a16:creationId xmlns:a16="http://schemas.microsoft.com/office/drawing/2014/main" id="{8A3EA3C6-294C-439D-A029-734A39175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516" y="5512713"/>
            <a:ext cx="23226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200" dirty="0">
                <a:sym typeface="Symbol" panose="05050102010706020507" pitchFamily="18" charset="2"/>
              </a:rPr>
              <a:t>±1.732050…</a:t>
            </a:r>
            <a:r>
              <a:rPr lang="en-US" altLang="en-US" sz="2200" dirty="0"/>
              <a:t> ℚ</a:t>
            </a:r>
          </a:p>
        </p:txBody>
      </p:sp>
      <p:sp>
        <p:nvSpPr>
          <p:cNvPr id="58" name="Rectangle 3">
            <a:extLst>
              <a:ext uri="{FF2B5EF4-FFF2-40B4-BE49-F238E27FC236}">
                <a16:creationId xmlns:a16="http://schemas.microsoft.com/office/drawing/2014/main" id="{135089CC-C054-479F-945C-3D755920F72C}"/>
              </a:ext>
            </a:extLst>
          </p:cNvPr>
          <p:cNvSpPr txBox="1">
            <a:spLocks noChangeArrowheads="1"/>
          </p:cNvSpPr>
          <p:nvPr/>
        </p:nvSpPr>
        <p:spPr>
          <a:xfrm>
            <a:off x="904796" y="5524501"/>
            <a:ext cx="1770739" cy="57149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±1.732050…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3">
                <a:extLst>
                  <a:ext uri="{FF2B5EF4-FFF2-40B4-BE49-F238E27FC236}">
                    <a16:creationId xmlns:a16="http://schemas.microsoft.com/office/drawing/2014/main" id="{11F0FF05-FE67-4DD7-9DC7-8062550098B1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825356" y="4979094"/>
                <a:ext cx="804863" cy="5714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alt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en-US" alt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den>
                        </m:f>
                      </m:e>
                    </m:rad>
                  </m:oMath>
                </a14:m>
                <a:endParaRPr lang="en-GB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endParaRPr lang="en-GB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Rectangle 3">
                <a:extLst>
                  <a:ext uri="{FF2B5EF4-FFF2-40B4-BE49-F238E27FC236}">
                    <a16:creationId xmlns:a16="http://schemas.microsoft.com/office/drawing/2014/main" id="{11F0FF05-FE67-4DD7-9DC7-806255009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56" y="4979094"/>
                <a:ext cx="804863" cy="5714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1">
                <a:extLst>
                  <a:ext uri="{FF2B5EF4-FFF2-40B4-BE49-F238E27FC236}">
                    <a16:creationId xmlns:a16="http://schemas.microsoft.com/office/drawing/2014/main" id="{CCC41572-C676-49EC-9AE8-06BEFA3FF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39096" y="4983480"/>
                <a:ext cx="1689990" cy="571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−</m:t>
                    </m:r>
                    <m:f>
                      <m:fPr>
                        <m:ctrlPr>
                          <a:rPr lang="en-GB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US" altLang="en-US" sz="2200" dirty="0">
                    <a:solidFill>
                      <a:schemeClr val="tx1"/>
                    </a:solidFill>
                  </a:rPr>
                  <a:t> ℚ</a:t>
                </a:r>
              </a:p>
            </p:txBody>
          </p:sp>
        </mc:Choice>
        <mc:Fallback xmlns="">
          <p:sp>
            <p:nvSpPr>
              <p:cNvPr id="60" name="Rectangle 1">
                <a:extLst>
                  <a:ext uri="{FF2B5EF4-FFF2-40B4-BE49-F238E27FC236}">
                    <a16:creationId xmlns:a16="http://schemas.microsoft.com/office/drawing/2014/main" id="{CCC41572-C676-49EC-9AE8-06BEFA3FFE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39096" y="4983480"/>
                <a:ext cx="1689990" cy="571438"/>
              </a:xfrm>
              <a:prstGeom prst="rect">
                <a:avLst/>
              </a:prstGeom>
              <a:blipFill>
                <a:blip r:embed="rId18"/>
                <a:stretch>
                  <a:fillRect b="-86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1">
                <a:extLst>
                  <a:ext uri="{FF2B5EF4-FFF2-40B4-BE49-F238E27FC236}">
                    <a16:creationId xmlns:a16="http://schemas.microsoft.com/office/drawing/2014/main" id="{5B0D8D69-5757-4067-B59C-E5D25B4F9E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6126" y="4983480"/>
                <a:ext cx="1062858" cy="572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alt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  </a:t>
                </a:r>
                <a:r>
                  <a:rPr lang="en-US" altLang="en-US" sz="2200" dirty="0">
                    <a:solidFill>
                      <a:schemeClr val="tx1"/>
                    </a:solidFill>
                  </a:rPr>
                  <a:t>ℚ</a:t>
                </a:r>
              </a:p>
            </p:txBody>
          </p:sp>
        </mc:Choice>
        <mc:Fallback xmlns="">
          <p:sp>
            <p:nvSpPr>
              <p:cNvPr id="61" name="Rectangle 1">
                <a:extLst>
                  <a:ext uri="{FF2B5EF4-FFF2-40B4-BE49-F238E27FC236}">
                    <a16:creationId xmlns:a16="http://schemas.microsoft.com/office/drawing/2014/main" id="{5B0D8D69-5757-4067-B59C-E5D25B4F9E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16126" y="4983480"/>
                <a:ext cx="1062858" cy="572914"/>
              </a:xfrm>
              <a:prstGeom prst="rect">
                <a:avLst/>
              </a:prstGeom>
              <a:blipFill>
                <a:blip r:embed="rId19"/>
                <a:stretch>
                  <a:fillRect b="-86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EC3DE45E-5B41-4C06-8103-1775B0298B96}"/>
              </a:ext>
            </a:extLst>
          </p:cNvPr>
          <p:cNvSpPr txBox="1"/>
          <p:nvPr/>
        </p:nvSpPr>
        <p:spPr>
          <a:xfrm>
            <a:off x="6033274" y="5481935"/>
            <a:ext cx="127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False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B8457104-7092-46D4-A3C6-2D9DC83816F7}"/>
                  </a:ext>
                </a:extLst>
              </p:cNvPr>
              <p:cNvSpPr txBox="1"/>
              <p:nvPr/>
            </p:nvSpPr>
            <p:spPr>
              <a:xfrm>
                <a:off x="568534" y="4990017"/>
                <a:ext cx="411331" cy="377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B8457104-7092-46D4-A3C6-2D9DC8381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34" y="4990017"/>
                <a:ext cx="411331" cy="37728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2">
            <a:extLst>
              <a:ext uri="{FF2B5EF4-FFF2-40B4-BE49-F238E27FC236}">
                <a16:creationId xmlns:a16="http://schemas.microsoft.com/office/drawing/2014/main" id="{9494AAD4-AE10-4E1F-9BC0-D2812354D329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6449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  <a:endParaRPr lang="en-US" altLang="en-US" sz="4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7" grpId="0"/>
      <p:bldP spid="18" grpId="0"/>
      <p:bldP spid="19" grpId="0"/>
      <p:bldP spid="23" grpId="0"/>
      <p:bldP spid="24" grpId="0"/>
      <p:bldP spid="26" grpId="0"/>
      <p:bldP spid="27" grpId="0"/>
      <p:bldP spid="31" grpId="0"/>
      <p:bldP spid="32" grpId="0"/>
      <p:bldP spid="33" grpId="0"/>
      <p:bldP spid="40" grpId="0"/>
      <p:bldP spid="41" grpId="0"/>
      <p:bldP spid="43" grpId="0"/>
      <p:bldP spid="44" grpId="0"/>
      <p:bldP spid="48" grpId="0"/>
      <p:bldP spid="49" grpId="0"/>
      <p:bldP spid="50" grpId="0"/>
      <p:bldP spid="53" grpId="0"/>
      <p:bldP spid="54" grpId="0"/>
      <p:bldP spid="56" grpId="0"/>
      <p:bldP spid="57" grpId="0"/>
      <p:bldP spid="60" grpId="0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7BCFEE7-4925-4529-8170-05D53F75E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0034" y="3595641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The set of </a:t>
            </a:r>
            <a:r>
              <a:rPr lang="en-US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F8906492-5EA9-45C5-9439-D27D39E92CA8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0036" y="1185908"/>
                <a:ext cx="8160395" cy="13382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37160" algn="l" defTabSz="685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54864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75438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920120" indent="-13716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171450" algn="l" defTabSz="685800" rtl="0" eaLnBrk="1" latinLnBrk="0" hangingPunct="1">
                  <a:lnSpc>
                    <a:spcPct val="90000"/>
                  </a:lnSpc>
                  <a:spcBef>
                    <a:spcPts val="150"/>
                  </a:spcBef>
                  <a:spcAft>
                    <a:spcPts val="3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4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buFont typeface="Wingdings" panose="05000000000000000000" pitchFamily="2" charset="2"/>
                  <a:buNone/>
                </a:pPr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The set of number to make this statement true is the set of all the numbers that can not be written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altLang="en-US" sz="2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because it has a decimal expansion with infinite number of digits after the decimal point and it has no period</a:t>
                </a: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F8906492-5EA9-45C5-9439-D27D39E92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36" y="1185908"/>
                <a:ext cx="8160395" cy="1338265"/>
              </a:xfrm>
              <a:prstGeom prst="rect">
                <a:avLst/>
              </a:prstGeom>
              <a:blipFill>
                <a:blip r:embed="rId3"/>
                <a:stretch>
                  <a:fillRect l="-672" t="-6393" r="-1643" b="-493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>
            <a:extLst>
              <a:ext uri="{FF2B5EF4-FFF2-40B4-BE49-F238E27FC236}">
                <a16:creationId xmlns:a16="http://schemas.microsoft.com/office/drawing/2014/main" id="{33B04137-6ABA-4A34-8807-42F721CB7D7C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3140968"/>
            <a:ext cx="6858000" cy="57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3716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920120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1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3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5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700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This set is called.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07BB670-29D5-426C-9CC5-9E51D9507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61" y="4247206"/>
            <a:ext cx="556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Is represented by </a:t>
            </a:r>
            <a:r>
              <a:rPr lang="en-US" altLang="en-US" dirty="0"/>
              <a:t>ℚ</a:t>
            </a:r>
            <a:r>
              <a:rPr lang="en-US" altLang="en-US" dirty="0">
                <a:latin typeface="+mj-lt"/>
              </a:rPr>
              <a:t>’</a:t>
            </a:r>
            <a:endParaRPr lang="en-GB" dirty="0">
              <a:latin typeface="+mj-lt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CA3DA05-09E7-444F-AEC2-761FB35AF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387" y="4972244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ℚ </a:t>
            </a:r>
            <a:r>
              <a:rPr lang="en-US" altLang="en-US" dirty="0">
                <a:sym typeface="Symbol" panose="05050102010706020507" pitchFamily="18" charset="2"/>
              </a:rPr>
              <a:t>  </a:t>
            </a:r>
            <a:r>
              <a:rPr lang="en-US" altLang="en-US" dirty="0"/>
              <a:t>ℚ</a:t>
            </a:r>
            <a:r>
              <a:rPr lang="en-US" altLang="en-US" dirty="0">
                <a:latin typeface="+mn-lt"/>
              </a:rPr>
              <a:t>’</a:t>
            </a:r>
            <a:endParaRPr lang="en-GB" dirty="0">
              <a:latin typeface="+mn-lt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E910A95-1059-4E44-BC1B-4AAF4BEC0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98" y="5012777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= ℝ</a:t>
            </a:r>
            <a:endParaRPr lang="en-GB" dirty="0">
              <a:latin typeface="Castellar" pitchFamily="18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BD5BC1A7-25C5-4D45-853D-3419D5CFE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761" y="5711529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ℝ </a:t>
            </a:r>
            <a:r>
              <a:rPr lang="en-US" altLang="en-US" dirty="0">
                <a:latin typeface="Comic Sans MS" panose="030F0702030302020204" pitchFamily="66" charset="0"/>
              </a:rPr>
              <a:t>is the set of Real numbers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5192C987-B609-486B-BB2E-945FE98DF7E3}"/>
              </a:ext>
            </a:extLst>
          </p:cNvPr>
          <p:cNvSpPr txBox="1">
            <a:spLocks noChangeArrowheads="1"/>
          </p:cNvSpPr>
          <p:nvPr/>
        </p:nvSpPr>
        <p:spPr>
          <a:xfrm>
            <a:off x="531861" y="171752"/>
            <a:ext cx="7543800" cy="7457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400">
                <a:solidFill>
                  <a:srgbClr val="002060"/>
                </a:solidFill>
                <a:latin typeface="Comic Sans MS" panose="030F0702030302020204" pitchFamily="66" charset="0"/>
              </a:rPr>
              <a:t>Sets of Numbers</a:t>
            </a:r>
            <a:endParaRPr lang="en-US" altLang="en-US" sz="4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8161338" y="2276475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8161338" y="3933825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161338" y="5516563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8161338" y="692150"/>
            <a:ext cx="7207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179388" y="476250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765175"/>
            <a:ext cx="3052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Natural Numbers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356100" y="620713"/>
            <a:ext cx="346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counting numbers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356100" y="1146175"/>
            <a:ext cx="3182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1,  2,  3,  4,  5,  . . .</a:t>
            </a: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179388" y="1772816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66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50825" y="2048800"/>
            <a:ext cx="1570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Integers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56100" y="1772816"/>
            <a:ext cx="4103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all the whole numbers and zero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356100" y="2471241"/>
            <a:ext cx="47420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. . -3, -2, -1, 0, 1,  2,  3, . . .</a:t>
            </a: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179388" y="2995687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F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50825" y="3284612"/>
            <a:ext cx="3230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Rational Numbers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340222" y="2898371"/>
            <a:ext cx="4176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Numbers that can be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written as a fraction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all the integers plus fractions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179388" y="5300663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50825" y="5589588"/>
            <a:ext cx="257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Real Numbers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356100" y="5100638"/>
            <a:ext cx="41036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all the Rational Numbers plus numbers that cannot be written as fractions 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8120063" y="595313"/>
            <a:ext cx="683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stellar" pitchFamily="18" charset="0"/>
                <a:ea typeface="+mn-ea"/>
                <a:cs typeface="+mn-cs"/>
              </a:rPr>
              <a:t>ℕ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8201025" y="1785590"/>
            <a:ext cx="6014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stellar" pitchFamily="18" charset="0"/>
                <a:ea typeface="+mn-ea"/>
                <a:cs typeface="+mn-cs"/>
              </a:rPr>
              <a:t>ℤ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8120063" y="3068712"/>
            <a:ext cx="7136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stellar" pitchFamily="18" charset="0"/>
                <a:ea typeface="+mn-ea"/>
                <a:cs typeface="+mn-cs"/>
              </a:rPr>
              <a:t>ℚ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8164513" y="5419725"/>
            <a:ext cx="7127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stellar" pitchFamily="18" charset="0"/>
                <a:ea typeface="+mn-ea"/>
                <a:cs typeface="+mn-cs"/>
              </a:rPr>
              <a:t>ℝ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243408" y="34737"/>
            <a:ext cx="7543800" cy="566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Sets of Numbers</a:t>
            </a:r>
          </a:p>
        </p:txBody>
      </p:sp>
      <p:sp>
        <p:nvSpPr>
          <p:cNvPr id="26" name="AutoShape 15">
            <a:extLst>
              <a:ext uri="{FF2B5EF4-FFF2-40B4-BE49-F238E27FC236}">
                <a16:creationId xmlns:a16="http://schemas.microsoft.com/office/drawing/2014/main" id="{054EDBBD-463D-4DAE-9E15-1D9B25441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92" y="4147815"/>
            <a:ext cx="3960812" cy="1079500"/>
          </a:xfrm>
          <a:prstGeom prst="rightArrow">
            <a:avLst>
              <a:gd name="adj1" fmla="val 50000"/>
              <a:gd name="adj2" fmla="val 91728"/>
            </a:avLst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6C3699CE-95EE-437A-A226-B8599FCD2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29" y="4436740"/>
            <a:ext cx="30112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Irrational Numbers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6B1D65CE-C751-4D67-8576-5A49F49D5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804" y="4221088"/>
            <a:ext cx="41767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Numbers that can not be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written as a fraction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 Box 25">
            <a:extLst>
              <a:ext uri="{FF2B5EF4-FFF2-40B4-BE49-F238E27FC236}">
                <a16:creationId xmlns:a16="http://schemas.microsoft.com/office/drawing/2014/main" id="{4F54663C-E627-48DF-9FF0-C35876B6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1767" y="4220840"/>
            <a:ext cx="8098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astellar" pitchFamily="18" charset="0"/>
                <a:ea typeface="+mn-ea"/>
                <a:cs typeface="+mn-cs"/>
              </a:rPr>
              <a:t>ℚ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A537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0" grpId="0" animBg="1"/>
      <p:bldP spid="3101" grpId="0" animBg="1"/>
      <p:bldP spid="3102" grpId="0" animBg="1"/>
      <p:bldP spid="3099" grpId="0" animBg="1"/>
      <p:bldP spid="3082" grpId="0" animBg="1"/>
      <p:bldP spid="3079" grpId="0"/>
      <p:bldP spid="3080" grpId="0"/>
      <p:bldP spid="3081" grpId="0"/>
      <p:bldP spid="3083" grpId="0" animBg="1"/>
      <p:bldP spid="3084" grpId="0"/>
      <p:bldP spid="3085" grpId="0"/>
      <p:bldP spid="3086" grpId="0"/>
      <p:bldP spid="3087" grpId="0" animBg="1"/>
      <p:bldP spid="3088" grpId="0"/>
      <p:bldP spid="3089" grpId="0"/>
      <p:bldP spid="3091" grpId="0" animBg="1"/>
      <p:bldP spid="3092" grpId="0"/>
      <p:bldP spid="3093" grpId="0"/>
      <p:bldP spid="3095" grpId="0"/>
      <p:bldP spid="3096" grpId="0"/>
      <p:bldP spid="3097" grpId="0"/>
      <p:bldP spid="3098" grpId="0"/>
      <p:bldP spid="26" grpId="0" animBg="1"/>
      <p:bldP spid="27" grpId="0"/>
      <p:bldP spid="28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178</TotalTime>
  <Words>2174</Words>
  <Application>Microsoft Office PowerPoint</Application>
  <PresentationFormat>On-screen Show (4:3)</PresentationFormat>
  <Paragraphs>506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Calibri</vt:lpstr>
      <vt:lpstr>Cambria Math</vt:lpstr>
      <vt:lpstr>Castellar</vt:lpstr>
      <vt:lpstr>Comic Sans MS</vt:lpstr>
      <vt:lpstr>Symbol</vt:lpstr>
      <vt:lpstr>Tahoma</vt:lpstr>
      <vt:lpstr>Times New Roman</vt:lpstr>
      <vt:lpstr>Wingdings</vt:lpstr>
      <vt:lpstr>Wingdings 2</vt:lpstr>
      <vt:lpstr>Theme1</vt:lpstr>
      <vt:lpstr>Number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20</cp:revision>
  <dcterms:created xsi:type="dcterms:W3CDTF">2016-08-14T00:28:51Z</dcterms:created>
  <dcterms:modified xsi:type="dcterms:W3CDTF">2023-08-18T12:00:09Z</dcterms:modified>
</cp:coreProperties>
</file>