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handoutMasterIdLst>
    <p:handoutMasterId r:id="rId10"/>
  </p:handoutMasterIdLst>
  <p:sldIdLst>
    <p:sldId id="256" r:id="rId2"/>
    <p:sldId id="260" r:id="rId3"/>
    <p:sldId id="320" r:id="rId4"/>
    <p:sldId id="262" r:id="rId5"/>
    <p:sldId id="318" r:id="rId6"/>
    <p:sldId id="319" r:id="rId7"/>
    <p:sldId id="317" r:id="rId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CC3300"/>
    <a:srgbClr val="CC6600"/>
    <a:srgbClr val="CC0099"/>
    <a:srgbClr val="FF6600"/>
    <a:srgbClr val="99CCFF"/>
    <a:srgbClr val="FF7C8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66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 January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1/2/2023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3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4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18" Type="http://schemas.openxmlformats.org/officeDocument/2006/relationships/image" Target="../media/image33.png"/><Relationship Id="rId26" Type="http://schemas.openxmlformats.org/officeDocument/2006/relationships/image" Target="../media/image41.png"/><Relationship Id="rId3" Type="http://schemas.openxmlformats.org/officeDocument/2006/relationships/image" Target="../media/image180.png"/><Relationship Id="rId21" Type="http://schemas.openxmlformats.org/officeDocument/2006/relationships/image" Target="../media/image36.png"/><Relationship Id="rId34" Type="http://schemas.openxmlformats.org/officeDocument/2006/relationships/image" Target="../media/image4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5" Type="http://schemas.openxmlformats.org/officeDocument/2006/relationships/image" Target="../media/image40.png"/><Relationship Id="rId33" Type="http://schemas.openxmlformats.org/officeDocument/2006/relationships/image" Target="../media/image3.png"/><Relationship Id="rId2" Type="http://schemas.openxmlformats.org/officeDocument/2006/relationships/image" Target="../media/image170.png"/><Relationship Id="rId16" Type="http://schemas.openxmlformats.org/officeDocument/2006/relationships/image" Target="../media/image31.png"/><Relationship Id="rId20" Type="http://schemas.openxmlformats.org/officeDocument/2006/relationships/image" Target="../media/image35.png"/><Relationship Id="rId29" Type="http://schemas.openxmlformats.org/officeDocument/2006/relationships/image" Target="../media/image4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0.png"/><Relationship Id="rId11" Type="http://schemas.openxmlformats.org/officeDocument/2006/relationships/image" Target="../media/image26.png"/><Relationship Id="rId24" Type="http://schemas.openxmlformats.org/officeDocument/2006/relationships/image" Target="../media/image39.png"/><Relationship Id="rId32" Type="http://schemas.openxmlformats.org/officeDocument/2006/relationships/image" Target="../media/image430.png"/><Relationship Id="rId5" Type="http://schemas.openxmlformats.org/officeDocument/2006/relationships/image" Target="../media/image200.png"/><Relationship Id="rId15" Type="http://schemas.openxmlformats.org/officeDocument/2006/relationships/image" Target="../media/image30.png"/><Relationship Id="rId23" Type="http://schemas.openxmlformats.org/officeDocument/2006/relationships/image" Target="../media/image38.png"/><Relationship Id="rId28" Type="http://schemas.openxmlformats.org/officeDocument/2006/relationships/image" Target="../media/image43.png"/><Relationship Id="rId10" Type="http://schemas.openxmlformats.org/officeDocument/2006/relationships/image" Target="../media/image25.png"/><Relationship Id="rId19" Type="http://schemas.openxmlformats.org/officeDocument/2006/relationships/image" Target="../media/image34.png"/><Relationship Id="rId31" Type="http://schemas.openxmlformats.org/officeDocument/2006/relationships/image" Target="../media/image420.png"/><Relationship Id="rId4" Type="http://schemas.openxmlformats.org/officeDocument/2006/relationships/image" Target="../media/image190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Relationship Id="rId22" Type="http://schemas.openxmlformats.org/officeDocument/2006/relationships/image" Target="../media/image37.png"/><Relationship Id="rId27" Type="http://schemas.openxmlformats.org/officeDocument/2006/relationships/image" Target="../media/image42.png"/><Relationship Id="rId30" Type="http://schemas.openxmlformats.org/officeDocument/2006/relationships/image" Target="../media/image4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26" Type="http://schemas.openxmlformats.org/officeDocument/2006/relationships/image" Target="../media/image44.png"/><Relationship Id="rId39" Type="http://schemas.openxmlformats.org/officeDocument/2006/relationships/image" Target="../media/image32.png"/><Relationship Id="rId3" Type="http://schemas.openxmlformats.org/officeDocument/2006/relationships/image" Target="../media/image180.png"/><Relationship Id="rId34" Type="http://schemas.openxmlformats.org/officeDocument/2006/relationships/image" Target="../media/image4.png"/><Relationship Id="rId42" Type="http://schemas.openxmlformats.org/officeDocument/2006/relationships/image" Target="../media/image35.png"/><Relationship Id="rId47" Type="http://schemas.openxmlformats.org/officeDocument/2006/relationships/image" Target="../media/image41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5" Type="http://schemas.openxmlformats.org/officeDocument/2006/relationships/image" Target="../media/image400.png"/><Relationship Id="rId33" Type="http://schemas.openxmlformats.org/officeDocument/2006/relationships/image" Target="../media/image3.png"/><Relationship Id="rId38" Type="http://schemas.openxmlformats.org/officeDocument/2006/relationships/image" Target="../media/image31.png"/><Relationship Id="rId46" Type="http://schemas.openxmlformats.org/officeDocument/2006/relationships/image" Target="../media/image39.png"/><Relationship Id="rId2" Type="http://schemas.openxmlformats.org/officeDocument/2006/relationships/image" Target="../media/image170.png"/><Relationship Id="rId29" Type="http://schemas.openxmlformats.org/officeDocument/2006/relationships/image" Target="../media/image47.png"/><Relationship Id="rId41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0.png"/><Relationship Id="rId11" Type="http://schemas.openxmlformats.org/officeDocument/2006/relationships/image" Target="../media/image26.png"/><Relationship Id="rId32" Type="http://schemas.openxmlformats.org/officeDocument/2006/relationships/image" Target="../media/image50.png"/><Relationship Id="rId37" Type="http://schemas.openxmlformats.org/officeDocument/2006/relationships/image" Target="../media/image30.png"/><Relationship Id="rId40" Type="http://schemas.openxmlformats.org/officeDocument/2006/relationships/image" Target="../media/image33.png"/><Relationship Id="rId45" Type="http://schemas.openxmlformats.org/officeDocument/2006/relationships/image" Target="../media/image38.png"/><Relationship Id="rId5" Type="http://schemas.openxmlformats.org/officeDocument/2006/relationships/image" Target="../media/image200.png"/><Relationship Id="rId28" Type="http://schemas.openxmlformats.org/officeDocument/2006/relationships/image" Target="../media/image46.png"/><Relationship Id="rId36" Type="http://schemas.openxmlformats.org/officeDocument/2006/relationships/image" Target="../media/image29.png"/><Relationship Id="rId49" Type="http://schemas.openxmlformats.org/officeDocument/2006/relationships/image" Target="../media/image43.png"/><Relationship Id="rId10" Type="http://schemas.openxmlformats.org/officeDocument/2006/relationships/image" Target="../media/image25.png"/><Relationship Id="rId31" Type="http://schemas.openxmlformats.org/officeDocument/2006/relationships/image" Target="../media/image49.png"/><Relationship Id="rId44" Type="http://schemas.openxmlformats.org/officeDocument/2006/relationships/image" Target="../media/image37.png"/><Relationship Id="rId4" Type="http://schemas.openxmlformats.org/officeDocument/2006/relationships/image" Target="../media/image190.png"/><Relationship Id="rId9" Type="http://schemas.openxmlformats.org/officeDocument/2006/relationships/image" Target="../media/image24.png"/><Relationship Id="rId27" Type="http://schemas.openxmlformats.org/officeDocument/2006/relationships/image" Target="../media/image45.png"/><Relationship Id="rId30" Type="http://schemas.openxmlformats.org/officeDocument/2006/relationships/image" Target="../media/image48.png"/><Relationship Id="rId35" Type="http://schemas.openxmlformats.org/officeDocument/2006/relationships/image" Target="../media/image28.png"/><Relationship Id="rId43" Type="http://schemas.openxmlformats.org/officeDocument/2006/relationships/image" Target="../media/image36.png"/><Relationship Id="rId48" Type="http://schemas.openxmlformats.org/officeDocument/2006/relationships/image" Target="../media/image4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26" Type="http://schemas.openxmlformats.org/officeDocument/2006/relationships/image" Target="../media/image52.png"/><Relationship Id="rId39" Type="http://schemas.openxmlformats.org/officeDocument/2006/relationships/image" Target="../media/image38.png"/><Relationship Id="rId3" Type="http://schemas.openxmlformats.org/officeDocument/2006/relationships/image" Target="../media/image18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5" Type="http://schemas.openxmlformats.org/officeDocument/2006/relationships/image" Target="../media/image51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2" Type="http://schemas.openxmlformats.org/officeDocument/2006/relationships/image" Target="../media/image170.png"/><Relationship Id="rId29" Type="http://schemas.openxmlformats.org/officeDocument/2006/relationships/image" Target="../media/image28.png"/><Relationship Id="rId41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0.png"/><Relationship Id="rId11" Type="http://schemas.openxmlformats.org/officeDocument/2006/relationships/image" Target="../media/image26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200.png"/><Relationship Id="rId28" Type="http://schemas.openxmlformats.org/officeDocument/2006/relationships/image" Target="../media/image4.png"/><Relationship Id="rId36" Type="http://schemas.openxmlformats.org/officeDocument/2006/relationships/image" Target="../media/image35.png"/><Relationship Id="rId10" Type="http://schemas.openxmlformats.org/officeDocument/2006/relationships/image" Target="../media/image25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4" Type="http://schemas.openxmlformats.org/officeDocument/2006/relationships/image" Target="../media/image190.png"/><Relationship Id="rId9" Type="http://schemas.openxmlformats.org/officeDocument/2006/relationships/image" Target="../media/image24.png"/><Relationship Id="rId27" Type="http://schemas.openxmlformats.org/officeDocument/2006/relationships/image" Target="../media/image3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 January 2023</a:t>
            </a:fld>
            <a:endParaRPr lang="en-US" sz="24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A1B9DE8-4334-2D0C-36EA-D6AFAB36C3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calculate probability for dependent events.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B407946-314B-F19F-1FC4-A52D78E07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>
            <a:normAutofit/>
          </a:bodyPr>
          <a:lstStyle/>
          <a:p>
            <a:r>
              <a:rPr lang="en-GB" altLang="en-US" dirty="0"/>
              <a:t>Dependent events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365" y="0"/>
            <a:ext cx="8229600" cy="578224"/>
          </a:xfrm>
        </p:spPr>
        <p:txBody>
          <a:bodyPr>
            <a:no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Dependent events</a:t>
            </a:r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257689" y="467201"/>
            <a:ext cx="85159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Two events are dependent if the occurrence of one of the events does affect the occurrence of the other event.</a:t>
            </a:r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1944760" y="1233588"/>
            <a:ext cx="66336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Consider a box containing 5 red, and 3 blue marbles.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7810" y="3119487"/>
            <a:ext cx="85413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What is the probability that both of the marbles are red? </a:t>
            </a:r>
            <a:endParaRPr lang="en-GB" sz="2400" dirty="0"/>
          </a:p>
        </p:txBody>
      </p:sp>
      <p:sp>
        <p:nvSpPr>
          <p:cNvPr id="68" name="Rectangle 67"/>
          <p:cNvSpPr/>
          <p:nvPr/>
        </p:nvSpPr>
        <p:spPr>
          <a:xfrm>
            <a:off x="174259" y="1231626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Example 1:</a:t>
            </a:r>
            <a:endParaRPr lang="en-GB" sz="2400" b="1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EA52800-63F6-8AE7-6B10-67749E594D0B}"/>
              </a:ext>
            </a:extLst>
          </p:cNvPr>
          <p:cNvGrpSpPr/>
          <p:nvPr/>
        </p:nvGrpSpPr>
        <p:grpSpPr>
          <a:xfrm>
            <a:off x="7199240" y="1592315"/>
            <a:ext cx="1700784" cy="1618488"/>
            <a:chOff x="7306831" y="294867"/>
            <a:chExt cx="1700784" cy="161848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AB9A17A-63CE-AAD1-86A4-CBD3C00D5AB5}"/>
                </a:ext>
              </a:extLst>
            </p:cNvPr>
            <p:cNvGrpSpPr/>
            <p:nvPr/>
          </p:nvGrpSpPr>
          <p:grpSpPr>
            <a:xfrm>
              <a:off x="7306831" y="294867"/>
              <a:ext cx="1700784" cy="1618488"/>
              <a:chOff x="7306831" y="294867"/>
              <a:chExt cx="1700784" cy="1618488"/>
            </a:xfrm>
          </p:grpSpPr>
          <p:sp>
            <p:nvSpPr>
              <p:cNvPr id="13" name="Freeform 23">
                <a:extLst>
                  <a:ext uri="{FF2B5EF4-FFF2-40B4-BE49-F238E27FC236}">
                    <a16:creationId xmlns:a16="http://schemas.microsoft.com/office/drawing/2014/main" id="{152D934A-D5BA-7A59-3154-7BE047F31C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06831" y="294867"/>
                <a:ext cx="1700784" cy="1618488"/>
              </a:xfrm>
              <a:custGeom>
                <a:avLst/>
                <a:gdLst/>
                <a:ahLst/>
                <a:cxnLst>
                  <a:cxn ang="0">
                    <a:pos x="197" y="73"/>
                  </a:cxn>
                  <a:cxn ang="0">
                    <a:pos x="278" y="160"/>
                  </a:cxn>
                  <a:cxn ang="0">
                    <a:pos x="491" y="274"/>
                  </a:cxn>
                  <a:cxn ang="0">
                    <a:pos x="431" y="445"/>
                  </a:cxn>
                  <a:cxn ang="0">
                    <a:pos x="224" y="541"/>
                  </a:cxn>
                  <a:cxn ang="0">
                    <a:pos x="104" y="642"/>
                  </a:cxn>
                  <a:cxn ang="0">
                    <a:pos x="41" y="769"/>
                  </a:cxn>
                  <a:cxn ang="0">
                    <a:pos x="20" y="928"/>
                  </a:cxn>
                  <a:cxn ang="0">
                    <a:pos x="50" y="1018"/>
                  </a:cxn>
                  <a:cxn ang="0">
                    <a:pos x="95" y="1084"/>
                  </a:cxn>
                  <a:cxn ang="0">
                    <a:pos x="158" y="1144"/>
                  </a:cxn>
                  <a:cxn ang="0">
                    <a:pos x="239" y="1195"/>
                  </a:cxn>
                  <a:cxn ang="0">
                    <a:pos x="377" y="1246"/>
                  </a:cxn>
                  <a:cxn ang="0">
                    <a:pos x="488" y="1282"/>
                  </a:cxn>
                  <a:cxn ang="0">
                    <a:pos x="620" y="1300"/>
                  </a:cxn>
                  <a:cxn ang="0">
                    <a:pos x="749" y="1300"/>
                  </a:cxn>
                  <a:cxn ang="0">
                    <a:pos x="905" y="1291"/>
                  </a:cxn>
                  <a:cxn ang="0">
                    <a:pos x="1094" y="1258"/>
                  </a:cxn>
                  <a:cxn ang="0">
                    <a:pos x="1235" y="1198"/>
                  </a:cxn>
                  <a:cxn ang="0">
                    <a:pos x="1310" y="1117"/>
                  </a:cxn>
                  <a:cxn ang="0">
                    <a:pos x="1343" y="1036"/>
                  </a:cxn>
                  <a:cxn ang="0">
                    <a:pos x="1367" y="958"/>
                  </a:cxn>
                  <a:cxn ang="0">
                    <a:pos x="1379" y="853"/>
                  </a:cxn>
                  <a:cxn ang="0">
                    <a:pos x="1355" y="733"/>
                  </a:cxn>
                  <a:cxn ang="0">
                    <a:pos x="1253" y="604"/>
                  </a:cxn>
                  <a:cxn ang="0">
                    <a:pos x="1175" y="547"/>
                  </a:cxn>
                  <a:cxn ang="0">
                    <a:pos x="1112" y="508"/>
                  </a:cxn>
                  <a:cxn ang="0">
                    <a:pos x="1025" y="475"/>
                  </a:cxn>
                  <a:cxn ang="0">
                    <a:pos x="917" y="421"/>
                  </a:cxn>
                  <a:cxn ang="0">
                    <a:pos x="878" y="364"/>
                  </a:cxn>
                  <a:cxn ang="0">
                    <a:pos x="953" y="229"/>
                  </a:cxn>
                  <a:cxn ang="0">
                    <a:pos x="1052" y="175"/>
                  </a:cxn>
                  <a:cxn ang="0">
                    <a:pos x="1160" y="55"/>
                  </a:cxn>
                  <a:cxn ang="0">
                    <a:pos x="1043" y="55"/>
                  </a:cxn>
                  <a:cxn ang="0">
                    <a:pos x="965" y="43"/>
                  </a:cxn>
                  <a:cxn ang="0">
                    <a:pos x="911" y="64"/>
                  </a:cxn>
                  <a:cxn ang="0">
                    <a:pos x="848" y="19"/>
                  </a:cxn>
                  <a:cxn ang="0">
                    <a:pos x="757" y="74"/>
                  </a:cxn>
                  <a:cxn ang="0">
                    <a:pos x="614" y="40"/>
                  </a:cxn>
                  <a:cxn ang="0">
                    <a:pos x="465" y="74"/>
                  </a:cxn>
                  <a:cxn ang="0">
                    <a:pos x="396" y="97"/>
                  </a:cxn>
                  <a:cxn ang="0">
                    <a:pos x="281" y="66"/>
                  </a:cxn>
                  <a:cxn ang="0">
                    <a:pos x="233" y="4"/>
                  </a:cxn>
                  <a:cxn ang="0">
                    <a:pos x="197" y="73"/>
                  </a:cxn>
                </a:cxnLst>
                <a:rect l="0" t="0" r="r" b="b"/>
                <a:pathLst>
                  <a:path w="1381" h="1304">
                    <a:moveTo>
                      <a:pt x="197" y="73"/>
                    </a:moveTo>
                    <a:cubicBezTo>
                      <a:pt x="205" y="99"/>
                      <a:pt x="259" y="141"/>
                      <a:pt x="278" y="160"/>
                    </a:cubicBezTo>
                    <a:cubicBezTo>
                      <a:pt x="323" y="193"/>
                      <a:pt x="477" y="234"/>
                      <a:pt x="491" y="274"/>
                    </a:cubicBezTo>
                    <a:cubicBezTo>
                      <a:pt x="488" y="340"/>
                      <a:pt x="500" y="394"/>
                      <a:pt x="431" y="445"/>
                    </a:cubicBezTo>
                    <a:cubicBezTo>
                      <a:pt x="383" y="469"/>
                      <a:pt x="293" y="499"/>
                      <a:pt x="224" y="541"/>
                    </a:cubicBezTo>
                    <a:cubicBezTo>
                      <a:pt x="167" y="589"/>
                      <a:pt x="139" y="607"/>
                      <a:pt x="104" y="642"/>
                    </a:cubicBezTo>
                    <a:cubicBezTo>
                      <a:pt x="81" y="665"/>
                      <a:pt x="50" y="718"/>
                      <a:pt x="41" y="769"/>
                    </a:cubicBezTo>
                    <a:cubicBezTo>
                      <a:pt x="22" y="839"/>
                      <a:pt x="0" y="854"/>
                      <a:pt x="20" y="928"/>
                    </a:cubicBezTo>
                    <a:cubicBezTo>
                      <a:pt x="41" y="994"/>
                      <a:pt x="23" y="976"/>
                      <a:pt x="50" y="1018"/>
                    </a:cubicBezTo>
                    <a:cubicBezTo>
                      <a:pt x="86" y="1072"/>
                      <a:pt x="50" y="1018"/>
                      <a:pt x="95" y="1084"/>
                    </a:cubicBezTo>
                    <a:cubicBezTo>
                      <a:pt x="158" y="1141"/>
                      <a:pt x="141" y="1130"/>
                      <a:pt x="158" y="1144"/>
                    </a:cubicBezTo>
                    <a:cubicBezTo>
                      <a:pt x="167" y="1152"/>
                      <a:pt x="161" y="1144"/>
                      <a:pt x="239" y="1195"/>
                    </a:cubicBezTo>
                    <a:cubicBezTo>
                      <a:pt x="374" y="1246"/>
                      <a:pt x="242" y="1195"/>
                      <a:pt x="377" y="1246"/>
                    </a:cubicBezTo>
                    <a:cubicBezTo>
                      <a:pt x="488" y="1276"/>
                      <a:pt x="377" y="1246"/>
                      <a:pt x="488" y="1282"/>
                    </a:cubicBezTo>
                    <a:cubicBezTo>
                      <a:pt x="614" y="1297"/>
                      <a:pt x="578" y="1293"/>
                      <a:pt x="620" y="1300"/>
                    </a:cubicBezTo>
                    <a:cubicBezTo>
                      <a:pt x="643" y="1304"/>
                      <a:pt x="749" y="1300"/>
                      <a:pt x="749" y="1300"/>
                    </a:cubicBezTo>
                    <a:cubicBezTo>
                      <a:pt x="808" y="1297"/>
                      <a:pt x="845" y="1303"/>
                      <a:pt x="905" y="1291"/>
                    </a:cubicBezTo>
                    <a:cubicBezTo>
                      <a:pt x="948" y="1288"/>
                      <a:pt x="1022" y="1276"/>
                      <a:pt x="1094" y="1258"/>
                    </a:cubicBezTo>
                    <a:cubicBezTo>
                      <a:pt x="1158" y="1236"/>
                      <a:pt x="1175" y="1240"/>
                      <a:pt x="1235" y="1198"/>
                    </a:cubicBezTo>
                    <a:cubicBezTo>
                      <a:pt x="1277" y="1165"/>
                      <a:pt x="1290" y="1139"/>
                      <a:pt x="1310" y="1117"/>
                    </a:cubicBezTo>
                    <a:cubicBezTo>
                      <a:pt x="1319" y="1092"/>
                      <a:pt x="1336" y="1061"/>
                      <a:pt x="1343" y="1036"/>
                    </a:cubicBezTo>
                    <a:cubicBezTo>
                      <a:pt x="1340" y="1022"/>
                      <a:pt x="1361" y="988"/>
                      <a:pt x="1367" y="958"/>
                    </a:cubicBezTo>
                    <a:cubicBezTo>
                      <a:pt x="1373" y="928"/>
                      <a:pt x="1381" y="890"/>
                      <a:pt x="1379" y="853"/>
                    </a:cubicBezTo>
                    <a:cubicBezTo>
                      <a:pt x="1376" y="789"/>
                      <a:pt x="1379" y="844"/>
                      <a:pt x="1355" y="733"/>
                    </a:cubicBezTo>
                    <a:cubicBezTo>
                      <a:pt x="1316" y="631"/>
                      <a:pt x="1322" y="673"/>
                      <a:pt x="1253" y="604"/>
                    </a:cubicBezTo>
                    <a:cubicBezTo>
                      <a:pt x="1233" y="577"/>
                      <a:pt x="1184" y="561"/>
                      <a:pt x="1175" y="547"/>
                    </a:cubicBezTo>
                    <a:cubicBezTo>
                      <a:pt x="1171" y="540"/>
                      <a:pt x="1151" y="529"/>
                      <a:pt x="1112" y="508"/>
                    </a:cubicBezTo>
                    <a:cubicBezTo>
                      <a:pt x="1058" y="490"/>
                      <a:pt x="1035" y="486"/>
                      <a:pt x="1025" y="475"/>
                    </a:cubicBezTo>
                    <a:cubicBezTo>
                      <a:pt x="953" y="454"/>
                      <a:pt x="957" y="470"/>
                      <a:pt x="917" y="421"/>
                    </a:cubicBezTo>
                    <a:cubicBezTo>
                      <a:pt x="903" y="404"/>
                      <a:pt x="888" y="384"/>
                      <a:pt x="878" y="364"/>
                    </a:cubicBezTo>
                    <a:cubicBezTo>
                      <a:pt x="856" y="320"/>
                      <a:pt x="887" y="259"/>
                      <a:pt x="953" y="229"/>
                    </a:cubicBezTo>
                    <a:cubicBezTo>
                      <a:pt x="1052" y="172"/>
                      <a:pt x="1010" y="217"/>
                      <a:pt x="1052" y="175"/>
                    </a:cubicBezTo>
                    <a:cubicBezTo>
                      <a:pt x="1091" y="136"/>
                      <a:pt x="1154" y="72"/>
                      <a:pt x="1160" y="55"/>
                    </a:cubicBezTo>
                    <a:cubicBezTo>
                      <a:pt x="1174" y="12"/>
                      <a:pt x="1062" y="109"/>
                      <a:pt x="1043" y="55"/>
                    </a:cubicBezTo>
                    <a:cubicBezTo>
                      <a:pt x="1020" y="57"/>
                      <a:pt x="987" y="37"/>
                      <a:pt x="965" y="43"/>
                    </a:cubicBezTo>
                    <a:cubicBezTo>
                      <a:pt x="958" y="45"/>
                      <a:pt x="917" y="60"/>
                      <a:pt x="911" y="64"/>
                    </a:cubicBezTo>
                    <a:cubicBezTo>
                      <a:pt x="897" y="72"/>
                      <a:pt x="863" y="14"/>
                      <a:pt x="848" y="19"/>
                    </a:cubicBezTo>
                    <a:cubicBezTo>
                      <a:pt x="824" y="56"/>
                      <a:pt x="799" y="63"/>
                      <a:pt x="757" y="74"/>
                    </a:cubicBezTo>
                    <a:cubicBezTo>
                      <a:pt x="712" y="67"/>
                      <a:pt x="650" y="63"/>
                      <a:pt x="614" y="40"/>
                    </a:cubicBezTo>
                    <a:cubicBezTo>
                      <a:pt x="513" y="47"/>
                      <a:pt x="543" y="47"/>
                      <a:pt x="465" y="74"/>
                    </a:cubicBezTo>
                    <a:cubicBezTo>
                      <a:pt x="442" y="82"/>
                      <a:pt x="396" y="97"/>
                      <a:pt x="396" y="97"/>
                    </a:cubicBezTo>
                    <a:cubicBezTo>
                      <a:pt x="342" y="91"/>
                      <a:pt x="322" y="93"/>
                      <a:pt x="281" y="66"/>
                    </a:cubicBezTo>
                    <a:cubicBezTo>
                      <a:pt x="253" y="69"/>
                      <a:pt x="261" y="0"/>
                      <a:pt x="233" y="4"/>
                    </a:cubicBezTo>
                    <a:cubicBezTo>
                      <a:pt x="199" y="8"/>
                      <a:pt x="197" y="55"/>
                      <a:pt x="197" y="7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9900"/>
                  </a:gs>
                </a:gsLst>
                <a:path path="rect">
                  <a:fillToRect l="50000" t="50000" r="50000" b="50000"/>
                </a:path>
              </a:gra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14" name="Picture 25" descr="marble2">
                <a:extLst>
                  <a:ext uri="{FF2B5EF4-FFF2-40B4-BE49-F238E27FC236}">
                    <a16:creationId xmlns:a16="http://schemas.microsoft.com/office/drawing/2014/main" id="{1FBB763F-A7FE-CC15-FE1E-6829DC0EAAC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157223" y="1205174"/>
                <a:ext cx="327595" cy="330152"/>
              </a:xfrm>
              <a:prstGeom prst="rect">
                <a:avLst/>
              </a:prstGeom>
              <a:noFill/>
            </p:spPr>
          </p:pic>
          <p:pic>
            <p:nvPicPr>
              <p:cNvPr id="16" name="Picture 30" descr="marble1">
                <a:extLst>
                  <a:ext uri="{FF2B5EF4-FFF2-40B4-BE49-F238E27FC236}">
                    <a16:creationId xmlns:a16="http://schemas.microsoft.com/office/drawing/2014/main" id="{6D756036-F6BF-B759-39CC-FF8D5310C3D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8276069" y="1524868"/>
                <a:ext cx="327595" cy="330152"/>
              </a:xfrm>
              <a:prstGeom prst="rect">
                <a:avLst/>
              </a:prstGeom>
              <a:noFill/>
            </p:spPr>
          </p:pic>
          <p:pic>
            <p:nvPicPr>
              <p:cNvPr id="17" name="Picture 32" descr="marble1">
                <a:extLst>
                  <a:ext uri="{FF2B5EF4-FFF2-40B4-BE49-F238E27FC236}">
                    <a16:creationId xmlns:a16="http://schemas.microsoft.com/office/drawing/2014/main" id="{CCD3296B-EE83-76EC-5A55-4F9D08F603F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585164" y="1416886"/>
                <a:ext cx="326363" cy="328911"/>
              </a:xfrm>
              <a:prstGeom prst="rect">
                <a:avLst/>
              </a:prstGeom>
              <a:noFill/>
            </p:spPr>
          </p:pic>
          <p:pic>
            <p:nvPicPr>
              <p:cNvPr id="18" name="Picture 33" descr="marble2">
                <a:extLst>
                  <a:ext uri="{FF2B5EF4-FFF2-40B4-BE49-F238E27FC236}">
                    <a16:creationId xmlns:a16="http://schemas.microsoft.com/office/drawing/2014/main" id="{A9416201-4269-C495-0972-82E09237E78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948474" y="1526109"/>
                <a:ext cx="327595" cy="330152"/>
              </a:xfrm>
              <a:prstGeom prst="rect">
                <a:avLst/>
              </a:prstGeom>
              <a:noFill/>
            </p:spPr>
          </p:pic>
        </p:grpSp>
        <p:pic>
          <p:nvPicPr>
            <p:cNvPr id="11" name="Picture 25" descr="marble2">
              <a:extLst>
                <a:ext uri="{FF2B5EF4-FFF2-40B4-BE49-F238E27FC236}">
                  <a16:creationId xmlns:a16="http://schemas.microsoft.com/office/drawing/2014/main" id="{C63E454D-3517-877E-FDC2-6D6E14C00D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553170" y="1436895"/>
              <a:ext cx="327595" cy="330152"/>
            </a:xfrm>
            <a:prstGeom prst="rect">
              <a:avLst/>
            </a:prstGeom>
            <a:noFill/>
          </p:spPr>
        </p:pic>
      </p:grpSp>
      <p:pic>
        <p:nvPicPr>
          <p:cNvPr id="19" name="Picture 32" descr="marble1">
            <a:extLst>
              <a:ext uri="{FF2B5EF4-FFF2-40B4-BE49-F238E27FC236}">
                <a16:creationId xmlns:a16="http://schemas.microsoft.com/office/drawing/2014/main" id="{A1D2310A-AF1E-F28D-A32D-6B6A94F3E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581" y="2397061"/>
            <a:ext cx="326363" cy="328911"/>
          </a:xfrm>
          <a:prstGeom prst="rect">
            <a:avLst/>
          </a:prstGeom>
          <a:noFill/>
        </p:spPr>
      </p:pic>
      <p:pic>
        <p:nvPicPr>
          <p:cNvPr id="20" name="Picture 25" descr="marble2">
            <a:extLst>
              <a:ext uri="{FF2B5EF4-FFF2-40B4-BE49-F238E27FC236}">
                <a16:creationId xmlns:a16="http://schemas.microsoft.com/office/drawing/2014/main" id="{491C0FC7-8C1E-3687-0EE7-7DB5D7C52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70169" y="2396440"/>
            <a:ext cx="327595" cy="330152"/>
          </a:xfrm>
          <a:prstGeom prst="rect">
            <a:avLst/>
          </a:prstGeom>
          <a:noFill/>
        </p:spPr>
      </p:pic>
      <p:pic>
        <p:nvPicPr>
          <p:cNvPr id="21" name="Picture 25" descr="marble2">
            <a:extLst>
              <a:ext uri="{FF2B5EF4-FFF2-40B4-BE49-F238E27FC236}">
                <a16:creationId xmlns:a16="http://schemas.microsoft.com/office/drawing/2014/main" id="{6F5BDB44-502F-4477-623B-8AF5E4C21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4620" y="2439421"/>
            <a:ext cx="327595" cy="330152"/>
          </a:xfrm>
          <a:prstGeom prst="rect">
            <a:avLst/>
          </a:prstGeom>
          <a:noFill/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B66FBA46-4001-295E-674F-377B21F45B5A}"/>
              </a:ext>
            </a:extLst>
          </p:cNvPr>
          <p:cNvSpPr txBox="1"/>
          <p:nvPr/>
        </p:nvSpPr>
        <p:spPr>
          <a:xfrm>
            <a:off x="187810" y="1962620"/>
            <a:ext cx="687934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One marble is randomly chosen, check the colour, keep it and then another marble is randomly selected.</a:t>
            </a:r>
            <a:endParaRPr lang="en-GB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DC7A417-84A7-9B83-9BEC-AD50966871A2}"/>
              </a:ext>
            </a:extLst>
          </p:cNvPr>
          <p:cNvSpPr/>
          <p:nvPr/>
        </p:nvSpPr>
        <p:spPr>
          <a:xfrm>
            <a:off x="271740" y="3561920"/>
            <a:ext cx="33975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P(first marble is red) </a:t>
            </a:r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8982AD3-5F2B-A5A4-33AC-1F69F7552DD8}"/>
                  </a:ext>
                </a:extLst>
              </p:cNvPr>
              <p:cNvSpPr txBox="1"/>
              <p:nvPr/>
            </p:nvSpPr>
            <p:spPr>
              <a:xfrm>
                <a:off x="3804510" y="3487351"/>
                <a:ext cx="359772" cy="5325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800" dirty="0" err="1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8982AD3-5F2B-A5A4-33AC-1F69F7552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510" y="3487351"/>
                <a:ext cx="359772" cy="5325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extLst>
              <a:ext uri="{FF2B5EF4-FFF2-40B4-BE49-F238E27FC236}">
                <a16:creationId xmlns:a16="http://schemas.microsoft.com/office/drawing/2014/main" id="{E360C462-C9CD-B926-35A2-9444122E215E}"/>
              </a:ext>
            </a:extLst>
          </p:cNvPr>
          <p:cNvSpPr/>
          <p:nvPr/>
        </p:nvSpPr>
        <p:spPr>
          <a:xfrm>
            <a:off x="3446720" y="3558204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27D4F2F-FB07-E6B4-8E90-96E0F27CE709}"/>
              </a:ext>
            </a:extLst>
          </p:cNvPr>
          <p:cNvSpPr/>
          <p:nvPr/>
        </p:nvSpPr>
        <p:spPr>
          <a:xfrm>
            <a:off x="269374" y="4109436"/>
            <a:ext cx="35327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P(second marble is red) </a:t>
            </a:r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11C579B-4FCB-278B-9D8F-0C531E5C7C43}"/>
                  </a:ext>
                </a:extLst>
              </p:cNvPr>
              <p:cNvSpPr txBox="1"/>
              <p:nvPr/>
            </p:nvSpPr>
            <p:spPr>
              <a:xfrm>
                <a:off x="4077746" y="4037416"/>
                <a:ext cx="359772" cy="5020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800" dirty="0" err="1"/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11C579B-4FCB-278B-9D8F-0C531E5C7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7746" y="4037416"/>
                <a:ext cx="359772" cy="5020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>
            <a:extLst>
              <a:ext uri="{FF2B5EF4-FFF2-40B4-BE49-F238E27FC236}">
                <a16:creationId xmlns:a16="http://schemas.microsoft.com/office/drawing/2014/main" id="{4D8E2FAE-9E08-E541-7EE3-56ED48FCFDE2}"/>
              </a:ext>
            </a:extLst>
          </p:cNvPr>
          <p:cNvSpPr/>
          <p:nvPr/>
        </p:nvSpPr>
        <p:spPr>
          <a:xfrm>
            <a:off x="3719956" y="4108269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3922444-193C-E8AC-145C-A073E1DFD8DF}"/>
              </a:ext>
            </a:extLst>
          </p:cNvPr>
          <p:cNvSpPr/>
          <p:nvPr/>
        </p:nvSpPr>
        <p:spPr>
          <a:xfrm>
            <a:off x="4778112" y="3835326"/>
            <a:ext cx="24107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P(red and red) </a:t>
            </a:r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1501E3F-B87C-EA0B-BBBB-A132B11CC121}"/>
                  </a:ext>
                </a:extLst>
              </p:cNvPr>
              <p:cNvSpPr txBox="1"/>
              <p:nvPr/>
            </p:nvSpPr>
            <p:spPr>
              <a:xfrm>
                <a:off x="7872556" y="3727612"/>
                <a:ext cx="359772" cy="5020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800" dirty="0" err="1"/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1501E3F-B87C-EA0B-BBBB-A132B11CC1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556" y="3727612"/>
                <a:ext cx="359772" cy="5020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>
            <a:extLst>
              <a:ext uri="{FF2B5EF4-FFF2-40B4-BE49-F238E27FC236}">
                <a16:creationId xmlns:a16="http://schemas.microsoft.com/office/drawing/2014/main" id="{8AFCD46A-2EDA-7150-FB00-55B88EAEDC07}"/>
              </a:ext>
            </a:extLst>
          </p:cNvPr>
          <p:cNvSpPr/>
          <p:nvPr/>
        </p:nvSpPr>
        <p:spPr>
          <a:xfrm>
            <a:off x="7514766" y="3798465"/>
            <a:ext cx="404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F1CC870-5557-04B0-FD2A-81440F35D797}"/>
                  </a:ext>
                </a:extLst>
              </p:cNvPr>
              <p:cNvSpPr txBox="1"/>
              <p:nvPr/>
            </p:nvSpPr>
            <p:spPr>
              <a:xfrm>
                <a:off x="7276209" y="3753610"/>
                <a:ext cx="359772" cy="5325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800" dirty="0" err="1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F1CC870-5557-04B0-FD2A-81440F35D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209" y="3753610"/>
                <a:ext cx="359772" cy="5325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>
            <a:extLst>
              <a:ext uri="{FF2B5EF4-FFF2-40B4-BE49-F238E27FC236}">
                <a16:creationId xmlns:a16="http://schemas.microsoft.com/office/drawing/2014/main" id="{B40F0C7D-71ED-2911-F488-3C9893965A00}"/>
              </a:ext>
            </a:extLst>
          </p:cNvPr>
          <p:cNvSpPr/>
          <p:nvPr/>
        </p:nvSpPr>
        <p:spPr>
          <a:xfrm>
            <a:off x="6918419" y="3824463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91613E4-255C-FB66-3859-DC6F5A0606D5}"/>
                  </a:ext>
                </a:extLst>
              </p:cNvPr>
              <p:cNvSpPr txBox="1"/>
              <p:nvPr/>
            </p:nvSpPr>
            <p:spPr>
              <a:xfrm>
                <a:off x="8590118" y="3691513"/>
                <a:ext cx="359772" cy="50937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800" dirty="0" err="1"/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91613E4-255C-FB66-3859-DC6F5A0606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0118" y="3691513"/>
                <a:ext cx="359772" cy="5093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>
            <a:extLst>
              <a:ext uri="{FF2B5EF4-FFF2-40B4-BE49-F238E27FC236}">
                <a16:creationId xmlns:a16="http://schemas.microsoft.com/office/drawing/2014/main" id="{4B331C8F-3770-C812-6C69-A65667601A4F}"/>
              </a:ext>
            </a:extLst>
          </p:cNvPr>
          <p:cNvSpPr/>
          <p:nvPr/>
        </p:nvSpPr>
        <p:spPr>
          <a:xfrm>
            <a:off x="8232328" y="3762366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6" name="Text Box 22">
            <a:extLst>
              <a:ext uri="{FF2B5EF4-FFF2-40B4-BE49-F238E27FC236}">
                <a16:creationId xmlns:a16="http://schemas.microsoft.com/office/drawing/2014/main" id="{6E710E29-88FA-DD88-B972-B7A15DE15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947" y="4539357"/>
            <a:ext cx="85771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two events are dependent because the occurrence of the first event does affect the occurrence of the other. </a:t>
            </a:r>
          </a:p>
        </p:txBody>
      </p:sp>
      <p:sp>
        <p:nvSpPr>
          <p:cNvPr id="47" name="Text Box 22">
            <a:extLst>
              <a:ext uri="{FF2B5EF4-FFF2-40B4-BE49-F238E27FC236}">
                <a16:creationId xmlns:a16="http://schemas.microsoft.com/office/drawing/2014/main" id="{3EC58F06-91C5-FC10-2BDD-61D831B6F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73" y="5392750"/>
            <a:ext cx="4867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If A and B are dependent events 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882A15D-DB13-49B1-200F-2CC1F55E24D0}"/>
              </a:ext>
            </a:extLst>
          </p:cNvPr>
          <p:cNvSpPr/>
          <p:nvPr/>
        </p:nvSpPr>
        <p:spPr>
          <a:xfrm>
            <a:off x="1425699" y="5893870"/>
            <a:ext cx="1412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P(A </a:t>
            </a:r>
            <a:r>
              <a:rPr lang="en-GB" alt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∩ </a:t>
            </a:r>
            <a:r>
              <a:rPr lang="en-GB" altLang="en-US" sz="2400" dirty="0">
                <a:latin typeface="Comic Sans MS" panose="030F0702030302020204" pitchFamily="66" charset="0"/>
              </a:rPr>
              <a:t>B) </a:t>
            </a:r>
            <a:endParaRPr lang="en-GB" sz="240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0442ABC-8BA4-B85F-8859-6B86468E7791}"/>
              </a:ext>
            </a:extLst>
          </p:cNvPr>
          <p:cNvSpPr/>
          <p:nvPr/>
        </p:nvSpPr>
        <p:spPr>
          <a:xfrm>
            <a:off x="2700886" y="5909742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FF81A8C-5DA9-EA8D-1A73-5225E6D217DF}"/>
              </a:ext>
            </a:extLst>
          </p:cNvPr>
          <p:cNvSpPr/>
          <p:nvPr/>
        </p:nvSpPr>
        <p:spPr>
          <a:xfrm>
            <a:off x="2919698" y="5935675"/>
            <a:ext cx="9167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P(A) </a:t>
            </a:r>
            <a:endParaRPr lang="en-GB" sz="2400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F312466-2804-B545-479F-79E12455E696}"/>
              </a:ext>
            </a:extLst>
          </p:cNvPr>
          <p:cNvSpPr/>
          <p:nvPr/>
        </p:nvSpPr>
        <p:spPr>
          <a:xfrm>
            <a:off x="3917537" y="5946342"/>
            <a:ext cx="37067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P(B </a:t>
            </a:r>
            <a:r>
              <a:rPr lang="en-GB" altLang="en-US" sz="1800" dirty="0">
                <a:latin typeface="Comic Sans MS" panose="030F0702030302020204" pitchFamily="66" charset="0"/>
              </a:rPr>
              <a:t>given that A has occurred</a:t>
            </a:r>
            <a:r>
              <a:rPr lang="en-GB" altLang="en-US" sz="2400" dirty="0">
                <a:latin typeface="Comic Sans MS" panose="030F0702030302020204" pitchFamily="66" charset="0"/>
              </a:rPr>
              <a:t>) </a:t>
            </a:r>
            <a:endParaRPr lang="en-GB" sz="24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53A42D0-876C-9703-6733-C5365135E55A}"/>
              </a:ext>
            </a:extLst>
          </p:cNvPr>
          <p:cNvSpPr/>
          <p:nvPr/>
        </p:nvSpPr>
        <p:spPr>
          <a:xfrm>
            <a:off x="3581773" y="5935675"/>
            <a:ext cx="404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81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68" grpId="0"/>
      <p:bldP spid="23" grpId="0"/>
      <p:bldP spid="24" grpId="0"/>
      <p:bldP spid="25" grpId="0"/>
      <p:bldP spid="26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6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365" y="0"/>
            <a:ext cx="8229600" cy="578224"/>
          </a:xfrm>
        </p:spPr>
        <p:txBody>
          <a:bodyPr>
            <a:no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Dependent events</a:t>
            </a:r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161364" y="442078"/>
            <a:ext cx="725878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Two events are dependent if the occurrence of one of the events does affect the occurrence of the other event.</a:t>
            </a:r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272816" y="1851222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Consider a box containing 3 red, 2 blue and 1 green marble. Suppose we take two marbles.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2816" y="2607868"/>
            <a:ext cx="83775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Draw a tree diagram to show all possible outcomes if the first marble is </a:t>
            </a:r>
            <a:r>
              <a:rPr lang="en-GB" altLang="en-US" sz="2400" b="1" dirty="0">
                <a:latin typeface="Comic Sans MS" panose="030F0702030302020204" pitchFamily="66" charset="0"/>
              </a:rPr>
              <a:t>not </a:t>
            </a:r>
            <a:r>
              <a:rPr lang="en-GB" altLang="en-US" sz="2400" dirty="0">
                <a:latin typeface="Comic Sans MS" panose="030F0702030302020204" pitchFamily="66" charset="0"/>
              </a:rPr>
              <a:t>returned to the box. </a:t>
            </a:r>
            <a:endParaRPr lang="en-GB" sz="2400" dirty="0"/>
          </a:p>
        </p:txBody>
      </p:sp>
      <p:sp>
        <p:nvSpPr>
          <p:cNvPr id="68" name="Rectangle 67"/>
          <p:cNvSpPr/>
          <p:nvPr/>
        </p:nvSpPr>
        <p:spPr>
          <a:xfrm>
            <a:off x="161364" y="1471946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Example 2:</a:t>
            </a:r>
            <a:endParaRPr lang="en-GB" sz="2400" b="1" dirty="0"/>
          </a:p>
        </p:txBody>
      </p:sp>
      <p:cxnSp>
        <p:nvCxnSpPr>
          <p:cNvPr id="107" name="Straight Connector 106"/>
          <p:cNvCxnSpPr/>
          <p:nvPr/>
        </p:nvCxnSpPr>
        <p:spPr>
          <a:xfrm flipV="1">
            <a:off x="2583359" y="4267846"/>
            <a:ext cx="1047346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endCxn id="113" idx="1"/>
          </p:cNvCxnSpPr>
          <p:nvPr/>
        </p:nvCxnSpPr>
        <p:spPr>
          <a:xfrm>
            <a:off x="2583359" y="5215899"/>
            <a:ext cx="1083206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endCxn id="118" idx="1"/>
          </p:cNvCxnSpPr>
          <p:nvPr/>
        </p:nvCxnSpPr>
        <p:spPr>
          <a:xfrm flipV="1">
            <a:off x="4027438" y="3880013"/>
            <a:ext cx="853844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12602" y="4209668"/>
            <a:ext cx="868680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4012602" y="5196749"/>
            <a:ext cx="868680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V="1">
            <a:off x="4012602" y="6178208"/>
            <a:ext cx="868680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3666565" y="499047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</a:t>
            </a:r>
            <a:endParaRPr lang="en-GB" sz="2400" dirty="0"/>
          </a:p>
        </p:txBody>
      </p:sp>
      <p:sp>
        <p:nvSpPr>
          <p:cNvPr id="114" name="Rectangle 113"/>
          <p:cNvSpPr/>
          <p:nvPr/>
        </p:nvSpPr>
        <p:spPr>
          <a:xfrm>
            <a:off x="4881282" y="4965916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</a:t>
            </a:r>
            <a:endParaRPr lang="en-GB" sz="2400" dirty="0"/>
          </a:p>
        </p:txBody>
      </p:sp>
      <p:sp>
        <p:nvSpPr>
          <p:cNvPr id="115" name="Rectangle 114"/>
          <p:cNvSpPr/>
          <p:nvPr/>
        </p:nvSpPr>
        <p:spPr>
          <a:xfrm>
            <a:off x="4881282" y="595346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</a:t>
            </a:r>
            <a:endParaRPr lang="en-GB" sz="2400" dirty="0"/>
          </a:p>
        </p:txBody>
      </p:sp>
      <p:sp>
        <p:nvSpPr>
          <p:cNvPr id="116" name="Rectangle 115"/>
          <p:cNvSpPr/>
          <p:nvPr/>
        </p:nvSpPr>
        <p:spPr>
          <a:xfrm>
            <a:off x="3667963" y="403153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R</a:t>
            </a:r>
            <a:endParaRPr lang="en-GB" sz="2400" dirty="0"/>
          </a:p>
        </p:txBody>
      </p:sp>
      <p:sp>
        <p:nvSpPr>
          <p:cNvPr id="117" name="Rectangle 116"/>
          <p:cNvSpPr/>
          <p:nvPr/>
        </p:nvSpPr>
        <p:spPr>
          <a:xfrm>
            <a:off x="4881518" y="5295100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G</a:t>
            </a:r>
            <a:endParaRPr lang="en-GB" sz="2400" dirty="0"/>
          </a:p>
        </p:txBody>
      </p:sp>
      <p:sp>
        <p:nvSpPr>
          <p:cNvPr id="118" name="Rectangle 117"/>
          <p:cNvSpPr/>
          <p:nvPr/>
        </p:nvSpPr>
        <p:spPr>
          <a:xfrm>
            <a:off x="4881282" y="364918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R</a:t>
            </a:r>
            <a:endParaRPr lang="en-GB" sz="2400" dirty="0"/>
          </a:p>
        </p:txBody>
      </p:sp>
      <p:sp>
        <p:nvSpPr>
          <p:cNvPr id="119" name="Text Box 11"/>
          <p:cNvSpPr txBox="1">
            <a:spLocks noChangeArrowheads="1"/>
          </p:cNvSpPr>
          <p:nvPr/>
        </p:nvSpPr>
        <p:spPr bwMode="auto">
          <a:xfrm>
            <a:off x="3033408" y="3356164"/>
            <a:ext cx="13005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120" name="Text Box 11"/>
          <p:cNvSpPr txBox="1">
            <a:spLocks noChangeArrowheads="1"/>
          </p:cNvSpPr>
          <p:nvPr/>
        </p:nvSpPr>
        <p:spPr bwMode="auto">
          <a:xfrm>
            <a:off x="4502489" y="3377682"/>
            <a:ext cx="13897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1" name="TextBox 120"/>
              <p:cNvSpPr txBox="1"/>
              <p:nvPr/>
            </p:nvSpPr>
            <p:spPr>
              <a:xfrm>
                <a:off x="3136300" y="4373368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300" y="4373368"/>
                <a:ext cx="206788" cy="4338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2" name="TextBox 121"/>
              <p:cNvSpPr txBox="1"/>
              <p:nvPr/>
            </p:nvSpPr>
            <p:spPr>
              <a:xfrm>
                <a:off x="3136300" y="4969428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300" y="4969428"/>
                <a:ext cx="206788" cy="4338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3" name="TextBox 122"/>
              <p:cNvSpPr txBox="1"/>
              <p:nvPr/>
            </p:nvSpPr>
            <p:spPr>
              <a:xfrm>
                <a:off x="4340695" y="4258803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695" y="4258803"/>
                <a:ext cx="173124" cy="361125"/>
              </a:xfrm>
              <a:prstGeom prst="rect">
                <a:avLst/>
              </a:prstGeom>
              <a:blipFill>
                <a:blip r:embed="rId4"/>
                <a:stretch>
                  <a:fillRect l="-17857" r="-21429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4" name="TextBox 123"/>
              <p:cNvSpPr txBox="1"/>
              <p:nvPr/>
            </p:nvSpPr>
            <p:spPr>
              <a:xfrm>
                <a:off x="4361523" y="3723238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523" y="3723238"/>
                <a:ext cx="173124" cy="361766"/>
              </a:xfrm>
              <a:prstGeom prst="rect">
                <a:avLst/>
              </a:prstGeom>
              <a:blipFill>
                <a:blip r:embed="rId5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5" name="Rectangle 124"/>
          <p:cNvSpPr/>
          <p:nvPr/>
        </p:nvSpPr>
        <p:spPr>
          <a:xfrm>
            <a:off x="4879259" y="397976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</a:t>
            </a:r>
            <a:endParaRPr lang="en-GB" sz="2400" dirty="0"/>
          </a:p>
        </p:txBody>
      </p:sp>
      <p:sp>
        <p:nvSpPr>
          <p:cNvPr id="126" name="Rectangle 125"/>
          <p:cNvSpPr/>
          <p:nvPr/>
        </p:nvSpPr>
        <p:spPr>
          <a:xfrm>
            <a:off x="4881282" y="4307548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G</a:t>
            </a:r>
            <a:endParaRPr lang="en-GB" sz="2400" dirty="0"/>
          </a:p>
        </p:txBody>
      </p:sp>
      <p:sp>
        <p:nvSpPr>
          <p:cNvPr id="127" name="Rectangle 126"/>
          <p:cNvSpPr/>
          <p:nvPr/>
        </p:nvSpPr>
        <p:spPr>
          <a:xfrm>
            <a:off x="4881282" y="463673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R</a:t>
            </a:r>
            <a:endParaRPr lang="en-GB" sz="2400" dirty="0"/>
          </a:p>
        </p:txBody>
      </p:sp>
      <p:sp>
        <p:nvSpPr>
          <p:cNvPr id="128" name="Rectangle 127"/>
          <p:cNvSpPr/>
          <p:nvPr/>
        </p:nvSpPr>
        <p:spPr>
          <a:xfrm>
            <a:off x="4879259" y="5624284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R</a:t>
            </a:r>
            <a:endParaRPr lang="en-GB" sz="2400" dirty="0"/>
          </a:p>
        </p:txBody>
      </p:sp>
      <p:sp>
        <p:nvSpPr>
          <p:cNvPr id="129" name="Rectangle 128"/>
          <p:cNvSpPr/>
          <p:nvPr/>
        </p:nvSpPr>
        <p:spPr>
          <a:xfrm>
            <a:off x="4829196" y="6404562"/>
            <a:ext cx="13324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Can’t be GG</a:t>
            </a:r>
            <a:endParaRPr lang="en-GB" sz="1600" dirty="0"/>
          </a:p>
        </p:txBody>
      </p:sp>
      <p:sp>
        <p:nvSpPr>
          <p:cNvPr id="130" name="Rectangle 129"/>
          <p:cNvSpPr/>
          <p:nvPr/>
        </p:nvSpPr>
        <p:spPr>
          <a:xfrm>
            <a:off x="3664963" y="5971522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G</a:t>
            </a:r>
            <a:endParaRPr lang="en-GB" sz="2400" dirty="0"/>
          </a:p>
        </p:txBody>
      </p:sp>
      <p:cxnSp>
        <p:nvCxnSpPr>
          <p:cNvPr id="131" name="Straight Connector 130"/>
          <p:cNvCxnSpPr/>
          <p:nvPr/>
        </p:nvCxnSpPr>
        <p:spPr>
          <a:xfrm>
            <a:off x="4036522" y="4227775"/>
            <a:ext cx="858814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V="1">
            <a:off x="4012602" y="4864375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4031003" y="5209286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V="1">
            <a:off x="3990380" y="5850626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4008781" y="6195537"/>
            <a:ext cx="799073" cy="328021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2583359" y="5215899"/>
            <a:ext cx="1008176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7" name="TextBox 136"/>
              <p:cNvSpPr txBox="1"/>
              <p:nvPr/>
            </p:nvSpPr>
            <p:spPr>
              <a:xfrm>
                <a:off x="3130376" y="5690744"/>
                <a:ext cx="206788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0376" y="5690744"/>
                <a:ext cx="206788" cy="4330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8" name="TextBox 137"/>
              <p:cNvSpPr txBox="1"/>
              <p:nvPr/>
            </p:nvSpPr>
            <p:spPr>
              <a:xfrm>
                <a:off x="4641000" y="4021041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8" name="TextBox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000" y="4021041"/>
                <a:ext cx="173124" cy="361766"/>
              </a:xfrm>
              <a:prstGeom prst="rect">
                <a:avLst/>
              </a:prstGeom>
              <a:blipFill>
                <a:blip r:embed="rId7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9" name="TextBox 138"/>
              <p:cNvSpPr txBox="1"/>
              <p:nvPr/>
            </p:nvSpPr>
            <p:spPr>
              <a:xfrm>
                <a:off x="4344321" y="5245622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4321" y="5245622"/>
                <a:ext cx="173124" cy="361125"/>
              </a:xfrm>
              <a:prstGeom prst="rect">
                <a:avLst/>
              </a:prstGeom>
              <a:blipFill>
                <a:blip r:embed="rId8"/>
                <a:stretch>
                  <a:fillRect l="-21429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0" name="TextBox 139"/>
              <p:cNvSpPr txBox="1"/>
              <p:nvPr/>
            </p:nvSpPr>
            <p:spPr>
              <a:xfrm>
                <a:off x="4365149" y="4710057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0" name="TextBox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149" y="4710057"/>
                <a:ext cx="173124" cy="361766"/>
              </a:xfrm>
              <a:prstGeom prst="rect">
                <a:avLst/>
              </a:prstGeom>
              <a:blipFill>
                <a:blip r:embed="rId9"/>
                <a:stretch>
                  <a:fillRect l="-17857" t="-1695" r="-21429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1" name="TextBox 140"/>
              <p:cNvSpPr txBox="1"/>
              <p:nvPr/>
            </p:nvSpPr>
            <p:spPr>
              <a:xfrm>
                <a:off x="4644626" y="5007860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1" name="TextBox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626" y="5007860"/>
                <a:ext cx="173124" cy="361125"/>
              </a:xfrm>
              <a:prstGeom prst="rect">
                <a:avLst/>
              </a:prstGeom>
              <a:blipFill>
                <a:blip r:embed="rId10"/>
                <a:stretch>
                  <a:fillRect l="-21429" r="-17857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3" name="TextBox 142"/>
              <p:cNvSpPr txBox="1"/>
              <p:nvPr/>
            </p:nvSpPr>
            <p:spPr>
              <a:xfrm>
                <a:off x="4376595" y="5724183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3" name="TextBox 1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595" y="5724183"/>
                <a:ext cx="173124" cy="361766"/>
              </a:xfrm>
              <a:prstGeom prst="rect">
                <a:avLst/>
              </a:prstGeom>
              <a:blipFill>
                <a:blip r:embed="rId11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4" name="TextBox 143"/>
              <p:cNvSpPr txBox="1"/>
              <p:nvPr/>
            </p:nvSpPr>
            <p:spPr>
              <a:xfrm>
                <a:off x="4656072" y="6021986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4" name="TextBox 1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6072" y="6021986"/>
                <a:ext cx="173124" cy="361766"/>
              </a:xfrm>
              <a:prstGeom prst="rect">
                <a:avLst/>
              </a:prstGeom>
              <a:blipFill>
                <a:blip r:embed="rId12"/>
                <a:stretch>
                  <a:fillRect l="-21429" t="-1695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Group 32">
            <a:extLst>
              <a:ext uri="{FF2B5EF4-FFF2-40B4-BE49-F238E27FC236}">
                <a16:creationId xmlns:a16="http://schemas.microsoft.com/office/drawing/2014/main" id="{529ACEB9-EA0B-C31C-2DA5-3B4B5AE086E8}"/>
              </a:ext>
            </a:extLst>
          </p:cNvPr>
          <p:cNvGrpSpPr/>
          <p:nvPr/>
        </p:nvGrpSpPr>
        <p:grpSpPr>
          <a:xfrm>
            <a:off x="7306831" y="294867"/>
            <a:ext cx="1700784" cy="1618488"/>
            <a:chOff x="7306831" y="294867"/>
            <a:chExt cx="1700784" cy="1618488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B9FE0734-C55A-EFA8-DB78-0BDDF693A5AA}"/>
                </a:ext>
              </a:extLst>
            </p:cNvPr>
            <p:cNvGrpSpPr/>
            <p:nvPr/>
          </p:nvGrpSpPr>
          <p:grpSpPr>
            <a:xfrm>
              <a:off x="7306831" y="294867"/>
              <a:ext cx="1700784" cy="1618488"/>
              <a:chOff x="7306831" y="294867"/>
              <a:chExt cx="1700784" cy="1618488"/>
            </a:xfrm>
          </p:grpSpPr>
          <p:sp>
            <p:nvSpPr>
              <p:cNvPr id="4" name="Freeform 23">
                <a:extLst>
                  <a:ext uri="{FF2B5EF4-FFF2-40B4-BE49-F238E27FC236}">
                    <a16:creationId xmlns:a16="http://schemas.microsoft.com/office/drawing/2014/main" id="{11383F36-B65F-E6A0-8FBA-19CF5A6D3B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06831" y="294867"/>
                <a:ext cx="1700784" cy="1618488"/>
              </a:xfrm>
              <a:custGeom>
                <a:avLst/>
                <a:gdLst/>
                <a:ahLst/>
                <a:cxnLst>
                  <a:cxn ang="0">
                    <a:pos x="197" y="73"/>
                  </a:cxn>
                  <a:cxn ang="0">
                    <a:pos x="278" y="160"/>
                  </a:cxn>
                  <a:cxn ang="0">
                    <a:pos x="491" y="274"/>
                  </a:cxn>
                  <a:cxn ang="0">
                    <a:pos x="431" y="445"/>
                  </a:cxn>
                  <a:cxn ang="0">
                    <a:pos x="224" y="541"/>
                  </a:cxn>
                  <a:cxn ang="0">
                    <a:pos x="104" y="642"/>
                  </a:cxn>
                  <a:cxn ang="0">
                    <a:pos x="41" y="769"/>
                  </a:cxn>
                  <a:cxn ang="0">
                    <a:pos x="20" y="928"/>
                  </a:cxn>
                  <a:cxn ang="0">
                    <a:pos x="50" y="1018"/>
                  </a:cxn>
                  <a:cxn ang="0">
                    <a:pos x="95" y="1084"/>
                  </a:cxn>
                  <a:cxn ang="0">
                    <a:pos x="158" y="1144"/>
                  </a:cxn>
                  <a:cxn ang="0">
                    <a:pos x="239" y="1195"/>
                  </a:cxn>
                  <a:cxn ang="0">
                    <a:pos x="377" y="1246"/>
                  </a:cxn>
                  <a:cxn ang="0">
                    <a:pos x="488" y="1282"/>
                  </a:cxn>
                  <a:cxn ang="0">
                    <a:pos x="620" y="1300"/>
                  </a:cxn>
                  <a:cxn ang="0">
                    <a:pos x="749" y="1300"/>
                  </a:cxn>
                  <a:cxn ang="0">
                    <a:pos x="905" y="1291"/>
                  </a:cxn>
                  <a:cxn ang="0">
                    <a:pos x="1094" y="1258"/>
                  </a:cxn>
                  <a:cxn ang="0">
                    <a:pos x="1235" y="1198"/>
                  </a:cxn>
                  <a:cxn ang="0">
                    <a:pos x="1310" y="1117"/>
                  </a:cxn>
                  <a:cxn ang="0">
                    <a:pos x="1343" y="1036"/>
                  </a:cxn>
                  <a:cxn ang="0">
                    <a:pos x="1367" y="958"/>
                  </a:cxn>
                  <a:cxn ang="0">
                    <a:pos x="1379" y="853"/>
                  </a:cxn>
                  <a:cxn ang="0">
                    <a:pos x="1355" y="733"/>
                  </a:cxn>
                  <a:cxn ang="0">
                    <a:pos x="1253" y="604"/>
                  </a:cxn>
                  <a:cxn ang="0">
                    <a:pos x="1175" y="547"/>
                  </a:cxn>
                  <a:cxn ang="0">
                    <a:pos x="1112" y="508"/>
                  </a:cxn>
                  <a:cxn ang="0">
                    <a:pos x="1025" y="475"/>
                  </a:cxn>
                  <a:cxn ang="0">
                    <a:pos x="917" y="421"/>
                  </a:cxn>
                  <a:cxn ang="0">
                    <a:pos x="878" y="364"/>
                  </a:cxn>
                  <a:cxn ang="0">
                    <a:pos x="953" y="229"/>
                  </a:cxn>
                  <a:cxn ang="0">
                    <a:pos x="1052" y="175"/>
                  </a:cxn>
                  <a:cxn ang="0">
                    <a:pos x="1160" y="55"/>
                  </a:cxn>
                  <a:cxn ang="0">
                    <a:pos x="1043" y="55"/>
                  </a:cxn>
                  <a:cxn ang="0">
                    <a:pos x="965" y="43"/>
                  </a:cxn>
                  <a:cxn ang="0">
                    <a:pos x="911" y="64"/>
                  </a:cxn>
                  <a:cxn ang="0">
                    <a:pos x="848" y="19"/>
                  </a:cxn>
                  <a:cxn ang="0">
                    <a:pos x="757" y="74"/>
                  </a:cxn>
                  <a:cxn ang="0">
                    <a:pos x="614" y="40"/>
                  </a:cxn>
                  <a:cxn ang="0">
                    <a:pos x="465" y="74"/>
                  </a:cxn>
                  <a:cxn ang="0">
                    <a:pos x="396" y="97"/>
                  </a:cxn>
                  <a:cxn ang="0">
                    <a:pos x="281" y="66"/>
                  </a:cxn>
                  <a:cxn ang="0">
                    <a:pos x="233" y="4"/>
                  </a:cxn>
                  <a:cxn ang="0">
                    <a:pos x="197" y="73"/>
                  </a:cxn>
                </a:cxnLst>
                <a:rect l="0" t="0" r="r" b="b"/>
                <a:pathLst>
                  <a:path w="1381" h="1304">
                    <a:moveTo>
                      <a:pt x="197" y="73"/>
                    </a:moveTo>
                    <a:cubicBezTo>
                      <a:pt x="205" y="99"/>
                      <a:pt x="259" y="141"/>
                      <a:pt x="278" y="160"/>
                    </a:cubicBezTo>
                    <a:cubicBezTo>
                      <a:pt x="323" y="193"/>
                      <a:pt x="477" y="234"/>
                      <a:pt x="491" y="274"/>
                    </a:cubicBezTo>
                    <a:cubicBezTo>
                      <a:pt x="488" y="340"/>
                      <a:pt x="500" y="394"/>
                      <a:pt x="431" y="445"/>
                    </a:cubicBezTo>
                    <a:cubicBezTo>
                      <a:pt x="383" y="469"/>
                      <a:pt x="293" y="499"/>
                      <a:pt x="224" y="541"/>
                    </a:cubicBezTo>
                    <a:cubicBezTo>
                      <a:pt x="167" y="589"/>
                      <a:pt x="139" y="607"/>
                      <a:pt x="104" y="642"/>
                    </a:cubicBezTo>
                    <a:cubicBezTo>
                      <a:pt x="81" y="665"/>
                      <a:pt x="50" y="718"/>
                      <a:pt x="41" y="769"/>
                    </a:cubicBezTo>
                    <a:cubicBezTo>
                      <a:pt x="22" y="839"/>
                      <a:pt x="0" y="854"/>
                      <a:pt x="20" y="928"/>
                    </a:cubicBezTo>
                    <a:cubicBezTo>
                      <a:pt x="41" y="994"/>
                      <a:pt x="23" y="976"/>
                      <a:pt x="50" y="1018"/>
                    </a:cubicBezTo>
                    <a:cubicBezTo>
                      <a:pt x="86" y="1072"/>
                      <a:pt x="50" y="1018"/>
                      <a:pt x="95" y="1084"/>
                    </a:cubicBezTo>
                    <a:cubicBezTo>
                      <a:pt x="158" y="1141"/>
                      <a:pt x="141" y="1130"/>
                      <a:pt x="158" y="1144"/>
                    </a:cubicBezTo>
                    <a:cubicBezTo>
                      <a:pt x="167" y="1152"/>
                      <a:pt x="161" y="1144"/>
                      <a:pt x="239" y="1195"/>
                    </a:cubicBezTo>
                    <a:cubicBezTo>
                      <a:pt x="374" y="1246"/>
                      <a:pt x="242" y="1195"/>
                      <a:pt x="377" y="1246"/>
                    </a:cubicBezTo>
                    <a:cubicBezTo>
                      <a:pt x="488" y="1276"/>
                      <a:pt x="377" y="1246"/>
                      <a:pt x="488" y="1282"/>
                    </a:cubicBezTo>
                    <a:cubicBezTo>
                      <a:pt x="614" y="1297"/>
                      <a:pt x="578" y="1293"/>
                      <a:pt x="620" y="1300"/>
                    </a:cubicBezTo>
                    <a:cubicBezTo>
                      <a:pt x="643" y="1304"/>
                      <a:pt x="749" y="1300"/>
                      <a:pt x="749" y="1300"/>
                    </a:cubicBezTo>
                    <a:cubicBezTo>
                      <a:pt x="808" y="1297"/>
                      <a:pt x="845" y="1303"/>
                      <a:pt x="905" y="1291"/>
                    </a:cubicBezTo>
                    <a:cubicBezTo>
                      <a:pt x="948" y="1288"/>
                      <a:pt x="1022" y="1276"/>
                      <a:pt x="1094" y="1258"/>
                    </a:cubicBezTo>
                    <a:cubicBezTo>
                      <a:pt x="1158" y="1236"/>
                      <a:pt x="1175" y="1240"/>
                      <a:pt x="1235" y="1198"/>
                    </a:cubicBezTo>
                    <a:cubicBezTo>
                      <a:pt x="1277" y="1165"/>
                      <a:pt x="1290" y="1139"/>
                      <a:pt x="1310" y="1117"/>
                    </a:cubicBezTo>
                    <a:cubicBezTo>
                      <a:pt x="1319" y="1092"/>
                      <a:pt x="1336" y="1061"/>
                      <a:pt x="1343" y="1036"/>
                    </a:cubicBezTo>
                    <a:cubicBezTo>
                      <a:pt x="1340" y="1022"/>
                      <a:pt x="1361" y="988"/>
                      <a:pt x="1367" y="958"/>
                    </a:cubicBezTo>
                    <a:cubicBezTo>
                      <a:pt x="1373" y="928"/>
                      <a:pt x="1381" y="890"/>
                      <a:pt x="1379" y="853"/>
                    </a:cubicBezTo>
                    <a:cubicBezTo>
                      <a:pt x="1376" y="789"/>
                      <a:pt x="1379" y="844"/>
                      <a:pt x="1355" y="733"/>
                    </a:cubicBezTo>
                    <a:cubicBezTo>
                      <a:pt x="1316" y="631"/>
                      <a:pt x="1322" y="673"/>
                      <a:pt x="1253" y="604"/>
                    </a:cubicBezTo>
                    <a:cubicBezTo>
                      <a:pt x="1233" y="577"/>
                      <a:pt x="1184" y="561"/>
                      <a:pt x="1175" y="547"/>
                    </a:cubicBezTo>
                    <a:cubicBezTo>
                      <a:pt x="1171" y="540"/>
                      <a:pt x="1151" y="529"/>
                      <a:pt x="1112" y="508"/>
                    </a:cubicBezTo>
                    <a:cubicBezTo>
                      <a:pt x="1058" y="490"/>
                      <a:pt x="1035" y="486"/>
                      <a:pt x="1025" y="475"/>
                    </a:cubicBezTo>
                    <a:cubicBezTo>
                      <a:pt x="953" y="454"/>
                      <a:pt x="957" y="470"/>
                      <a:pt x="917" y="421"/>
                    </a:cubicBezTo>
                    <a:cubicBezTo>
                      <a:pt x="903" y="404"/>
                      <a:pt x="888" y="384"/>
                      <a:pt x="878" y="364"/>
                    </a:cubicBezTo>
                    <a:cubicBezTo>
                      <a:pt x="856" y="320"/>
                      <a:pt x="887" y="259"/>
                      <a:pt x="953" y="229"/>
                    </a:cubicBezTo>
                    <a:cubicBezTo>
                      <a:pt x="1052" y="172"/>
                      <a:pt x="1010" y="217"/>
                      <a:pt x="1052" y="175"/>
                    </a:cubicBezTo>
                    <a:cubicBezTo>
                      <a:pt x="1091" y="136"/>
                      <a:pt x="1154" y="72"/>
                      <a:pt x="1160" y="55"/>
                    </a:cubicBezTo>
                    <a:cubicBezTo>
                      <a:pt x="1174" y="12"/>
                      <a:pt x="1062" y="109"/>
                      <a:pt x="1043" y="55"/>
                    </a:cubicBezTo>
                    <a:cubicBezTo>
                      <a:pt x="1020" y="57"/>
                      <a:pt x="987" y="37"/>
                      <a:pt x="965" y="43"/>
                    </a:cubicBezTo>
                    <a:cubicBezTo>
                      <a:pt x="958" y="45"/>
                      <a:pt x="917" y="60"/>
                      <a:pt x="911" y="64"/>
                    </a:cubicBezTo>
                    <a:cubicBezTo>
                      <a:pt x="897" y="72"/>
                      <a:pt x="863" y="14"/>
                      <a:pt x="848" y="19"/>
                    </a:cubicBezTo>
                    <a:cubicBezTo>
                      <a:pt x="824" y="56"/>
                      <a:pt x="799" y="63"/>
                      <a:pt x="757" y="74"/>
                    </a:cubicBezTo>
                    <a:cubicBezTo>
                      <a:pt x="712" y="67"/>
                      <a:pt x="650" y="63"/>
                      <a:pt x="614" y="40"/>
                    </a:cubicBezTo>
                    <a:cubicBezTo>
                      <a:pt x="513" y="47"/>
                      <a:pt x="543" y="47"/>
                      <a:pt x="465" y="74"/>
                    </a:cubicBezTo>
                    <a:cubicBezTo>
                      <a:pt x="442" y="82"/>
                      <a:pt x="396" y="97"/>
                      <a:pt x="396" y="97"/>
                    </a:cubicBezTo>
                    <a:cubicBezTo>
                      <a:pt x="342" y="91"/>
                      <a:pt x="322" y="93"/>
                      <a:pt x="281" y="66"/>
                    </a:cubicBezTo>
                    <a:cubicBezTo>
                      <a:pt x="253" y="69"/>
                      <a:pt x="261" y="0"/>
                      <a:pt x="233" y="4"/>
                    </a:cubicBezTo>
                    <a:cubicBezTo>
                      <a:pt x="199" y="8"/>
                      <a:pt x="197" y="55"/>
                      <a:pt x="197" y="7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9900"/>
                  </a:gs>
                </a:gsLst>
                <a:path path="rect">
                  <a:fillToRect l="50000" t="50000" r="50000" b="50000"/>
                </a:path>
              </a:gra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6" name="Picture 25" descr="marble2">
                <a:extLst>
                  <a:ext uri="{FF2B5EF4-FFF2-40B4-BE49-F238E27FC236}">
                    <a16:creationId xmlns:a16="http://schemas.microsoft.com/office/drawing/2014/main" id="{26796BFE-D47E-AF6D-6614-E75E95216B4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8045767" y="1173617"/>
                <a:ext cx="327595" cy="330152"/>
              </a:xfrm>
              <a:prstGeom prst="rect">
                <a:avLst/>
              </a:prstGeom>
              <a:noFill/>
            </p:spPr>
          </p:pic>
          <p:pic>
            <p:nvPicPr>
              <p:cNvPr id="8" name="Picture 29" descr="marble3">
                <a:extLst>
                  <a:ext uri="{FF2B5EF4-FFF2-40B4-BE49-F238E27FC236}">
                    <a16:creationId xmlns:a16="http://schemas.microsoft.com/office/drawing/2014/main" id="{F7ABBEE9-7824-5694-BCCB-F10F21D1477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8373343" y="1105026"/>
                <a:ext cx="327595" cy="328911"/>
              </a:xfrm>
              <a:prstGeom prst="rect">
                <a:avLst/>
              </a:prstGeom>
              <a:noFill/>
            </p:spPr>
          </p:pic>
          <p:pic>
            <p:nvPicPr>
              <p:cNvPr id="10" name="Picture 30" descr="marble1">
                <a:extLst>
                  <a:ext uri="{FF2B5EF4-FFF2-40B4-BE49-F238E27FC236}">
                    <a16:creationId xmlns:a16="http://schemas.microsoft.com/office/drawing/2014/main" id="{F5F810A7-5D62-3935-F452-D329E321DF3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8276069" y="1524868"/>
                <a:ext cx="327595" cy="330152"/>
              </a:xfrm>
              <a:prstGeom prst="rect">
                <a:avLst/>
              </a:prstGeom>
              <a:noFill/>
            </p:spPr>
          </p:pic>
          <p:pic>
            <p:nvPicPr>
              <p:cNvPr id="27" name="Picture 32" descr="marble1">
                <a:extLst>
                  <a:ext uri="{FF2B5EF4-FFF2-40B4-BE49-F238E27FC236}">
                    <a16:creationId xmlns:a16="http://schemas.microsoft.com/office/drawing/2014/main" id="{1AAF47DD-728F-973F-999F-855D6480E7C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7585164" y="1416886"/>
                <a:ext cx="326363" cy="328911"/>
              </a:xfrm>
              <a:prstGeom prst="rect">
                <a:avLst/>
              </a:prstGeom>
              <a:noFill/>
            </p:spPr>
          </p:pic>
          <p:pic>
            <p:nvPicPr>
              <p:cNvPr id="28" name="Picture 33" descr="marble2">
                <a:extLst>
                  <a:ext uri="{FF2B5EF4-FFF2-40B4-BE49-F238E27FC236}">
                    <a16:creationId xmlns:a16="http://schemas.microsoft.com/office/drawing/2014/main" id="{7B2C568C-03EA-9335-C08E-3A32F776CE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7948474" y="1526109"/>
                <a:ext cx="327595" cy="330152"/>
              </a:xfrm>
              <a:prstGeom prst="rect">
                <a:avLst/>
              </a:prstGeom>
              <a:noFill/>
            </p:spPr>
          </p:pic>
        </p:grpSp>
        <p:pic>
          <p:nvPicPr>
            <p:cNvPr id="29" name="Picture 25" descr="marble2">
              <a:extLst>
                <a:ext uri="{FF2B5EF4-FFF2-40B4-BE49-F238E27FC236}">
                  <a16:creationId xmlns:a16="http://schemas.microsoft.com/office/drawing/2014/main" id="{1F68A4B5-7B86-6A32-8FE7-F01C9FEE36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8553170" y="1436895"/>
              <a:ext cx="327595" cy="330152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823926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68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7" grpId="0"/>
      <p:bldP spid="138" grpId="0"/>
      <p:bldP spid="139" grpId="0"/>
      <p:bldP spid="140" grpId="0"/>
      <p:bldP spid="141" grpId="0"/>
      <p:bldP spid="143" grpId="0"/>
      <p:bldP spid="1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/>
          <p:cNvCxnSpPr/>
          <p:nvPr/>
        </p:nvCxnSpPr>
        <p:spPr>
          <a:xfrm flipV="1">
            <a:off x="2262792" y="1719689"/>
            <a:ext cx="1047346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48" idx="1"/>
          </p:cNvCxnSpPr>
          <p:nvPr/>
        </p:nvCxnSpPr>
        <p:spPr>
          <a:xfrm>
            <a:off x="2262792" y="2667742"/>
            <a:ext cx="1083206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53" idx="1"/>
          </p:cNvCxnSpPr>
          <p:nvPr/>
        </p:nvCxnSpPr>
        <p:spPr>
          <a:xfrm flipV="1">
            <a:off x="3706871" y="1331856"/>
            <a:ext cx="853844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692035" y="1661511"/>
            <a:ext cx="868680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3692035" y="2648592"/>
            <a:ext cx="868680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3692035" y="3630051"/>
            <a:ext cx="868680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45998" y="2442313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560715" y="2417759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560715" y="3405311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347396" y="1483375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560951" y="2746943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9900"/>
                </a:solidFill>
                <a:latin typeface="Comic Sans MS" panose="030F0702030302020204" pitchFamily="66" charset="0"/>
              </a:rPr>
              <a:t>G</a:t>
            </a:r>
            <a:endParaRPr lang="en-GB" sz="2400" dirty="0">
              <a:solidFill>
                <a:srgbClr val="0099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560715" y="1101023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4" name="Text Box 11"/>
          <p:cNvSpPr txBox="1">
            <a:spLocks noChangeArrowheads="1"/>
          </p:cNvSpPr>
          <p:nvPr/>
        </p:nvSpPr>
        <p:spPr bwMode="auto">
          <a:xfrm>
            <a:off x="2108099" y="808671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auto">
          <a:xfrm>
            <a:off x="3565633" y="808319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815733" y="1825211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733" y="1825211"/>
                <a:ext cx="206788" cy="4338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815733" y="2421271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733" y="2421271"/>
                <a:ext cx="206788" cy="4338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020128" y="1710646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0128" y="1710646"/>
                <a:ext cx="173124" cy="361125"/>
              </a:xfrm>
              <a:prstGeom prst="rect">
                <a:avLst/>
              </a:prstGeom>
              <a:blipFill>
                <a:blip r:embed="rId4"/>
                <a:stretch>
                  <a:fillRect l="-17241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040956" y="1175081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956" y="1175081"/>
                <a:ext cx="173124" cy="361766"/>
              </a:xfrm>
              <a:prstGeom prst="rect">
                <a:avLst/>
              </a:prstGeom>
              <a:blipFill>
                <a:blip r:embed="rId5"/>
                <a:stretch>
                  <a:fillRect l="-21429" t="-1695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tangle 59"/>
          <p:cNvSpPr/>
          <p:nvPr/>
        </p:nvSpPr>
        <p:spPr>
          <a:xfrm>
            <a:off x="4558692" y="1431611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560715" y="1759391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9900"/>
                </a:solidFill>
                <a:latin typeface="Comic Sans MS" panose="030F0702030302020204" pitchFamily="66" charset="0"/>
              </a:rPr>
              <a:t>G</a:t>
            </a:r>
            <a:endParaRPr lang="en-GB" sz="2400" dirty="0">
              <a:solidFill>
                <a:srgbClr val="0099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560715" y="2088575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558692" y="3076127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508629" y="3856405"/>
            <a:ext cx="13324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Can’t be </a:t>
            </a:r>
            <a:r>
              <a:rPr lang="en-GB" sz="1600" dirty="0">
                <a:solidFill>
                  <a:srgbClr val="009900"/>
                </a:solidFill>
                <a:latin typeface="Comic Sans MS" panose="030F0702030302020204" pitchFamily="66" charset="0"/>
              </a:rPr>
              <a:t>GG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344396" y="3423365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9900"/>
                </a:solidFill>
                <a:latin typeface="Comic Sans MS" panose="030F0702030302020204" pitchFamily="66" charset="0"/>
              </a:rPr>
              <a:t>G</a:t>
            </a:r>
            <a:endParaRPr lang="en-GB" sz="2400" dirty="0">
              <a:solidFill>
                <a:srgbClr val="009900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3715955" y="1679618"/>
            <a:ext cx="858814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3692035" y="2316218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710436" y="2661129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3669813" y="3302469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3688214" y="3647380"/>
            <a:ext cx="799073" cy="328021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262792" y="2667742"/>
            <a:ext cx="1008176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809809" y="3142587"/>
                <a:ext cx="206788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9809" y="3142587"/>
                <a:ext cx="206788" cy="4330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320433" y="1472884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433" y="1472884"/>
                <a:ext cx="173124" cy="361766"/>
              </a:xfrm>
              <a:prstGeom prst="rect">
                <a:avLst/>
              </a:prstGeom>
              <a:blipFill>
                <a:blip r:embed="rId7"/>
                <a:stretch>
                  <a:fillRect l="-21429" t="-1695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023754" y="2697465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754" y="2697465"/>
                <a:ext cx="173124" cy="361125"/>
              </a:xfrm>
              <a:prstGeom prst="rect">
                <a:avLst/>
              </a:prstGeom>
              <a:blipFill>
                <a:blip r:embed="rId8"/>
                <a:stretch>
                  <a:fillRect l="-17857" r="-21429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044582" y="2161900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582" y="2161900"/>
                <a:ext cx="173124" cy="361766"/>
              </a:xfrm>
              <a:prstGeom prst="rect">
                <a:avLst/>
              </a:prstGeom>
              <a:blipFill>
                <a:blip r:embed="rId9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324059" y="2459703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059" y="2459703"/>
                <a:ext cx="173124" cy="361125"/>
              </a:xfrm>
              <a:prstGeom prst="rect">
                <a:avLst/>
              </a:prstGeom>
              <a:blipFill>
                <a:blip r:embed="rId10"/>
                <a:stretch>
                  <a:fillRect l="-17241" r="-17241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056028" y="3176026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028" y="3176026"/>
                <a:ext cx="173124" cy="361766"/>
              </a:xfrm>
              <a:prstGeom prst="rect">
                <a:avLst/>
              </a:prstGeom>
              <a:blipFill>
                <a:blip r:embed="rId11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335505" y="3473829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505" y="3473829"/>
                <a:ext cx="173124" cy="361766"/>
              </a:xfrm>
              <a:prstGeom prst="rect">
                <a:avLst/>
              </a:prstGeom>
              <a:blipFill>
                <a:blip r:embed="rId12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 Box 11"/>
          <p:cNvSpPr txBox="1">
            <a:spLocks noChangeArrowheads="1"/>
          </p:cNvSpPr>
          <p:nvPr/>
        </p:nvSpPr>
        <p:spPr bwMode="auto">
          <a:xfrm>
            <a:off x="4888043" y="846781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Probability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4" name="TextBox 153"/>
              <p:cNvSpPr txBox="1"/>
              <p:nvPr/>
            </p:nvSpPr>
            <p:spPr>
              <a:xfrm>
                <a:off x="5940150" y="1128115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54" name="TextBox 1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0" y="1128115"/>
                <a:ext cx="137858" cy="288990"/>
              </a:xfrm>
              <a:prstGeom prst="rect">
                <a:avLst/>
              </a:prstGeom>
              <a:blipFill>
                <a:blip r:embed="rId13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5" name="TextBox 154"/>
              <p:cNvSpPr txBox="1"/>
              <p:nvPr/>
            </p:nvSpPr>
            <p:spPr>
              <a:xfrm>
                <a:off x="6196549" y="1128541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549" y="1128541"/>
                <a:ext cx="137858" cy="288990"/>
              </a:xfrm>
              <a:prstGeom prst="rect">
                <a:avLst/>
              </a:prstGeom>
              <a:blipFill>
                <a:blip r:embed="rId14"/>
                <a:stretch>
                  <a:fillRect l="-17391" r="-17391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6" name="TextBox 155"/>
              <p:cNvSpPr txBox="1"/>
              <p:nvPr/>
            </p:nvSpPr>
            <p:spPr>
              <a:xfrm>
                <a:off x="6483005" y="1133401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005" y="1133401"/>
                <a:ext cx="224420" cy="288990"/>
              </a:xfrm>
              <a:prstGeom prst="rect">
                <a:avLst/>
              </a:prstGeom>
              <a:blipFill>
                <a:blip r:embed="rId15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7" name="Rectangle 156"/>
          <p:cNvSpPr/>
          <p:nvPr/>
        </p:nvSpPr>
        <p:spPr>
          <a:xfrm>
            <a:off x="5988156" y="1165812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58" name="Rectangle 157"/>
          <p:cNvSpPr/>
          <p:nvPr/>
        </p:nvSpPr>
        <p:spPr>
          <a:xfrm>
            <a:off x="6260453" y="1169002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4980056" y="1173235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(R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R)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0" name="TextBox 159"/>
              <p:cNvSpPr txBox="1"/>
              <p:nvPr/>
            </p:nvSpPr>
            <p:spPr>
              <a:xfrm>
                <a:off x="5930189" y="150677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60" name="TextBox 1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189" y="1506774"/>
                <a:ext cx="137858" cy="288990"/>
              </a:xfrm>
              <a:prstGeom prst="rect">
                <a:avLst/>
              </a:prstGeom>
              <a:blipFill>
                <a:blip r:embed="rId13"/>
                <a:stretch>
                  <a:fillRect l="-18182" r="-18182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1" name="TextBox 160"/>
              <p:cNvSpPr txBox="1"/>
              <p:nvPr/>
            </p:nvSpPr>
            <p:spPr>
              <a:xfrm>
                <a:off x="6186588" y="150720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61" name="TextBox 1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6588" y="1507200"/>
                <a:ext cx="137858" cy="288990"/>
              </a:xfrm>
              <a:prstGeom prst="rect">
                <a:avLst/>
              </a:prstGeom>
              <a:blipFill>
                <a:blip r:embed="rId16"/>
                <a:stretch>
                  <a:fillRect l="-22727" r="-18182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2" name="TextBox 161"/>
              <p:cNvSpPr txBox="1"/>
              <p:nvPr/>
            </p:nvSpPr>
            <p:spPr>
              <a:xfrm>
                <a:off x="6473044" y="1512060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62" name="TextBox 1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044" y="1512060"/>
                <a:ext cx="224420" cy="288990"/>
              </a:xfrm>
              <a:prstGeom prst="rect">
                <a:avLst/>
              </a:prstGeom>
              <a:blipFill>
                <a:blip r:embed="rId17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3" name="Rectangle 162"/>
          <p:cNvSpPr/>
          <p:nvPr/>
        </p:nvSpPr>
        <p:spPr>
          <a:xfrm>
            <a:off x="5978195" y="154447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64" name="Rectangle 163"/>
          <p:cNvSpPr/>
          <p:nvPr/>
        </p:nvSpPr>
        <p:spPr>
          <a:xfrm>
            <a:off x="6250492" y="1547661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4970096" y="1551894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(R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B)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6" name="TextBox 165"/>
              <p:cNvSpPr txBox="1"/>
              <p:nvPr/>
            </p:nvSpPr>
            <p:spPr>
              <a:xfrm>
                <a:off x="5930189" y="184396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66" name="TextBox 1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189" y="1843964"/>
                <a:ext cx="137858" cy="288990"/>
              </a:xfrm>
              <a:prstGeom prst="rect">
                <a:avLst/>
              </a:prstGeom>
              <a:blipFill>
                <a:blip r:embed="rId18"/>
                <a:stretch>
                  <a:fillRect l="-18182" r="-18182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7" name="TextBox 166"/>
              <p:cNvSpPr txBox="1"/>
              <p:nvPr/>
            </p:nvSpPr>
            <p:spPr>
              <a:xfrm>
                <a:off x="6186588" y="184439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67" name="TextBox 1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6588" y="1844390"/>
                <a:ext cx="137858" cy="288990"/>
              </a:xfrm>
              <a:prstGeom prst="rect">
                <a:avLst/>
              </a:prstGeom>
              <a:blipFill>
                <a:blip r:embed="rId19"/>
                <a:stretch>
                  <a:fillRect l="-22727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8" name="TextBox 167"/>
              <p:cNvSpPr txBox="1"/>
              <p:nvPr/>
            </p:nvSpPr>
            <p:spPr>
              <a:xfrm>
                <a:off x="6473044" y="1849250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68" name="TextBox 1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044" y="1849250"/>
                <a:ext cx="224420" cy="288990"/>
              </a:xfrm>
              <a:prstGeom prst="rect">
                <a:avLst/>
              </a:prstGeom>
              <a:blipFill>
                <a:blip r:embed="rId20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9" name="Rectangle 168"/>
          <p:cNvSpPr/>
          <p:nvPr/>
        </p:nvSpPr>
        <p:spPr>
          <a:xfrm>
            <a:off x="5978195" y="188166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70" name="Rectangle 169"/>
          <p:cNvSpPr/>
          <p:nvPr/>
        </p:nvSpPr>
        <p:spPr>
          <a:xfrm>
            <a:off x="6250492" y="1884851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4970096" y="1889084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(R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009900"/>
                </a:solidFill>
                <a:latin typeface="Comic Sans MS" panose="030F0702030302020204" pitchFamily="66" charset="0"/>
              </a:rPr>
              <a:t>G)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0099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2" name="TextBox 171"/>
              <p:cNvSpPr txBox="1"/>
              <p:nvPr/>
            </p:nvSpPr>
            <p:spPr>
              <a:xfrm>
                <a:off x="5901795" y="2140111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72" name="TextBox 1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795" y="2140111"/>
                <a:ext cx="137858" cy="288990"/>
              </a:xfrm>
              <a:prstGeom prst="rect">
                <a:avLst/>
              </a:prstGeom>
              <a:blipFill>
                <a:blip r:embed="rId21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3" name="TextBox 172"/>
              <p:cNvSpPr txBox="1"/>
              <p:nvPr/>
            </p:nvSpPr>
            <p:spPr>
              <a:xfrm>
                <a:off x="6158194" y="2140537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73" name="TextBox 1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194" y="2140537"/>
                <a:ext cx="137858" cy="288990"/>
              </a:xfrm>
              <a:prstGeom prst="rect">
                <a:avLst/>
              </a:prstGeom>
              <a:blipFill>
                <a:blip r:embed="rId22"/>
                <a:stretch>
                  <a:fillRect l="-17391" r="-17391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4" name="TextBox 173"/>
              <p:cNvSpPr txBox="1"/>
              <p:nvPr/>
            </p:nvSpPr>
            <p:spPr>
              <a:xfrm>
                <a:off x="6444650" y="2145397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74" name="TextBox 1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650" y="2145397"/>
                <a:ext cx="224420" cy="288990"/>
              </a:xfrm>
              <a:prstGeom prst="rect">
                <a:avLst/>
              </a:prstGeom>
              <a:blipFill>
                <a:blip r:embed="rId17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5" name="Rectangle 174"/>
          <p:cNvSpPr/>
          <p:nvPr/>
        </p:nvSpPr>
        <p:spPr>
          <a:xfrm>
            <a:off x="5949801" y="2177808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76" name="Rectangle 175"/>
          <p:cNvSpPr/>
          <p:nvPr/>
        </p:nvSpPr>
        <p:spPr>
          <a:xfrm>
            <a:off x="6222098" y="2180998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4941702" y="2185231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(B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R)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8" name="TextBox 177"/>
              <p:cNvSpPr txBox="1"/>
              <p:nvPr/>
            </p:nvSpPr>
            <p:spPr>
              <a:xfrm>
                <a:off x="5901795" y="2494313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78" name="TextBox 1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795" y="2494313"/>
                <a:ext cx="137858" cy="288990"/>
              </a:xfrm>
              <a:prstGeom prst="rect">
                <a:avLst/>
              </a:prstGeom>
              <a:blipFill>
                <a:blip r:embed="rId21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9" name="TextBox 178"/>
              <p:cNvSpPr txBox="1"/>
              <p:nvPr/>
            </p:nvSpPr>
            <p:spPr>
              <a:xfrm>
                <a:off x="6158194" y="2494739"/>
                <a:ext cx="137858" cy="2884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79" name="TextBox 1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194" y="2494739"/>
                <a:ext cx="137858" cy="288477"/>
              </a:xfrm>
              <a:prstGeom prst="rect">
                <a:avLst/>
              </a:prstGeom>
              <a:blipFill>
                <a:blip r:embed="rId23"/>
                <a:stretch>
                  <a:fillRect l="-17391" r="-17391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0" name="TextBox 179"/>
              <p:cNvSpPr txBox="1"/>
              <p:nvPr/>
            </p:nvSpPr>
            <p:spPr>
              <a:xfrm>
                <a:off x="6444650" y="2499599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80" name="TextBox 1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650" y="2499599"/>
                <a:ext cx="224420" cy="288990"/>
              </a:xfrm>
              <a:prstGeom prst="rect">
                <a:avLst/>
              </a:prstGeom>
              <a:blipFill>
                <a:blip r:embed="rId24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1" name="Rectangle 180"/>
          <p:cNvSpPr/>
          <p:nvPr/>
        </p:nvSpPr>
        <p:spPr>
          <a:xfrm>
            <a:off x="5949801" y="253201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82" name="Rectangle 181"/>
          <p:cNvSpPr/>
          <p:nvPr/>
        </p:nvSpPr>
        <p:spPr>
          <a:xfrm>
            <a:off x="6222098" y="2535200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4941702" y="2539433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(B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B)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4" name="TextBox 183"/>
              <p:cNvSpPr txBox="1"/>
              <p:nvPr/>
            </p:nvSpPr>
            <p:spPr>
              <a:xfrm>
                <a:off x="5901795" y="2797642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84" name="TextBox 1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795" y="2797642"/>
                <a:ext cx="137858" cy="288990"/>
              </a:xfrm>
              <a:prstGeom prst="rect">
                <a:avLst/>
              </a:prstGeom>
              <a:blipFill>
                <a:blip r:embed="rId21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5" name="TextBox 184"/>
              <p:cNvSpPr txBox="1"/>
              <p:nvPr/>
            </p:nvSpPr>
            <p:spPr>
              <a:xfrm>
                <a:off x="6158194" y="2798068"/>
                <a:ext cx="137858" cy="2884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85" name="TextBox 1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194" y="2798068"/>
                <a:ext cx="137858" cy="288477"/>
              </a:xfrm>
              <a:prstGeom prst="rect">
                <a:avLst/>
              </a:prstGeom>
              <a:blipFill>
                <a:blip r:embed="rId25"/>
                <a:stretch>
                  <a:fillRect l="-17391" r="-17391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6" name="TextBox 185"/>
              <p:cNvSpPr txBox="1"/>
              <p:nvPr/>
            </p:nvSpPr>
            <p:spPr>
              <a:xfrm>
                <a:off x="6444650" y="2802928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86" name="TextBox 1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650" y="2802928"/>
                <a:ext cx="224420" cy="288990"/>
              </a:xfrm>
              <a:prstGeom prst="rect">
                <a:avLst/>
              </a:prstGeom>
              <a:blipFill>
                <a:blip r:embed="rId24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7" name="Rectangle 186"/>
          <p:cNvSpPr/>
          <p:nvPr/>
        </p:nvSpPr>
        <p:spPr>
          <a:xfrm>
            <a:off x="5949801" y="2835339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88" name="Rectangle 187"/>
          <p:cNvSpPr/>
          <p:nvPr/>
        </p:nvSpPr>
        <p:spPr>
          <a:xfrm>
            <a:off x="6222098" y="2838529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4941702" y="2842762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(B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009900"/>
                </a:solidFill>
                <a:latin typeface="Comic Sans MS" panose="030F0702030302020204" pitchFamily="66" charset="0"/>
              </a:rPr>
              <a:t>G)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0099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0" name="TextBox 189"/>
              <p:cNvSpPr txBox="1"/>
              <p:nvPr/>
            </p:nvSpPr>
            <p:spPr>
              <a:xfrm>
                <a:off x="5899893" y="3157455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90" name="TextBox 1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893" y="3157455"/>
                <a:ext cx="137858" cy="288990"/>
              </a:xfrm>
              <a:prstGeom prst="rect">
                <a:avLst/>
              </a:prstGeom>
              <a:blipFill>
                <a:blip r:embed="rId26"/>
                <a:stretch>
                  <a:fillRect l="-18182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1" name="TextBox 190"/>
              <p:cNvSpPr txBox="1"/>
              <p:nvPr/>
            </p:nvSpPr>
            <p:spPr>
              <a:xfrm>
                <a:off x="6156292" y="3157881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91" name="TextBox 1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292" y="3157881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21739" r="-13043" b="-1702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2" name="TextBox 191"/>
              <p:cNvSpPr txBox="1"/>
              <p:nvPr/>
            </p:nvSpPr>
            <p:spPr>
              <a:xfrm>
                <a:off x="6442748" y="3162741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92" name="TextBox 1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2748" y="3162741"/>
                <a:ext cx="224420" cy="288990"/>
              </a:xfrm>
              <a:prstGeom prst="rect">
                <a:avLst/>
              </a:prstGeom>
              <a:blipFill>
                <a:blip r:embed="rId20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3" name="Rectangle 192"/>
          <p:cNvSpPr/>
          <p:nvPr/>
        </p:nvSpPr>
        <p:spPr>
          <a:xfrm>
            <a:off x="5947899" y="3195152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94" name="Rectangle 193"/>
          <p:cNvSpPr/>
          <p:nvPr/>
        </p:nvSpPr>
        <p:spPr>
          <a:xfrm>
            <a:off x="6220196" y="3198342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4939800" y="3202575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009900"/>
                </a:solidFill>
                <a:latin typeface="Comic Sans MS" panose="030F0702030302020204" pitchFamily="66" charset="0"/>
              </a:rPr>
              <a:t>(G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R)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6" name="TextBox 195"/>
              <p:cNvSpPr txBox="1"/>
              <p:nvPr/>
            </p:nvSpPr>
            <p:spPr>
              <a:xfrm>
                <a:off x="5892496" y="3510189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96" name="TextBox 1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2496" y="3510189"/>
                <a:ext cx="137858" cy="288990"/>
              </a:xfrm>
              <a:prstGeom prst="rect">
                <a:avLst/>
              </a:prstGeom>
              <a:blipFill>
                <a:blip r:embed="rId26"/>
                <a:stretch>
                  <a:fillRect l="-18182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7" name="TextBox 196"/>
              <p:cNvSpPr txBox="1"/>
              <p:nvPr/>
            </p:nvSpPr>
            <p:spPr>
              <a:xfrm>
                <a:off x="6148895" y="3510615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97" name="TextBox 1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8895" y="3510615"/>
                <a:ext cx="137858" cy="288990"/>
              </a:xfrm>
              <a:prstGeom prst="rect">
                <a:avLst/>
              </a:prstGeom>
              <a:blipFill>
                <a:blip r:embed="rId28"/>
                <a:stretch>
                  <a:fillRect l="-22727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8" name="TextBox 197"/>
              <p:cNvSpPr txBox="1"/>
              <p:nvPr/>
            </p:nvSpPr>
            <p:spPr>
              <a:xfrm>
                <a:off x="6435351" y="3515475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98" name="TextBox 1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5351" y="3515475"/>
                <a:ext cx="224420" cy="288990"/>
              </a:xfrm>
              <a:prstGeom prst="rect">
                <a:avLst/>
              </a:prstGeom>
              <a:blipFill>
                <a:blip r:embed="rId24"/>
                <a:stretch>
                  <a:fillRect l="-11111" r="-11111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9" name="Rectangle 198"/>
          <p:cNvSpPr/>
          <p:nvPr/>
        </p:nvSpPr>
        <p:spPr>
          <a:xfrm>
            <a:off x="5940502" y="3547886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200" name="Rectangle 199"/>
          <p:cNvSpPr/>
          <p:nvPr/>
        </p:nvSpPr>
        <p:spPr>
          <a:xfrm>
            <a:off x="6212799" y="3551076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4932403" y="3555309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009900"/>
                </a:solidFill>
                <a:latin typeface="Comic Sans MS" panose="030F0702030302020204" pitchFamily="66" charset="0"/>
              </a:rPr>
              <a:t>(G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B)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208" name="Title 2"/>
          <p:cNvSpPr txBox="1">
            <a:spLocks/>
          </p:cNvSpPr>
          <p:nvPr/>
        </p:nvSpPr>
        <p:spPr>
          <a:xfrm>
            <a:off x="161365" y="0"/>
            <a:ext cx="8229600" cy="57822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latin typeface="Comic Sans MS" panose="030F0702030302020204" pitchFamily="66" charset="0"/>
              </a:rPr>
              <a:t>Dependent events</a:t>
            </a:r>
          </a:p>
        </p:txBody>
      </p:sp>
      <p:sp>
        <p:nvSpPr>
          <p:cNvPr id="242" name="Text Box 22"/>
          <p:cNvSpPr txBox="1">
            <a:spLocks noChangeArrowheads="1"/>
          </p:cNvSpPr>
          <p:nvPr/>
        </p:nvSpPr>
        <p:spPr bwMode="auto">
          <a:xfrm>
            <a:off x="274777" y="4565675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Find the probability of getting </a:t>
            </a:r>
            <a:r>
              <a:rPr lang="en-GB" dirty="0">
                <a:latin typeface="Comic Sans MS" panose="030F0702030302020204" pitchFamily="66" charset="0"/>
              </a:rPr>
              <a:t>two marbles same colour.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3" name="TextBox 242"/>
              <p:cNvSpPr txBox="1"/>
              <p:nvPr/>
            </p:nvSpPr>
            <p:spPr>
              <a:xfrm>
                <a:off x="3784538" y="5311821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43" name="TextBox 2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4538" y="5311821"/>
                <a:ext cx="282129" cy="361766"/>
              </a:xfrm>
              <a:prstGeom prst="rect">
                <a:avLst/>
              </a:prstGeom>
              <a:blipFill>
                <a:blip r:embed="rId29"/>
                <a:stretch>
                  <a:fillRect l="-13043" r="-10870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4" name="Rectangle 243"/>
          <p:cNvSpPr/>
          <p:nvPr/>
        </p:nvSpPr>
        <p:spPr>
          <a:xfrm>
            <a:off x="2279826" y="5359491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P</a:t>
            </a:r>
            <a:endParaRPr lang="en-GB" dirty="0"/>
          </a:p>
        </p:txBody>
      </p:sp>
      <p:sp>
        <p:nvSpPr>
          <p:cNvPr id="245" name="Rectangle 244"/>
          <p:cNvSpPr/>
          <p:nvPr/>
        </p:nvSpPr>
        <p:spPr>
          <a:xfrm>
            <a:off x="2580200" y="5423994"/>
            <a:ext cx="5995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RR</a:t>
            </a:r>
            <a:endParaRPr lang="en-GB" sz="1200" b="1" dirty="0"/>
          </a:p>
        </p:txBody>
      </p:sp>
      <p:sp>
        <p:nvSpPr>
          <p:cNvPr id="249" name="Rectangle 248"/>
          <p:cNvSpPr/>
          <p:nvPr/>
        </p:nvSpPr>
        <p:spPr>
          <a:xfrm>
            <a:off x="2883323" y="5421036"/>
            <a:ext cx="59698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BB</a:t>
            </a:r>
            <a:r>
              <a:rPr lang="en-GB" sz="1200" b="1" dirty="0">
                <a:latin typeface="Comic Sans MS" panose="030F0702030302020204" pitchFamily="66" charset="0"/>
              </a:rPr>
              <a:t>  </a:t>
            </a:r>
            <a:endParaRPr lang="en-GB" sz="1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3" name="TextBox 252"/>
              <p:cNvSpPr txBox="1"/>
              <p:nvPr/>
            </p:nvSpPr>
            <p:spPr>
              <a:xfrm>
                <a:off x="4356733" y="5360810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53" name="TextBox 2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733" y="5360810"/>
                <a:ext cx="282129" cy="361766"/>
              </a:xfrm>
              <a:prstGeom prst="rect">
                <a:avLst/>
              </a:prstGeom>
              <a:blipFill>
                <a:blip r:embed="rId30"/>
                <a:stretch>
                  <a:fillRect l="-13043" r="-10870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" name="Rectangle 255"/>
          <p:cNvSpPr/>
          <p:nvPr/>
        </p:nvSpPr>
        <p:spPr>
          <a:xfrm>
            <a:off x="2432272" y="5359491"/>
            <a:ext cx="269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(</a:t>
            </a:r>
            <a:endParaRPr lang="en-GB" dirty="0"/>
          </a:p>
        </p:txBody>
      </p:sp>
      <p:sp>
        <p:nvSpPr>
          <p:cNvPr id="257" name="Rectangle 256"/>
          <p:cNvSpPr/>
          <p:nvPr/>
        </p:nvSpPr>
        <p:spPr>
          <a:xfrm>
            <a:off x="3344668" y="5338587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)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58" name="Rectangle 257"/>
          <p:cNvSpPr/>
          <p:nvPr/>
        </p:nvSpPr>
        <p:spPr>
          <a:xfrm>
            <a:off x="4011557" y="530698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3" name="TextBox 262"/>
              <p:cNvSpPr txBox="1"/>
              <p:nvPr/>
            </p:nvSpPr>
            <p:spPr>
              <a:xfrm>
                <a:off x="4980057" y="5305262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63" name="TextBox 2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057" y="5305262"/>
                <a:ext cx="282129" cy="361766"/>
              </a:xfrm>
              <a:prstGeom prst="rect">
                <a:avLst/>
              </a:prstGeom>
              <a:blipFill>
                <a:blip r:embed="rId31"/>
                <a:stretch>
                  <a:fillRect l="-13043" r="-10870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4" name="Rectangle 263"/>
          <p:cNvSpPr/>
          <p:nvPr/>
        </p:nvSpPr>
        <p:spPr>
          <a:xfrm>
            <a:off x="4688415" y="5311609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5" name="TextBox 264"/>
              <p:cNvSpPr txBox="1"/>
              <p:nvPr/>
            </p:nvSpPr>
            <p:spPr>
              <a:xfrm flipH="1">
                <a:off x="5480353" y="5295210"/>
                <a:ext cx="530760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65" name="TextBox 2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480353" y="5295210"/>
                <a:ext cx="530760" cy="361766"/>
              </a:xfrm>
              <a:prstGeom prst="rect">
                <a:avLst/>
              </a:prstGeom>
              <a:blipFill>
                <a:blip r:embed="rId32"/>
                <a:stretch>
                  <a:fillRect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6" name="Rectangle 265"/>
          <p:cNvSpPr/>
          <p:nvPr/>
        </p:nvSpPr>
        <p:spPr>
          <a:xfrm flipH="1">
            <a:off x="5221091" y="5301557"/>
            <a:ext cx="591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67" name="Rounded Rectangle 266"/>
          <p:cNvSpPr/>
          <p:nvPr/>
        </p:nvSpPr>
        <p:spPr>
          <a:xfrm>
            <a:off x="4992624" y="1132477"/>
            <a:ext cx="182880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0" name="Rounded Rectangle 269"/>
          <p:cNvSpPr/>
          <p:nvPr/>
        </p:nvSpPr>
        <p:spPr>
          <a:xfrm>
            <a:off x="4992624" y="2516195"/>
            <a:ext cx="182880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8" name="Group 277">
            <a:extLst>
              <a:ext uri="{FF2B5EF4-FFF2-40B4-BE49-F238E27FC236}">
                <a16:creationId xmlns:a16="http://schemas.microsoft.com/office/drawing/2014/main" id="{651EFB4E-B8EC-574F-ED31-F7FC88CEE254}"/>
              </a:ext>
            </a:extLst>
          </p:cNvPr>
          <p:cNvGrpSpPr/>
          <p:nvPr/>
        </p:nvGrpSpPr>
        <p:grpSpPr>
          <a:xfrm>
            <a:off x="7306831" y="294867"/>
            <a:ext cx="1700784" cy="1618488"/>
            <a:chOff x="7306831" y="294867"/>
            <a:chExt cx="1700784" cy="1618488"/>
          </a:xfrm>
        </p:grpSpPr>
        <p:grpSp>
          <p:nvGrpSpPr>
            <p:cNvPr id="279" name="Group 278">
              <a:extLst>
                <a:ext uri="{FF2B5EF4-FFF2-40B4-BE49-F238E27FC236}">
                  <a16:creationId xmlns:a16="http://schemas.microsoft.com/office/drawing/2014/main" id="{DF71786D-1620-704D-66F1-5D95741937BF}"/>
                </a:ext>
              </a:extLst>
            </p:cNvPr>
            <p:cNvGrpSpPr/>
            <p:nvPr/>
          </p:nvGrpSpPr>
          <p:grpSpPr>
            <a:xfrm>
              <a:off x="7306831" y="294867"/>
              <a:ext cx="1700784" cy="1618488"/>
              <a:chOff x="7306831" y="294867"/>
              <a:chExt cx="1700784" cy="1618488"/>
            </a:xfrm>
          </p:grpSpPr>
          <p:sp>
            <p:nvSpPr>
              <p:cNvPr id="281" name="Freeform 23">
                <a:extLst>
                  <a:ext uri="{FF2B5EF4-FFF2-40B4-BE49-F238E27FC236}">
                    <a16:creationId xmlns:a16="http://schemas.microsoft.com/office/drawing/2014/main" id="{89CFA21A-2DB1-DCC2-3392-6ABB453452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06831" y="294867"/>
                <a:ext cx="1700784" cy="1618488"/>
              </a:xfrm>
              <a:custGeom>
                <a:avLst/>
                <a:gdLst/>
                <a:ahLst/>
                <a:cxnLst>
                  <a:cxn ang="0">
                    <a:pos x="197" y="73"/>
                  </a:cxn>
                  <a:cxn ang="0">
                    <a:pos x="278" y="160"/>
                  </a:cxn>
                  <a:cxn ang="0">
                    <a:pos x="491" y="274"/>
                  </a:cxn>
                  <a:cxn ang="0">
                    <a:pos x="431" y="445"/>
                  </a:cxn>
                  <a:cxn ang="0">
                    <a:pos x="224" y="541"/>
                  </a:cxn>
                  <a:cxn ang="0">
                    <a:pos x="104" y="642"/>
                  </a:cxn>
                  <a:cxn ang="0">
                    <a:pos x="41" y="769"/>
                  </a:cxn>
                  <a:cxn ang="0">
                    <a:pos x="20" y="928"/>
                  </a:cxn>
                  <a:cxn ang="0">
                    <a:pos x="50" y="1018"/>
                  </a:cxn>
                  <a:cxn ang="0">
                    <a:pos x="95" y="1084"/>
                  </a:cxn>
                  <a:cxn ang="0">
                    <a:pos x="158" y="1144"/>
                  </a:cxn>
                  <a:cxn ang="0">
                    <a:pos x="239" y="1195"/>
                  </a:cxn>
                  <a:cxn ang="0">
                    <a:pos x="377" y="1246"/>
                  </a:cxn>
                  <a:cxn ang="0">
                    <a:pos x="488" y="1282"/>
                  </a:cxn>
                  <a:cxn ang="0">
                    <a:pos x="620" y="1300"/>
                  </a:cxn>
                  <a:cxn ang="0">
                    <a:pos x="749" y="1300"/>
                  </a:cxn>
                  <a:cxn ang="0">
                    <a:pos x="905" y="1291"/>
                  </a:cxn>
                  <a:cxn ang="0">
                    <a:pos x="1094" y="1258"/>
                  </a:cxn>
                  <a:cxn ang="0">
                    <a:pos x="1235" y="1198"/>
                  </a:cxn>
                  <a:cxn ang="0">
                    <a:pos x="1310" y="1117"/>
                  </a:cxn>
                  <a:cxn ang="0">
                    <a:pos x="1343" y="1036"/>
                  </a:cxn>
                  <a:cxn ang="0">
                    <a:pos x="1367" y="958"/>
                  </a:cxn>
                  <a:cxn ang="0">
                    <a:pos x="1379" y="853"/>
                  </a:cxn>
                  <a:cxn ang="0">
                    <a:pos x="1355" y="733"/>
                  </a:cxn>
                  <a:cxn ang="0">
                    <a:pos x="1253" y="604"/>
                  </a:cxn>
                  <a:cxn ang="0">
                    <a:pos x="1175" y="547"/>
                  </a:cxn>
                  <a:cxn ang="0">
                    <a:pos x="1112" y="508"/>
                  </a:cxn>
                  <a:cxn ang="0">
                    <a:pos x="1025" y="475"/>
                  </a:cxn>
                  <a:cxn ang="0">
                    <a:pos x="917" y="421"/>
                  </a:cxn>
                  <a:cxn ang="0">
                    <a:pos x="878" y="364"/>
                  </a:cxn>
                  <a:cxn ang="0">
                    <a:pos x="953" y="229"/>
                  </a:cxn>
                  <a:cxn ang="0">
                    <a:pos x="1052" y="175"/>
                  </a:cxn>
                  <a:cxn ang="0">
                    <a:pos x="1160" y="55"/>
                  </a:cxn>
                  <a:cxn ang="0">
                    <a:pos x="1043" y="55"/>
                  </a:cxn>
                  <a:cxn ang="0">
                    <a:pos x="965" y="43"/>
                  </a:cxn>
                  <a:cxn ang="0">
                    <a:pos x="911" y="64"/>
                  </a:cxn>
                  <a:cxn ang="0">
                    <a:pos x="848" y="19"/>
                  </a:cxn>
                  <a:cxn ang="0">
                    <a:pos x="757" y="74"/>
                  </a:cxn>
                  <a:cxn ang="0">
                    <a:pos x="614" y="40"/>
                  </a:cxn>
                  <a:cxn ang="0">
                    <a:pos x="465" y="74"/>
                  </a:cxn>
                  <a:cxn ang="0">
                    <a:pos x="396" y="97"/>
                  </a:cxn>
                  <a:cxn ang="0">
                    <a:pos x="281" y="66"/>
                  </a:cxn>
                  <a:cxn ang="0">
                    <a:pos x="233" y="4"/>
                  </a:cxn>
                  <a:cxn ang="0">
                    <a:pos x="197" y="73"/>
                  </a:cxn>
                </a:cxnLst>
                <a:rect l="0" t="0" r="r" b="b"/>
                <a:pathLst>
                  <a:path w="1381" h="1304">
                    <a:moveTo>
                      <a:pt x="197" y="73"/>
                    </a:moveTo>
                    <a:cubicBezTo>
                      <a:pt x="205" y="99"/>
                      <a:pt x="259" y="141"/>
                      <a:pt x="278" y="160"/>
                    </a:cubicBezTo>
                    <a:cubicBezTo>
                      <a:pt x="323" y="193"/>
                      <a:pt x="477" y="234"/>
                      <a:pt x="491" y="274"/>
                    </a:cubicBezTo>
                    <a:cubicBezTo>
                      <a:pt x="488" y="340"/>
                      <a:pt x="500" y="394"/>
                      <a:pt x="431" y="445"/>
                    </a:cubicBezTo>
                    <a:cubicBezTo>
                      <a:pt x="383" y="469"/>
                      <a:pt x="293" y="499"/>
                      <a:pt x="224" y="541"/>
                    </a:cubicBezTo>
                    <a:cubicBezTo>
                      <a:pt x="167" y="589"/>
                      <a:pt x="139" y="607"/>
                      <a:pt x="104" y="642"/>
                    </a:cubicBezTo>
                    <a:cubicBezTo>
                      <a:pt x="81" y="665"/>
                      <a:pt x="50" y="718"/>
                      <a:pt x="41" y="769"/>
                    </a:cubicBezTo>
                    <a:cubicBezTo>
                      <a:pt x="22" y="839"/>
                      <a:pt x="0" y="854"/>
                      <a:pt x="20" y="928"/>
                    </a:cubicBezTo>
                    <a:cubicBezTo>
                      <a:pt x="41" y="994"/>
                      <a:pt x="23" y="976"/>
                      <a:pt x="50" y="1018"/>
                    </a:cubicBezTo>
                    <a:cubicBezTo>
                      <a:pt x="86" y="1072"/>
                      <a:pt x="50" y="1018"/>
                      <a:pt x="95" y="1084"/>
                    </a:cubicBezTo>
                    <a:cubicBezTo>
                      <a:pt x="158" y="1141"/>
                      <a:pt x="141" y="1130"/>
                      <a:pt x="158" y="1144"/>
                    </a:cubicBezTo>
                    <a:cubicBezTo>
                      <a:pt x="167" y="1152"/>
                      <a:pt x="161" y="1144"/>
                      <a:pt x="239" y="1195"/>
                    </a:cubicBezTo>
                    <a:cubicBezTo>
                      <a:pt x="374" y="1246"/>
                      <a:pt x="242" y="1195"/>
                      <a:pt x="377" y="1246"/>
                    </a:cubicBezTo>
                    <a:cubicBezTo>
                      <a:pt x="488" y="1276"/>
                      <a:pt x="377" y="1246"/>
                      <a:pt x="488" y="1282"/>
                    </a:cubicBezTo>
                    <a:cubicBezTo>
                      <a:pt x="614" y="1297"/>
                      <a:pt x="578" y="1293"/>
                      <a:pt x="620" y="1300"/>
                    </a:cubicBezTo>
                    <a:cubicBezTo>
                      <a:pt x="643" y="1304"/>
                      <a:pt x="749" y="1300"/>
                      <a:pt x="749" y="1300"/>
                    </a:cubicBezTo>
                    <a:cubicBezTo>
                      <a:pt x="808" y="1297"/>
                      <a:pt x="845" y="1303"/>
                      <a:pt x="905" y="1291"/>
                    </a:cubicBezTo>
                    <a:cubicBezTo>
                      <a:pt x="948" y="1288"/>
                      <a:pt x="1022" y="1276"/>
                      <a:pt x="1094" y="1258"/>
                    </a:cubicBezTo>
                    <a:cubicBezTo>
                      <a:pt x="1158" y="1236"/>
                      <a:pt x="1175" y="1240"/>
                      <a:pt x="1235" y="1198"/>
                    </a:cubicBezTo>
                    <a:cubicBezTo>
                      <a:pt x="1277" y="1165"/>
                      <a:pt x="1290" y="1139"/>
                      <a:pt x="1310" y="1117"/>
                    </a:cubicBezTo>
                    <a:cubicBezTo>
                      <a:pt x="1319" y="1092"/>
                      <a:pt x="1336" y="1061"/>
                      <a:pt x="1343" y="1036"/>
                    </a:cubicBezTo>
                    <a:cubicBezTo>
                      <a:pt x="1340" y="1022"/>
                      <a:pt x="1361" y="988"/>
                      <a:pt x="1367" y="958"/>
                    </a:cubicBezTo>
                    <a:cubicBezTo>
                      <a:pt x="1373" y="928"/>
                      <a:pt x="1381" y="890"/>
                      <a:pt x="1379" y="853"/>
                    </a:cubicBezTo>
                    <a:cubicBezTo>
                      <a:pt x="1376" y="789"/>
                      <a:pt x="1379" y="844"/>
                      <a:pt x="1355" y="733"/>
                    </a:cubicBezTo>
                    <a:cubicBezTo>
                      <a:pt x="1316" y="631"/>
                      <a:pt x="1322" y="673"/>
                      <a:pt x="1253" y="604"/>
                    </a:cubicBezTo>
                    <a:cubicBezTo>
                      <a:pt x="1233" y="577"/>
                      <a:pt x="1184" y="561"/>
                      <a:pt x="1175" y="547"/>
                    </a:cubicBezTo>
                    <a:cubicBezTo>
                      <a:pt x="1171" y="540"/>
                      <a:pt x="1151" y="529"/>
                      <a:pt x="1112" y="508"/>
                    </a:cubicBezTo>
                    <a:cubicBezTo>
                      <a:pt x="1058" y="490"/>
                      <a:pt x="1035" y="486"/>
                      <a:pt x="1025" y="475"/>
                    </a:cubicBezTo>
                    <a:cubicBezTo>
                      <a:pt x="953" y="454"/>
                      <a:pt x="957" y="470"/>
                      <a:pt x="917" y="421"/>
                    </a:cubicBezTo>
                    <a:cubicBezTo>
                      <a:pt x="903" y="404"/>
                      <a:pt x="888" y="384"/>
                      <a:pt x="878" y="364"/>
                    </a:cubicBezTo>
                    <a:cubicBezTo>
                      <a:pt x="856" y="320"/>
                      <a:pt x="887" y="259"/>
                      <a:pt x="953" y="229"/>
                    </a:cubicBezTo>
                    <a:cubicBezTo>
                      <a:pt x="1052" y="172"/>
                      <a:pt x="1010" y="217"/>
                      <a:pt x="1052" y="175"/>
                    </a:cubicBezTo>
                    <a:cubicBezTo>
                      <a:pt x="1091" y="136"/>
                      <a:pt x="1154" y="72"/>
                      <a:pt x="1160" y="55"/>
                    </a:cubicBezTo>
                    <a:cubicBezTo>
                      <a:pt x="1174" y="12"/>
                      <a:pt x="1062" y="109"/>
                      <a:pt x="1043" y="55"/>
                    </a:cubicBezTo>
                    <a:cubicBezTo>
                      <a:pt x="1020" y="57"/>
                      <a:pt x="987" y="37"/>
                      <a:pt x="965" y="43"/>
                    </a:cubicBezTo>
                    <a:cubicBezTo>
                      <a:pt x="958" y="45"/>
                      <a:pt x="917" y="60"/>
                      <a:pt x="911" y="64"/>
                    </a:cubicBezTo>
                    <a:cubicBezTo>
                      <a:pt x="897" y="72"/>
                      <a:pt x="863" y="14"/>
                      <a:pt x="848" y="19"/>
                    </a:cubicBezTo>
                    <a:cubicBezTo>
                      <a:pt x="824" y="56"/>
                      <a:pt x="799" y="63"/>
                      <a:pt x="757" y="74"/>
                    </a:cubicBezTo>
                    <a:cubicBezTo>
                      <a:pt x="712" y="67"/>
                      <a:pt x="650" y="63"/>
                      <a:pt x="614" y="40"/>
                    </a:cubicBezTo>
                    <a:cubicBezTo>
                      <a:pt x="513" y="47"/>
                      <a:pt x="543" y="47"/>
                      <a:pt x="465" y="74"/>
                    </a:cubicBezTo>
                    <a:cubicBezTo>
                      <a:pt x="442" y="82"/>
                      <a:pt x="396" y="97"/>
                      <a:pt x="396" y="97"/>
                    </a:cubicBezTo>
                    <a:cubicBezTo>
                      <a:pt x="342" y="91"/>
                      <a:pt x="322" y="93"/>
                      <a:pt x="281" y="66"/>
                    </a:cubicBezTo>
                    <a:cubicBezTo>
                      <a:pt x="253" y="69"/>
                      <a:pt x="261" y="0"/>
                      <a:pt x="233" y="4"/>
                    </a:cubicBezTo>
                    <a:cubicBezTo>
                      <a:pt x="199" y="8"/>
                      <a:pt x="197" y="55"/>
                      <a:pt x="197" y="7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9900"/>
                  </a:gs>
                </a:gsLst>
                <a:path path="rect">
                  <a:fillToRect l="50000" t="50000" r="50000" b="50000"/>
                </a:path>
              </a:gra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282" name="Picture 25" descr="marble2">
                <a:extLst>
                  <a:ext uri="{FF2B5EF4-FFF2-40B4-BE49-F238E27FC236}">
                    <a16:creationId xmlns:a16="http://schemas.microsoft.com/office/drawing/2014/main" id="{DD98CC34-5178-3F39-F59C-A7424AC6F07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3" cstate="print"/>
              <a:srcRect/>
              <a:stretch>
                <a:fillRect/>
              </a:stretch>
            </p:blipFill>
            <p:spPr bwMode="auto">
              <a:xfrm>
                <a:off x="8045767" y="1173617"/>
                <a:ext cx="327595" cy="330152"/>
              </a:xfrm>
              <a:prstGeom prst="rect">
                <a:avLst/>
              </a:prstGeom>
              <a:noFill/>
            </p:spPr>
          </p:pic>
          <p:pic>
            <p:nvPicPr>
              <p:cNvPr id="283" name="Picture 29" descr="marble3">
                <a:extLst>
                  <a:ext uri="{FF2B5EF4-FFF2-40B4-BE49-F238E27FC236}">
                    <a16:creationId xmlns:a16="http://schemas.microsoft.com/office/drawing/2014/main" id="{1767FA63-21B6-E47E-91EA-0392B981CF6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8373343" y="1105026"/>
                <a:ext cx="327595" cy="328911"/>
              </a:xfrm>
              <a:prstGeom prst="rect">
                <a:avLst/>
              </a:prstGeom>
              <a:noFill/>
            </p:spPr>
          </p:pic>
          <p:pic>
            <p:nvPicPr>
              <p:cNvPr id="284" name="Picture 30" descr="marble1">
                <a:extLst>
                  <a:ext uri="{FF2B5EF4-FFF2-40B4-BE49-F238E27FC236}">
                    <a16:creationId xmlns:a16="http://schemas.microsoft.com/office/drawing/2014/main" id="{CBECCA90-E01D-8C12-0390-208D183ACFF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4" cstate="print"/>
              <a:srcRect/>
              <a:stretch>
                <a:fillRect/>
              </a:stretch>
            </p:blipFill>
            <p:spPr bwMode="auto">
              <a:xfrm>
                <a:off x="8276069" y="1524868"/>
                <a:ext cx="327595" cy="330152"/>
              </a:xfrm>
              <a:prstGeom prst="rect">
                <a:avLst/>
              </a:prstGeom>
              <a:noFill/>
            </p:spPr>
          </p:pic>
          <p:pic>
            <p:nvPicPr>
              <p:cNvPr id="285" name="Picture 32" descr="marble1">
                <a:extLst>
                  <a:ext uri="{FF2B5EF4-FFF2-40B4-BE49-F238E27FC236}">
                    <a16:creationId xmlns:a16="http://schemas.microsoft.com/office/drawing/2014/main" id="{85AD4AEB-02C2-89D1-7F31-FA65C143390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4" cstate="print"/>
              <a:srcRect/>
              <a:stretch>
                <a:fillRect/>
              </a:stretch>
            </p:blipFill>
            <p:spPr bwMode="auto">
              <a:xfrm>
                <a:off x="7585164" y="1416886"/>
                <a:ext cx="326363" cy="328911"/>
              </a:xfrm>
              <a:prstGeom prst="rect">
                <a:avLst/>
              </a:prstGeom>
              <a:noFill/>
            </p:spPr>
          </p:pic>
          <p:pic>
            <p:nvPicPr>
              <p:cNvPr id="286" name="Picture 33" descr="marble2">
                <a:extLst>
                  <a:ext uri="{FF2B5EF4-FFF2-40B4-BE49-F238E27FC236}">
                    <a16:creationId xmlns:a16="http://schemas.microsoft.com/office/drawing/2014/main" id="{F0EE9071-3C4D-6DE8-5516-888312D4B5C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3" cstate="print"/>
              <a:srcRect/>
              <a:stretch>
                <a:fillRect/>
              </a:stretch>
            </p:blipFill>
            <p:spPr bwMode="auto">
              <a:xfrm>
                <a:off x="7948474" y="1526109"/>
                <a:ext cx="327595" cy="330152"/>
              </a:xfrm>
              <a:prstGeom prst="rect">
                <a:avLst/>
              </a:prstGeom>
              <a:noFill/>
            </p:spPr>
          </p:pic>
        </p:grpSp>
        <p:pic>
          <p:nvPicPr>
            <p:cNvPr id="280" name="Picture 25" descr="marble2">
              <a:extLst>
                <a:ext uri="{FF2B5EF4-FFF2-40B4-BE49-F238E27FC236}">
                  <a16:creationId xmlns:a16="http://schemas.microsoft.com/office/drawing/2014/main" id="{CC30E778-32E0-E488-C2F4-628AE3FB03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3" cstate="print"/>
            <a:srcRect/>
            <a:stretch>
              <a:fillRect/>
            </a:stretch>
          </p:blipFill>
          <p:spPr bwMode="auto">
            <a:xfrm>
              <a:off x="8553170" y="1436895"/>
              <a:ext cx="327595" cy="330152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489047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5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75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5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75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5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75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180" grpId="0"/>
      <p:bldP spid="181" grpId="0"/>
      <p:bldP spid="182" grpId="0"/>
      <p:bldP spid="183" grpId="0"/>
      <p:bldP spid="184" grpId="0"/>
      <p:bldP spid="185" grpId="0"/>
      <p:bldP spid="186" grpId="0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4" grpId="0"/>
      <p:bldP spid="195" grpId="0"/>
      <p:bldP spid="196" grpId="0"/>
      <p:bldP spid="197" grpId="0"/>
      <p:bldP spid="198" grpId="0"/>
      <p:bldP spid="199" grpId="0"/>
      <p:bldP spid="200" grpId="0"/>
      <p:bldP spid="201" grpId="0"/>
      <p:bldP spid="242" grpId="0"/>
      <p:bldP spid="243" grpId="0"/>
      <p:bldP spid="244" grpId="0"/>
      <p:bldP spid="245" grpId="0"/>
      <p:bldP spid="249" grpId="0"/>
      <p:bldP spid="253" grpId="0"/>
      <p:bldP spid="256" grpId="0"/>
      <p:bldP spid="257" grpId="0"/>
      <p:bldP spid="258" grpId="0"/>
      <p:bldP spid="263" grpId="0"/>
      <p:bldP spid="264" grpId="0"/>
      <p:bldP spid="265" grpId="0"/>
      <p:bldP spid="266" grpId="0"/>
      <p:bldP spid="267" grpId="0" animBg="1"/>
      <p:bldP spid="2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/>
          <p:cNvCxnSpPr/>
          <p:nvPr/>
        </p:nvCxnSpPr>
        <p:spPr>
          <a:xfrm flipV="1">
            <a:off x="2262792" y="1719689"/>
            <a:ext cx="1047346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48" idx="1"/>
          </p:cNvCxnSpPr>
          <p:nvPr/>
        </p:nvCxnSpPr>
        <p:spPr>
          <a:xfrm>
            <a:off x="2262792" y="2667742"/>
            <a:ext cx="1083206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53" idx="1"/>
          </p:cNvCxnSpPr>
          <p:nvPr/>
        </p:nvCxnSpPr>
        <p:spPr>
          <a:xfrm flipV="1">
            <a:off x="3706871" y="1331856"/>
            <a:ext cx="853844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692035" y="1661511"/>
            <a:ext cx="868680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3692035" y="2648592"/>
            <a:ext cx="868680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3692035" y="3630051"/>
            <a:ext cx="868680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45998" y="2442313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560715" y="2417759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560715" y="3405311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347396" y="1483375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560951" y="2746943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9900"/>
                </a:solidFill>
                <a:latin typeface="Comic Sans MS" panose="030F0702030302020204" pitchFamily="66" charset="0"/>
              </a:rPr>
              <a:t>G</a:t>
            </a:r>
            <a:endParaRPr lang="en-GB" sz="2400" dirty="0">
              <a:solidFill>
                <a:srgbClr val="0099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560715" y="1101023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4" name="Text Box 11"/>
          <p:cNvSpPr txBox="1">
            <a:spLocks noChangeArrowheads="1"/>
          </p:cNvSpPr>
          <p:nvPr/>
        </p:nvSpPr>
        <p:spPr bwMode="auto">
          <a:xfrm>
            <a:off x="2108099" y="808671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auto">
          <a:xfrm>
            <a:off x="3565633" y="808319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815733" y="1825211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733" y="1825211"/>
                <a:ext cx="206788" cy="4338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815733" y="2421271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733" y="2421271"/>
                <a:ext cx="206788" cy="4338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020128" y="1710646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0128" y="1710646"/>
                <a:ext cx="173124" cy="361125"/>
              </a:xfrm>
              <a:prstGeom prst="rect">
                <a:avLst/>
              </a:prstGeom>
              <a:blipFill>
                <a:blip r:embed="rId4"/>
                <a:stretch>
                  <a:fillRect l="-17241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040956" y="1175081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956" y="1175081"/>
                <a:ext cx="173124" cy="361766"/>
              </a:xfrm>
              <a:prstGeom prst="rect">
                <a:avLst/>
              </a:prstGeom>
              <a:blipFill>
                <a:blip r:embed="rId5"/>
                <a:stretch>
                  <a:fillRect l="-21429" t="-1695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tangle 59"/>
          <p:cNvSpPr/>
          <p:nvPr/>
        </p:nvSpPr>
        <p:spPr>
          <a:xfrm>
            <a:off x="4558692" y="1431611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560715" y="1759391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9900"/>
                </a:solidFill>
                <a:latin typeface="Comic Sans MS" panose="030F0702030302020204" pitchFamily="66" charset="0"/>
              </a:rPr>
              <a:t>G</a:t>
            </a:r>
            <a:endParaRPr lang="en-GB" sz="2400" dirty="0">
              <a:solidFill>
                <a:srgbClr val="0099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560715" y="2088575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558692" y="3076127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508629" y="3856405"/>
            <a:ext cx="13324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Can’t be </a:t>
            </a:r>
            <a:r>
              <a:rPr lang="en-GB" sz="1600" dirty="0">
                <a:solidFill>
                  <a:srgbClr val="009900"/>
                </a:solidFill>
                <a:latin typeface="Comic Sans MS" panose="030F0702030302020204" pitchFamily="66" charset="0"/>
              </a:rPr>
              <a:t>GG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344396" y="3423365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9900"/>
                </a:solidFill>
                <a:latin typeface="Comic Sans MS" panose="030F0702030302020204" pitchFamily="66" charset="0"/>
              </a:rPr>
              <a:t>G</a:t>
            </a:r>
            <a:endParaRPr lang="en-GB" sz="2400" dirty="0">
              <a:solidFill>
                <a:srgbClr val="009900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3715955" y="1679618"/>
            <a:ext cx="858814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3692035" y="2316218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710436" y="2661129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3669813" y="3302469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3688214" y="3647380"/>
            <a:ext cx="799073" cy="328021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262792" y="2667742"/>
            <a:ext cx="1008176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809809" y="3142587"/>
                <a:ext cx="206788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9809" y="3142587"/>
                <a:ext cx="206788" cy="4330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320433" y="1472884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433" y="1472884"/>
                <a:ext cx="173124" cy="361766"/>
              </a:xfrm>
              <a:prstGeom prst="rect">
                <a:avLst/>
              </a:prstGeom>
              <a:blipFill>
                <a:blip r:embed="rId7"/>
                <a:stretch>
                  <a:fillRect l="-21429" t="-1695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023754" y="2697465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754" y="2697465"/>
                <a:ext cx="173124" cy="361125"/>
              </a:xfrm>
              <a:prstGeom prst="rect">
                <a:avLst/>
              </a:prstGeom>
              <a:blipFill>
                <a:blip r:embed="rId8"/>
                <a:stretch>
                  <a:fillRect l="-17857" r="-21429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044582" y="2161900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582" y="2161900"/>
                <a:ext cx="173124" cy="361766"/>
              </a:xfrm>
              <a:prstGeom prst="rect">
                <a:avLst/>
              </a:prstGeom>
              <a:blipFill>
                <a:blip r:embed="rId9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324059" y="2459703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059" y="2459703"/>
                <a:ext cx="173124" cy="361125"/>
              </a:xfrm>
              <a:prstGeom prst="rect">
                <a:avLst/>
              </a:prstGeom>
              <a:blipFill>
                <a:blip r:embed="rId10"/>
                <a:stretch>
                  <a:fillRect l="-17241" r="-17241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056028" y="3176026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028" y="3176026"/>
                <a:ext cx="173124" cy="361766"/>
              </a:xfrm>
              <a:prstGeom prst="rect">
                <a:avLst/>
              </a:prstGeom>
              <a:blipFill>
                <a:blip r:embed="rId11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335505" y="3473829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505" y="3473829"/>
                <a:ext cx="173124" cy="361766"/>
              </a:xfrm>
              <a:prstGeom prst="rect">
                <a:avLst/>
              </a:prstGeom>
              <a:blipFill>
                <a:blip r:embed="rId12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 Box 11"/>
          <p:cNvSpPr txBox="1">
            <a:spLocks noChangeArrowheads="1"/>
          </p:cNvSpPr>
          <p:nvPr/>
        </p:nvSpPr>
        <p:spPr bwMode="auto">
          <a:xfrm>
            <a:off x="4888043" y="846781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Probability</a:t>
            </a:r>
          </a:p>
        </p:txBody>
      </p:sp>
      <p:sp>
        <p:nvSpPr>
          <p:cNvPr id="208" name="Title 2"/>
          <p:cNvSpPr txBox="1">
            <a:spLocks/>
          </p:cNvSpPr>
          <p:nvPr/>
        </p:nvSpPr>
        <p:spPr>
          <a:xfrm>
            <a:off x="161365" y="0"/>
            <a:ext cx="8229600" cy="57822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latin typeface="Comic Sans MS" panose="030F0702030302020204" pitchFamily="66" charset="0"/>
              </a:rPr>
              <a:t>Dependent events</a:t>
            </a:r>
          </a:p>
        </p:txBody>
      </p:sp>
      <p:sp>
        <p:nvSpPr>
          <p:cNvPr id="242" name="Text Box 22"/>
          <p:cNvSpPr txBox="1">
            <a:spLocks noChangeArrowheads="1"/>
          </p:cNvSpPr>
          <p:nvPr/>
        </p:nvSpPr>
        <p:spPr bwMode="auto">
          <a:xfrm>
            <a:off x="274777" y="4565675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Find the probability of getting </a:t>
            </a:r>
            <a:r>
              <a:rPr lang="en-GB" dirty="0">
                <a:latin typeface="Comic Sans MS" panose="030F0702030302020204" pitchFamily="66" charset="0"/>
              </a:rPr>
              <a:t>two marbles different colours.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3" name="TextBox 242"/>
              <p:cNvSpPr txBox="1"/>
              <p:nvPr/>
            </p:nvSpPr>
            <p:spPr>
              <a:xfrm>
                <a:off x="3784538" y="5311821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43" name="TextBox 2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4538" y="5311821"/>
                <a:ext cx="282129" cy="361766"/>
              </a:xfrm>
              <a:prstGeom prst="rect">
                <a:avLst/>
              </a:prstGeom>
              <a:blipFill>
                <a:blip r:embed="rId25"/>
                <a:stretch>
                  <a:fillRect l="-13043" r="-10870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4" name="Rectangle 243"/>
          <p:cNvSpPr/>
          <p:nvPr/>
        </p:nvSpPr>
        <p:spPr>
          <a:xfrm>
            <a:off x="418478" y="535779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P</a:t>
            </a:r>
            <a:endParaRPr lang="en-GB" dirty="0"/>
          </a:p>
        </p:txBody>
      </p:sp>
      <p:sp>
        <p:nvSpPr>
          <p:cNvPr id="245" name="Rectangle 244"/>
          <p:cNvSpPr/>
          <p:nvPr/>
        </p:nvSpPr>
        <p:spPr>
          <a:xfrm>
            <a:off x="718852" y="5422299"/>
            <a:ext cx="5995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6" name="TextBox 245"/>
              <p:cNvSpPr txBox="1"/>
              <p:nvPr/>
            </p:nvSpPr>
            <p:spPr>
              <a:xfrm>
                <a:off x="4304593" y="5334820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46" name="TextBox 2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4593" y="5334820"/>
                <a:ext cx="282129" cy="361766"/>
              </a:xfrm>
              <a:prstGeom prst="rect">
                <a:avLst/>
              </a:prstGeom>
              <a:blipFill>
                <a:blip r:embed="rId26"/>
                <a:stretch>
                  <a:fillRect l="-10870" r="-13043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7" name="Rectangle 246"/>
          <p:cNvSpPr/>
          <p:nvPr/>
        </p:nvSpPr>
        <p:spPr>
          <a:xfrm>
            <a:off x="1000071" y="5411004"/>
            <a:ext cx="70506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R</a:t>
            </a:r>
            <a:r>
              <a:rPr lang="en-GB" sz="1200" b="1" dirty="0">
                <a:solidFill>
                  <a:srgbClr val="009900"/>
                </a:solidFill>
                <a:latin typeface="Comic Sans MS" panose="030F0702030302020204" pitchFamily="66" charset="0"/>
              </a:rPr>
              <a:t>G</a:t>
            </a:r>
            <a:r>
              <a:rPr lang="en-GB" sz="1200" b="1" dirty="0">
                <a:latin typeface="Comic Sans MS" panose="030F0702030302020204" pitchFamily="66" charset="0"/>
              </a:rPr>
              <a:t> </a:t>
            </a:r>
            <a:endParaRPr lang="en-GB" sz="1200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8" name="TextBox 247"/>
              <p:cNvSpPr txBox="1"/>
              <p:nvPr/>
            </p:nvSpPr>
            <p:spPr>
              <a:xfrm>
                <a:off x="4867204" y="5334820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48" name="TextBox 2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204" y="5334820"/>
                <a:ext cx="282129" cy="361766"/>
              </a:xfrm>
              <a:prstGeom prst="rect">
                <a:avLst/>
              </a:prstGeom>
              <a:blipFill>
                <a:blip r:embed="rId27"/>
                <a:stretch>
                  <a:fillRect l="-10638" r="-10638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9" name="Rectangle 248"/>
          <p:cNvSpPr/>
          <p:nvPr/>
        </p:nvSpPr>
        <p:spPr>
          <a:xfrm>
            <a:off x="1485814" y="5417429"/>
            <a:ext cx="59698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B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latin typeface="Comic Sans MS" panose="030F0702030302020204" pitchFamily="66" charset="0"/>
              </a:rPr>
              <a:t>  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1963238" y="5411005"/>
            <a:ext cx="6500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B</a:t>
            </a:r>
            <a:r>
              <a:rPr lang="en-GB" sz="1200" b="1" dirty="0">
                <a:solidFill>
                  <a:srgbClr val="009900"/>
                </a:solidFill>
                <a:latin typeface="Comic Sans MS" panose="030F0702030302020204" pitchFamily="66" charset="0"/>
              </a:rPr>
              <a:t>G</a:t>
            </a:r>
            <a:r>
              <a:rPr lang="en-GB" sz="1200" b="1" dirty="0">
                <a:latin typeface="Comic Sans MS" panose="030F0702030302020204" pitchFamily="66" charset="0"/>
              </a:rPr>
              <a:t>  </a:t>
            </a:r>
            <a:endParaRPr lang="en-GB" sz="1200" b="1" dirty="0">
              <a:solidFill>
                <a:srgbClr val="FFC000"/>
              </a:solidFill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2453889" y="5420030"/>
            <a:ext cx="64956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b="1" dirty="0">
                <a:solidFill>
                  <a:srgbClr val="009900"/>
                </a:solidFill>
                <a:latin typeface="Comic Sans MS" panose="030F0702030302020204" pitchFamily="66" charset="0"/>
              </a:rPr>
              <a:t>G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latin typeface="Comic Sans MS" panose="030F0702030302020204" pitchFamily="66" charset="0"/>
              </a:rPr>
              <a:t>  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2921739" y="5410121"/>
            <a:ext cx="6832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b="1" dirty="0">
                <a:solidFill>
                  <a:srgbClr val="009900"/>
                </a:solidFill>
                <a:latin typeface="Comic Sans MS" panose="030F0702030302020204" pitchFamily="66" charset="0"/>
              </a:rPr>
              <a:t>G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b="1" dirty="0">
                <a:latin typeface="Comic Sans MS" panose="030F0702030302020204" pitchFamily="66" charset="0"/>
              </a:rPr>
              <a:t> </a:t>
            </a:r>
            <a:endParaRPr lang="en-GB" sz="12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3" name="TextBox 252"/>
              <p:cNvSpPr txBox="1"/>
              <p:nvPr/>
            </p:nvSpPr>
            <p:spPr>
              <a:xfrm>
                <a:off x="5412128" y="5332209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53" name="TextBox 2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2128" y="5332209"/>
                <a:ext cx="282129" cy="361766"/>
              </a:xfrm>
              <a:prstGeom prst="rect">
                <a:avLst/>
              </a:prstGeom>
              <a:blipFill>
                <a:blip r:embed="rId28"/>
                <a:stretch>
                  <a:fillRect l="-13043" t="-1695" r="-10870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4" name="TextBox 253"/>
              <p:cNvSpPr txBox="1"/>
              <p:nvPr/>
            </p:nvSpPr>
            <p:spPr>
              <a:xfrm>
                <a:off x="5959173" y="5360708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54" name="TextBox 2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9173" y="5360708"/>
                <a:ext cx="282129" cy="361766"/>
              </a:xfrm>
              <a:prstGeom prst="rect">
                <a:avLst/>
              </a:prstGeom>
              <a:blipFill>
                <a:blip r:embed="rId29"/>
                <a:stretch>
                  <a:fillRect l="-13043" r="-10870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5" name="TextBox 254"/>
              <p:cNvSpPr txBox="1"/>
              <p:nvPr/>
            </p:nvSpPr>
            <p:spPr>
              <a:xfrm>
                <a:off x="6504097" y="5360255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55" name="TextBox 2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4097" y="5360255"/>
                <a:ext cx="282129" cy="361766"/>
              </a:xfrm>
              <a:prstGeom prst="rect">
                <a:avLst/>
              </a:prstGeom>
              <a:blipFill>
                <a:blip r:embed="rId30"/>
                <a:stretch>
                  <a:fillRect l="-13043" r="-10870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" name="Rectangle 255"/>
          <p:cNvSpPr/>
          <p:nvPr/>
        </p:nvSpPr>
        <p:spPr>
          <a:xfrm>
            <a:off x="570924" y="5357796"/>
            <a:ext cx="269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(</a:t>
            </a:r>
            <a:endParaRPr lang="en-GB" dirty="0"/>
          </a:p>
        </p:txBody>
      </p:sp>
      <p:sp>
        <p:nvSpPr>
          <p:cNvPr id="257" name="Rectangle 256"/>
          <p:cNvSpPr/>
          <p:nvPr/>
        </p:nvSpPr>
        <p:spPr>
          <a:xfrm>
            <a:off x="3344668" y="5338587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)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58" name="Rectangle 257"/>
          <p:cNvSpPr/>
          <p:nvPr/>
        </p:nvSpPr>
        <p:spPr>
          <a:xfrm>
            <a:off x="4011557" y="530698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9" name="Rectangle 258"/>
          <p:cNvSpPr/>
          <p:nvPr/>
        </p:nvSpPr>
        <p:spPr>
          <a:xfrm>
            <a:off x="4614744" y="5307305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5156078" y="5336583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1" name="Rectangle 260"/>
          <p:cNvSpPr/>
          <p:nvPr/>
        </p:nvSpPr>
        <p:spPr>
          <a:xfrm>
            <a:off x="5693551" y="5348522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2" name="Rectangle 261"/>
          <p:cNvSpPr/>
          <p:nvPr/>
        </p:nvSpPr>
        <p:spPr>
          <a:xfrm>
            <a:off x="6236994" y="5377565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3" name="TextBox 262"/>
              <p:cNvSpPr txBox="1"/>
              <p:nvPr/>
            </p:nvSpPr>
            <p:spPr>
              <a:xfrm>
                <a:off x="7132235" y="5350680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63" name="TextBox 2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235" y="5350680"/>
                <a:ext cx="282129" cy="361766"/>
              </a:xfrm>
              <a:prstGeom prst="rect">
                <a:avLst/>
              </a:prstGeom>
              <a:blipFill>
                <a:blip r:embed="rId31"/>
                <a:stretch>
                  <a:fillRect l="-13043" t="-1695" r="-10870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4" name="Rectangle 263"/>
          <p:cNvSpPr/>
          <p:nvPr/>
        </p:nvSpPr>
        <p:spPr>
          <a:xfrm>
            <a:off x="6840593" y="5357027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5" name="TextBox 264"/>
              <p:cNvSpPr txBox="1"/>
              <p:nvPr/>
            </p:nvSpPr>
            <p:spPr>
              <a:xfrm flipH="1">
                <a:off x="7704431" y="5351406"/>
                <a:ext cx="530760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65" name="TextBox 2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704431" y="5351406"/>
                <a:ext cx="530760" cy="361766"/>
              </a:xfrm>
              <a:prstGeom prst="rect">
                <a:avLst/>
              </a:prstGeom>
              <a:blipFill>
                <a:blip r:embed="rId32"/>
                <a:stretch>
                  <a:fillRect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6" name="Rectangle 265"/>
          <p:cNvSpPr/>
          <p:nvPr/>
        </p:nvSpPr>
        <p:spPr>
          <a:xfrm flipH="1">
            <a:off x="7445169" y="5357753"/>
            <a:ext cx="591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67" name="Rounded Rectangle 266"/>
          <p:cNvSpPr/>
          <p:nvPr/>
        </p:nvSpPr>
        <p:spPr>
          <a:xfrm>
            <a:off x="4992624" y="1510733"/>
            <a:ext cx="182880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8" name="Rounded Rectangle 267"/>
          <p:cNvSpPr/>
          <p:nvPr/>
        </p:nvSpPr>
        <p:spPr>
          <a:xfrm>
            <a:off x="4992624" y="1825912"/>
            <a:ext cx="182880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9" name="Rounded Rectangle 268"/>
          <p:cNvSpPr/>
          <p:nvPr/>
        </p:nvSpPr>
        <p:spPr>
          <a:xfrm>
            <a:off x="4992624" y="2140527"/>
            <a:ext cx="182880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0" name="Rounded Rectangle 269"/>
          <p:cNvSpPr/>
          <p:nvPr/>
        </p:nvSpPr>
        <p:spPr>
          <a:xfrm>
            <a:off x="4992624" y="2804455"/>
            <a:ext cx="182880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1" name="Rounded Rectangle 270"/>
          <p:cNvSpPr/>
          <p:nvPr/>
        </p:nvSpPr>
        <p:spPr>
          <a:xfrm>
            <a:off x="4992624" y="3157176"/>
            <a:ext cx="182880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2" name="Rounded Rectangle 271"/>
          <p:cNvSpPr/>
          <p:nvPr/>
        </p:nvSpPr>
        <p:spPr>
          <a:xfrm>
            <a:off x="4992624" y="3519683"/>
            <a:ext cx="182880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8" name="Group 277">
            <a:extLst>
              <a:ext uri="{FF2B5EF4-FFF2-40B4-BE49-F238E27FC236}">
                <a16:creationId xmlns:a16="http://schemas.microsoft.com/office/drawing/2014/main" id="{651EFB4E-B8EC-574F-ED31-F7FC88CEE254}"/>
              </a:ext>
            </a:extLst>
          </p:cNvPr>
          <p:cNvGrpSpPr/>
          <p:nvPr/>
        </p:nvGrpSpPr>
        <p:grpSpPr>
          <a:xfrm>
            <a:off x="7306831" y="294867"/>
            <a:ext cx="1700784" cy="1618488"/>
            <a:chOff x="7306831" y="294867"/>
            <a:chExt cx="1700784" cy="1618488"/>
          </a:xfrm>
        </p:grpSpPr>
        <p:grpSp>
          <p:nvGrpSpPr>
            <p:cNvPr id="279" name="Group 278">
              <a:extLst>
                <a:ext uri="{FF2B5EF4-FFF2-40B4-BE49-F238E27FC236}">
                  <a16:creationId xmlns:a16="http://schemas.microsoft.com/office/drawing/2014/main" id="{DF71786D-1620-704D-66F1-5D95741937BF}"/>
                </a:ext>
              </a:extLst>
            </p:cNvPr>
            <p:cNvGrpSpPr/>
            <p:nvPr/>
          </p:nvGrpSpPr>
          <p:grpSpPr>
            <a:xfrm>
              <a:off x="7306831" y="294867"/>
              <a:ext cx="1700784" cy="1618488"/>
              <a:chOff x="7306831" y="294867"/>
              <a:chExt cx="1700784" cy="1618488"/>
            </a:xfrm>
          </p:grpSpPr>
          <p:sp>
            <p:nvSpPr>
              <p:cNvPr id="281" name="Freeform 23">
                <a:extLst>
                  <a:ext uri="{FF2B5EF4-FFF2-40B4-BE49-F238E27FC236}">
                    <a16:creationId xmlns:a16="http://schemas.microsoft.com/office/drawing/2014/main" id="{89CFA21A-2DB1-DCC2-3392-6ABB453452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06831" y="294867"/>
                <a:ext cx="1700784" cy="1618488"/>
              </a:xfrm>
              <a:custGeom>
                <a:avLst/>
                <a:gdLst/>
                <a:ahLst/>
                <a:cxnLst>
                  <a:cxn ang="0">
                    <a:pos x="197" y="73"/>
                  </a:cxn>
                  <a:cxn ang="0">
                    <a:pos x="278" y="160"/>
                  </a:cxn>
                  <a:cxn ang="0">
                    <a:pos x="491" y="274"/>
                  </a:cxn>
                  <a:cxn ang="0">
                    <a:pos x="431" y="445"/>
                  </a:cxn>
                  <a:cxn ang="0">
                    <a:pos x="224" y="541"/>
                  </a:cxn>
                  <a:cxn ang="0">
                    <a:pos x="104" y="642"/>
                  </a:cxn>
                  <a:cxn ang="0">
                    <a:pos x="41" y="769"/>
                  </a:cxn>
                  <a:cxn ang="0">
                    <a:pos x="20" y="928"/>
                  </a:cxn>
                  <a:cxn ang="0">
                    <a:pos x="50" y="1018"/>
                  </a:cxn>
                  <a:cxn ang="0">
                    <a:pos x="95" y="1084"/>
                  </a:cxn>
                  <a:cxn ang="0">
                    <a:pos x="158" y="1144"/>
                  </a:cxn>
                  <a:cxn ang="0">
                    <a:pos x="239" y="1195"/>
                  </a:cxn>
                  <a:cxn ang="0">
                    <a:pos x="377" y="1246"/>
                  </a:cxn>
                  <a:cxn ang="0">
                    <a:pos x="488" y="1282"/>
                  </a:cxn>
                  <a:cxn ang="0">
                    <a:pos x="620" y="1300"/>
                  </a:cxn>
                  <a:cxn ang="0">
                    <a:pos x="749" y="1300"/>
                  </a:cxn>
                  <a:cxn ang="0">
                    <a:pos x="905" y="1291"/>
                  </a:cxn>
                  <a:cxn ang="0">
                    <a:pos x="1094" y="1258"/>
                  </a:cxn>
                  <a:cxn ang="0">
                    <a:pos x="1235" y="1198"/>
                  </a:cxn>
                  <a:cxn ang="0">
                    <a:pos x="1310" y="1117"/>
                  </a:cxn>
                  <a:cxn ang="0">
                    <a:pos x="1343" y="1036"/>
                  </a:cxn>
                  <a:cxn ang="0">
                    <a:pos x="1367" y="958"/>
                  </a:cxn>
                  <a:cxn ang="0">
                    <a:pos x="1379" y="853"/>
                  </a:cxn>
                  <a:cxn ang="0">
                    <a:pos x="1355" y="733"/>
                  </a:cxn>
                  <a:cxn ang="0">
                    <a:pos x="1253" y="604"/>
                  </a:cxn>
                  <a:cxn ang="0">
                    <a:pos x="1175" y="547"/>
                  </a:cxn>
                  <a:cxn ang="0">
                    <a:pos x="1112" y="508"/>
                  </a:cxn>
                  <a:cxn ang="0">
                    <a:pos x="1025" y="475"/>
                  </a:cxn>
                  <a:cxn ang="0">
                    <a:pos x="917" y="421"/>
                  </a:cxn>
                  <a:cxn ang="0">
                    <a:pos x="878" y="364"/>
                  </a:cxn>
                  <a:cxn ang="0">
                    <a:pos x="953" y="229"/>
                  </a:cxn>
                  <a:cxn ang="0">
                    <a:pos x="1052" y="175"/>
                  </a:cxn>
                  <a:cxn ang="0">
                    <a:pos x="1160" y="55"/>
                  </a:cxn>
                  <a:cxn ang="0">
                    <a:pos x="1043" y="55"/>
                  </a:cxn>
                  <a:cxn ang="0">
                    <a:pos x="965" y="43"/>
                  </a:cxn>
                  <a:cxn ang="0">
                    <a:pos x="911" y="64"/>
                  </a:cxn>
                  <a:cxn ang="0">
                    <a:pos x="848" y="19"/>
                  </a:cxn>
                  <a:cxn ang="0">
                    <a:pos x="757" y="74"/>
                  </a:cxn>
                  <a:cxn ang="0">
                    <a:pos x="614" y="40"/>
                  </a:cxn>
                  <a:cxn ang="0">
                    <a:pos x="465" y="74"/>
                  </a:cxn>
                  <a:cxn ang="0">
                    <a:pos x="396" y="97"/>
                  </a:cxn>
                  <a:cxn ang="0">
                    <a:pos x="281" y="66"/>
                  </a:cxn>
                  <a:cxn ang="0">
                    <a:pos x="233" y="4"/>
                  </a:cxn>
                  <a:cxn ang="0">
                    <a:pos x="197" y="73"/>
                  </a:cxn>
                </a:cxnLst>
                <a:rect l="0" t="0" r="r" b="b"/>
                <a:pathLst>
                  <a:path w="1381" h="1304">
                    <a:moveTo>
                      <a:pt x="197" y="73"/>
                    </a:moveTo>
                    <a:cubicBezTo>
                      <a:pt x="205" y="99"/>
                      <a:pt x="259" y="141"/>
                      <a:pt x="278" y="160"/>
                    </a:cubicBezTo>
                    <a:cubicBezTo>
                      <a:pt x="323" y="193"/>
                      <a:pt x="477" y="234"/>
                      <a:pt x="491" y="274"/>
                    </a:cubicBezTo>
                    <a:cubicBezTo>
                      <a:pt x="488" y="340"/>
                      <a:pt x="500" y="394"/>
                      <a:pt x="431" y="445"/>
                    </a:cubicBezTo>
                    <a:cubicBezTo>
                      <a:pt x="383" y="469"/>
                      <a:pt x="293" y="499"/>
                      <a:pt x="224" y="541"/>
                    </a:cubicBezTo>
                    <a:cubicBezTo>
                      <a:pt x="167" y="589"/>
                      <a:pt x="139" y="607"/>
                      <a:pt x="104" y="642"/>
                    </a:cubicBezTo>
                    <a:cubicBezTo>
                      <a:pt x="81" y="665"/>
                      <a:pt x="50" y="718"/>
                      <a:pt x="41" y="769"/>
                    </a:cubicBezTo>
                    <a:cubicBezTo>
                      <a:pt x="22" y="839"/>
                      <a:pt x="0" y="854"/>
                      <a:pt x="20" y="928"/>
                    </a:cubicBezTo>
                    <a:cubicBezTo>
                      <a:pt x="41" y="994"/>
                      <a:pt x="23" y="976"/>
                      <a:pt x="50" y="1018"/>
                    </a:cubicBezTo>
                    <a:cubicBezTo>
                      <a:pt x="86" y="1072"/>
                      <a:pt x="50" y="1018"/>
                      <a:pt x="95" y="1084"/>
                    </a:cubicBezTo>
                    <a:cubicBezTo>
                      <a:pt x="158" y="1141"/>
                      <a:pt x="141" y="1130"/>
                      <a:pt x="158" y="1144"/>
                    </a:cubicBezTo>
                    <a:cubicBezTo>
                      <a:pt x="167" y="1152"/>
                      <a:pt x="161" y="1144"/>
                      <a:pt x="239" y="1195"/>
                    </a:cubicBezTo>
                    <a:cubicBezTo>
                      <a:pt x="374" y="1246"/>
                      <a:pt x="242" y="1195"/>
                      <a:pt x="377" y="1246"/>
                    </a:cubicBezTo>
                    <a:cubicBezTo>
                      <a:pt x="488" y="1276"/>
                      <a:pt x="377" y="1246"/>
                      <a:pt x="488" y="1282"/>
                    </a:cubicBezTo>
                    <a:cubicBezTo>
                      <a:pt x="614" y="1297"/>
                      <a:pt x="578" y="1293"/>
                      <a:pt x="620" y="1300"/>
                    </a:cubicBezTo>
                    <a:cubicBezTo>
                      <a:pt x="643" y="1304"/>
                      <a:pt x="749" y="1300"/>
                      <a:pt x="749" y="1300"/>
                    </a:cubicBezTo>
                    <a:cubicBezTo>
                      <a:pt x="808" y="1297"/>
                      <a:pt x="845" y="1303"/>
                      <a:pt x="905" y="1291"/>
                    </a:cubicBezTo>
                    <a:cubicBezTo>
                      <a:pt x="948" y="1288"/>
                      <a:pt x="1022" y="1276"/>
                      <a:pt x="1094" y="1258"/>
                    </a:cubicBezTo>
                    <a:cubicBezTo>
                      <a:pt x="1158" y="1236"/>
                      <a:pt x="1175" y="1240"/>
                      <a:pt x="1235" y="1198"/>
                    </a:cubicBezTo>
                    <a:cubicBezTo>
                      <a:pt x="1277" y="1165"/>
                      <a:pt x="1290" y="1139"/>
                      <a:pt x="1310" y="1117"/>
                    </a:cubicBezTo>
                    <a:cubicBezTo>
                      <a:pt x="1319" y="1092"/>
                      <a:pt x="1336" y="1061"/>
                      <a:pt x="1343" y="1036"/>
                    </a:cubicBezTo>
                    <a:cubicBezTo>
                      <a:pt x="1340" y="1022"/>
                      <a:pt x="1361" y="988"/>
                      <a:pt x="1367" y="958"/>
                    </a:cubicBezTo>
                    <a:cubicBezTo>
                      <a:pt x="1373" y="928"/>
                      <a:pt x="1381" y="890"/>
                      <a:pt x="1379" y="853"/>
                    </a:cubicBezTo>
                    <a:cubicBezTo>
                      <a:pt x="1376" y="789"/>
                      <a:pt x="1379" y="844"/>
                      <a:pt x="1355" y="733"/>
                    </a:cubicBezTo>
                    <a:cubicBezTo>
                      <a:pt x="1316" y="631"/>
                      <a:pt x="1322" y="673"/>
                      <a:pt x="1253" y="604"/>
                    </a:cubicBezTo>
                    <a:cubicBezTo>
                      <a:pt x="1233" y="577"/>
                      <a:pt x="1184" y="561"/>
                      <a:pt x="1175" y="547"/>
                    </a:cubicBezTo>
                    <a:cubicBezTo>
                      <a:pt x="1171" y="540"/>
                      <a:pt x="1151" y="529"/>
                      <a:pt x="1112" y="508"/>
                    </a:cubicBezTo>
                    <a:cubicBezTo>
                      <a:pt x="1058" y="490"/>
                      <a:pt x="1035" y="486"/>
                      <a:pt x="1025" y="475"/>
                    </a:cubicBezTo>
                    <a:cubicBezTo>
                      <a:pt x="953" y="454"/>
                      <a:pt x="957" y="470"/>
                      <a:pt x="917" y="421"/>
                    </a:cubicBezTo>
                    <a:cubicBezTo>
                      <a:pt x="903" y="404"/>
                      <a:pt x="888" y="384"/>
                      <a:pt x="878" y="364"/>
                    </a:cubicBezTo>
                    <a:cubicBezTo>
                      <a:pt x="856" y="320"/>
                      <a:pt x="887" y="259"/>
                      <a:pt x="953" y="229"/>
                    </a:cubicBezTo>
                    <a:cubicBezTo>
                      <a:pt x="1052" y="172"/>
                      <a:pt x="1010" y="217"/>
                      <a:pt x="1052" y="175"/>
                    </a:cubicBezTo>
                    <a:cubicBezTo>
                      <a:pt x="1091" y="136"/>
                      <a:pt x="1154" y="72"/>
                      <a:pt x="1160" y="55"/>
                    </a:cubicBezTo>
                    <a:cubicBezTo>
                      <a:pt x="1174" y="12"/>
                      <a:pt x="1062" y="109"/>
                      <a:pt x="1043" y="55"/>
                    </a:cubicBezTo>
                    <a:cubicBezTo>
                      <a:pt x="1020" y="57"/>
                      <a:pt x="987" y="37"/>
                      <a:pt x="965" y="43"/>
                    </a:cubicBezTo>
                    <a:cubicBezTo>
                      <a:pt x="958" y="45"/>
                      <a:pt x="917" y="60"/>
                      <a:pt x="911" y="64"/>
                    </a:cubicBezTo>
                    <a:cubicBezTo>
                      <a:pt x="897" y="72"/>
                      <a:pt x="863" y="14"/>
                      <a:pt x="848" y="19"/>
                    </a:cubicBezTo>
                    <a:cubicBezTo>
                      <a:pt x="824" y="56"/>
                      <a:pt x="799" y="63"/>
                      <a:pt x="757" y="74"/>
                    </a:cubicBezTo>
                    <a:cubicBezTo>
                      <a:pt x="712" y="67"/>
                      <a:pt x="650" y="63"/>
                      <a:pt x="614" y="40"/>
                    </a:cubicBezTo>
                    <a:cubicBezTo>
                      <a:pt x="513" y="47"/>
                      <a:pt x="543" y="47"/>
                      <a:pt x="465" y="74"/>
                    </a:cubicBezTo>
                    <a:cubicBezTo>
                      <a:pt x="442" y="82"/>
                      <a:pt x="396" y="97"/>
                      <a:pt x="396" y="97"/>
                    </a:cubicBezTo>
                    <a:cubicBezTo>
                      <a:pt x="342" y="91"/>
                      <a:pt x="322" y="93"/>
                      <a:pt x="281" y="66"/>
                    </a:cubicBezTo>
                    <a:cubicBezTo>
                      <a:pt x="253" y="69"/>
                      <a:pt x="261" y="0"/>
                      <a:pt x="233" y="4"/>
                    </a:cubicBezTo>
                    <a:cubicBezTo>
                      <a:pt x="199" y="8"/>
                      <a:pt x="197" y="55"/>
                      <a:pt x="197" y="7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9900"/>
                  </a:gs>
                </a:gsLst>
                <a:path path="rect">
                  <a:fillToRect l="50000" t="50000" r="50000" b="50000"/>
                </a:path>
              </a:gra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282" name="Picture 25" descr="marble2">
                <a:extLst>
                  <a:ext uri="{FF2B5EF4-FFF2-40B4-BE49-F238E27FC236}">
                    <a16:creationId xmlns:a16="http://schemas.microsoft.com/office/drawing/2014/main" id="{DD98CC34-5178-3F39-F59C-A7424AC6F07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3" cstate="print"/>
              <a:srcRect/>
              <a:stretch>
                <a:fillRect/>
              </a:stretch>
            </p:blipFill>
            <p:spPr bwMode="auto">
              <a:xfrm>
                <a:off x="8045767" y="1173617"/>
                <a:ext cx="327595" cy="330152"/>
              </a:xfrm>
              <a:prstGeom prst="rect">
                <a:avLst/>
              </a:prstGeom>
              <a:noFill/>
            </p:spPr>
          </p:pic>
          <p:pic>
            <p:nvPicPr>
              <p:cNvPr id="283" name="Picture 29" descr="marble3">
                <a:extLst>
                  <a:ext uri="{FF2B5EF4-FFF2-40B4-BE49-F238E27FC236}">
                    <a16:creationId xmlns:a16="http://schemas.microsoft.com/office/drawing/2014/main" id="{1767FA63-21B6-E47E-91EA-0392B981CF6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8373343" y="1105026"/>
                <a:ext cx="327595" cy="328911"/>
              </a:xfrm>
              <a:prstGeom prst="rect">
                <a:avLst/>
              </a:prstGeom>
              <a:noFill/>
            </p:spPr>
          </p:pic>
          <p:pic>
            <p:nvPicPr>
              <p:cNvPr id="284" name="Picture 30" descr="marble1">
                <a:extLst>
                  <a:ext uri="{FF2B5EF4-FFF2-40B4-BE49-F238E27FC236}">
                    <a16:creationId xmlns:a16="http://schemas.microsoft.com/office/drawing/2014/main" id="{CBECCA90-E01D-8C12-0390-208D183ACFF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4" cstate="print"/>
              <a:srcRect/>
              <a:stretch>
                <a:fillRect/>
              </a:stretch>
            </p:blipFill>
            <p:spPr bwMode="auto">
              <a:xfrm>
                <a:off x="8276069" y="1524868"/>
                <a:ext cx="327595" cy="330152"/>
              </a:xfrm>
              <a:prstGeom prst="rect">
                <a:avLst/>
              </a:prstGeom>
              <a:noFill/>
            </p:spPr>
          </p:pic>
          <p:pic>
            <p:nvPicPr>
              <p:cNvPr id="285" name="Picture 32" descr="marble1">
                <a:extLst>
                  <a:ext uri="{FF2B5EF4-FFF2-40B4-BE49-F238E27FC236}">
                    <a16:creationId xmlns:a16="http://schemas.microsoft.com/office/drawing/2014/main" id="{85AD4AEB-02C2-89D1-7F31-FA65C143390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4" cstate="print"/>
              <a:srcRect/>
              <a:stretch>
                <a:fillRect/>
              </a:stretch>
            </p:blipFill>
            <p:spPr bwMode="auto">
              <a:xfrm>
                <a:off x="7585164" y="1416886"/>
                <a:ext cx="326363" cy="328911"/>
              </a:xfrm>
              <a:prstGeom prst="rect">
                <a:avLst/>
              </a:prstGeom>
              <a:noFill/>
            </p:spPr>
          </p:pic>
          <p:pic>
            <p:nvPicPr>
              <p:cNvPr id="286" name="Picture 33" descr="marble2">
                <a:extLst>
                  <a:ext uri="{FF2B5EF4-FFF2-40B4-BE49-F238E27FC236}">
                    <a16:creationId xmlns:a16="http://schemas.microsoft.com/office/drawing/2014/main" id="{F0EE9071-3C4D-6DE8-5516-888312D4B5C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3" cstate="print"/>
              <a:srcRect/>
              <a:stretch>
                <a:fillRect/>
              </a:stretch>
            </p:blipFill>
            <p:spPr bwMode="auto">
              <a:xfrm>
                <a:off x="7948474" y="1526109"/>
                <a:ext cx="327595" cy="330152"/>
              </a:xfrm>
              <a:prstGeom prst="rect">
                <a:avLst/>
              </a:prstGeom>
              <a:noFill/>
            </p:spPr>
          </p:pic>
        </p:grpSp>
        <p:pic>
          <p:nvPicPr>
            <p:cNvPr id="280" name="Picture 25" descr="marble2">
              <a:extLst>
                <a:ext uri="{FF2B5EF4-FFF2-40B4-BE49-F238E27FC236}">
                  <a16:creationId xmlns:a16="http://schemas.microsoft.com/office/drawing/2014/main" id="{CC30E778-32E0-E488-C2F4-628AE3FB03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3" cstate="print"/>
            <a:srcRect/>
            <a:stretch>
              <a:fillRect/>
            </a:stretch>
          </p:blipFill>
          <p:spPr bwMode="auto">
            <a:xfrm>
              <a:off x="8553170" y="1436895"/>
              <a:ext cx="327595" cy="330152"/>
            </a:xfrm>
            <a:prstGeom prst="rect">
              <a:avLst/>
            </a:prstGeom>
            <a:noFill/>
          </p:spPr>
        </p:pic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8133DD5-86C0-8BB8-7112-C1ED31A8DFD5}"/>
                  </a:ext>
                </a:extLst>
              </p:cNvPr>
              <p:cNvSpPr txBox="1"/>
              <p:nvPr/>
            </p:nvSpPr>
            <p:spPr>
              <a:xfrm>
                <a:off x="5940150" y="1128115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8133DD5-86C0-8BB8-7112-C1ED31A8DF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0" y="1128115"/>
                <a:ext cx="137858" cy="288990"/>
              </a:xfrm>
              <a:prstGeom prst="rect">
                <a:avLst/>
              </a:prstGeom>
              <a:blipFill>
                <a:blip r:embed="rId35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B5E25BE-FD70-317A-09F4-075E590B8CD3}"/>
                  </a:ext>
                </a:extLst>
              </p:cNvPr>
              <p:cNvSpPr txBox="1"/>
              <p:nvPr/>
            </p:nvSpPr>
            <p:spPr>
              <a:xfrm>
                <a:off x="6196549" y="1128541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B5E25BE-FD70-317A-09F4-075E590B8C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549" y="1128541"/>
                <a:ext cx="137858" cy="288990"/>
              </a:xfrm>
              <a:prstGeom prst="rect">
                <a:avLst/>
              </a:prstGeom>
              <a:blipFill>
                <a:blip r:embed="rId36"/>
                <a:stretch>
                  <a:fillRect l="-17391" r="-17391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0991FDD-DD7E-1566-76E9-B6AE1DF82B2E}"/>
                  </a:ext>
                </a:extLst>
              </p:cNvPr>
              <p:cNvSpPr txBox="1"/>
              <p:nvPr/>
            </p:nvSpPr>
            <p:spPr>
              <a:xfrm>
                <a:off x="6483005" y="1133401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0991FDD-DD7E-1566-76E9-B6AE1DF82B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005" y="1133401"/>
                <a:ext cx="224420" cy="288990"/>
              </a:xfrm>
              <a:prstGeom prst="rect">
                <a:avLst/>
              </a:prstGeom>
              <a:blipFill>
                <a:blip r:embed="rId37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0DDA7DE5-EFA5-4AE6-AE3E-9283F49980EE}"/>
              </a:ext>
            </a:extLst>
          </p:cNvPr>
          <p:cNvSpPr/>
          <p:nvPr/>
        </p:nvSpPr>
        <p:spPr>
          <a:xfrm>
            <a:off x="5988156" y="1165812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7AF169-77DD-DA01-156B-5F58A81A17CC}"/>
              </a:ext>
            </a:extLst>
          </p:cNvPr>
          <p:cNvSpPr/>
          <p:nvPr/>
        </p:nvSpPr>
        <p:spPr>
          <a:xfrm>
            <a:off x="6260453" y="1169002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0F84C4-9C8F-4BC8-260D-2C8834C995AA}"/>
              </a:ext>
            </a:extLst>
          </p:cNvPr>
          <p:cNvSpPr/>
          <p:nvPr/>
        </p:nvSpPr>
        <p:spPr>
          <a:xfrm>
            <a:off x="4980056" y="1173235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(R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R)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3BBFD27-5B3C-8926-8999-2513DA5504D5}"/>
                  </a:ext>
                </a:extLst>
              </p:cNvPr>
              <p:cNvSpPr txBox="1"/>
              <p:nvPr/>
            </p:nvSpPr>
            <p:spPr>
              <a:xfrm>
                <a:off x="5930189" y="150677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3BBFD27-5B3C-8926-8999-2513DA5504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189" y="1506774"/>
                <a:ext cx="137858" cy="288990"/>
              </a:xfrm>
              <a:prstGeom prst="rect">
                <a:avLst/>
              </a:prstGeom>
              <a:blipFill>
                <a:blip r:embed="rId35"/>
                <a:stretch>
                  <a:fillRect l="-18182" r="-18182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D0920BD-71A8-13BA-7087-B3892CD2F716}"/>
                  </a:ext>
                </a:extLst>
              </p:cNvPr>
              <p:cNvSpPr txBox="1"/>
              <p:nvPr/>
            </p:nvSpPr>
            <p:spPr>
              <a:xfrm>
                <a:off x="6186588" y="150720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D0920BD-71A8-13BA-7087-B3892CD2F7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6588" y="1507200"/>
                <a:ext cx="137858" cy="288990"/>
              </a:xfrm>
              <a:prstGeom prst="rect">
                <a:avLst/>
              </a:prstGeom>
              <a:blipFill>
                <a:blip r:embed="rId38"/>
                <a:stretch>
                  <a:fillRect l="-22727" r="-18182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DEE3ADE-729D-B57E-D2AF-BB63F0CD64A1}"/>
                  </a:ext>
                </a:extLst>
              </p:cNvPr>
              <p:cNvSpPr txBox="1"/>
              <p:nvPr/>
            </p:nvSpPr>
            <p:spPr>
              <a:xfrm>
                <a:off x="6473044" y="1512060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DEE3ADE-729D-B57E-D2AF-BB63F0CD64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044" y="1512060"/>
                <a:ext cx="224420" cy="288990"/>
              </a:xfrm>
              <a:prstGeom prst="rect">
                <a:avLst/>
              </a:prstGeom>
              <a:blipFill>
                <a:blip r:embed="rId39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CC8FB63C-A717-931C-101B-305F3BC5D53D}"/>
              </a:ext>
            </a:extLst>
          </p:cNvPr>
          <p:cNvSpPr/>
          <p:nvPr/>
        </p:nvSpPr>
        <p:spPr>
          <a:xfrm>
            <a:off x="5978195" y="154447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40B276-B050-B316-A8FB-A65C8681AB52}"/>
              </a:ext>
            </a:extLst>
          </p:cNvPr>
          <p:cNvSpPr/>
          <p:nvPr/>
        </p:nvSpPr>
        <p:spPr>
          <a:xfrm>
            <a:off x="6250492" y="1547661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62DF14-41C1-2C3D-B1C0-AA6298EAFCE2}"/>
              </a:ext>
            </a:extLst>
          </p:cNvPr>
          <p:cNvSpPr/>
          <p:nvPr/>
        </p:nvSpPr>
        <p:spPr>
          <a:xfrm>
            <a:off x="4970096" y="1551894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(R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B)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0C86C02-7D35-749F-8B55-F8B66FBC1D28}"/>
                  </a:ext>
                </a:extLst>
              </p:cNvPr>
              <p:cNvSpPr txBox="1"/>
              <p:nvPr/>
            </p:nvSpPr>
            <p:spPr>
              <a:xfrm>
                <a:off x="5930189" y="184396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0C86C02-7D35-749F-8B55-F8B66FBC1D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189" y="1843964"/>
                <a:ext cx="137858" cy="288990"/>
              </a:xfrm>
              <a:prstGeom prst="rect">
                <a:avLst/>
              </a:prstGeom>
              <a:blipFill>
                <a:blip r:embed="rId40"/>
                <a:stretch>
                  <a:fillRect l="-18182" r="-18182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B69295C-0783-D9E4-5730-0A26F07C2A56}"/>
                  </a:ext>
                </a:extLst>
              </p:cNvPr>
              <p:cNvSpPr txBox="1"/>
              <p:nvPr/>
            </p:nvSpPr>
            <p:spPr>
              <a:xfrm>
                <a:off x="6186588" y="184439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B69295C-0783-D9E4-5730-0A26F07C2A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6588" y="1844390"/>
                <a:ext cx="137858" cy="288990"/>
              </a:xfrm>
              <a:prstGeom prst="rect">
                <a:avLst/>
              </a:prstGeom>
              <a:blipFill>
                <a:blip r:embed="rId41"/>
                <a:stretch>
                  <a:fillRect l="-22727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2F83D32-F774-FDC7-038F-3F86DB247E81}"/>
                  </a:ext>
                </a:extLst>
              </p:cNvPr>
              <p:cNvSpPr txBox="1"/>
              <p:nvPr/>
            </p:nvSpPr>
            <p:spPr>
              <a:xfrm>
                <a:off x="6473044" y="1849250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2F83D32-F774-FDC7-038F-3F86DB247E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044" y="1849250"/>
                <a:ext cx="224420" cy="288990"/>
              </a:xfrm>
              <a:prstGeom prst="rect">
                <a:avLst/>
              </a:prstGeom>
              <a:blipFill>
                <a:blip r:embed="rId42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FC100D41-4DD5-55BB-17EA-EBDFF22026B5}"/>
              </a:ext>
            </a:extLst>
          </p:cNvPr>
          <p:cNvSpPr/>
          <p:nvPr/>
        </p:nvSpPr>
        <p:spPr>
          <a:xfrm>
            <a:off x="5978195" y="188166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FE2F2D-D165-430F-4375-BC950BF7904C}"/>
              </a:ext>
            </a:extLst>
          </p:cNvPr>
          <p:cNvSpPr/>
          <p:nvPr/>
        </p:nvSpPr>
        <p:spPr>
          <a:xfrm>
            <a:off x="6250492" y="1884851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114B99C-C155-7523-5A38-7B90E12FEB6D}"/>
              </a:ext>
            </a:extLst>
          </p:cNvPr>
          <p:cNvSpPr/>
          <p:nvPr/>
        </p:nvSpPr>
        <p:spPr>
          <a:xfrm>
            <a:off x="4970096" y="1889084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(R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009900"/>
                </a:solidFill>
                <a:latin typeface="Comic Sans MS" panose="030F0702030302020204" pitchFamily="66" charset="0"/>
              </a:rPr>
              <a:t>G)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0099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CA7B341-B000-EB05-7D25-0D73C74A66B8}"/>
                  </a:ext>
                </a:extLst>
              </p:cNvPr>
              <p:cNvSpPr txBox="1"/>
              <p:nvPr/>
            </p:nvSpPr>
            <p:spPr>
              <a:xfrm>
                <a:off x="5901795" y="2140111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CA7B341-B000-EB05-7D25-0D73C74A66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795" y="2140111"/>
                <a:ext cx="137858" cy="288990"/>
              </a:xfrm>
              <a:prstGeom prst="rect">
                <a:avLst/>
              </a:prstGeom>
              <a:blipFill>
                <a:blip r:embed="rId43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659AFEC-812B-0ACE-3E17-8AE401778FFC}"/>
                  </a:ext>
                </a:extLst>
              </p:cNvPr>
              <p:cNvSpPr txBox="1"/>
              <p:nvPr/>
            </p:nvSpPr>
            <p:spPr>
              <a:xfrm>
                <a:off x="6158194" y="2140537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659AFEC-812B-0ACE-3E17-8AE401778F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194" y="2140537"/>
                <a:ext cx="137858" cy="288990"/>
              </a:xfrm>
              <a:prstGeom prst="rect">
                <a:avLst/>
              </a:prstGeom>
              <a:blipFill>
                <a:blip r:embed="rId44"/>
                <a:stretch>
                  <a:fillRect l="-17391" r="-17391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75F5D4F-775A-C4C4-B1F7-F99EEA5574E4}"/>
                  </a:ext>
                </a:extLst>
              </p:cNvPr>
              <p:cNvSpPr txBox="1"/>
              <p:nvPr/>
            </p:nvSpPr>
            <p:spPr>
              <a:xfrm>
                <a:off x="6444650" y="2145397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75F5D4F-775A-C4C4-B1F7-F99EEA5574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650" y="2145397"/>
                <a:ext cx="224420" cy="288990"/>
              </a:xfrm>
              <a:prstGeom prst="rect">
                <a:avLst/>
              </a:prstGeom>
              <a:blipFill>
                <a:blip r:embed="rId39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15794E82-1E9F-3FE7-FE71-DC83882E3877}"/>
              </a:ext>
            </a:extLst>
          </p:cNvPr>
          <p:cNvSpPr/>
          <p:nvPr/>
        </p:nvSpPr>
        <p:spPr>
          <a:xfrm>
            <a:off x="5949801" y="2177808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A65DE35-9A94-FA19-4423-12B8262B9F35}"/>
              </a:ext>
            </a:extLst>
          </p:cNvPr>
          <p:cNvSpPr/>
          <p:nvPr/>
        </p:nvSpPr>
        <p:spPr>
          <a:xfrm>
            <a:off x="6222098" y="2180998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D9C4F9-C23E-070E-5C3C-12A9FFD7DA7F}"/>
              </a:ext>
            </a:extLst>
          </p:cNvPr>
          <p:cNvSpPr/>
          <p:nvPr/>
        </p:nvSpPr>
        <p:spPr>
          <a:xfrm>
            <a:off x="4941702" y="2185231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(B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R)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753925E-F220-A133-9285-7652DA456477}"/>
                  </a:ext>
                </a:extLst>
              </p:cNvPr>
              <p:cNvSpPr txBox="1"/>
              <p:nvPr/>
            </p:nvSpPr>
            <p:spPr>
              <a:xfrm>
                <a:off x="5901795" y="2494313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753925E-F220-A133-9285-7652DA4564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795" y="2494313"/>
                <a:ext cx="137858" cy="288990"/>
              </a:xfrm>
              <a:prstGeom prst="rect">
                <a:avLst/>
              </a:prstGeom>
              <a:blipFill>
                <a:blip r:embed="rId43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6D7BB0A-C240-2CED-4886-403C05E00B84}"/>
                  </a:ext>
                </a:extLst>
              </p:cNvPr>
              <p:cNvSpPr txBox="1"/>
              <p:nvPr/>
            </p:nvSpPr>
            <p:spPr>
              <a:xfrm>
                <a:off x="6158194" y="2494739"/>
                <a:ext cx="137858" cy="2884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6D7BB0A-C240-2CED-4886-403C05E00B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194" y="2494739"/>
                <a:ext cx="137858" cy="288477"/>
              </a:xfrm>
              <a:prstGeom prst="rect">
                <a:avLst/>
              </a:prstGeom>
              <a:blipFill>
                <a:blip r:embed="rId45"/>
                <a:stretch>
                  <a:fillRect l="-17391" r="-17391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777F0A6-2B7E-08FC-4B99-B28C65931EEF}"/>
                  </a:ext>
                </a:extLst>
              </p:cNvPr>
              <p:cNvSpPr txBox="1"/>
              <p:nvPr/>
            </p:nvSpPr>
            <p:spPr>
              <a:xfrm>
                <a:off x="6444650" y="2499599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777F0A6-2B7E-08FC-4B99-B28C65931E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650" y="2499599"/>
                <a:ext cx="224420" cy="288990"/>
              </a:xfrm>
              <a:prstGeom prst="rect">
                <a:avLst/>
              </a:prstGeom>
              <a:blipFill>
                <a:blip r:embed="rId46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extLst>
              <a:ext uri="{FF2B5EF4-FFF2-40B4-BE49-F238E27FC236}">
                <a16:creationId xmlns:a16="http://schemas.microsoft.com/office/drawing/2014/main" id="{1EF47744-93F4-E1F9-02A7-37D5A07F1932}"/>
              </a:ext>
            </a:extLst>
          </p:cNvPr>
          <p:cNvSpPr/>
          <p:nvPr/>
        </p:nvSpPr>
        <p:spPr>
          <a:xfrm>
            <a:off x="5949801" y="253201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5B4A358-CFA8-AE0B-A66F-E60C2CFFD59F}"/>
              </a:ext>
            </a:extLst>
          </p:cNvPr>
          <p:cNvSpPr/>
          <p:nvPr/>
        </p:nvSpPr>
        <p:spPr>
          <a:xfrm>
            <a:off x="6222098" y="2535200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61C6335-A9D1-258D-0512-1CCE6A511BE6}"/>
              </a:ext>
            </a:extLst>
          </p:cNvPr>
          <p:cNvSpPr/>
          <p:nvPr/>
        </p:nvSpPr>
        <p:spPr>
          <a:xfrm>
            <a:off x="4941702" y="2539433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(B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B)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4" name="TextBox 223">
                <a:extLst>
                  <a:ext uri="{FF2B5EF4-FFF2-40B4-BE49-F238E27FC236}">
                    <a16:creationId xmlns:a16="http://schemas.microsoft.com/office/drawing/2014/main" id="{B17EB802-31B3-62E2-7788-FF9921403D0C}"/>
                  </a:ext>
                </a:extLst>
              </p:cNvPr>
              <p:cNvSpPr txBox="1"/>
              <p:nvPr/>
            </p:nvSpPr>
            <p:spPr>
              <a:xfrm>
                <a:off x="5901795" y="2797642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24" name="TextBox 223">
                <a:extLst>
                  <a:ext uri="{FF2B5EF4-FFF2-40B4-BE49-F238E27FC236}">
                    <a16:creationId xmlns:a16="http://schemas.microsoft.com/office/drawing/2014/main" id="{B17EB802-31B3-62E2-7788-FF9921403D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795" y="2797642"/>
                <a:ext cx="137858" cy="288990"/>
              </a:xfrm>
              <a:prstGeom prst="rect">
                <a:avLst/>
              </a:prstGeom>
              <a:blipFill>
                <a:blip r:embed="rId43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768AA7A8-C4E9-753B-5241-CBBC4904C92D}"/>
                  </a:ext>
                </a:extLst>
              </p:cNvPr>
              <p:cNvSpPr txBox="1"/>
              <p:nvPr/>
            </p:nvSpPr>
            <p:spPr>
              <a:xfrm>
                <a:off x="6158194" y="2798068"/>
                <a:ext cx="137858" cy="2884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768AA7A8-C4E9-753B-5241-CBBC4904C9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194" y="2798068"/>
                <a:ext cx="137858" cy="288477"/>
              </a:xfrm>
              <a:prstGeom prst="rect">
                <a:avLst/>
              </a:prstGeom>
              <a:blipFill>
                <a:blip r:embed="rId25"/>
                <a:stretch>
                  <a:fillRect l="-17391" r="-17391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2A82434C-63EB-0372-BF97-0B2A0FE3F817}"/>
                  </a:ext>
                </a:extLst>
              </p:cNvPr>
              <p:cNvSpPr txBox="1"/>
              <p:nvPr/>
            </p:nvSpPr>
            <p:spPr>
              <a:xfrm>
                <a:off x="6444650" y="2802928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2A82434C-63EB-0372-BF97-0B2A0FE3F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650" y="2802928"/>
                <a:ext cx="224420" cy="288990"/>
              </a:xfrm>
              <a:prstGeom prst="rect">
                <a:avLst/>
              </a:prstGeom>
              <a:blipFill>
                <a:blip r:embed="rId46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7" name="Rectangle 226">
            <a:extLst>
              <a:ext uri="{FF2B5EF4-FFF2-40B4-BE49-F238E27FC236}">
                <a16:creationId xmlns:a16="http://schemas.microsoft.com/office/drawing/2014/main" id="{33F4896D-7B4E-69DC-1057-86615B20D8BB}"/>
              </a:ext>
            </a:extLst>
          </p:cNvPr>
          <p:cNvSpPr/>
          <p:nvPr/>
        </p:nvSpPr>
        <p:spPr>
          <a:xfrm>
            <a:off x="5949801" y="2835339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C967D6D3-8F64-A286-ED27-748B0C4674D7}"/>
              </a:ext>
            </a:extLst>
          </p:cNvPr>
          <p:cNvSpPr/>
          <p:nvPr/>
        </p:nvSpPr>
        <p:spPr>
          <a:xfrm>
            <a:off x="6222098" y="2838529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10B13AE9-0D15-E12F-3220-442A9ED6B5B9}"/>
              </a:ext>
            </a:extLst>
          </p:cNvPr>
          <p:cNvSpPr/>
          <p:nvPr/>
        </p:nvSpPr>
        <p:spPr>
          <a:xfrm>
            <a:off x="4941702" y="2842762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(B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009900"/>
                </a:solidFill>
                <a:latin typeface="Comic Sans MS" panose="030F0702030302020204" pitchFamily="66" charset="0"/>
              </a:rPr>
              <a:t>G)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0099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FAFD74A2-1614-5A0A-0A3D-E361281D4C41}"/>
                  </a:ext>
                </a:extLst>
              </p:cNvPr>
              <p:cNvSpPr txBox="1"/>
              <p:nvPr/>
            </p:nvSpPr>
            <p:spPr>
              <a:xfrm>
                <a:off x="5899893" y="3157455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FAFD74A2-1614-5A0A-0A3D-E361281D4C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893" y="3157455"/>
                <a:ext cx="137858" cy="288990"/>
              </a:xfrm>
              <a:prstGeom prst="rect">
                <a:avLst/>
              </a:prstGeom>
              <a:blipFill>
                <a:blip r:embed="rId47"/>
                <a:stretch>
                  <a:fillRect l="-18182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1" name="TextBox 230">
                <a:extLst>
                  <a:ext uri="{FF2B5EF4-FFF2-40B4-BE49-F238E27FC236}">
                    <a16:creationId xmlns:a16="http://schemas.microsoft.com/office/drawing/2014/main" id="{8160F8BF-B05F-284E-9A51-980E6C07098F}"/>
                  </a:ext>
                </a:extLst>
              </p:cNvPr>
              <p:cNvSpPr txBox="1"/>
              <p:nvPr/>
            </p:nvSpPr>
            <p:spPr>
              <a:xfrm>
                <a:off x="6156292" y="3157881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31" name="TextBox 230">
                <a:extLst>
                  <a:ext uri="{FF2B5EF4-FFF2-40B4-BE49-F238E27FC236}">
                    <a16:creationId xmlns:a16="http://schemas.microsoft.com/office/drawing/2014/main" id="{8160F8BF-B05F-284E-9A51-980E6C0709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292" y="3157881"/>
                <a:ext cx="137858" cy="288990"/>
              </a:xfrm>
              <a:prstGeom prst="rect">
                <a:avLst/>
              </a:prstGeom>
              <a:blipFill>
                <a:blip r:embed="rId48"/>
                <a:stretch>
                  <a:fillRect l="-21739" r="-13043" b="-1702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2" name="TextBox 231">
                <a:extLst>
                  <a:ext uri="{FF2B5EF4-FFF2-40B4-BE49-F238E27FC236}">
                    <a16:creationId xmlns:a16="http://schemas.microsoft.com/office/drawing/2014/main" id="{EDA4712E-435B-0C0C-F0AE-F21DCEB086F0}"/>
                  </a:ext>
                </a:extLst>
              </p:cNvPr>
              <p:cNvSpPr txBox="1"/>
              <p:nvPr/>
            </p:nvSpPr>
            <p:spPr>
              <a:xfrm>
                <a:off x="6442748" y="3162741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32" name="TextBox 231">
                <a:extLst>
                  <a:ext uri="{FF2B5EF4-FFF2-40B4-BE49-F238E27FC236}">
                    <a16:creationId xmlns:a16="http://schemas.microsoft.com/office/drawing/2014/main" id="{EDA4712E-435B-0C0C-F0AE-F21DCEB086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2748" y="3162741"/>
                <a:ext cx="224420" cy="288990"/>
              </a:xfrm>
              <a:prstGeom prst="rect">
                <a:avLst/>
              </a:prstGeom>
              <a:blipFill>
                <a:blip r:embed="rId42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3" name="Rectangle 232">
            <a:extLst>
              <a:ext uri="{FF2B5EF4-FFF2-40B4-BE49-F238E27FC236}">
                <a16:creationId xmlns:a16="http://schemas.microsoft.com/office/drawing/2014/main" id="{E97F4E21-0432-72E8-B72C-EDB47D09687B}"/>
              </a:ext>
            </a:extLst>
          </p:cNvPr>
          <p:cNvSpPr/>
          <p:nvPr/>
        </p:nvSpPr>
        <p:spPr>
          <a:xfrm>
            <a:off x="5947899" y="3195152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26B3E9E8-DC6C-13FE-202F-866434F1CD3C}"/>
              </a:ext>
            </a:extLst>
          </p:cNvPr>
          <p:cNvSpPr/>
          <p:nvPr/>
        </p:nvSpPr>
        <p:spPr>
          <a:xfrm>
            <a:off x="6220196" y="3198342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4EE6587-1D63-8AC7-A7F6-61C3B24E8223}"/>
              </a:ext>
            </a:extLst>
          </p:cNvPr>
          <p:cNvSpPr/>
          <p:nvPr/>
        </p:nvSpPr>
        <p:spPr>
          <a:xfrm>
            <a:off x="4939800" y="3202575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009900"/>
                </a:solidFill>
                <a:latin typeface="Comic Sans MS" panose="030F0702030302020204" pitchFamily="66" charset="0"/>
              </a:rPr>
              <a:t>(G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R)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6" name="TextBox 235">
                <a:extLst>
                  <a:ext uri="{FF2B5EF4-FFF2-40B4-BE49-F238E27FC236}">
                    <a16:creationId xmlns:a16="http://schemas.microsoft.com/office/drawing/2014/main" id="{517DEA18-7532-D909-3ADF-54194CA2D285}"/>
                  </a:ext>
                </a:extLst>
              </p:cNvPr>
              <p:cNvSpPr txBox="1"/>
              <p:nvPr/>
            </p:nvSpPr>
            <p:spPr>
              <a:xfrm>
                <a:off x="5892496" y="3510189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36" name="TextBox 235">
                <a:extLst>
                  <a:ext uri="{FF2B5EF4-FFF2-40B4-BE49-F238E27FC236}">
                    <a16:creationId xmlns:a16="http://schemas.microsoft.com/office/drawing/2014/main" id="{517DEA18-7532-D909-3ADF-54194CA2D2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2496" y="3510189"/>
                <a:ext cx="137858" cy="288990"/>
              </a:xfrm>
              <a:prstGeom prst="rect">
                <a:avLst/>
              </a:prstGeom>
              <a:blipFill>
                <a:blip r:embed="rId47"/>
                <a:stretch>
                  <a:fillRect l="-18182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7" name="TextBox 236">
                <a:extLst>
                  <a:ext uri="{FF2B5EF4-FFF2-40B4-BE49-F238E27FC236}">
                    <a16:creationId xmlns:a16="http://schemas.microsoft.com/office/drawing/2014/main" id="{36066F6E-CAA8-35BA-2930-B544704AEEC1}"/>
                  </a:ext>
                </a:extLst>
              </p:cNvPr>
              <p:cNvSpPr txBox="1"/>
              <p:nvPr/>
            </p:nvSpPr>
            <p:spPr>
              <a:xfrm>
                <a:off x="6148895" y="3510615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37" name="TextBox 236">
                <a:extLst>
                  <a:ext uri="{FF2B5EF4-FFF2-40B4-BE49-F238E27FC236}">
                    <a16:creationId xmlns:a16="http://schemas.microsoft.com/office/drawing/2014/main" id="{36066F6E-CAA8-35BA-2930-B544704AEE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8895" y="3510615"/>
                <a:ext cx="137858" cy="288990"/>
              </a:xfrm>
              <a:prstGeom prst="rect">
                <a:avLst/>
              </a:prstGeom>
              <a:blipFill>
                <a:blip r:embed="rId49"/>
                <a:stretch>
                  <a:fillRect l="-22727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FDCA3853-AB01-0E86-3851-AFAFF3C0C2DA}"/>
                  </a:ext>
                </a:extLst>
              </p:cNvPr>
              <p:cNvSpPr txBox="1"/>
              <p:nvPr/>
            </p:nvSpPr>
            <p:spPr>
              <a:xfrm>
                <a:off x="6435351" y="3515475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FDCA3853-AB01-0E86-3851-AFAFF3C0C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5351" y="3515475"/>
                <a:ext cx="224420" cy="288990"/>
              </a:xfrm>
              <a:prstGeom prst="rect">
                <a:avLst/>
              </a:prstGeom>
              <a:blipFill>
                <a:blip r:embed="rId46"/>
                <a:stretch>
                  <a:fillRect l="-11111" r="-11111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9" name="Rectangle 238">
            <a:extLst>
              <a:ext uri="{FF2B5EF4-FFF2-40B4-BE49-F238E27FC236}">
                <a16:creationId xmlns:a16="http://schemas.microsoft.com/office/drawing/2014/main" id="{24599913-7D50-B07E-E5B8-13C43464034B}"/>
              </a:ext>
            </a:extLst>
          </p:cNvPr>
          <p:cNvSpPr/>
          <p:nvPr/>
        </p:nvSpPr>
        <p:spPr>
          <a:xfrm>
            <a:off x="5940502" y="3547886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0FC0C80C-9084-5C0C-0A52-8FF4F588B545}"/>
              </a:ext>
            </a:extLst>
          </p:cNvPr>
          <p:cNvSpPr/>
          <p:nvPr/>
        </p:nvSpPr>
        <p:spPr>
          <a:xfrm>
            <a:off x="6212799" y="3551076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B986E5C0-144E-A1A2-3D28-3AC51D2F7C04}"/>
              </a:ext>
            </a:extLst>
          </p:cNvPr>
          <p:cNvSpPr/>
          <p:nvPr/>
        </p:nvSpPr>
        <p:spPr>
          <a:xfrm>
            <a:off x="4932403" y="3555309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009900"/>
                </a:solidFill>
                <a:latin typeface="Comic Sans MS" panose="030F0702030302020204" pitchFamily="66" charset="0"/>
              </a:rPr>
              <a:t>(G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B)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32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/>
      <p:bldP spid="243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/>
      <p:bldP spid="252" grpId="0"/>
      <p:bldP spid="253" grpId="0"/>
      <p:bldP spid="254" grpId="0"/>
      <p:bldP spid="255" grpId="0"/>
      <p:bldP spid="256" grpId="0"/>
      <p:bldP spid="257" grpId="0"/>
      <p:bldP spid="258" grpId="0"/>
      <p:bldP spid="259" grpId="0"/>
      <p:bldP spid="260" grpId="0"/>
      <p:bldP spid="261" grpId="0"/>
      <p:bldP spid="262" grpId="0"/>
      <p:bldP spid="263" grpId="0"/>
      <p:bldP spid="264" grpId="0"/>
      <p:bldP spid="265" grpId="0"/>
      <p:bldP spid="266" grpId="0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/>
          <p:cNvCxnSpPr/>
          <p:nvPr/>
        </p:nvCxnSpPr>
        <p:spPr>
          <a:xfrm flipV="1">
            <a:off x="2262792" y="1719689"/>
            <a:ext cx="1047346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48" idx="1"/>
          </p:cNvCxnSpPr>
          <p:nvPr/>
        </p:nvCxnSpPr>
        <p:spPr>
          <a:xfrm>
            <a:off x="2262792" y="2667742"/>
            <a:ext cx="1083206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53" idx="1"/>
          </p:cNvCxnSpPr>
          <p:nvPr/>
        </p:nvCxnSpPr>
        <p:spPr>
          <a:xfrm flipV="1">
            <a:off x="3706871" y="1331856"/>
            <a:ext cx="853844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692035" y="1661511"/>
            <a:ext cx="868680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3692035" y="2648592"/>
            <a:ext cx="868680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3692035" y="3630051"/>
            <a:ext cx="868680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45998" y="2442313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560715" y="2417759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560715" y="3405311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347396" y="1483375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560951" y="2746943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9900"/>
                </a:solidFill>
                <a:latin typeface="Comic Sans MS" panose="030F0702030302020204" pitchFamily="66" charset="0"/>
              </a:rPr>
              <a:t>G</a:t>
            </a:r>
            <a:endParaRPr lang="en-GB" sz="2400" dirty="0">
              <a:solidFill>
                <a:srgbClr val="0099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560715" y="1101023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4" name="Text Box 11"/>
          <p:cNvSpPr txBox="1">
            <a:spLocks noChangeArrowheads="1"/>
          </p:cNvSpPr>
          <p:nvPr/>
        </p:nvSpPr>
        <p:spPr bwMode="auto">
          <a:xfrm>
            <a:off x="2108099" y="808671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auto">
          <a:xfrm>
            <a:off x="3565633" y="808319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815733" y="1825211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733" y="1825211"/>
                <a:ext cx="206788" cy="4338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815733" y="2421271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733" y="2421271"/>
                <a:ext cx="206788" cy="4338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020128" y="1710646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0128" y="1710646"/>
                <a:ext cx="173124" cy="361125"/>
              </a:xfrm>
              <a:prstGeom prst="rect">
                <a:avLst/>
              </a:prstGeom>
              <a:blipFill>
                <a:blip r:embed="rId4"/>
                <a:stretch>
                  <a:fillRect l="-17241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040956" y="1175081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956" y="1175081"/>
                <a:ext cx="173124" cy="361766"/>
              </a:xfrm>
              <a:prstGeom prst="rect">
                <a:avLst/>
              </a:prstGeom>
              <a:blipFill>
                <a:blip r:embed="rId5"/>
                <a:stretch>
                  <a:fillRect l="-21429" t="-1695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tangle 59"/>
          <p:cNvSpPr/>
          <p:nvPr/>
        </p:nvSpPr>
        <p:spPr>
          <a:xfrm>
            <a:off x="4558692" y="1431611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560715" y="1759391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9900"/>
                </a:solidFill>
                <a:latin typeface="Comic Sans MS" panose="030F0702030302020204" pitchFamily="66" charset="0"/>
              </a:rPr>
              <a:t>G</a:t>
            </a:r>
            <a:endParaRPr lang="en-GB" sz="2400" dirty="0">
              <a:solidFill>
                <a:srgbClr val="0099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560715" y="2088575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558692" y="3076127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508629" y="3856405"/>
            <a:ext cx="13324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Can’t be </a:t>
            </a:r>
            <a:r>
              <a:rPr lang="en-GB" sz="1600" dirty="0">
                <a:solidFill>
                  <a:srgbClr val="009900"/>
                </a:solidFill>
                <a:latin typeface="Comic Sans MS" panose="030F0702030302020204" pitchFamily="66" charset="0"/>
              </a:rPr>
              <a:t>GG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344396" y="3423365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9900"/>
                </a:solidFill>
                <a:latin typeface="Comic Sans MS" panose="030F0702030302020204" pitchFamily="66" charset="0"/>
              </a:rPr>
              <a:t>G</a:t>
            </a:r>
            <a:endParaRPr lang="en-GB" sz="2400" dirty="0">
              <a:solidFill>
                <a:srgbClr val="009900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3715955" y="1679618"/>
            <a:ext cx="858814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3692035" y="2316218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710436" y="2661129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3669813" y="3302469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3688214" y="3647380"/>
            <a:ext cx="799073" cy="328021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262792" y="2667742"/>
            <a:ext cx="1008176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809809" y="3142587"/>
                <a:ext cx="206788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9809" y="3142587"/>
                <a:ext cx="206788" cy="4330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320433" y="1472884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433" y="1472884"/>
                <a:ext cx="173124" cy="361766"/>
              </a:xfrm>
              <a:prstGeom prst="rect">
                <a:avLst/>
              </a:prstGeom>
              <a:blipFill>
                <a:blip r:embed="rId7"/>
                <a:stretch>
                  <a:fillRect l="-21429" t="-1695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023754" y="2697465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754" y="2697465"/>
                <a:ext cx="173124" cy="361125"/>
              </a:xfrm>
              <a:prstGeom prst="rect">
                <a:avLst/>
              </a:prstGeom>
              <a:blipFill>
                <a:blip r:embed="rId8"/>
                <a:stretch>
                  <a:fillRect l="-17857" r="-21429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044582" y="2161900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582" y="2161900"/>
                <a:ext cx="173124" cy="361766"/>
              </a:xfrm>
              <a:prstGeom prst="rect">
                <a:avLst/>
              </a:prstGeom>
              <a:blipFill>
                <a:blip r:embed="rId9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324059" y="2459703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059" y="2459703"/>
                <a:ext cx="173124" cy="361125"/>
              </a:xfrm>
              <a:prstGeom prst="rect">
                <a:avLst/>
              </a:prstGeom>
              <a:blipFill>
                <a:blip r:embed="rId10"/>
                <a:stretch>
                  <a:fillRect l="-17241" r="-17241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056028" y="3176026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028" y="3176026"/>
                <a:ext cx="173124" cy="361766"/>
              </a:xfrm>
              <a:prstGeom prst="rect">
                <a:avLst/>
              </a:prstGeom>
              <a:blipFill>
                <a:blip r:embed="rId11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335505" y="3473829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505" y="3473829"/>
                <a:ext cx="173124" cy="361766"/>
              </a:xfrm>
              <a:prstGeom prst="rect">
                <a:avLst/>
              </a:prstGeom>
              <a:blipFill>
                <a:blip r:embed="rId12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 Box 11"/>
          <p:cNvSpPr txBox="1">
            <a:spLocks noChangeArrowheads="1"/>
          </p:cNvSpPr>
          <p:nvPr/>
        </p:nvSpPr>
        <p:spPr bwMode="auto">
          <a:xfrm>
            <a:off x="4888043" y="846781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Probability</a:t>
            </a:r>
          </a:p>
        </p:txBody>
      </p:sp>
      <p:sp>
        <p:nvSpPr>
          <p:cNvPr id="208" name="Title 2"/>
          <p:cNvSpPr txBox="1">
            <a:spLocks/>
          </p:cNvSpPr>
          <p:nvPr/>
        </p:nvSpPr>
        <p:spPr>
          <a:xfrm>
            <a:off x="161365" y="0"/>
            <a:ext cx="8229600" cy="57822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latin typeface="Comic Sans MS" panose="030F0702030302020204" pitchFamily="66" charset="0"/>
              </a:rPr>
              <a:t>Dependent events</a:t>
            </a:r>
          </a:p>
        </p:txBody>
      </p:sp>
      <p:sp>
        <p:nvSpPr>
          <p:cNvPr id="242" name="Text Box 22"/>
          <p:cNvSpPr txBox="1">
            <a:spLocks noChangeArrowheads="1"/>
          </p:cNvSpPr>
          <p:nvPr/>
        </p:nvSpPr>
        <p:spPr bwMode="auto">
          <a:xfrm>
            <a:off x="274777" y="4565675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Find the probability that the second ball is green given that the first ball is blue</a:t>
            </a:r>
            <a:r>
              <a:rPr lang="en-GB" dirty="0">
                <a:latin typeface="Comic Sans MS" panose="030F0702030302020204" pitchFamily="66" charset="0"/>
              </a:rPr>
              <a:t>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3303275" y="5507503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P</a:t>
            </a:r>
            <a:endParaRPr lang="en-GB" dirty="0"/>
          </a:p>
        </p:txBody>
      </p:sp>
      <p:sp>
        <p:nvSpPr>
          <p:cNvPr id="250" name="Rectangle 249"/>
          <p:cNvSpPr/>
          <p:nvPr/>
        </p:nvSpPr>
        <p:spPr>
          <a:xfrm>
            <a:off x="3575896" y="5637099"/>
            <a:ext cx="6500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b="1" dirty="0">
                <a:solidFill>
                  <a:srgbClr val="009900"/>
                </a:solidFill>
                <a:latin typeface="Comic Sans MS" panose="030F0702030302020204" pitchFamily="66" charset="0"/>
              </a:rPr>
              <a:t>G</a:t>
            </a:r>
            <a:r>
              <a:rPr lang="en-GB" sz="1200" b="1" dirty="0">
                <a:latin typeface="Comic Sans MS" panose="030F0702030302020204" pitchFamily="66" charset="0"/>
              </a:rPr>
              <a:t>  </a:t>
            </a:r>
            <a:endParaRPr lang="en-GB" sz="1200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3" name="TextBox 252"/>
              <p:cNvSpPr txBox="1"/>
              <p:nvPr/>
            </p:nvSpPr>
            <p:spPr>
              <a:xfrm>
                <a:off x="4465065" y="5530452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53" name="TextBox 2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065" y="5530452"/>
                <a:ext cx="282129" cy="361766"/>
              </a:xfrm>
              <a:prstGeom prst="rect">
                <a:avLst/>
              </a:prstGeom>
              <a:blipFill>
                <a:blip r:embed="rId25"/>
                <a:stretch>
                  <a:fillRect l="-10638" r="-10638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" name="Rectangle 255"/>
          <p:cNvSpPr/>
          <p:nvPr/>
        </p:nvSpPr>
        <p:spPr>
          <a:xfrm>
            <a:off x="3455721" y="5507503"/>
            <a:ext cx="269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(</a:t>
            </a:r>
            <a:endParaRPr lang="en-GB" dirty="0"/>
          </a:p>
        </p:txBody>
      </p:sp>
      <p:sp>
        <p:nvSpPr>
          <p:cNvPr id="257" name="Rectangle 256"/>
          <p:cNvSpPr/>
          <p:nvPr/>
        </p:nvSpPr>
        <p:spPr>
          <a:xfrm>
            <a:off x="3860861" y="5507503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)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5" name="TextBox 264"/>
              <p:cNvSpPr txBox="1"/>
              <p:nvPr/>
            </p:nvSpPr>
            <p:spPr>
              <a:xfrm flipH="1">
                <a:off x="4986322" y="5506076"/>
                <a:ext cx="530760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65" name="TextBox 2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986322" y="5506076"/>
                <a:ext cx="530760" cy="361766"/>
              </a:xfrm>
              <a:prstGeom prst="rect">
                <a:avLst/>
              </a:prstGeom>
              <a:blipFill>
                <a:blip r:embed="rId26"/>
                <a:stretch>
                  <a:fillRect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6" name="Rectangle 265"/>
          <p:cNvSpPr/>
          <p:nvPr/>
        </p:nvSpPr>
        <p:spPr>
          <a:xfrm flipH="1">
            <a:off x="4727060" y="5512423"/>
            <a:ext cx="591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70" name="Rounded Rectangle 269"/>
          <p:cNvSpPr/>
          <p:nvPr/>
        </p:nvSpPr>
        <p:spPr>
          <a:xfrm>
            <a:off x="4972499" y="2799501"/>
            <a:ext cx="182880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8" name="Group 277">
            <a:extLst>
              <a:ext uri="{FF2B5EF4-FFF2-40B4-BE49-F238E27FC236}">
                <a16:creationId xmlns:a16="http://schemas.microsoft.com/office/drawing/2014/main" id="{651EFB4E-B8EC-574F-ED31-F7FC88CEE254}"/>
              </a:ext>
            </a:extLst>
          </p:cNvPr>
          <p:cNvGrpSpPr/>
          <p:nvPr/>
        </p:nvGrpSpPr>
        <p:grpSpPr>
          <a:xfrm>
            <a:off x="7306831" y="294867"/>
            <a:ext cx="1700784" cy="1618488"/>
            <a:chOff x="7306831" y="294867"/>
            <a:chExt cx="1700784" cy="1618488"/>
          </a:xfrm>
        </p:grpSpPr>
        <p:grpSp>
          <p:nvGrpSpPr>
            <p:cNvPr id="279" name="Group 278">
              <a:extLst>
                <a:ext uri="{FF2B5EF4-FFF2-40B4-BE49-F238E27FC236}">
                  <a16:creationId xmlns:a16="http://schemas.microsoft.com/office/drawing/2014/main" id="{DF71786D-1620-704D-66F1-5D95741937BF}"/>
                </a:ext>
              </a:extLst>
            </p:cNvPr>
            <p:cNvGrpSpPr/>
            <p:nvPr/>
          </p:nvGrpSpPr>
          <p:grpSpPr>
            <a:xfrm>
              <a:off x="7306831" y="294867"/>
              <a:ext cx="1700784" cy="1618488"/>
              <a:chOff x="7306831" y="294867"/>
              <a:chExt cx="1700784" cy="1618488"/>
            </a:xfrm>
          </p:grpSpPr>
          <p:sp>
            <p:nvSpPr>
              <p:cNvPr id="281" name="Freeform 23">
                <a:extLst>
                  <a:ext uri="{FF2B5EF4-FFF2-40B4-BE49-F238E27FC236}">
                    <a16:creationId xmlns:a16="http://schemas.microsoft.com/office/drawing/2014/main" id="{89CFA21A-2DB1-DCC2-3392-6ABB453452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06831" y="294867"/>
                <a:ext cx="1700784" cy="1618488"/>
              </a:xfrm>
              <a:custGeom>
                <a:avLst/>
                <a:gdLst/>
                <a:ahLst/>
                <a:cxnLst>
                  <a:cxn ang="0">
                    <a:pos x="197" y="73"/>
                  </a:cxn>
                  <a:cxn ang="0">
                    <a:pos x="278" y="160"/>
                  </a:cxn>
                  <a:cxn ang="0">
                    <a:pos x="491" y="274"/>
                  </a:cxn>
                  <a:cxn ang="0">
                    <a:pos x="431" y="445"/>
                  </a:cxn>
                  <a:cxn ang="0">
                    <a:pos x="224" y="541"/>
                  </a:cxn>
                  <a:cxn ang="0">
                    <a:pos x="104" y="642"/>
                  </a:cxn>
                  <a:cxn ang="0">
                    <a:pos x="41" y="769"/>
                  </a:cxn>
                  <a:cxn ang="0">
                    <a:pos x="20" y="928"/>
                  </a:cxn>
                  <a:cxn ang="0">
                    <a:pos x="50" y="1018"/>
                  </a:cxn>
                  <a:cxn ang="0">
                    <a:pos x="95" y="1084"/>
                  </a:cxn>
                  <a:cxn ang="0">
                    <a:pos x="158" y="1144"/>
                  </a:cxn>
                  <a:cxn ang="0">
                    <a:pos x="239" y="1195"/>
                  </a:cxn>
                  <a:cxn ang="0">
                    <a:pos x="377" y="1246"/>
                  </a:cxn>
                  <a:cxn ang="0">
                    <a:pos x="488" y="1282"/>
                  </a:cxn>
                  <a:cxn ang="0">
                    <a:pos x="620" y="1300"/>
                  </a:cxn>
                  <a:cxn ang="0">
                    <a:pos x="749" y="1300"/>
                  </a:cxn>
                  <a:cxn ang="0">
                    <a:pos x="905" y="1291"/>
                  </a:cxn>
                  <a:cxn ang="0">
                    <a:pos x="1094" y="1258"/>
                  </a:cxn>
                  <a:cxn ang="0">
                    <a:pos x="1235" y="1198"/>
                  </a:cxn>
                  <a:cxn ang="0">
                    <a:pos x="1310" y="1117"/>
                  </a:cxn>
                  <a:cxn ang="0">
                    <a:pos x="1343" y="1036"/>
                  </a:cxn>
                  <a:cxn ang="0">
                    <a:pos x="1367" y="958"/>
                  </a:cxn>
                  <a:cxn ang="0">
                    <a:pos x="1379" y="853"/>
                  </a:cxn>
                  <a:cxn ang="0">
                    <a:pos x="1355" y="733"/>
                  </a:cxn>
                  <a:cxn ang="0">
                    <a:pos x="1253" y="604"/>
                  </a:cxn>
                  <a:cxn ang="0">
                    <a:pos x="1175" y="547"/>
                  </a:cxn>
                  <a:cxn ang="0">
                    <a:pos x="1112" y="508"/>
                  </a:cxn>
                  <a:cxn ang="0">
                    <a:pos x="1025" y="475"/>
                  </a:cxn>
                  <a:cxn ang="0">
                    <a:pos x="917" y="421"/>
                  </a:cxn>
                  <a:cxn ang="0">
                    <a:pos x="878" y="364"/>
                  </a:cxn>
                  <a:cxn ang="0">
                    <a:pos x="953" y="229"/>
                  </a:cxn>
                  <a:cxn ang="0">
                    <a:pos x="1052" y="175"/>
                  </a:cxn>
                  <a:cxn ang="0">
                    <a:pos x="1160" y="55"/>
                  </a:cxn>
                  <a:cxn ang="0">
                    <a:pos x="1043" y="55"/>
                  </a:cxn>
                  <a:cxn ang="0">
                    <a:pos x="965" y="43"/>
                  </a:cxn>
                  <a:cxn ang="0">
                    <a:pos x="911" y="64"/>
                  </a:cxn>
                  <a:cxn ang="0">
                    <a:pos x="848" y="19"/>
                  </a:cxn>
                  <a:cxn ang="0">
                    <a:pos x="757" y="74"/>
                  </a:cxn>
                  <a:cxn ang="0">
                    <a:pos x="614" y="40"/>
                  </a:cxn>
                  <a:cxn ang="0">
                    <a:pos x="465" y="74"/>
                  </a:cxn>
                  <a:cxn ang="0">
                    <a:pos x="396" y="97"/>
                  </a:cxn>
                  <a:cxn ang="0">
                    <a:pos x="281" y="66"/>
                  </a:cxn>
                  <a:cxn ang="0">
                    <a:pos x="233" y="4"/>
                  </a:cxn>
                  <a:cxn ang="0">
                    <a:pos x="197" y="73"/>
                  </a:cxn>
                </a:cxnLst>
                <a:rect l="0" t="0" r="r" b="b"/>
                <a:pathLst>
                  <a:path w="1381" h="1304">
                    <a:moveTo>
                      <a:pt x="197" y="73"/>
                    </a:moveTo>
                    <a:cubicBezTo>
                      <a:pt x="205" y="99"/>
                      <a:pt x="259" y="141"/>
                      <a:pt x="278" y="160"/>
                    </a:cubicBezTo>
                    <a:cubicBezTo>
                      <a:pt x="323" y="193"/>
                      <a:pt x="477" y="234"/>
                      <a:pt x="491" y="274"/>
                    </a:cubicBezTo>
                    <a:cubicBezTo>
                      <a:pt x="488" y="340"/>
                      <a:pt x="500" y="394"/>
                      <a:pt x="431" y="445"/>
                    </a:cubicBezTo>
                    <a:cubicBezTo>
                      <a:pt x="383" y="469"/>
                      <a:pt x="293" y="499"/>
                      <a:pt x="224" y="541"/>
                    </a:cubicBezTo>
                    <a:cubicBezTo>
                      <a:pt x="167" y="589"/>
                      <a:pt x="139" y="607"/>
                      <a:pt x="104" y="642"/>
                    </a:cubicBezTo>
                    <a:cubicBezTo>
                      <a:pt x="81" y="665"/>
                      <a:pt x="50" y="718"/>
                      <a:pt x="41" y="769"/>
                    </a:cubicBezTo>
                    <a:cubicBezTo>
                      <a:pt x="22" y="839"/>
                      <a:pt x="0" y="854"/>
                      <a:pt x="20" y="928"/>
                    </a:cubicBezTo>
                    <a:cubicBezTo>
                      <a:pt x="41" y="994"/>
                      <a:pt x="23" y="976"/>
                      <a:pt x="50" y="1018"/>
                    </a:cubicBezTo>
                    <a:cubicBezTo>
                      <a:pt x="86" y="1072"/>
                      <a:pt x="50" y="1018"/>
                      <a:pt x="95" y="1084"/>
                    </a:cubicBezTo>
                    <a:cubicBezTo>
                      <a:pt x="158" y="1141"/>
                      <a:pt x="141" y="1130"/>
                      <a:pt x="158" y="1144"/>
                    </a:cubicBezTo>
                    <a:cubicBezTo>
                      <a:pt x="167" y="1152"/>
                      <a:pt x="161" y="1144"/>
                      <a:pt x="239" y="1195"/>
                    </a:cubicBezTo>
                    <a:cubicBezTo>
                      <a:pt x="374" y="1246"/>
                      <a:pt x="242" y="1195"/>
                      <a:pt x="377" y="1246"/>
                    </a:cubicBezTo>
                    <a:cubicBezTo>
                      <a:pt x="488" y="1276"/>
                      <a:pt x="377" y="1246"/>
                      <a:pt x="488" y="1282"/>
                    </a:cubicBezTo>
                    <a:cubicBezTo>
                      <a:pt x="614" y="1297"/>
                      <a:pt x="578" y="1293"/>
                      <a:pt x="620" y="1300"/>
                    </a:cubicBezTo>
                    <a:cubicBezTo>
                      <a:pt x="643" y="1304"/>
                      <a:pt x="749" y="1300"/>
                      <a:pt x="749" y="1300"/>
                    </a:cubicBezTo>
                    <a:cubicBezTo>
                      <a:pt x="808" y="1297"/>
                      <a:pt x="845" y="1303"/>
                      <a:pt x="905" y="1291"/>
                    </a:cubicBezTo>
                    <a:cubicBezTo>
                      <a:pt x="948" y="1288"/>
                      <a:pt x="1022" y="1276"/>
                      <a:pt x="1094" y="1258"/>
                    </a:cubicBezTo>
                    <a:cubicBezTo>
                      <a:pt x="1158" y="1236"/>
                      <a:pt x="1175" y="1240"/>
                      <a:pt x="1235" y="1198"/>
                    </a:cubicBezTo>
                    <a:cubicBezTo>
                      <a:pt x="1277" y="1165"/>
                      <a:pt x="1290" y="1139"/>
                      <a:pt x="1310" y="1117"/>
                    </a:cubicBezTo>
                    <a:cubicBezTo>
                      <a:pt x="1319" y="1092"/>
                      <a:pt x="1336" y="1061"/>
                      <a:pt x="1343" y="1036"/>
                    </a:cubicBezTo>
                    <a:cubicBezTo>
                      <a:pt x="1340" y="1022"/>
                      <a:pt x="1361" y="988"/>
                      <a:pt x="1367" y="958"/>
                    </a:cubicBezTo>
                    <a:cubicBezTo>
                      <a:pt x="1373" y="928"/>
                      <a:pt x="1381" y="890"/>
                      <a:pt x="1379" y="853"/>
                    </a:cubicBezTo>
                    <a:cubicBezTo>
                      <a:pt x="1376" y="789"/>
                      <a:pt x="1379" y="844"/>
                      <a:pt x="1355" y="733"/>
                    </a:cubicBezTo>
                    <a:cubicBezTo>
                      <a:pt x="1316" y="631"/>
                      <a:pt x="1322" y="673"/>
                      <a:pt x="1253" y="604"/>
                    </a:cubicBezTo>
                    <a:cubicBezTo>
                      <a:pt x="1233" y="577"/>
                      <a:pt x="1184" y="561"/>
                      <a:pt x="1175" y="547"/>
                    </a:cubicBezTo>
                    <a:cubicBezTo>
                      <a:pt x="1171" y="540"/>
                      <a:pt x="1151" y="529"/>
                      <a:pt x="1112" y="508"/>
                    </a:cubicBezTo>
                    <a:cubicBezTo>
                      <a:pt x="1058" y="490"/>
                      <a:pt x="1035" y="486"/>
                      <a:pt x="1025" y="475"/>
                    </a:cubicBezTo>
                    <a:cubicBezTo>
                      <a:pt x="953" y="454"/>
                      <a:pt x="957" y="470"/>
                      <a:pt x="917" y="421"/>
                    </a:cubicBezTo>
                    <a:cubicBezTo>
                      <a:pt x="903" y="404"/>
                      <a:pt x="888" y="384"/>
                      <a:pt x="878" y="364"/>
                    </a:cubicBezTo>
                    <a:cubicBezTo>
                      <a:pt x="856" y="320"/>
                      <a:pt x="887" y="259"/>
                      <a:pt x="953" y="229"/>
                    </a:cubicBezTo>
                    <a:cubicBezTo>
                      <a:pt x="1052" y="172"/>
                      <a:pt x="1010" y="217"/>
                      <a:pt x="1052" y="175"/>
                    </a:cubicBezTo>
                    <a:cubicBezTo>
                      <a:pt x="1091" y="136"/>
                      <a:pt x="1154" y="72"/>
                      <a:pt x="1160" y="55"/>
                    </a:cubicBezTo>
                    <a:cubicBezTo>
                      <a:pt x="1174" y="12"/>
                      <a:pt x="1062" y="109"/>
                      <a:pt x="1043" y="55"/>
                    </a:cubicBezTo>
                    <a:cubicBezTo>
                      <a:pt x="1020" y="57"/>
                      <a:pt x="987" y="37"/>
                      <a:pt x="965" y="43"/>
                    </a:cubicBezTo>
                    <a:cubicBezTo>
                      <a:pt x="958" y="45"/>
                      <a:pt x="917" y="60"/>
                      <a:pt x="911" y="64"/>
                    </a:cubicBezTo>
                    <a:cubicBezTo>
                      <a:pt x="897" y="72"/>
                      <a:pt x="863" y="14"/>
                      <a:pt x="848" y="19"/>
                    </a:cubicBezTo>
                    <a:cubicBezTo>
                      <a:pt x="824" y="56"/>
                      <a:pt x="799" y="63"/>
                      <a:pt x="757" y="74"/>
                    </a:cubicBezTo>
                    <a:cubicBezTo>
                      <a:pt x="712" y="67"/>
                      <a:pt x="650" y="63"/>
                      <a:pt x="614" y="40"/>
                    </a:cubicBezTo>
                    <a:cubicBezTo>
                      <a:pt x="513" y="47"/>
                      <a:pt x="543" y="47"/>
                      <a:pt x="465" y="74"/>
                    </a:cubicBezTo>
                    <a:cubicBezTo>
                      <a:pt x="442" y="82"/>
                      <a:pt x="396" y="97"/>
                      <a:pt x="396" y="97"/>
                    </a:cubicBezTo>
                    <a:cubicBezTo>
                      <a:pt x="342" y="91"/>
                      <a:pt x="322" y="93"/>
                      <a:pt x="281" y="66"/>
                    </a:cubicBezTo>
                    <a:cubicBezTo>
                      <a:pt x="253" y="69"/>
                      <a:pt x="261" y="0"/>
                      <a:pt x="233" y="4"/>
                    </a:cubicBezTo>
                    <a:cubicBezTo>
                      <a:pt x="199" y="8"/>
                      <a:pt x="197" y="55"/>
                      <a:pt x="197" y="7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9900"/>
                  </a:gs>
                </a:gsLst>
                <a:path path="rect">
                  <a:fillToRect l="50000" t="50000" r="50000" b="50000"/>
                </a:path>
              </a:gra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282" name="Picture 25" descr="marble2">
                <a:extLst>
                  <a:ext uri="{FF2B5EF4-FFF2-40B4-BE49-F238E27FC236}">
                    <a16:creationId xmlns:a16="http://schemas.microsoft.com/office/drawing/2014/main" id="{DD98CC34-5178-3F39-F59C-A7424AC6F07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7" cstate="print"/>
              <a:srcRect/>
              <a:stretch>
                <a:fillRect/>
              </a:stretch>
            </p:blipFill>
            <p:spPr bwMode="auto">
              <a:xfrm>
                <a:off x="8045767" y="1173617"/>
                <a:ext cx="327595" cy="330152"/>
              </a:xfrm>
              <a:prstGeom prst="rect">
                <a:avLst/>
              </a:prstGeom>
              <a:noFill/>
            </p:spPr>
          </p:pic>
          <p:pic>
            <p:nvPicPr>
              <p:cNvPr id="283" name="Picture 29" descr="marble3">
                <a:extLst>
                  <a:ext uri="{FF2B5EF4-FFF2-40B4-BE49-F238E27FC236}">
                    <a16:creationId xmlns:a16="http://schemas.microsoft.com/office/drawing/2014/main" id="{1767FA63-21B6-E47E-91EA-0392B981CF6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8373343" y="1105026"/>
                <a:ext cx="327595" cy="328911"/>
              </a:xfrm>
              <a:prstGeom prst="rect">
                <a:avLst/>
              </a:prstGeom>
              <a:noFill/>
            </p:spPr>
          </p:pic>
          <p:pic>
            <p:nvPicPr>
              <p:cNvPr id="284" name="Picture 30" descr="marble1">
                <a:extLst>
                  <a:ext uri="{FF2B5EF4-FFF2-40B4-BE49-F238E27FC236}">
                    <a16:creationId xmlns:a16="http://schemas.microsoft.com/office/drawing/2014/main" id="{CBECCA90-E01D-8C12-0390-208D183ACFF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8" cstate="print"/>
              <a:srcRect/>
              <a:stretch>
                <a:fillRect/>
              </a:stretch>
            </p:blipFill>
            <p:spPr bwMode="auto">
              <a:xfrm>
                <a:off x="8276069" y="1524868"/>
                <a:ext cx="327595" cy="330152"/>
              </a:xfrm>
              <a:prstGeom prst="rect">
                <a:avLst/>
              </a:prstGeom>
              <a:noFill/>
            </p:spPr>
          </p:pic>
          <p:pic>
            <p:nvPicPr>
              <p:cNvPr id="285" name="Picture 32" descr="marble1">
                <a:extLst>
                  <a:ext uri="{FF2B5EF4-FFF2-40B4-BE49-F238E27FC236}">
                    <a16:creationId xmlns:a16="http://schemas.microsoft.com/office/drawing/2014/main" id="{85AD4AEB-02C2-89D1-7F31-FA65C143390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8" cstate="print"/>
              <a:srcRect/>
              <a:stretch>
                <a:fillRect/>
              </a:stretch>
            </p:blipFill>
            <p:spPr bwMode="auto">
              <a:xfrm>
                <a:off x="7585164" y="1416886"/>
                <a:ext cx="326363" cy="328911"/>
              </a:xfrm>
              <a:prstGeom prst="rect">
                <a:avLst/>
              </a:prstGeom>
              <a:noFill/>
            </p:spPr>
          </p:pic>
          <p:pic>
            <p:nvPicPr>
              <p:cNvPr id="286" name="Picture 33" descr="marble2">
                <a:extLst>
                  <a:ext uri="{FF2B5EF4-FFF2-40B4-BE49-F238E27FC236}">
                    <a16:creationId xmlns:a16="http://schemas.microsoft.com/office/drawing/2014/main" id="{F0EE9071-3C4D-6DE8-5516-888312D4B5C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7" cstate="print"/>
              <a:srcRect/>
              <a:stretch>
                <a:fillRect/>
              </a:stretch>
            </p:blipFill>
            <p:spPr bwMode="auto">
              <a:xfrm>
                <a:off x="7948474" y="1526109"/>
                <a:ext cx="327595" cy="330152"/>
              </a:xfrm>
              <a:prstGeom prst="rect">
                <a:avLst/>
              </a:prstGeom>
              <a:noFill/>
            </p:spPr>
          </p:pic>
        </p:grpSp>
        <p:pic>
          <p:nvPicPr>
            <p:cNvPr id="280" name="Picture 25" descr="marble2">
              <a:extLst>
                <a:ext uri="{FF2B5EF4-FFF2-40B4-BE49-F238E27FC236}">
                  <a16:creationId xmlns:a16="http://schemas.microsoft.com/office/drawing/2014/main" id="{CC30E778-32E0-E488-C2F4-628AE3FB03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7" cstate="print"/>
            <a:srcRect/>
            <a:stretch>
              <a:fillRect/>
            </a:stretch>
          </p:blipFill>
          <p:spPr bwMode="auto">
            <a:xfrm>
              <a:off x="8553170" y="1436895"/>
              <a:ext cx="327595" cy="330152"/>
            </a:xfrm>
            <a:prstGeom prst="rect">
              <a:avLst/>
            </a:prstGeom>
            <a:noFill/>
          </p:spPr>
        </p:pic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3C51DBD-F280-37A2-718D-A43D0A4C4DE2}"/>
                  </a:ext>
                </a:extLst>
              </p:cNvPr>
              <p:cNvSpPr txBox="1"/>
              <p:nvPr/>
            </p:nvSpPr>
            <p:spPr>
              <a:xfrm>
                <a:off x="5940150" y="1128115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3C51DBD-F280-37A2-718D-A43D0A4C4D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0" y="1128115"/>
                <a:ext cx="137858" cy="288990"/>
              </a:xfrm>
              <a:prstGeom prst="rect">
                <a:avLst/>
              </a:prstGeom>
              <a:blipFill>
                <a:blip r:embed="rId29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B8AE1C7-2328-7A9E-9E04-D74C9C79DE72}"/>
                  </a:ext>
                </a:extLst>
              </p:cNvPr>
              <p:cNvSpPr txBox="1"/>
              <p:nvPr/>
            </p:nvSpPr>
            <p:spPr>
              <a:xfrm>
                <a:off x="6196549" y="1128541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B8AE1C7-2328-7A9E-9E04-D74C9C79DE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549" y="1128541"/>
                <a:ext cx="137858" cy="288990"/>
              </a:xfrm>
              <a:prstGeom prst="rect">
                <a:avLst/>
              </a:prstGeom>
              <a:blipFill>
                <a:blip r:embed="rId30"/>
                <a:stretch>
                  <a:fillRect l="-17391" r="-17391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BA2F987-97BD-B0A8-D3B1-E7437A51484B}"/>
                  </a:ext>
                </a:extLst>
              </p:cNvPr>
              <p:cNvSpPr txBox="1"/>
              <p:nvPr/>
            </p:nvSpPr>
            <p:spPr>
              <a:xfrm>
                <a:off x="6483005" y="1133401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BA2F987-97BD-B0A8-D3B1-E7437A5148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005" y="1133401"/>
                <a:ext cx="224420" cy="288990"/>
              </a:xfrm>
              <a:prstGeom prst="rect">
                <a:avLst/>
              </a:prstGeom>
              <a:blipFill>
                <a:blip r:embed="rId31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2B6F3A46-BCF0-2ACC-93A1-5855E7A47155}"/>
              </a:ext>
            </a:extLst>
          </p:cNvPr>
          <p:cNvSpPr/>
          <p:nvPr/>
        </p:nvSpPr>
        <p:spPr>
          <a:xfrm>
            <a:off x="5988156" y="1165812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FB54DD-790C-9EC8-6CE4-E90AD579C7A4}"/>
              </a:ext>
            </a:extLst>
          </p:cNvPr>
          <p:cNvSpPr/>
          <p:nvPr/>
        </p:nvSpPr>
        <p:spPr>
          <a:xfrm>
            <a:off x="6260453" y="1169002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CE5449-444E-367C-F93B-22254ACAF9C6}"/>
              </a:ext>
            </a:extLst>
          </p:cNvPr>
          <p:cNvSpPr/>
          <p:nvPr/>
        </p:nvSpPr>
        <p:spPr>
          <a:xfrm>
            <a:off x="4980056" y="1173235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(R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R)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372739F-BE65-58FD-B40A-B169E16C1C92}"/>
                  </a:ext>
                </a:extLst>
              </p:cNvPr>
              <p:cNvSpPr txBox="1"/>
              <p:nvPr/>
            </p:nvSpPr>
            <p:spPr>
              <a:xfrm>
                <a:off x="5930189" y="150677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372739F-BE65-58FD-B40A-B169E16C1C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189" y="1506774"/>
                <a:ext cx="137858" cy="288990"/>
              </a:xfrm>
              <a:prstGeom prst="rect">
                <a:avLst/>
              </a:prstGeom>
              <a:blipFill>
                <a:blip r:embed="rId29"/>
                <a:stretch>
                  <a:fillRect l="-18182" r="-18182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D081ECD-B6D6-5F71-DC47-AC6715D7F768}"/>
                  </a:ext>
                </a:extLst>
              </p:cNvPr>
              <p:cNvSpPr txBox="1"/>
              <p:nvPr/>
            </p:nvSpPr>
            <p:spPr>
              <a:xfrm>
                <a:off x="6186588" y="150720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D081ECD-B6D6-5F71-DC47-AC6715D7F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6588" y="1507200"/>
                <a:ext cx="137858" cy="288990"/>
              </a:xfrm>
              <a:prstGeom prst="rect">
                <a:avLst/>
              </a:prstGeom>
              <a:blipFill>
                <a:blip r:embed="rId32"/>
                <a:stretch>
                  <a:fillRect l="-22727" r="-18182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775F1C4-8AED-66F6-3D57-5B71628047E5}"/>
                  </a:ext>
                </a:extLst>
              </p:cNvPr>
              <p:cNvSpPr txBox="1"/>
              <p:nvPr/>
            </p:nvSpPr>
            <p:spPr>
              <a:xfrm>
                <a:off x="6473044" y="1512060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775F1C4-8AED-66F6-3D57-5B71628047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044" y="1512060"/>
                <a:ext cx="224420" cy="288990"/>
              </a:xfrm>
              <a:prstGeom prst="rect">
                <a:avLst/>
              </a:prstGeom>
              <a:blipFill>
                <a:blip r:embed="rId33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6F31F6CC-1B54-02A9-3300-6A867A2ADDF5}"/>
              </a:ext>
            </a:extLst>
          </p:cNvPr>
          <p:cNvSpPr/>
          <p:nvPr/>
        </p:nvSpPr>
        <p:spPr>
          <a:xfrm>
            <a:off x="5978195" y="154447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EB708A-6B01-BE2D-D596-95EF385167B4}"/>
              </a:ext>
            </a:extLst>
          </p:cNvPr>
          <p:cNvSpPr/>
          <p:nvPr/>
        </p:nvSpPr>
        <p:spPr>
          <a:xfrm>
            <a:off x="6250492" y="1547661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E1267A-7C01-8B74-3CE9-48F00248214B}"/>
              </a:ext>
            </a:extLst>
          </p:cNvPr>
          <p:cNvSpPr/>
          <p:nvPr/>
        </p:nvSpPr>
        <p:spPr>
          <a:xfrm>
            <a:off x="4970096" y="1551894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(R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B)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31FBEE7-F044-734D-ADEE-CE9798673419}"/>
                  </a:ext>
                </a:extLst>
              </p:cNvPr>
              <p:cNvSpPr txBox="1"/>
              <p:nvPr/>
            </p:nvSpPr>
            <p:spPr>
              <a:xfrm>
                <a:off x="5930189" y="184396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31FBEE7-F044-734D-ADEE-CE9798673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189" y="1843964"/>
                <a:ext cx="137858" cy="288990"/>
              </a:xfrm>
              <a:prstGeom prst="rect">
                <a:avLst/>
              </a:prstGeom>
              <a:blipFill>
                <a:blip r:embed="rId34"/>
                <a:stretch>
                  <a:fillRect l="-18182" r="-18182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8EF80A-BE1D-6A37-52B8-498D550A54A2}"/>
                  </a:ext>
                </a:extLst>
              </p:cNvPr>
              <p:cNvSpPr txBox="1"/>
              <p:nvPr/>
            </p:nvSpPr>
            <p:spPr>
              <a:xfrm>
                <a:off x="6186588" y="184439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8EF80A-BE1D-6A37-52B8-498D550A54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6588" y="1844390"/>
                <a:ext cx="137858" cy="288990"/>
              </a:xfrm>
              <a:prstGeom prst="rect">
                <a:avLst/>
              </a:prstGeom>
              <a:blipFill>
                <a:blip r:embed="rId35"/>
                <a:stretch>
                  <a:fillRect l="-22727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1364069-58B5-85E5-0FFF-4C1C6F7893EF}"/>
                  </a:ext>
                </a:extLst>
              </p:cNvPr>
              <p:cNvSpPr txBox="1"/>
              <p:nvPr/>
            </p:nvSpPr>
            <p:spPr>
              <a:xfrm>
                <a:off x="6473044" y="1849250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1364069-58B5-85E5-0FFF-4C1C6F7893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044" y="1849250"/>
                <a:ext cx="224420" cy="288990"/>
              </a:xfrm>
              <a:prstGeom prst="rect">
                <a:avLst/>
              </a:prstGeom>
              <a:blipFill>
                <a:blip r:embed="rId36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4F99572E-BC6D-8289-C96C-83A592551293}"/>
              </a:ext>
            </a:extLst>
          </p:cNvPr>
          <p:cNvSpPr/>
          <p:nvPr/>
        </p:nvSpPr>
        <p:spPr>
          <a:xfrm>
            <a:off x="5978195" y="188166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E133894-4D84-D3DA-8AED-E94CD2273E92}"/>
              </a:ext>
            </a:extLst>
          </p:cNvPr>
          <p:cNvSpPr/>
          <p:nvPr/>
        </p:nvSpPr>
        <p:spPr>
          <a:xfrm>
            <a:off x="6250492" y="1884851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15482EF-1F65-9C78-9146-793EE023D79A}"/>
              </a:ext>
            </a:extLst>
          </p:cNvPr>
          <p:cNvSpPr/>
          <p:nvPr/>
        </p:nvSpPr>
        <p:spPr>
          <a:xfrm>
            <a:off x="4970096" y="1889084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(R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009900"/>
                </a:solidFill>
                <a:latin typeface="Comic Sans MS" panose="030F0702030302020204" pitchFamily="66" charset="0"/>
              </a:rPr>
              <a:t>G)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0099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8F11AE4-8D47-C753-94A6-935D6B424CEF}"/>
                  </a:ext>
                </a:extLst>
              </p:cNvPr>
              <p:cNvSpPr txBox="1"/>
              <p:nvPr/>
            </p:nvSpPr>
            <p:spPr>
              <a:xfrm>
                <a:off x="5901795" y="2140111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8F11AE4-8D47-C753-94A6-935D6B424C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795" y="2140111"/>
                <a:ext cx="137858" cy="288990"/>
              </a:xfrm>
              <a:prstGeom prst="rect">
                <a:avLst/>
              </a:prstGeom>
              <a:blipFill>
                <a:blip r:embed="rId37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D11C90F-6959-1917-DF78-385475C24200}"/>
                  </a:ext>
                </a:extLst>
              </p:cNvPr>
              <p:cNvSpPr txBox="1"/>
              <p:nvPr/>
            </p:nvSpPr>
            <p:spPr>
              <a:xfrm>
                <a:off x="6158194" y="2140537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D11C90F-6959-1917-DF78-385475C242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194" y="2140537"/>
                <a:ext cx="137858" cy="288990"/>
              </a:xfrm>
              <a:prstGeom prst="rect">
                <a:avLst/>
              </a:prstGeom>
              <a:blipFill>
                <a:blip r:embed="rId38"/>
                <a:stretch>
                  <a:fillRect l="-17391" r="-17391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BD64748-E31F-D3CB-D4AD-264136607A47}"/>
                  </a:ext>
                </a:extLst>
              </p:cNvPr>
              <p:cNvSpPr txBox="1"/>
              <p:nvPr/>
            </p:nvSpPr>
            <p:spPr>
              <a:xfrm>
                <a:off x="6444650" y="2145397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BD64748-E31F-D3CB-D4AD-264136607A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650" y="2145397"/>
                <a:ext cx="224420" cy="288990"/>
              </a:xfrm>
              <a:prstGeom prst="rect">
                <a:avLst/>
              </a:prstGeom>
              <a:blipFill>
                <a:blip r:embed="rId33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312CFCB8-4ABB-7D4B-D340-26B50C1819F3}"/>
              </a:ext>
            </a:extLst>
          </p:cNvPr>
          <p:cNvSpPr/>
          <p:nvPr/>
        </p:nvSpPr>
        <p:spPr>
          <a:xfrm>
            <a:off x="5949801" y="2177808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A8C9189-F612-56C7-626C-51F0C3C42F26}"/>
              </a:ext>
            </a:extLst>
          </p:cNvPr>
          <p:cNvSpPr/>
          <p:nvPr/>
        </p:nvSpPr>
        <p:spPr>
          <a:xfrm>
            <a:off x="6222098" y="2180998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3B00AA8-A80F-CDBA-A479-F58A815E1172}"/>
              </a:ext>
            </a:extLst>
          </p:cNvPr>
          <p:cNvSpPr/>
          <p:nvPr/>
        </p:nvSpPr>
        <p:spPr>
          <a:xfrm>
            <a:off x="4941702" y="2185231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(B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R)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1AB5C7B-34E2-DE93-F23C-91EE6AEF936F}"/>
                  </a:ext>
                </a:extLst>
              </p:cNvPr>
              <p:cNvSpPr txBox="1"/>
              <p:nvPr/>
            </p:nvSpPr>
            <p:spPr>
              <a:xfrm>
                <a:off x="5901795" y="2494313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1AB5C7B-34E2-DE93-F23C-91EE6AEF93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795" y="2494313"/>
                <a:ext cx="137858" cy="288990"/>
              </a:xfrm>
              <a:prstGeom prst="rect">
                <a:avLst/>
              </a:prstGeom>
              <a:blipFill>
                <a:blip r:embed="rId37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BE9E3F2-5374-E8BF-08C0-BF06F7325160}"/>
                  </a:ext>
                </a:extLst>
              </p:cNvPr>
              <p:cNvSpPr txBox="1"/>
              <p:nvPr/>
            </p:nvSpPr>
            <p:spPr>
              <a:xfrm>
                <a:off x="6158194" y="2494739"/>
                <a:ext cx="137858" cy="2884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BE9E3F2-5374-E8BF-08C0-BF06F73251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194" y="2494739"/>
                <a:ext cx="137858" cy="288477"/>
              </a:xfrm>
              <a:prstGeom prst="rect">
                <a:avLst/>
              </a:prstGeom>
              <a:blipFill>
                <a:blip r:embed="rId39"/>
                <a:stretch>
                  <a:fillRect l="-17391" r="-17391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07520BF-5EC3-6563-8D75-D5CE1D03EB90}"/>
                  </a:ext>
                </a:extLst>
              </p:cNvPr>
              <p:cNvSpPr txBox="1"/>
              <p:nvPr/>
            </p:nvSpPr>
            <p:spPr>
              <a:xfrm>
                <a:off x="6444650" y="2499599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07520BF-5EC3-6563-8D75-D5CE1D03EB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650" y="2499599"/>
                <a:ext cx="224420" cy="288990"/>
              </a:xfrm>
              <a:prstGeom prst="rect">
                <a:avLst/>
              </a:prstGeom>
              <a:blipFill>
                <a:blip r:embed="rId40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extLst>
              <a:ext uri="{FF2B5EF4-FFF2-40B4-BE49-F238E27FC236}">
                <a16:creationId xmlns:a16="http://schemas.microsoft.com/office/drawing/2014/main" id="{3B906588-D220-8A78-D09B-5177924A6BDF}"/>
              </a:ext>
            </a:extLst>
          </p:cNvPr>
          <p:cNvSpPr/>
          <p:nvPr/>
        </p:nvSpPr>
        <p:spPr>
          <a:xfrm>
            <a:off x="5949801" y="253201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4536904-51D2-A213-50D3-93E63BD8DC4A}"/>
              </a:ext>
            </a:extLst>
          </p:cNvPr>
          <p:cNvSpPr/>
          <p:nvPr/>
        </p:nvSpPr>
        <p:spPr>
          <a:xfrm>
            <a:off x="6222098" y="2535200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42A6598-4CEC-2828-2776-44786C2BCF2C}"/>
              </a:ext>
            </a:extLst>
          </p:cNvPr>
          <p:cNvSpPr/>
          <p:nvPr/>
        </p:nvSpPr>
        <p:spPr>
          <a:xfrm>
            <a:off x="4941702" y="2539433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(B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B)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4" name="TextBox 223">
                <a:extLst>
                  <a:ext uri="{FF2B5EF4-FFF2-40B4-BE49-F238E27FC236}">
                    <a16:creationId xmlns:a16="http://schemas.microsoft.com/office/drawing/2014/main" id="{B5FD0892-2141-75B6-003C-6AEF20498606}"/>
                  </a:ext>
                </a:extLst>
              </p:cNvPr>
              <p:cNvSpPr txBox="1"/>
              <p:nvPr/>
            </p:nvSpPr>
            <p:spPr>
              <a:xfrm>
                <a:off x="5901795" y="2797642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24" name="TextBox 223">
                <a:extLst>
                  <a:ext uri="{FF2B5EF4-FFF2-40B4-BE49-F238E27FC236}">
                    <a16:creationId xmlns:a16="http://schemas.microsoft.com/office/drawing/2014/main" id="{B5FD0892-2141-75B6-003C-6AEF204986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795" y="2797642"/>
                <a:ext cx="137858" cy="288990"/>
              </a:xfrm>
              <a:prstGeom prst="rect">
                <a:avLst/>
              </a:prstGeom>
              <a:blipFill>
                <a:blip r:embed="rId37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BE235F94-D68A-8FA4-156C-F523AF99763D}"/>
                  </a:ext>
                </a:extLst>
              </p:cNvPr>
              <p:cNvSpPr txBox="1"/>
              <p:nvPr/>
            </p:nvSpPr>
            <p:spPr>
              <a:xfrm>
                <a:off x="6158194" y="2798068"/>
                <a:ext cx="137858" cy="2884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BE235F94-D68A-8FA4-156C-F523AF9976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194" y="2798068"/>
                <a:ext cx="137858" cy="288477"/>
              </a:xfrm>
              <a:prstGeom prst="rect">
                <a:avLst/>
              </a:prstGeom>
              <a:blipFill>
                <a:blip r:embed="rId41"/>
                <a:stretch>
                  <a:fillRect l="-17391" r="-17391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BC0DD7C7-A9C9-A6DE-4B4A-66D6E41E16F2}"/>
                  </a:ext>
                </a:extLst>
              </p:cNvPr>
              <p:cNvSpPr txBox="1"/>
              <p:nvPr/>
            </p:nvSpPr>
            <p:spPr>
              <a:xfrm>
                <a:off x="6444650" y="2802928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BC0DD7C7-A9C9-A6DE-4B4A-66D6E41E16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650" y="2802928"/>
                <a:ext cx="224420" cy="288990"/>
              </a:xfrm>
              <a:prstGeom prst="rect">
                <a:avLst/>
              </a:prstGeom>
              <a:blipFill>
                <a:blip r:embed="rId40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7" name="Rectangle 226">
            <a:extLst>
              <a:ext uri="{FF2B5EF4-FFF2-40B4-BE49-F238E27FC236}">
                <a16:creationId xmlns:a16="http://schemas.microsoft.com/office/drawing/2014/main" id="{5388C4B1-839A-38F3-23C4-D9CC9A67E9E3}"/>
              </a:ext>
            </a:extLst>
          </p:cNvPr>
          <p:cNvSpPr/>
          <p:nvPr/>
        </p:nvSpPr>
        <p:spPr>
          <a:xfrm>
            <a:off x="5949801" y="2835339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56BB0353-00F1-152D-4C80-E69987EEB261}"/>
              </a:ext>
            </a:extLst>
          </p:cNvPr>
          <p:cNvSpPr/>
          <p:nvPr/>
        </p:nvSpPr>
        <p:spPr>
          <a:xfrm>
            <a:off x="6222098" y="2838529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EFC34185-B829-B6A9-3A7F-EFBDC8A9553A}"/>
              </a:ext>
            </a:extLst>
          </p:cNvPr>
          <p:cNvSpPr/>
          <p:nvPr/>
        </p:nvSpPr>
        <p:spPr>
          <a:xfrm>
            <a:off x="4941702" y="2842762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(B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009900"/>
                </a:solidFill>
                <a:latin typeface="Comic Sans MS" panose="030F0702030302020204" pitchFamily="66" charset="0"/>
              </a:rPr>
              <a:t>G)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0099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DAE2C085-0529-4165-C0C9-E674AA5EBD02}"/>
                  </a:ext>
                </a:extLst>
              </p:cNvPr>
              <p:cNvSpPr txBox="1"/>
              <p:nvPr/>
            </p:nvSpPr>
            <p:spPr>
              <a:xfrm>
                <a:off x="5899893" y="3157455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DAE2C085-0529-4165-C0C9-E674AA5EB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893" y="3157455"/>
                <a:ext cx="137858" cy="288990"/>
              </a:xfrm>
              <a:prstGeom prst="rect">
                <a:avLst/>
              </a:prstGeom>
              <a:blipFill>
                <a:blip r:embed="rId42"/>
                <a:stretch>
                  <a:fillRect l="-18182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1" name="TextBox 230">
                <a:extLst>
                  <a:ext uri="{FF2B5EF4-FFF2-40B4-BE49-F238E27FC236}">
                    <a16:creationId xmlns:a16="http://schemas.microsoft.com/office/drawing/2014/main" id="{B0DDCB78-453F-E8AB-E8DA-827A3F77A67A}"/>
                  </a:ext>
                </a:extLst>
              </p:cNvPr>
              <p:cNvSpPr txBox="1"/>
              <p:nvPr/>
            </p:nvSpPr>
            <p:spPr>
              <a:xfrm>
                <a:off x="6156292" y="3157881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31" name="TextBox 230">
                <a:extLst>
                  <a:ext uri="{FF2B5EF4-FFF2-40B4-BE49-F238E27FC236}">
                    <a16:creationId xmlns:a16="http://schemas.microsoft.com/office/drawing/2014/main" id="{B0DDCB78-453F-E8AB-E8DA-827A3F77A6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292" y="3157881"/>
                <a:ext cx="137858" cy="288990"/>
              </a:xfrm>
              <a:prstGeom prst="rect">
                <a:avLst/>
              </a:prstGeom>
              <a:blipFill>
                <a:blip r:embed="rId43"/>
                <a:stretch>
                  <a:fillRect l="-21739" r="-13043" b="-1702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2" name="TextBox 231">
                <a:extLst>
                  <a:ext uri="{FF2B5EF4-FFF2-40B4-BE49-F238E27FC236}">
                    <a16:creationId xmlns:a16="http://schemas.microsoft.com/office/drawing/2014/main" id="{44299D9E-C023-4D71-7CF4-AC0D0BD3AF2D}"/>
                  </a:ext>
                </a:extLst>
              </p:cNvPr>
              <p:cNvSpPr txBox="1"/>
              <p:nvPr/>
            </p:nvSpPr>
            <p:spPr>
              <a:xfrm>
                <a:off x="6442748" y="3162741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32" name="TextBox 231">
                <a:extLst>
                  <a:ext uri="{FF2B5EF4-FFF2-40B4-BE49-F238E27FC236}">
                    <a16:creationId xmlns:a16="http://schemas.microsoft.com/office/drawing/2014/main" id="{44299D9E-C023-4D71-7CF4-AC0D0BD3AF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2748" y="3162741"/>
                <a:ext cx="224420" cy="288990"/>
              </a:xfrm>
              <a:prstGeom prst="rect">
                <a:avLst/>
              </a:prstGeom>
              <a:blipFill>
                <a:blip r:embed="rId36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3" name="Rectangle 232">
            <a:extLst>
              <a:ext uri="{FF2B5EF4-FFF2-40B4-BE49-F238E27FC236}">
                <a16:creationId xmlns:a16="http://schemas.microsoft.com/office/drawing/2014/main" id="{79A8DB88-9B68-8954-2FBA-EF5CE28BAF49}"/>
              </a:ext>
            </a:extLst>
          </p:cNvPr>
          <p:cNvSpPr/>
          <p:nvPr/>
        </p:nvSpPr>
        <p:spPr>
          <a:xfrm>
            <a:off x="5947899" y="3195152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EE090F0E-0598-669C-258A-92475EF44153}"/>
              </a:ext>
            </a:extLst>
          </p:cNvPr>
          <p:cNvSpPr/>
          <p:nvPr/>
        </p:nvSpPr>
        <p:spPr>
          <a:xfrm>
            <a:off x="6220196" y="3198342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A012BADD-9014-C2FB-8D29-0F57802F460B}"/>
              </a:ext>
            </a:extLst>
          </p:cNvPr>
          <p:cNvSpPr/>
          <p:nvPr/>
        </p:nvSpPr>
        <p:spPr>
          <a:xfrm>
            <a:off x="4939800" y="3202575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009900"/>
                </a:solidFill>
                <a:latin typeface="Comic Sans MS" panose="030F0702030302020204" pitchFamily="66" charset="0"/>
              </a:rPr>
              <a:t>(G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R)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6" name="TextBox 235">
                <a:extLst>
                  <a:ext uri="{FF2B5EF4-FFF2-40B4-BE49-F238E27FC236}">
                    <a16:creationId xmlns:a16="http://schemas.microsoft.com/office/drawing/2014/main" id="{43B99364-CBBC-A7A9-C1F8-2C1165027DB9}"/>
                  </a:ext>
                </a:extLst>
              </p:cNvPr>
              <p:cNvSpPr txBox="1"/>
              <p:nvPr/>
            </p:nvSpPr>
            <p:spPr>
              <a:xfrm>
                <a:off x="5892496" y="3510189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36" name="TextBox 235">
                <a:extLst>
                  <a:ext uri="{FF2B5EF4-FFF2-40B4-BE49-F238E27FC236}">
                    <a16:creationId xmlns:a16="http://schemas.microsoft.com/office/drawing/2014/main" id="{43B99364-CBBC-A7A9-C1F8-2C1165027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2496" y="3510189"/>
                <a:ext cx="137858" cy="288990"/>
              </a:xfrm>
              <a:prstGeom prst="rect">
                <a:avLst/>
              </a:prstGeom>
              <a:blipFill>
                <a:blip r:embed="rId42"/>
                <a:stretch>
                  <a:fillRect l="-18182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7" name="TextBox 236">
                <a:extLst>
                  <a:ext uri="{FF2B5EF4-FFF2-40B4-BE49-F238E27FC236}">
                    <a16:creationId xmlns:a16="http://schemas.microsoft.com/office/drawing/2014/main" id="{7B1B9451-7816-D08E-68D0-66592B7E9E8D}"/>
                  </a:ext>
                </a:extLst>
              </p:cNvPr>
              <p:cNvSpPr txBox="1"/>
              <p:nvPr/>
            </p:nvSpPr>
            <p:spPr>
              <a:xfrm>
                <a:off x="6148895" y="3510615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37" name="TextBox 236">
                <a:extLst>
                  <a:ext uri="{FF2B5EF4-FFF2-40B4-BE49-F238E27FC236}">
                    <a16:creationId xmlns:a16="http://schemas.microsoft.com/office/drawing/2014/main" id="{7B1B9451-7816-D08E-68D0-66592B7E9E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8895" y="3510615"/>
                <a:ext cx="137858" cy="288990"/>
              </a:xfrm>
              <a:prstGeom prst="rect">
                <a:avLst/>
              </a:prstGeom>
              <a:blipFill>
                <a:blip r:embed="rId44"/>
                <a:stretch>
                  <a:fillRect l="-22727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D15F1311-3844-9320-8F68-B7787F548A3D}"/>
                  </a:ext>
                </a:extLst>
              </p:cNvPr>
              <p:cNvSpPr txBox="1"/>
              <p:nvPr/>
            </p:nvSpPr>
            <p:spPr>
              <a:xfrm>
                <a:off x="6435351" y="3515475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D15F1311-3844-9320-8F68-B7787F548A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5351" y="3515475"/>
                <a:ext cx="224420" cy="288990"/>
              </a:xfrm>
              <a:prstGeom prst="rect">
                <a:avLst/>
              </a:prstGeom>
              <a:blipFill>
                <a:blip r:embed="rId40"/>
                <a:stretch>
                  <a:fillRect l="-11111" r="-11111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9" name="Rectangle 238">
            <a:extLst>
              <a:ext uri="{FF2B5EF4-FFF2-40B4-BE49-F238E27FC236}">
                <a16:creationId xmlns:a16="http://schemas.microsoft.com/office/drawing/2014/main" id="{6BC449F7-21BD-7734-C108-0BFAD6EBF5CB}"/>
              </a:ext>
            </a:extLst>
          </p:cNvPr>
          <p:cNvSpPr/>
          <p:nvPr/>
        </p:nvSpPr>
        <p:spPr>
          <a:xfrm>
            <a:off x="5940502" y="3547886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A79D401D-634A-65E6-8B20-7618A803E689}"/>
              </a:ext>
            </a:extLst>
          </p:cNvPr>
          <p:cNvSpPr/>
          <p:nvPr/>
        </p:nvSpPr>
        <p:spPr>
          <a:xfrm>
            <a:off x="6212799" y="3551076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B611F698-3C20-A826-D546-815F30FD5A00}"/>
              </a:ext>
            </a:extLst>
          </p:cNvPr>
          <p:cNvSpPr/>
          <p:nvPr/>
        </p:nvSpPr>
        <p:spPr>
          <a:xfrm>
            <a:off x="4932403" y="3555309"/>
            <a:ext cx="91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>
                <a:solidFill>
                  <a:srgbClr val="009900"/>
                </a:solidFill>
                <a:latin typeface="Comic Sans MS" panose="030F0702030302020204" pitchFamily="66" charset="0"/>
              </a:rPr>
              <a:t>(G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∩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B)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=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602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/>
      <p:bldP spid="244" grpId="0"/>
      <p:bldP spid="250" grpId="0"/>
      <p:bldP spid="253" grpId="0"/>
      <p:bldP spid="256" grpId="0"/>
      <p:bldP spid="257" grpId="0"/>
      <p:bldP spid="265" grpId="0"/>
      <p:bldP spid="266" grpId="0"/>
      <p:bldP spid="2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679170" y="5354223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834</TotalTime>
  <Words>785</Words>
  <Application>Microsoft Office PowerPoint</Application>
  <PresentationFormat>On-screen Show (4:3)</PresentationFormat>
  <Paragraphs>336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Comic Sans MS</vt:lpstr>
      <vt:lpstr>Times New Roman</vt:lpstr>
      <vt:lpstr>Wingdings 2</vt:lpstr>
      <vt:lpstr>Theme1</vt:lpstr>
      <vt:lpstr>Dependent events</vt:lpstr>
      <vt:lpstr>Dependent events</vt:lpstr>
      <vt:lpstr>Dependent events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Orlando Hurtado</dc:creator>
  <cp:lastModifiedBy>Orlando Hurtado</cp:lastModifiedBy>
  <cp:revision>14</cp:revision>
  <dcterms:created xsi:type="dcterms:W3CDTF">2022-08-05T01:42:14Z</dcterms:created>
  <dcterms:modified xsi:type="dcterms:W3CDTF">2023-01-02T18:48:36Z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