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1"/>
  </p:notesMasterIdLst>
  <p:sldIdLst>
    <p:sldId id="256" r:id="rId2"/>
    <p:sldId id="257" r:id="rId3"/>
    <p:sldId id="261" r:id="rId4"/>
    <p:sldId id="262" r:id="rId5"/>
    <p:sldId id="263" r:id="rId6"/>
    <p:sldId id="265" r:id="rId7"/>
    <p:sldId id="264" r:id="rId8"/>
    <p:sldId id="260" r:id="rId9"/>
    <p:sldId id="258" r:id="rId10"/>
    <p:sldId id="271" r:id="rId11"/>
    <p:sldId id="272" r:id="rId12"/>
    <p:sldId id="273" r:id="rId13"/>
    <p:sldId id="274" r:id="rId14"/>
    <p:sldId id="275" r:id="rId15"/>
    <p:sldId id="266" r:id="rId16"/>
    <p:sldId id="276" r:id="rId17"/>
    <p:sldId id="277" r:id="rId18"/>
    <p:sldId id="278" r:id="rId19"/>
    <p:sldId id="279" r:id="rId20"/>
    <p:sldId id="280" r:id="rId21"/>
    <p:sldId id="268" r:id="rId22"/>
    <p:sldId id="269" r:id="rId23"/>
    <p:sldId id="270" r:id="rId24"/>
    <p:sldId id="281" r:id="rId25"/>
    <p:sldId id="282" r:id="rId26"/>
    <p:sldId id="283" r:id="rId27"/>
    <p:sldId id="284" r:id="rId28"/>
    <p:sldId id="285" r:id="rId29"/>
    <p:sldId id="298" r:id="rId3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27799"/>
    <a:srgbClr val="CC0099"/>
    <a:srgbClr val="FF6600"/>
    <a:srgbClr val="5B9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249" autoAdjust="0"/>
  </p:normalViewPr>
  <p:slideViewPr>
    <p:cSldViewPr snapToGrid="0">
      <p:cViewPr varScale="1">
        <p:scale>
          <a:sx n="68" d="100"/>
          <a:sy n="68" d="100"/>
        </p:scale>
        <p:origin x="138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E805C1-9674-4734-B4CB-0AA4A492F8B0}" type="datetimeFigureOut">
              <a:rPr lang="en-GB" smtClean="0"/>
              <a:t>06/07/2020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94FBB9-0BDD-4E3B-A03E-6B26EB9A5D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38544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8B212246-CE09-4BAF-9A15-C45ABECDF758}" type="datetimeFigureOut">
              <a:rPr lang="en-GB" smtClean="0"/>
              <a:t>06/07/2020</a:t>
            </a:fld>
            <a:endParaRPr lang="en-GB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EC63431A-7CB2-4002-A8BE-30C2F737BC7F}" type="slidenum">
              <a:rPr lang="en-GB" smtClean="0"/>
              <a:t>‹#›</a:t>
            </a:fld>
            <a:endParaRPr lang="en-GB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5062" y="6116497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4455039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12246-CE09-4BAF-9A15-C45ABECDF758}" type="datetimeFigureOut">
              <a:rPr lang="en-GB" smtClean="0"/>
              <a:t>06/07/2020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3431A-7CB2-4002-A8BE-30C2F737BC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103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12246-CE09-4BAF-9A15-C45ABECDF758}" type="datetimeFigureOut">
              <a:rPr lang="en-GB" smtClean="0"/>
              <a:t>06/07/2020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3431A-7CB2-4002-A8BE-30C2F737BC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9400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12246-CE09-4BAF-9A15-C45ABECDF758}" type="datetimeFigureOut">
              <a:rPr lang="en-GB" smtClean="0"/>
              <a:t>06/07/2020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3431A-7CB2-4002-A8BE-30C2F737BC7F}" type="slidenum">
              <a:rPr lang="en-GB" smtClean="0"/>
              <a:t>‹#›</a:t>
            </a:fld>
            <a:endParaRPr lang="en-GB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00607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fld id="{8B212246-CE09-4BAF-9A15-C45ABECDF758}" type="datetimeFigureOut">
              <a:rPr lang="en-GB" smtClean="0"/>
              <a:t>06/07/2020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C63431A-7CB2-4002-A8BE-30C2F737BC7F}" type="slidenum">
              <a:rPr lang="en-GB" smtClean="0"/>
              <a:t>‹#›</a:t>
            </a:fld>
            <a:endParaRPr lang="en-GB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4177" y="6114973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8050600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12246-CE09-4BAF-9A15-C45ABECDF758}" type="datetimeFigureOut">
              <a:rPr lang="en-GB" smtClean="0"/>
              <a:t>06/07/2020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3431A-7CB2-4002-A8BE-30C2F737BC7F}" type="slidenum">
              <a:rPr lang="en-GB" smtClean="0"/>
              <a:t>‹#›</a:t>
            </a:fld>
            <a:endParaRPr lang="en-GB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706789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12246-CE09-4BAF-9A15-C45ABECDF758}" type="datetimeFigureOut">
              <a:rPr lang="en-GB" smtClean="0"/>
              <a:t>06/07/2020</a:t>
            </a:fld>
            <a:endParaRPr lang="en-GB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3431A-7CB2-4002-A8BE-30C2F737BC7F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100125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12246-CE09-4BAF-9A15-C45ABECDF758}" type="datetimeFigureOut">
              <a:rPr lang="en-GB" smtClean="0"/>
              <a:t>06/07/2020</a:t>
            </a:fld>
            <a:endParaRPr lang="en-GB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3431A-7CB2-4002-A8BE-30C2F737BC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7023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12246-CE09-4BAF-9A15-C45ABECDF758}" type="datetimeFigureOut">
              <a:rPr lang="en-GB" smtClean="0"/>
              <a:t>06/07/2020</a:t>
            </a:fld>
            <a:endParaRPr lang="en-GB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3431A-7CB2-4002-A8BE-30C2F737BC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1223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12246-CE09-4BAF-9A15-C45ABECDF758}" type="datetimeFigureOut">
              <a:rPr lang="en-GB" smtClean="0"/>
              <a:t>06/07/2020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3431A-7CB2-4002-A8BE-30C2F737BC7F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864221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12246-CE09-4BAF-9A15-C45ABECDF758}" type="datetimeFigureOut">
              <a:rPr lang="en-GB" smtClean="0"/>
              <a:t>06/07/2020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C63431A-7CB2-4002-A8BE-30C2F737BC7F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428493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B212246-CE09-4BAF-9A15-C45ABECDF758}" type="datetimeFigureOut">
              <a:rPr lang="en-GB" smtClean="0"/>
              <a:t>06/07/2020</a:t>
            </a:fld>
            <a:endParaRPr lang="en-GB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EC63431A-7CB2-4002-A8BE-30C2F737BC7F}" type="slidenum">
              <a:rPr lang="en-GB" smtClean="0"/>
              <a:t>‹#›</a:t>
            </a:fld>
            <a:endParaRPr lang="en-GB"/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2975" y="76200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006355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7" Type="http://schemas.openxmlformats.org/officeDocument/2006/relationships/hyperlink" Target="http://www.mathssupport.org/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12.png"/><Relationship Id="rId4" Type="http://schemas.openxmlformats.org/officeDocument/2006/relationships/image" Target="../media/image100.png"/></Relationships>
</file>

<file path=ppt/slides/_rels/slide11.xml.rels><?xml version="1.0" encoding="UTF-8" standalone="yes"?>
<Relationships xmlns="http://schemas.openxmlformats.org/package/2006/relationships"><Relationship Id="rId7" Type="http://schemas.openxmlformats.org/officeDocument/2006/relationships/hyperlink" Target="http://www.mathssupport.org/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13.png"/><Relationship Id="rId4" Type="http://schemas.openxmlformats.org/officeDocument/2006/relationships/image" Target="../media/image100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athssupport.org/" TargetMode="External"/><Relationship Id="rId7" Type="http://schemas.openxmlformats.org/officeDocument/2006/relationships/image" Target="../media/image9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00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athssupport.org/" TargetMode="External"/><Relationship Id="rId7" Type="http://schemas.openxmlformats.org/officeDocument/2006/relationships/image" Target="../media/image9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00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athssupport.org/" TargetMode="External"/><Relationship Id="rId7" Type="http://schemas.openxmlformats.org/officeDocument/2006/relationships/image" Target="../media/image9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5" Type="http://schemas.openxmlformats.org/officeDocument/2006/relationships/image" Target="../media/image15.png"/><Relationship Id="rId4" Type="http://schemas.openxmlformats.org/officeDocument/2006/relationships/image" Target="../media/image10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mathssupport.org/" TargetMode="External"/><Relationship Id="rId5" Type="http://schemas.openxmlformats.org/officeDocument/2006/relationships/image" Target="../media/image11.png"/><Relationship Id="rId4" Type="http://schemas.openxmlformats.org/officeDocument/2006/relationships/image" Target="../media/image120.png"/></Relationships>
</file>

<file path=ppt/slides/_rels/slide16.xml.rels><?xml version="1.0" encoding="UTF-8" standalone="yes"?>
<Relationships xmlns="http://schemas.openxmlformats.org/package/2006/relationships"><Relationship Id="rId7" Type="http://schemas.openxmlformats.org/officeDocument/2006/relationships/hyperlink" Target="http://www.mathssupport.org/" TargetMode="External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5" Type="http://schemas.openxmlformats.org/officeDocument/2006/relationships/image" Target="../media/image12.png"/><Relationship Id="rId4" Type="http://schemas.openxmlformats.org/officeDocument/2006/relationships/image" Target="../media/image120.png"/></Relationships>
</file>

<file path=ppt/slides/_rels/slide17.xml.rels><?xml version="1.0" encoding="UTF-8" standalone="yes"?>
<Relationships xmlns="http://schemas.openxmlformats.org/package/2006/relationships"><Relationship Id="rId7" Type="http://schemas.openxmlformats.org/officeDocument/2006/relationships/hyperlink" Target="http://www.mathssupport.org/" TargetMode="External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5" Type="http://schemas.openxmlformats.org/officeDocument/2006/relationships/image" Target="../media/image13.png"/><Relationship Id="rId4" Type="http://schemas.openxmlformats.org/officeDocument/2006/relationships/image" Target="../media/image120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athssupport.org/" TargetMode="External"/><Relationship Id="rId7" Type="http://schemas.openxmlformats.org/officeDocument/2006/relationships/image" Target="../media/image18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png"/><Relationship Id="rId5" Type="http://schemas.openxmlformats.org/officeDocument/2006/relationships/image" Target="../media/image14.png"/><Relationship Id="rId4" Type="http://schemas.openxmlformats.org/officeDocument/2006/relationships/image" Target="../media/image120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athssupport.org/" TargetMode="External"/><Relationship Id="rId7" Type="http://schemas.openxmlformats.org/officeDocument/2006/relationships/image" Target="../media/image18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12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athssupport.org/" TargetMode="External"/><Relationship Id="rId7" Type="http://schemas.openxmlformats.org/officeDocument/2006/relationships/image" Target="../media/image18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png"/><Relationship Id="rId5" Type="http://schemas.openxmlformats.org/officeDocument/2006/relationships/image" Target="../media/image21.png"/><Relationship Id="rId4" Type="http://schemas.openxmlformats.org/officeDocument/2006/relationships/image" Target="../media/image120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0.png"/><Relationship Id="rId2" Type="http://schemas.openxmlformats.org/officeDocument/2006/relationships/image" Target="../media/image210.png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230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0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25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2" Type="http://schemas.openxmlformats.org/officeDocument/2006/relationships/image" Target="../media/image13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Relationship Id="rId9" Type="http://schemas.openxmlformats.org/officeDocument/2006/relationships/hyperlink" Target="http://www.mathssupport.org/" TargetMode="Externa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13" Type="http://schemas.openxmlformats.org/officeDocument/2006/relationships/hyperlink" Target="http://www.mathssupport.org/" TargetMode="External"/><Relationship Id="rId3" Type="http://schemas.openxmlformats.org/officeDocument/2006/relationships/image" Target="../media/image33.png"/><Relationship Id="rId7" Type="http://schemas.openxmlformats.org/officeDocument/2006/relationships/image" Target="../media/image37.png"/><Relationship Id="rId12" Type="http://schemas.openxmlformats.org/officeDocument/2006/relationships/image" Target="../media/image42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6.png"/><Relationship Id="rId11" Type="http://schemas.openxmlformats.org/officeDocument/2006/relationships/image" Target="../media/image41.png"/><Relationship Id="rId5" Type="http://schemas.openxmlformats.org/officeDocument/2006/relationships/image" Target="../media/image35.png"/><Relationship Id="rId10" Type="http://schemas.openxmlformats.org/officeDocument/2006/relationships/image" Target="../media/image40.png"/><Relationship Id="rId4" Type="http://schemas.openxmlformats.org/officeDocument/2006/relationships/image" Target="../media/image34.png"/><Relationship Id="rId9" Type="http://schemas.openxmlformats.org/officeDocument/2006/relationships/image" Target="../media/image39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png"/><Relationship Id="rId13" Type="http://schemas.openxmlformats.org/officeDocument/2006/relationships/image" Target="../media/image54.png"/><Relationship Id="rId3" Type="http://schemas.openxmlformats.org/officeDocument/2006/relationships/image" Target="../media/image44.png"/><Relationship Id="rId7" Type="http://schemas.openxmlformats.org/officeDocument/2006/relationships/image" Target="../media/image48.png"/><Relationship Id="rId12" Type="http://schemas.openxmlformats.org/officeDocument/2006/relationships/image" Target="../media/image53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7.png"/><Relationship Id="rId11" Type="http://schemas.openxmlformats.org/officeDocument/2006/relationships/image" Target="../media/image52.png"/><Relationship Id="rId5" Type="http://schemas.openxmlformats.org/officeDocument/2006/relationships/image" Target="../media/image46.png"/><Relationship Id="rId10" Type="http://schemas.openxmlformats.org/officeDocument/2006/relationships/image" Target="../media/image51.png"/><Relationship Id="rId4" Type="http://schemas.openxmlformats.org/officeDocument/2006/relationships/image" Target="../media/image45.png"/><Relationship Id="rId9" Type="http://schemas.openxmlformats.org/officeDocument/2006/relationships/image" Target="../media/image50.png"/><Relationship Id="rId14" Type="http://schemas.openxmlformats.org/officeDocument/2006/relationships/hyperlink" Target="http://www.mathssupport.org/" TargetMode="Externa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png"/><Relationship Id="rId3" Type="http://schemas.openxmlformats.org/officeDocument/2006/relationships/image" Target="../media/image44.png"/><Relationship Id="rId7" Type="http://schemas.openxmlformats.org/officeDocument/2006/relationships/image" Target="../media/image57.png"/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6.png"/><Relationship Id="rId5" Type="http://schemas.openxmlformats.org/officeDocument/2006/relationships/image" Target="../media/image46.png"/><Relationship Id="rId10" Type="http://schemas.openxmlformats.org/officeDocument/2006/relationships/hyperlink" Target="http://www.mathssupport.org/" TargetMode="External"/><Relationship Id="rId4" Type="http://schemas.openxmlformats.org/officeDocument/2006/relationships/image" Target="../media/image45.png"/><Relationship Id="rId9" Type="http://schemas.openxmlformats.org/officeDocument/2006/relationships/image" Target="../media/image58.pn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png"/><Relationship Id="rId3" Type="http://schemas.openxmlformats.org/officeDocument/2006/relationships/image" Target="../media/image44.png"/><Relationship Id="rId7" Type="http://schemas.openxmlformats.org/officeDocument/2006/relationships/image" Target="../media/image61.png"/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0.png"/><Relationship Id="rId5" Type="http://schemas.openxmlformats.org/officeDocument/2006/relationships/image" Target="../media/image46.png"/><Relationship Id="rId10" Type="http://schemas.openxmlformats.org/officeDocument/2006/relationships/hyperlink" Target="http://www.mathssupport.org/" TargetMode="External"/><Relationship Id="rId4" Type="http://schemas.openxmlformats.org/officeDocument/2006/relationships/image" Target="../media/image45.png"/><Relationship Id="rId9" Type="http://schemas.openxmlformats.org/officeDocument/2006/relationships/image" Target="../media/image62.pn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6.png"/><Relationship Id="rId13" Type="http://schemas.openxmlformats.org/officeDocument/2006/relationships/image" Target="../media/image71.png"/><Relationship Id="rId3" Type="http://schemas.openxmlformats.org/officeDocument/2006/relationships/image" Target="../media/image44.png"/><Relationship Id="rId7" Type="http://schemas.openxmlformats.org/officeDocument/2006/relationships/image" Target="../media/image65.png"/><Relationship Id="rId12" Type="http://schemas.openxmlformats.org/officeDocument/2006/relationships/image" Target="../media/image70.png"/><Relationship Id="rId2" Type="http://schemas.openxmlformats.org/officeDocument/2006/relationships/image" Target="../media/image63.png"/><Relationship Id="rId16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4.png"/><Relationship Id="rId11" Type="http://schemas.openxmlformats.org/officeDocument/2006/relationships/image" Target="../media/image69.png"/><Relationship Id="rId5" Type="http://schemas.openxmlformats.org/officeDocument/2006/relationships/image" Target="../media/image46.png"/><Relationship Id="rId15" Type="http://schemas.openxmlformats.org/officeDocument/2006/relationships/image" Target="../media/image73.png"/><Relationship Id="rId10" Type="http://schemas.openxmlformats.org/officeDocument/2006/relationships/image" Target="../media/image68.png"/><Relationship Id="rId4" Type="http://schemas.openxmlformats.org/officeDocument/2006/relationships/image" Target="../media/image45.png"/><Relationship Id="rId9" Type="http://schemas.openxmlformats.org/officeDocument/2006/relationships/image" Target="../media/image67.png"/><Relationship Id="rId14" Type="http://schemas.openxmlformats.org/officeDocument/2006/relationships/image" Target="../media/image72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7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mathssupport.org/" TargetMode="External"/><Relationship Id="rId5" Type="http://schemas.openxmlformats.org/officeDocument/2006/relationships/image" Target="../media/image11.png"/><Relationship Id="rId4" Type="http://schemas.openxmlformats.org/officeDocument/2006/relationships/image" Target="../media/image10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Area of a region enclosed by a curve and the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dirty="0"/>
              <a:t>-axis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5EBEDFC-DD62-48CA-8C4A-875298337F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5D6B2-6E3F-4C70-A95A-48BDF75FC427}" type="datetime4">
              <a:rPr lang="en-GB" smtClean="0"/>
              <a:t>06 July 2020</a:t>
            </a:fld>
            <a:endParaRPr lang="en-GB"/>
          </a:p>
        </p:txBody>
      </p:sp>
      <p:sp>
        <p:nvSpPr>
          <p:cNvPr id="4" name="2 Subtítulo">
            <a:extLst>
              <a:ext uri="{FF2B5EF4-FFF2-40B4-BE49-F238E27FC236}">
                <a16:creationId xmlns:a16="http://schemas.microsoft.com/office/drawing/2014/main" id="{006C53EC-F2B3-436F-A42A-F840721705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/>
          <a:p>
            <a:pPr marL="688975" indent="-688975"/>
            <a:r>
              <a:rPr lang="en-US" dirty="0"/>
              <a:t>LO: To calculate the area enclosed by a curve and the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/>
              <a:t>-axis.</a:t>
            </a:r>
            <a:endParaRPr lang="en-GB" dirty="0"/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65AFF2E3-3E41-4ADB-9F0A-9710586C0B3D}"/>
              </a:ext>
            </a:extLst>
          </p:cNvPr>
          <p:cNvSpPr/>
          <p:nvPr/>
        </p:nvSpPr>
        <p:spPr>
          <a:xfrm>
            <a:off x="8063132" y="6089971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hlinkClick r:id="rId2"/>
            <a:extLst>
              <a:ext uri="{FF2B5EF4-FFF2-40B4-BE49-F238E27FC236}">
                <a16:creationId xmlns:a16="http://schemas.microsoft.com/office/drawing/2014/main" id="{81D5CCCD-18AC-410F-A4A7-E33901B12993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75626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386568" y="2117831"/>
            <a:ext cx="3884613" cy="4392612"/>
            <a:chOff x="386568" y="2314783"/>
            <a:chExt cx="3884613" cy="4392612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386568" y="2314783"/>
              <a:ext cx="3884613" cy="4392612"/>
            </a:xfrm>
            <a:prstGeom prst="rect">
              <a:avLst/>
            </a:prstGeom>
            <a:solidFill>
              <a:srgbClr val="D5DCE7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679963" y="2391163"/>
              <a:ext cx="3387555" cy="3654532"/>
              <a:chOff x="679963" y="2391163"/>
              <a:chExt cx="3387555" cy="3654532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679963" y="2455259"/>
                <a:ext cx="3357997" cy="35904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8" name="Group 7"/>
              <p:cNvGrpSpPr/>
              <p:nvPr/>
            </p:nvGrpSpPr>
            <p:grpSpPr>
              <a:xfrm>
                <a:off x="832985" y="2391163"/>
                <a:ext cx="3234533" cy="3465803"/>
                <a:chOff x="832985" y="2391163"/>
                <a:chExt cx="3234533" cy="3465803"/>
              </a:xfrm>
            </p:grpSpPr>
            <p:grpSp>
              <p:nvGrpSpPr>
                <p:cNvPr id="9" name="Group 8"/>
                <p:cNvGrpSpPr/>
                <p:nvPr/>
              </p:nvGrpSpPr>
              <p:grpSpPr>
                <a:xfrm>
                  <a:off x="832985" y="2391163"/>
                  <a:ext cx="3234533" cy="3465803"/>
                  <a:chOff x="832985" y="2391163"/>
                  <a:chExt cx="3234533" cy="3465803"/>
                </a:xfrm>
              </p:grpSpPr>
              <p:sp>
                <p:nvSpPr>
                  <p:cNvPr id="33" name="Line 5"/>
                  <p:cNvSpPr>
                    <a:spLocks noChangeShapeType="1"/>
                  </p:cNvSpPr>
                  <p:nvPr/>
                </p:nvSpPr>
                <p:spPr bwMode="auto">
                  <a:xfrm>
                    <a:off x="832985" y="5516773"/>
                    <a:ext cx="317396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arrow" w="med" len="med"/>
                  </a:ln>
                  <a:effectLst/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cxnSp>
                <p:nvCxnSpPr>
                  <p:cNvPr id="26" name="55 Conector recto"/>
                  <p:cNvCxnSpPr/>
                  <p:nvPr/>
                </p:nvCxnSpPr>
                <p:spPr>
                  <a:xfrm>
                    <a:off x="3039485" y="5522141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" name="58 Conector recto"/>
                  <p:cNvCxnSpPr/>
                  <p:nvPr/>
                </p:nvCxnSpPr>
                <p:spPr>
                  <a:xfrm>
                    <a:off x="1066071" y="5518583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" name="60 Conector recto"/>
                  <p:cNvCxnSpPr/>
                  <p:nvPr/>
                </p:nvCxnSpPr>
                <p:spPr>
                  <a:xfrm>
                    <a:off x="1723679" y="5525699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" name="55 Conector recto"/>
                  <p:cNvCxnSpPr/>
                  <p:nvPr/>
                </p:nvCxnSpPr>
                <p:spPr>
                  <a:xfrm>
                    <a:off x="3701789" y="5508571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44" name="53 CuadroTexto"/>
                  <p:cNvSpPr txBox="1"/>
                  <p:nvPr/>
                </p:nvSpPr>
                <p:spPr>
                  <a:xfrm>
                    <a:off x="1534784" y="5549189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-1</a:t>
                    </a:r>
                  </a:p>
                </p:txBody>
              </p:sp>
              <p:sp>
                <p:nvSpPr>
                  <p:cNvPr id="46" name="53 CuadroTexto"/>
                  <p:cNvSpPr txBox="1"/>
                  <p:nvPr/>
                </p:nvSpPr>
                <p:spPr>
                  <a:xfrm>
                    <a:off x="884329" y="5545898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-2</a:t>
                    </a:r>
                  </a:p>
                </p:txBody>
              </p:sp>
              <p:sp>
                <p:nvSpPr>
                  <p:cNvPr id="48" name="53 CuadroTexto"/>
                  <p:cNvSpPr txBox="1"/>
                  <p:nvPr/>
                </p:nvSpPr>
                <p:spPr>
                  <a:xfrm>
                    <a:off x="2904054" y="5546704"/>
                    <a:ext cx="309594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</a:t>
                    </a:r>
                  </a:p>
                </p:txBody>
              </p:sp>
              <p:sp>
                <p:nvSpPr>
                  <p:cNvPr id="50" name="53 CuadroTexto"/>
                  <p:cNvSpPr txBox="1"/>
                  <p:nvPr/>
                </p:nvSpPr>
                <p:spPr>
                  <a:xfrm>
                    <a:off x="3561866" y="5547626"/>
                    <a:ext cx="505652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2</a:t>
                    </a:r>
                  </a:p>
                </p:txBody>
              </p:sp>
              <p:sp>
                <p:nvSpPr>
                  <p:cNvPr id="51" name="53 CuadroTexto"/>
                  <p:cNvSpPr txBox="1"/>
                  <p:nvPr/>
                </p:nvSpPr>
                <p:spPr>
                  <a:xfrm>
                    <a:off x="2183133" y="5546705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0</a:t>
                    </a:r>
                  </a:p>
                </p:txBody>
              </p:sp>
              <p:sp>
                <p:nvSpPr>
                  <p:cNvPr id="52" name="Text Box 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062775" y="2391163"/>
                    <a:ext cx="285750" cy="36671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800" b="1" i="1" dirty="0">
                        <a:latin typeface="Times New Roman" pitchFamily="18" charset="0"/>
                      </a:rPr>
                      <a:t>y</a:t>
                    </a:r>
                  </a:p>
                </p:txBody>
              </p:sp>
              <p:sp>
                <p:nvSpPr>
                  <p:cNvPr id="53" name="53 CuadroTexto"/>
                  <p:cNvSpPr txBox="1"/>
                  <p:nvPr/>
                </p:nvSpPr>
                <p:spPr>
                  <a:xfrm>
                    <a:off x="2121747" y="4685170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</a:t>
                    </a:r>
                  </a:p>
                </p:txBody>
              </p:sp>
              <p:sp>
                <p:nvSpPr>
                  <p:cNvPr id="54" name="53 CuadroTexto"/>
                  <p:cNvSpPr txBox="1"/>
                  <p:nvPr/>
                </p:nvSpPr>
                <p:spPr>
                  <a:xfrm>
                    <a:off x="2121747" y="4021979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2</a:t>
                    </a:r>
                  </a:p>
                </p:txBody>
              </p:sp>
              <p:sp>
                <p:nvSpPr>
                  <p:cNvPr id="55" name="53 CuadroTexto"/>
                  <p:cNvSpPr txBox="1"/>
                  <p:nvPr/>
                </p:nvSpPr>
                <p:spPr>
                  <a:xfrm>
                    <a:off x="2121747" y="3400967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3</a:t>
                    </a:r>
                  </a:p>
                </p:txBody>
              </p:sp>
              <p:sp>
                <p:nvSpPr>
                  <p:cNvPr id="56" name="53 CuadroTexto"/>
                  <p:cNvSpPr txBox="1"/>
                  <p:nvPr/>
                </p:nvSpPr>
                <p:spPr>
                  <a:xfrm>
                    <a:off x="2122336" y="2747261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4</a:t>
                    </a:r>
                  </a:p>
                </p:txBody>
              </p:sp>
            </p:grpSp>
            <p:cxnSp>
              <p:nvCxnSpPr>
                <p:cNvPr id="22" name="Straight Connector 21"/>
                <p:cNvCxnSpPr/>
                <p:nvPr/>
              </p:nvCxnSpPr>
              <p:spPr>
                <a:xfrm flipV="1">
                  <a:off x="1052498" y="3858768"/>
                  <a:ext cx="2679192" cy="1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Straight Connector 22"/>
                <p:cNvCxnSpPr/>
                <p:nvPr/>
              </p:nvCxnSpPr>
              <p:spPr>
                <a:xfrm flipV="1">
                  <a:off x="1056424" y="3529584"/>
                  <a:ext cx="2679192" cy="1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Connector 23"/>
                <p:cNvCxnSpPr/>
                <p:nvPr/>
              </p:nvCxnSpPr>
              <p:spPr>
                <a:xfrm flipV="1">
                  <a:off x="1056427" y="3200400"/>
                  <a:ext cx="2679192" cy="1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Straight Connector 24"/>
                <p:cNvCxnSpPr/>
                <p:nvPr/>
              </p:nvCxnSpPr>
              <p:spPr>
                <a:xfrm flipV="1">
                  <a:off x="1060157" y="2871216"/>
                  <a:ext cx="2679192" cy="1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69" name="Isosceles Triangle 68"/>
          <p:cNvSpPr/>
          <p:nvPr/>
        </p:nvSpPr>
        <p:spPr>
          <a:xfrm>
            <a:off x="1060314" y="3994908"/>
            <a:ext cx="2649291" cy="1307592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Text Box 9"/>
          <p:cNvSpPr txBox="1">
            <a:spLocks noChangeArrowheads="1"/>
          </p:cNvSpPr>
          <p:nvPr/>
        </p:nvSpPr>
        <p:spPr bwMode="auto">
          <a:xfrm>
            <a:off x="3773935" y="4931419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800" b="1" i="1" dirty="0">
                <a:latin typeface="Times New Roman" pitchFamily="18" charset="0"/>
              </a:rPr>
              <a:t>x</a:t>
            </a:r>
          </a:p>
        </p:txBody>
      </p:sp>
      <p:cxnSp>
        <p:nvCxnSpPr>
          <p:cNvPr id="68" name="Straight Connector 67"/>
          <p:cNvCxnSpPr/>
          <p:nvPr/>
        </p:nvCxnSpPr>
        <p:spPr>
          <a:xfrm flipH="1">
            <a:off x="876643" y="3964233"/>
            <a:ext cx="1515452" cy="1543704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/>
          <p:cNvCxnSpPr/>
          <p:nvPr/>
        </p:nvCxnSpPr>
        <p:spPr>
          <a:xfrm>
            <a:off x="2385865" y="3972755"/>
            <a:ext cx="1504972" cy="152953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3694176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Line 6"/>
          <p:cNvSpPr>
            <a:spLocks noChangeShapeType="1"/>
          </p:cNvSpPr>
          <p:nvPr/>
        </p:nvSpPr>
        <p:spPr bwMode="auto">
          <a:xfrm rot="16200000" flipV="1">
            <a:off x="663777" y="4080483"/>
            <a:ext cx="3434691" cy="1642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en-GB"/>
          </a:p>
        </p:txBody>
      </p:sp>
      <p:cxnSp>
        <p:nvCxnSpPr>
          <p:cNvPr id="75" name="Straight Connector 74"/>
          <p:cNvCxnSpPr/>
          <p:nvPr/>
        </p:nvCxnSpPr>
        <p:spPr>
          <a:xfrm>
            <a:off x="3035808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1060704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3364992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1389888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1719072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2706624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2048256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V="1">
            <a:off x="1069848" y="4978552"/>
            <a:ext cx="2679192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V="1">
            <a:off x="1069848" y="3991000"/>
            <a:ext cx="2679192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V="1">
            <a:off x="1069848" y="4320184"/>
            <a:ext cx="2679192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flipV="1">
            <a:off x="1069848" y="4649368"/>
            <a:ext cx="2679192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Rectangle 69"/>
              <p:cNvSpPr/>
              <p:nvPr/>
            </p:nvSpPr>
            <p:spPr>
              <a:xfrm>
                <a:off x="1313736" y="5934656"/>
                <a:ext cx="216456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=2−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70" name="Rectangle 6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3736" y="5934656"/>
                <a:ext cx="2164567" cy="461665"/>
              </a:xfrm>
              <a:prstGeom prst="rect">
                <a:avLst/>
              </a:prstGeom>
              <a:blipFill>
                <a:blip r:embed="rId2"/>
                <a:stretch>
                  <a:fillRect l="-563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5" name="TextBox 94"/>
              <p:cNvSpPr txBox="1"/>
              <p:nvPr/>
            </p:nvSpPr>
            <p:spPr>
              <a:xfrm>
                <a:off x="5489992" y="3048418"/>
                <a:ext cx="2006831" cy="82811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2−</m:t>
                              </m:r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95" name="TextBox 9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9992" y="3048418"/>
                <a:ext cx="2006831" cy="82811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TextBox 56"/>
          <p:cNvSpPr txBox="1"/>
          <p:nvPr/>
        </p:nvSpPr>
        <p:spPr>
          <a:xfrm>
            <a:off x="4521758" y="4008532"/>
            <a:ext cx="920232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MENU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5424307" y="4008531"/>
            <a:ext cx="4037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1 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980176" y="4279392"/>
            <a:ext cx="2958353" cy="2152357"/>
          </a:xfrm>
          <a:prstGeom prst="rect">
            <a:avLst/>
          </a:prstGeom>
        </p:spPr>
      </p:pic>
      <p:sp>
        <p:nvSpPr>
          <p:cNvPr id="59" name="TextBox 58"/>
          <p:cNvSpPr txBox="1"/>
          <p:nvPr/>
        </p:nvSpPr>
        <p:spPr>
          <a:xfrm>
            <a:off x="4539048" y="4371364"/>
            <a:ext cx="920232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MATH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441596" y="4371363"/>
            <a:ext cx="5225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F4 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4516449" y="4713839"/>
            <a:ext cx="920232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 3" panose="05040102010807070707" pitchFamily="18" charset="2"/>
              </a:rPr>
              <a:t>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5418997" y="4713838"/>
            <a:ext cx="5225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F6 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69C03FE0-09E5-4F0E-B9D1-7F64B332CE6C}"/>
              </a:ext>
            </a:extLst>
          </p:cNvPr>
          <p:cNvSpPr txBox="1"/>
          <p:nvPr/>
        </p:nvSpPr>
        <p:spPr>
          <a:xfrm>
            <a:off x="0" y="165974"/>
            <a:ext cx="81524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latin typeface="Calibri" panose="020F0502020204030204" pitchFamily="34" charset="0"/>
                <a:cs typeface="Calibri" panose="020F0502020204030204" pitchFamily="34" charset="0"/>
              </a:rPr>
              <a:t>Using GDC to evaluate the definite integral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A1DC95B4-B11E-4BBE-AFB7-9516B83555C3}"/>
              </a:ext>
            </a:extLst>
          </p:cNvPr>
          <p:cNvSpPr txBox="1"/>
          <p:nvPr/>
        </p:nvSpPr>
        <p:spPr>
          <a:xfrm>
            <a:off x="419578" y="797949"/>
            <a:ext cx="81524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Write down a definite integral that gives the area of the shaded region and evaluate it using a GDC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51D574B7-9361-495A-8D43-6CEC84DD4617}"/>
                  </a:ext>
                </a:extLst>
              </p:cNvPr>
              <p:cNvSpPr txBox="1"/>
              <p:nvPr/>
            </p:nvSpPr>
            <p:spPr>
              <a:xfrm>
                <a:off x="4993162" y="1336486"/>
                <a:ext cx="1415837" cy="8377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51D574B7-9361-495A-8D43-6CEC84DD46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3162" y="1336486"/>
                <a:ext cx="1415837" cy="83773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2" name="TextBox 71">
            <a:extLst>
              <a:ext uri="{FF2B5EF4-FFF2-40B4-BE49-F238E27FC236}">
                <a16:creationId xmlns:a16="http://schemas.microsoft.com/office/drawing/2014/main" id="{1617F45D-3AD6-4EB1-A7EF-07D88231493A}"/>
              </a:ext>
            </a:extLst>
          </p:cNvPr>
          <p:cNvSpPr txBox="1"/>
          <p:nvPr/>
        </p:nvSpPr>
        <p:spPr>
          <a:xfrm>
            <a:off x="4634512" y="2205457"/>
            <a:ext cx="2680688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400" dirty="0"/>
              <a:t>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is the </a:t>
            </a:r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lower limit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BA6A92DE-7F3B-4C3E-8302-AD2875D9A1C7}"/>
              </a:ext>
            </a:extLst>
          </p:cNvPr>
          <p:cNvSpPr txBox="1"/>
          <p:nvPr/>
        </p:nvSpPr>
        <p:spPr>
          <a:xfrm>
            <a:off x="4647645" y="2553996"/>
            <a:ext cx="2667555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sz="2400" dirty="0"/>
              <a:t>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is the </a:t>
            </a:r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upper limit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FD4E73E0-5C39-4AA5-8FE8-1C60803C5597}"/>
              </a:ext>
            </a:extLst>
          </p:cNvPr>
          <p:cNvSpPr txBox="1"/>
          <p:nvPr/>
        </p:nvSpPr>
        <p:spPr>
          <a:xfrm>
            <a:off x="7257441" y="2196566"/>
            <a:ext cx="842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=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−2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400" dirty="0"/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52F172BE-CF32-45A0-A323-4B66D0723AD0}"/>
              </a:ext>
            </a:extLst>
          </p:cNvPr>
          <p:cNvSpPr txBox="1"/>
          <p:nvPr/>
        </p:nvSpPr>
        <p:spPr>
          <a:xfrm>
            <a:off x="7286321" y="2595905"/>
            <a:ext cx="842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=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2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400" dirty="0"/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4EBF7A63-1883-4653-94D9-4689F4A6F4E2}"/>
              </a:ext>
            </a:extLst>
          </p:cNvPr>
          <p:cNvSpPr txBox="1"/>
          <p:nvPr/>
        </p:nvSpPr>
        <p:spPr>
          <a:xfrm>
            <a:off x="326538" y="1561658"/>
            <a:ext cx="871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The area under the curve is given by                        from</a:t>
            </a:r>
            <a:r>
              <a:rPr lang="en-GB" sz="2400" dirty="0"/>
              <a:t> 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/>
              <a:t> =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400" dirty="0"/>
              <a:t>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lang="en-GB" sz="2400" dirty="0"/>
              <a:t>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/>
              <a:t> =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97" name="Rectangle 96">
            <a:hlinkClick r:id="rId7"/>
            <a:extLst>
              <a:ext uri="{FF2B5EF4-FFF2-40B4-BE49-F238E27FC236}">
                <a16:creationId xmlns:a16="http://schemas.microsoft.com/office/drawing/2014/main" id="{D4F0CC84-0BDC-4C5C-8B5F-310FB5DA7096}"/>
              </a:ext>
            </a:extLst>
          </p:cNvPr>
          <p:cNvSpPr/>
          <p:nvPr/>
        </p:nvSpPr>
        <p:spPr>
          <a:xfrm>
            <a:off x="8063132" y="762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8" name="Rectangle 97">
            <a:hlinkClick r:id="rId7"/>
            <a:extLst>
              <a:ext uri="{FF2B5EF4-FFF2-40B4-BE49-F238E27FC236}">
                <a16:creationId xmlns:a16="http://schemas.microsoft.com/office/drawing/2014/main" id="{DD1F78DA-8AD4-48D5-815F-EF15213DD27B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4443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/>
      <p:bldP spid="6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386568" y="2117831"/>
            <a:ext cx="3884613" cy="4392612"/>
            <a:chOff x="386568" y="2314783"/>
            <a:chExt cx="3884613" cy="4392612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386568" y="2314783"/>
              <a:ext cx="3884613" cy="4392612"/>
            </a:xfrm>
            <a:prstGeom prst="rect">
              <a:avLst/>
            </a:prstGeom>
            <a:solidFill>
              <a:srgbClr val="D5DCE7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679963" y="2391163"/>
              <a:ext cx="3387555" cy="3654532"/>
              <a:chOff x="679963" y="2391163"/>
              <a:chExt cx="3387555" cy="3654532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679963" y="2455259"/>
                <a:ext cx="3357997" cy="35904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8" name="Group 7"/>
              <p:cNvGrpSpPr/>
              <p:nvPr/>
            </p:nvGrpSpPr>
            <p:grpSpPr>
              <a:xfrm>
                <a:off x="832985" y="2391163"/>
                <a:ext cx="3234533" cy="3465803"/>
                <a:chOff x="832985" y="2391163"/>
                <a:chExt cx="3234533" cy="3465803"/>
              </a:xfrm>
            </p:grpSpPr>
            <p:grpSp>
              <p:nvGrpSpPr>
                <p:cNvPr id="9" name="Group 8"/>
                <p:cNvGrpSpPr/>
                <p:nvPr/>
              </p:nvGrpSpPr>
              <p:grpSpPr>
                <a:xfrm>
                  <a:off x="832985" y="2391163"/>
                  <a:ext cx="3234533" cy="3465803"/>
                  <a:chOff x="832985" y="2391163"/>
                  <a:chExt cx="3234533" cy="3465803"/>
                </a:xfrm>
              </p:grpSpPr>
              <p:sp>
                <p:nvSpPr>
                  <p:cNvPr id="33" name="Line 5"/>
                  <p:cNvSpPr>
                    <a:spLocks noChangeShapeType="1"/>
                  </p:cNvSpPr>
                  <p:nvPr/>
                </p:nvSpPr>
                <p:spPr bwMode="auto">
                  <a:xfrm>
                    <a:off x="832985" y="5516773"/>
                    <a:ext cx="317396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arrow" w="med" len="med"/>
                  </a:ln>
                  <a:effectLst/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cxnSp>
                <p:nvCxnSpPr>
                  <p:cNvPr id="26" name="55 Conector recto"/>
                  <p:cNvCxnSpPr/>
                  <p:nvPr/>
                </p:nvCxnSpPr>
                <p:spPr>
                  <a:xfrm>
                    <a:off x="3039485" y="5522141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" name="58 Conector recto"/>
                  <p:cNvCxnSpPr/>
                  <p:nvPr/>
                </p:nvCxnSpPr>
                <p:spPr>
                  <a:xfrm>
                    <a:off x="1066071" y="5518583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" name="60 Conector recto"/>
                  <p:cNvCxnSpPr/>
                  <p:nvPr/>
                </p:nvCxnSpPr>
                <p:spPr>
                  <a:xfrm>
                    <a:off x="1723679" y="5525699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" name="55 Conector recto"/>
                  <p:cNvCxnSpPr/>
                  <p:nvPr/>
                </p:nvCxnSpPr>
                <p:spPr>
                  <a:xfrm>
                    <a:off x="3701789" y="5508571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44" name="53 CuadroTexto"/>
                  <p:cNvSpPr txBox="1"/>
                  <p:nvPr/>
                </p:nvSpPr>
                <p:spPr>
                  <a:xfrm>
                    <a:off x="1534784" y="5549189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-1</a:t>
                    </a:r>
                  </a:p>
                </p:txBody>
              </p:sp>
              <p:sp>
                <p:nvSpPr>
                  <p:cNvPr id="46" name="53 CuadroTexto"/>
                  <p:cNvSpPr txBox="1"/>
                  <p:nvPr/>
                </p:nvSpPr>
                <p:spPr>
                  <a:xfrm>
                    <a:off x="884329" y="5545898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-2</a:t>
                    </a:r>
                  </a:p>
                </p:txBody>
              </p:sp>
              <p:sp>
                <p:nvSpPr>
                  <p:cNvPr id="48" name="53 CuadroTexto"/>
                  <p:cNvSpPr txBox="1"/>
                  <p:nvPr/>
                </p:nvSpPr>
                <p:spPr>
                  <a:xfrm>
                    <a:off x="2904054" y="5546704"/>
                    <a:ext cx="309594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</a:t>
                    </a:r>
                  </a:p>
                </p:txBody>
              </p:sp>
              <p:sp>
                <p:nvSpPr>
                  <p:cNvPr id="50" name="53 CuadroTexto"/>
                  <p:cNvSpPr txBox="1"/>
                  <p:nvPr/>
                </p:nvSpPr>
                <p:spPr>
                  <a:xfrm>
                    <a:off x="3561866" y="5547626"/>
                    <a:ext cx="505652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2</a:t>
                    </a:r>
                  </a:p>
                </p:txBody>
              </p:sp>
              <p:sp>
                <p:nvSpPr>
                  <p:cNvPr id="51" name="53 CuadroTexto"/>
                  <p:cNvSpPr txBox="1"/>
                  <p:nvPr/>
                </p:nvSpPr>
                <p:spPr>
                  <a:xfrm>
                    <a:off x="2183133" y="5546705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0</a:t>
                    </a:r>
                  </a:p>
                </p:txBody>
              </p:sp>
              <p:sp>
                <p:nvSpPr>
                  <p:cNvPr id="52" name="Text Box 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062775" y="2391163"/>
                    <a:ext cx="285750" cy="36671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800" b="1" i="1" dirty="0">
                        <a:latin typeface="Times New Roman" pitchFamily="18" charset="0"/>
                      </a:rPr>
                      <a:t>y</a:t>
                    </a:r>
                  </a:p>
                </p:txBody>
              </p:sp>
              <p:sp>
                <p:nvSpPr>
                  <p:cNvPr id="53" name="53 CuadroTexto"/>
                  <p:cNvSpPr txBox="1"/>
                  <p:nvPr/>
                </p:nvSpPr>
                <p:spPr>
                  <a:xfrm>
                    <a:off x="2121747" y="4685170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</a:t>
                    </a:r>
                  </a:p>
                </p:txBody>
              </p:sp>
              <p:sp>
                <p:nvSpPr>
                  <p:cNvPr id="54" name="53 CuadroTexto"/>
                  <p:cNvSpPr txBox="1"/>
                  <p:nvPr/>
                </p:nvSpPr>
                <p:spPr>
                  <a:xfrm>
                    <a:off x="2121747" y="4021979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2</a:t>
                    </a:r>
                  </a:p>
                </p:txBody>
              </p:sp>
              <p:sp>
                <p:nvSpPr>
                  <p:cNvPr id="55" name="53 CuadroTexto"/>
                  <p:cNvSpPr txBox="1"/>
                  <p:nvPr/>
                </p:nvSpPr>
                <p:spPr>
                  <a:xfrm>
                    <a:off x="2121747" y="3400967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3</a:t>
                    </a:r>
                  </a:p>
                </p:txBody>
              </p:sp>
              <p:sp>
                <p:nvSpPr>
                  <p:cNvPr id="56" name="53 CuadroTexto"/>
                  <p:cNvSpPr txBox="1"/>
                  <p:nvPr/>
                </p:nvSpPr>
                <p:spPr>
                  <a:xfrm>
                    <a:off x="2122336" y="2747261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4</a:t>
                    </a:r>
                  </a:p>
                </p:txBody>
              </p:sp>
            </p:grpSp>
            <p:cxnSp>
              <p:nvCxnSpPr>
                <p:cNvPr id="22" name="Straight Connector 21"/>
                <p:cNvCxnSpPr/>
                <p:nvPr/>
              </p:nvCxnSpPr>
              <p:spPr>
                <a:xfrm flipV="1">
                  <a:off x="1052498" y="3858768"/>
                  <a:ext cx="2679192" cy="1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Straight Connector 22"/>
                <p:cNvCxnSpPr/>
                <p:nvPr/>
              </p:nvCxnSpPr>
              <p:spPr>
                <a:xfrm flipV="1">
                  <a:off x="1056424" y="3529584"/>
                  <a:ext cx="2679192" cy="1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Connector 23"/>
                <p:cNvCxnSpPr/>
                <p:nvPr/>
              </p:nvCxnSpPr>
              <p:spPr>
                <a:xfrm flipV="1">
                  <a:off x="1056427" y="3200400"/>
                  <a:ext cx="2679192" cy="1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Straight Connector 24"/>
                <p:cNvCxnSpPr/>
                <p:nvPr/>
              </p:nvCxnSpPr>
              <p:spPr>
                <a:xfrm flipV="1">
                  <a:off x="1060157" y="2871216"/>
                  <a:ext cx="2679192" cy="1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69" name="Isosceles Triangle 68"/>
          <p:cNvSpPr/>
          <p:nvPr/>
        </p:nvSpPr>
        <p:spPr>
          <a:xfrm>
            <a:off x="1060314" y="3994908"/>
            <a:ext cx="2649291" cy="1307592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Text Box 9"/>
          <p:cNvSpPr txBox="1">
            <a:spLocks noChangeArrowheads="1"/>
          </p:cNvSpPr>
          <p:nvPr/>
        </p:nvSpPr>
        <p:spPr bwMode="auto">
          <a:xfrm>
            <a:off x="3773935" y="4931419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800" b="1" i="1" dirty="0">
                <a:latin typeface="Times New Roman" pitchFamily="18" charset="0"/>
              </a:rPr>
              <a:t>x</a:t>
            </a:r>
          </a:p>
        </p:txBody>
      </p:sp>
      <p:cxnSp>
        <p:nvCxnSpPr>
          <p:cNvPr id="68" name="Straight Connector 67"/>
          <p:cNvCxnSpPr/>
          <p:nvPr/>
        </p:nvCxnSpPr>
        <p:spPr>
          <a:xfrm flipH="1">
            <a:off x="876643" y="3964233"/>
            <a:ext cx="1515452" cy="1543704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/>
          <p:cNvCxnSpPr/>
          <p:nvPr/>
        </p:nvCxnSpPr>
        <p:spPr>
          <a:xfrm>
            <a:off x="2385865" y="3972755"/>
            <a:ext cx="1504972" cy="152953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3694176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Line 6"/>
          <p:cNvSpPr>
            <a:spLocks noChangeShapeType="1"/>
          </p:cNvSpPr>
          <p:nvPr/>
        </p:nvSpPr>
        <p:spPr bwMode="auto">
          <a:xfrm rot="16200000" flipV="1">
            <a:off x="663777" y="4080483"/>
            <a:ext cx="3434691" cy="1642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en-GB"/>
          </a:p>
        </p:txBody>
      </p:sp>
      <p:cxnSp>
        <p:nvCxnSpPr>
          <p:cNvPr id="75" name="Straight Connector 74"/>
          <p:cNvCxnSpPr/>
          <p:nvPr/>
        </p:nvCxnSpPr>
        <p:spPr>
          <a:xfrm>
            <a:off x="3035808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1060704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3364992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1389888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1719072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2706624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2048256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V="1">
            <a:off x="1069848" y="4978552"/>
            <a:ext cx="2679192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V="1">
            <a:off x="1069848" y="3991000"/>
            <a:ext cx="2679192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V="1">
            <a:off x="1069848" y="4320184"/>
            <a:ext cx="2679192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flipV="1">
            <a:off x="1069848" y="4649368"/>
            <a:ext cx="2679192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Rectangle 69"/>
              <p:cNvSpPr/>
              <p:nvPr/>
            </p:nvSpPr>
            <p:spPr>
              <a:xfrm>
                <a:off x="1313736" y="5934656"/>
                <a:ext cx="216456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=2−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70" name="Rectangle 6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3736" y="5934656"/>
                <a:ext cx="2164567" cy="461665"/>
              </a:xfrm>
              <a:prstGeom prst="rect">
                <a:avLst/>
              </a:prstGeom>
              <a:blipFill>
                <a:blip r:embed="rId2"/>
                <a:stretch>
                  <a:fillRect l="-563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5" name="TextBox 94"/>
              <p:cNvSpPr txBox="1"/>
              <p:nvPr/>
            </p:nvSpPr>
            <p:spPr>
              <a:xfrm>
                <a:off x="5489992" y="3048418"/>
                <a:ext cx="2006831" cy="82811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2−</m:t>
                              </m:r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95" name="TextBox 9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9992" y="3048418"/>
                <a:ext cx="2006831" cy="82811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TextBox 56"/>
          <p:cNvSpPr txBox="1"/>
          <p:nvPr/>
        </p:nvSpPr>
        <p:spPr>
          <a:xfrm>
            <a:off x="4521758" y="4008532"/>
            <a:ext cx="920232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MENU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5424307" y="4008531"/>
            <a:ext cx="4037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1 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4539048" y="4371364"/>
            <a:ext cx="920232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MATH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441596" y="4371363"/>
            <a:ext cx="5225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F4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980176" y="4279392"/>
            <a:ext cx="2982351" cy="2152357"/>
          </a:xfrm>
          <a:prstGeom prst="rect">
            <a:avLst/>
          </a:prstGeom>
        </p:spPr>
      </p:pic>
      <p:sp>
        <p:nvSpPr>
          <p:cNvPr id="65" name="TextBox 64"/>
          <p:cNvSpPr txBox="1"/>
          <p:nvPr/>
        </p:nvSpPr>
        <p:spPr>
          <a:xfrm>
            <a:off x="4516449" y="4713839"/>
            <a:ext cx="920232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 3" panose="05040102010807070707" pitchFamily="18" charset="2"/>
              </a:rPr>
              <a:t>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5418997" y="4713838"/>
            <a:ext cx="5225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F6 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4532496" y="5188311"/>
            <a:ext cx="920232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3600" baseline="30000" dirty="0" err="1">
                <a:solidFill>
                  <a:srgbClr val="FF66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ʃdx</a:t>
            </a:r>
            <a:endParaRPr lang="en-GB" sz="3600" baseline="30000" dirty="0">
              <a:solidFill>
                <a:srgbClr val="FF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5422695" y="5097027"/>
            <a:ext cx="5225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F1 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B88B3921-5235-457C-9997-D134DC4E6637}"/>
              </a:ext>
            </a:extLst>
          </p:cNvPr>
          <p:cNvSpPr txBox="1"/>
          <p:nvPr/>
        </p:nvSpPr>
        <p:spPr>
          <a:xfrm>
            <a:off x="0" y="165974"/>
            <a:ext cx="81524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latin typeface="Calibri" panose="020F0502020204030204" pitchFamily="34" charset="0"/>
                <a:cs typeface="Calibri" panose="020F0502020204030204" pitchFamily="34" charset="0"/>
              </a:rPr>
              <a:t>Using GDC to evaluate the definite integral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1EBA36ED-B1BF-4586-97FF-AD77840E57FE}"/>
              </a:ext>
            </a:extLst>
          </p:cNvPr>
          <p:cNvSpPr txBox="1"/>
          <p:nvPr/>
        </p:nvSpPr>
        <p:spPr>
          <a:xfrm>
            <a:off x="419578" y="797949"/>
            <a:ext cx="81524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Write down a definite integral that gives the area of the shaded region and evaluate it using a GDC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8" name="TextBox 87">
                <a:extLst>
                  <a:ext uri="{FF2B5EF4-FFF2-40B4-BE49-F238E27FC236}">
                    <a16:creationId xmlns:a16="http://schemas.microsoft.com/office/drawing/2014/main" id="{36F2FC24-81D2-4CE6-85A7-27E20A509BDA}"/>
                  </a:ext>
                </a:extLst>
              </p:cNvPr>
              <p:cNvSpPr txBox="1"/>
              <p:nvPr/>
            </p:nvSpPr>
            <p:spPr>
              <a:xfrm>
                <a:off x="4993162" y="1336486"/>
                <a:ext cx="1415837" cy="8377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88" name="TextBox 87">
                <a:extLst>
                  <a:ext uri="{FF2B5EF4-FFF2-40B4-BE49-F238E27FC236}">
                    <a16:creationId xmlns:a16="http://schemas.microsoft.com/office/drawing/2014/main" id="{36F2FC24-81D2-4CE6-85A7-27E20A509B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3162" y="1336486"/>
                <a:ext cx="1415837" cy="83773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9" name="TextBox 88">
            <a:extLst>
              <a:ext uri="{FF2B5EF4-FFF2-40B4-BE49-F238E27FC236}">
                <a16:creationId xmlns:a16="http://schemas.microsoft.com/office/drawing/2014/main" id="{4016E176-F96F-4BB6-9CE4-DAC8F5B21A95}"/>
              </a:ext>
            </a:extLst>
          </p:cNvPr>
          <p:cNvSpPr txBox="1"/>
          <p:nvPr/>
        </p:nvSpPr>
        <p:spPr>
          <a:xfrm>
            <a:off x="4634512" y="2205457"/>
            <a:ext cx="2680688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400" dirty="0"/>
              <a:t>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is the </a:t>
            </a:r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lower limit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81200882-BF36-4FAB-955E-5C5A8E06BE90}"/>
              </a:ext>
            </a:extLst>
          </p:cNvPr>
          <p:cNvSpPr txBox="1"/>
          <p:nvPr/>
        </p:nvSpPr>
        <p:spPr>
          <a:xfrm>
            <a:off x="4647645" y="2553996"/>
            <a:ext cx="2667555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sz="2400" dirty="0"/>
              <a:t>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is the </a:t>
            </a:r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upper limit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D156A6A5-4625-4D1C-AF17-EB6A20B25180}"/>
              </a:ext>
            </a:extLst>
          </p:cNvPr>
          <p:cNvSpPr txBox="1"/>
          <p:nvPr/>
        </p:nvSpPr>
        <p:spPr>
          <a:xfrm>
            <a:off x="7257441" y="2196566"/>
            <a:ext cx="842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=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−2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400" dirty="0"/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BE1800F2-9DD2-4960-80F3-67B9325DDE79}"/>
              </a:ext>
            </a:extLst>
          </p:cNvPr>
          <p:cNvSpPr txBox="1"/>
          <p:nvPr/>
        </p:nvSpPr>
        <p:spPr>
          <a:xfrm>
            <a:off x="7286321" y="2595905"/>
            <a:ext cx="842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=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2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400" dirty="0"/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B9587AD3-841D-4989-B6AE-CDBE6A3D4362}"/>
              </a:ext>
            </a:extLst>
          </p:cNvPr>
          <p:cNvSpPr txBox="1"/>
          <p:nvPr/>
        </p:nvSpPr>
        <p:spPr>
          <a:xfrm>
            <a:off x="326538" y="1561658"/>
            <a:ext cx="871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The area under the curve is given by                        from</a:t>
            </a:r>
            <a:r>
              <a:rPr lang="en-GB" sz="2400" dirty="0"/>
              <a:t> 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/>
              <a:t> =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400" dirty="0"/>
              <a:t>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lang="en-GB" sz="2400" dirty="0"/>
              <a:t>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/>
              <a:t> =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99" name="Rectangle 98">
            <a:hlinkClick r:id="rId7"/>
            <a:extLst>
              <a:ext uri="{FF2B5EF4-FFF2-40B4-BE49-F238E27FC236}">
                <a16:creationId xmlns:a16="http://schemas.microsoft.com/office/drawing/2014/main" id="{4A6297D3-A1B8-40BF-95EE-F68096BB3878}"/>
              </a:ext>
            </a:extLst>
          </p:cNvPr>
          <p:cNvSpPr/>
          <p:nvPr/>
        </p:nvSpPr>
        <p:spPr>
          <a:xfrm>
            <a:off x="8063132" y="762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0" name="Rectangle 99">
            <a:hlinkClick r:id="rId7"/>
            <a:extLst>
              <a:ext uri="{FF2B5EF4-FFF2-40B4-BE49-F238E27FC236}">
                <a16:creationId xmlns:a16="http://schemas.microsoft.com/office/drawing/2014/main" id="{74A85023-D28E-4E17-B9E3-CB79C0C3445B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1148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/>
      <p:bldP spid="7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386568" y="2117831"/>
            <a:ext cx="3884613" cy="4392612"/>
            <a:chOff x="386568" y="2314783"/>
            <a:chExt cx="3884613" cy="4392612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386568" y="2314783"/>
              <a:ext cx="3884613" cy="4392612"/>
            </a:xfrm>
            <a:prstGeom prst="rect">
              <a:avLst/>
            </a:prstGeom>
            <a:solidFill>
              <a:srgbClr val="D5DCE7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679963" y="2391163"/>
              <a:ext cx="3387555" cy="3654532"/>
              <a:chOff x="679963" y="2391163"/>
              <a:chExt cx="3387555" cy="3654532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679963" y="2455259"/>
                <a:ext cx="3357997" cy="35904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8" name="Group 7"/>
              <p:cNvGrpSpPr/>
              <p:nvPr/>
            </p:nvGrpSpPr>
            <p:grpSpPr>
              <a:xfrm>
                <a:off x="832985" y="2391163"/>
                <a:ext cx="3234533" cy="3465803"/>
                <a:chOff x="832985" y="2391163"/>
                <a:chExt cx="3234533" cy="3465803"/>
              </a:xfrm>
            </p:grpSpPr>
            <p:grpSp>
              <p:nvGrpSpPr>
                <p:cNvPr id="9" name="Group 8"/>
                <p:cNvGrpSpPr/>
                <p:nvPr/>
              </p:nvGrpSpPr>
              <p:grpSpPr>
                <a:xfrm>
                  <a:off x="832985" y="2391163"/>
                  <a:ext cx="3234533" cy="3465803"/>
                  <a:chOff x="832985" y="2391163"/>
                  <a:chExt cx="3234533" cy="3465803"/>
                </a:xfrm>
              </p:grpSpPr>
              <p:sp>
                <p:nvSpPr>
                  <p:cNvPr id="33" name="Line 5"/>
                  <p:cNvSpPr>
                    <a:spLocks noChangeShapeType="1"/>
                  </p:cNvSpPr>
                  <p:nvPr/>
                </p:nvSpPr>
                <p:spPr bwMode="auto">
                  <a:xfrm>
                    <a:off x="832985" y="5516773"/>
                    <a:ext cx="317396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arrow" w="med" len="med"/>
                  </a:ln>
                  <a:effectLst/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cxnSp>
                <p:nvCxnSpPr>
                  <p:cNvPr id="26" name="55 Conector recto"/>
                  <p:cNvCxnSpPr/>
                  <p:nvPr/>
                </p:nvCxnSpPr>
                <p:spPr>
                  <a:xfrm>
                    <a:off x="3039485" y="5522141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" name="58 Conector recto"/>
                  <p:cNvCxnSpPr/>
                  <p:nvPr/>
                </p:nvCxnSpPr>
                <p:spPr>
                  <a:xfrm>
                    <a:off x="1066071" y="5518583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" name="60 Conector recto"/>
                  <p:cNvCxnSpPr/>
                  <p:nvPr/>
                </p:nvCxnSpPr>
                <p:spPr>
                  <a:xfrm>
                    <a:off x="1723679" y="5525699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" name="55 Conector recto"/>
                  <p:cNvCxnSpPr/>
                  <p:nvPr/>
                </p:nvCxnSpPr>
                <p:spPr>
                  <a:xfrm>
                    <a:off x="3701789" y="5508571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44" name="53 CuadroTexto"/>
                  <p:cNvSpPr txBox="1"/>
                  <p:nvPr/>
                </p:nvSpPr>
                <p:spPr>
                  <a:xfrm>
                    <a:off x="1534784" y="5549189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-1</a:t>
                    </a:r>
                  </a:p>
                </p:txBody>
              </p:sp>
              <p:sp>
                <p:nvSpPr>
                  <p:cNvPr id="46" name="53 CuadroTexto"/>
                  <p:cNvSpPr txBox="1"/>
                  <p:nvPr/>
                </p:nvSpPr>
                <p:spPr>
                  <a:xfrm>
                    <a:off x="884329" y="5545898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-2</a:t>
                    </a:r>
                  </a:p>
                </p:txBody>
              </p:sp>
              <p:sp>
                <p:nvSpPr>
                  <p:cNvPr id="48" name="53 CuadroTexto"/>
                  <p:cNvSpPr txBox="1"/>
                  <p:nvPr/>
                </p:nvSpPr>
                <p:spPr>
                  <a:xfrm>
                    <a:off x="2904054" y="5546704"/>
                    <a:ext cx="309594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</a:t>
                    </a:r>
                  </a:p>
                </p:txBody>
              </p:sp>
              <p:sp>
                <p:nvSpPr>
                  <p:cNvPr id="50" name="53 CuadroTexto"/>
                  <p:cNvSpPr txBox="1"/>
                  <p:nvPr/>
                </p:nvSpPr>
                <p:spPr>
                  <a:xfrm>
                    <a:off x="3561866" y="5547626"/>
                    <a:ext cx="505652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2</a:t>
                    </a:r>
                  </a:p>
                </p:txBody>
              </p:sp>
              <p:sp>
                <p:nvSpPr>
                  <p:cNvPr id="51" name="53 CuadroTexto"/>
                  <p:cNvSpPr txBox="1"/>
                  <p:nvPr/>
                </p:nvSpPr>
                <p:spPr>
                  <a:xfrm>
                    <a:off x="2183133" y="5546705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0</a:t>
                    </a:r>
                  </a:p>
                </p:txBody>
              </p:sp>
              <p:sp>
                <p:nvSpPr>
                  <p:cNvPr id="52" name="Text Box 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062775" y="2391163"/>
                    <a:ext cx="285750" cy="36671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800" b="1" i="1" dirty="0">
                        <a:latin typeface="Times New Roman" pitchFamily="18" charset="0"/>
                      </a:rPr>
                      <a:t>y</a:t>
                    </a:r>
                  </a:p>
                </p:txBody>
              </p:sp>
              <p:sp>
                <p:nvSpPr>
                  <p:cNvPr id="53" name="53 CuadroTexto"/>
                  <p:cNvSpPr txBox="1"/>
                  <p:nvPr/>
                </p:nvSpPr>
                <p:spPr>
                  <a:xfrm>
                    <a:off x="2121747" y="4685170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</a:t>
                    </a:r>
                  </a:p>
                </p:txBody>
              </p:sp>
              <p:sp>
                <p:nvSpPr>
                  <p:cNvPr id="54" name="53 CuadroTexto"/>
                  <p:cNvSpPr txBox="1"/>
                  <p:nvPr/>
                </p:nvSpPr>
                <p:spPr>
                  <a:xfrm>
                    <a:off x="2121747" y="4021979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2</a:t>
                    </a:r>
                  </a:p>
                </p:txBody>
              </p:sp>
              <p:sp>
                <p:nvSpPr>
                  <p:cNvPr id="55" name="53 CuadroTexto"/>
                  <p:cNvSpPr txBox="1"/>
                  <p:nvPr/>
                </p:nvSpPr>
                <p:spPr>
                  <a:xfrm>
                    <a:off x="2121747" y="3400967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3</a:t>
                    </a:r>
                  </a:p>
                </p:txBody>
              </p:sp>
              <p:sp>
                <p:nvSpPr>
                  <p:cNvPr id="56" name="53 CuadroTexto"/>
                  <p:cNvSpPr txBox="1"/>
                  <p:nvPr/>
                </p:nvSpPr>
                <p:spPr>
                  <a:xfrm>
                    <a:off x="2122336" y="2747261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4</a:t>
                    </a:r>
                  </a:p>
                </p:txBody>
              </p:sp>
            </p:grpSp>
            <p:cxnSp>
              <p:nvCxnSpPr>
                <p:cNvPr id="22" name="Straight Connector 21"/>
                <p:cNvCxnSpPr/>
                <p:nvPr/>
              </p:nvCxnSpPr>
              <p:spPr>
                <a:xfrm flipV="1">
                  <a:off x="1052498" y="3858768"/>
                  <a:ext cx="2679192" cy="1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Straight Connector 22"/>
                <p:cNvCxnSpPr/>
                <p:nvPr/>
              </p:nvCxnSpPr>
              <p:spPr>
                <a:xfrm flipV="1">
                  <a:off x="1056424" y="3529584"/>
                  <a:ext cx="2679192" cy="1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Connector 23"/>
                <p:cNvCxnSpPr/>
                <p:nvPr/>
              </p:nvCxnSpPr>
              <p:spPr>
                <a:xfrm flipV="1">
                  <a:off x="1056427" y="3200400"/>
                  <a:ext cx="2679192" cy="1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Straight Connector 24"/>
                <p:cNvCxnSpPr/>
                <p:nvPr/>
              </p:nvCxnSpPr>
              <p:spPr>
                <a:xfrm flipV="1">
                  <a:off x="1060157" y="2871216"/>
                  <a:ext cx="2679192" cy="1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69" name="Isosceles Triangle 68"/>
          <p:cNvSpPr/>
          <p:nvPr/>
        </p:nvSpPr>
        <p:spPr>
          <a:xfrm>
            <a:off x="1060314" y="3994908"/>
            <a:ext cx="2649291" cy="1307592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Text Box 9"/>
          <p:cNvSpPr txBox="1">
            <a:spLocks noChangeArrowheads="1"/>
          </p:cNvSpPr>
          <p:nvPr/>
        </p:nvSpPr>
        <p:spPr bwMode="auto">
          <a:xfrm>
            <a:off x="3773935" y="4931419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800" b="1" i="1" dirty="0">
                <a:latin typeface="Times New Roman" pitchFamily="18" charset="0"/>
              </a:rPr>
              <a:t>x</a:t>
            </a:r>
          </a:p>
        </p:txBody>
      </p:sp>
      <p:cxnSp>
        <p:nvCxnSpPr>
          <p:cNvPr id="68" name="Straight Connector 67"/>
          <p:cNvCxnSpPr/>
          <p:nvPr/>
        </p:nvCxnSpPr>
        <p:spPr>
          <a:xfrm flipH="1">
            <a:off x="876643" y="3964233"/>
            <a:ext cx="1515452" cy="1543704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/>
          <p:cNvCxnSpPr/>
          <p:nvPr/>
        </p:nvCxnSpPr>
        <p:spPr>
          <a:xfrm>
            <a:off x="2385865" y="3972755"/>
            <a:ext cx="1504972" cy="152953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3694176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Line 6"/>
          <p:cNvSpPr>
            <a:spLocks noChangeShapeType="1"/>
          </p:cNvSpPr>
          <p:nvPr/>
        </p:nvSpPr>
        <p:spPr bwMode="auto">
          <a:xfrm rot="16200000" flipV="1">
            <a:off x="663777" y="4080483"/>
            <a:ext cx="3434691" cy="1642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en-GB"/>
          </a:p>
        </p:txBody>
      </p:sp>
      <p:cxnSp>
        <p:nvCxnSpPr>
          <p:cNvPr id="75" name="Straight Connector 74"/>
          <p:cNvCxnSpPr/>
          <p:nvPr/>
        </p:nvCxnSpPr>
        <p:spPr>
          <a:xfrm>
            <a:off x="3035808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1060704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3364992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1389888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1719072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2706624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2048256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V="1">
            <a:off x="1069848" y="4978552"/>
            <a:ext cx="2679192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V="1">
            <a:off x="1069848" y="3991000"/>
            <a:ext cx="2679192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V="1">
            <a:off x="1069848" y="4320184"/>
            <a:ext cx="2679192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flipV="1">
            <a:off x="1069848" y="4649368"/>
            <a:ext cx="2679192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Rectangle 69"/>
              <p:cNvSpPr/>
              <p:nvPr/>
            </p:nvSpPr>
            <p:spPr>
              <a:xfrm>
                <a:off x="1313736" y="5934656"/>
                <a:ext cx="216456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=2−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70" name="Rectangle 6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3736" y="5934656"/>
                <a:ext cx="2164567" cy="461665"/>
              </a:xfrm>
              <a:prstGeom prst="rect">
                <a:avLst/>
              </a:prstGeom>
              <a:blipFill>
                <a:blip r:embed="rId2"/>
                <a:stretch>
                  <a:fillRect l="-563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5" name="TextBox 94"/>
              <p:cNvSpPr txBox="1"/>
              <p:nvPr/>
            </p:nvSpPr>
            <p:spPr>
              <a:xfrm>
                <a:off x="5489992" y="3048418"/>
                <a:ext cx="2006831" cy="82811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2−</m:t>
                              </m:r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95" name="TextBox 9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9992" y="3048418"/>
                <a:ext cx="2006831" cy="82811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TextBox 56"/>
          <p:cNvSpPr txBox="1"/>
          <p:nvPr/>
        </p:nvSpPr>
        <p:spPr>
          <a:xfrm>
            <a:off x="4521758" y="4008532"/>
            <a:ext cx="920232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MENU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5424307" y="4008531"/>
            <a:ext cx="4037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1 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4539048" y="4371364"/>
            <a:ext cx="920232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MATH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441596" y="4371363"/>
            <a:ext cx="5225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F4 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4516449" y="4713839"/>
            <a:ext cx="920232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 3" panose="05040102010807070707" pitchFamily="18" charset="2"/>
              </a:rPr>
              <a:t>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5418997" y="4713838"/>
            <a:ext cx="5225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F6 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4532496" y="5188311"/>
            <a:ext cx="920232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3600" baseline="30000" dirty="0" err="1">
                <a:solidFill>
                  <a:srgbClr val="FF66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ʃdx</a:t>
            </a:r>
            <a:endParaRPr lang="en-GB" sz="3600" baseline="30000" dirty="0">
              <a:solidFill>
                <a:srgbClr val="FF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5422695" y="5097027"/>
            <a:ext cx="5225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F1 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980176" y="4279392"/>
            <a:ext cx="2968283" cy="213829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4391468" y="5853675"/>
                <a:ext cx="141263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2−</m:t>
                          </m:r>
                          <m:d>
                            <m:dPr>
                              <m:begChr m:val="|"/>
                              <m:endChr m:val="|"/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n-GB" sz="24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1468" y="5853675"/>
                <a:ext cx="1412631" cy="46166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8" name="TextBox 87"/>
          <p:cNvSpPr txBox="1"/>
          <p:nvPr/>
        </p:nvSpPr>
        <p:spPr>
          <a:xfrm>
            <a:off x="4546579" y="5455246"/>
            <a:ext cx="920232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224158D6-8A36-4C8D-8E31-CAA362A21F5A}"/>
              </a:ext>
            </a:extLst>
          </p:cNvPr>
          <p:cNvSpPr txBox="1"/>
          <p:nvPr/>
        </p:nvSpPr>
        <p:spPr>
          <a:xfrm>
            <a:off x="0" y="165974"/>
            <a:ext cx="81524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latin typeface="Calibri" panose="020F0502020204030204" pitchFamily="34" charset="0"/>
                <a:cs typeface="Calibri" panose="020F0502020204030204" pitchFamily="34" charset="0"/>
              </a:rPr>
              <a:t>Using GDC to evaluate the definite integral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B57E8C00-D40C-491B-97BE-BAF86B5A908A}"/>
              </a:ext>
            </a:extLst>
          </p:cNvPr>
          <p:cNvSpPr txBox="1"/>
          <p:nvPr/>
        </p:nvSpPr>
        <p:spPr>
          <a:xfrm>
            <a:off x="419578" y="797949"/>
            <a:ext cx="81524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Write down a definite integral that gives the area of the shaded region and evaluate it using a GDC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3" name="TextBox 92">
                <a:extLst>
                  <a:ext uri="{FF2B5EF4-FFF2-40B4-BE49-F238E27FC236}">
                    <a16:creationId xmlns:a16="http://schemas.microsoft.com/office/drawing/2014/main" id="{B9DEDE72-3C2E-49D3-8C4F-516D1E6D9630}"/>
                  </a:ext>
                </a:extLst>
              </p:cNvPr>
              <p:cNvSpPr txBox="1"/>
              <p:nvPr/>
            </p:nvSpPr>
            <p:spPr>
              <a:xfrm>
                <a:off x="4993162" y="1336486"/>
                <a:ext cx="1415837" cy="8377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93" name="TextBox 92">
                <a:extLst>
                  <a:ext uri="{FF2B5EF4-FFF2-40B4-BE49-F238E27FC236}">
                    <a16:creationId xmlns:a16="http://schemas.microsoft.com/office/drawing/2014/main" id="{B9DEDE72-3C2E-49D3-8C4F-516D1E6D96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3162" y="1336486"/>
                <a:ext cx="1415837" cy="83773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7" name="TextBox 96">
            <a:extLst>
              <a:ext uri="{FF2B5EF4-FFF2-40B4-BE49-F238E27FC236}">
                <a16:creationId xmlns:a16="http://schemas.microsoft.com/office/drawing/2014/main" id="{68826DFE-1F4B-4173-8A8C-051B2F33BBA4}"/>
              </a:ext>
            </a:extLst>
          </p:cNvPr>
          <p:cNvSpPr txBox="1"/>
          <p:nvPr/>
        </p:nvSpPr>
        <p:spPr>
          <a:xfrm>
            <a:off x="4634512" y="2205457"/>
            <a:ext cx="2680688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400" dirty="0"/>
              <a:t>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is the </a:t>
            </a:r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lower limit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8F4852FD-51FD-49EF-9DCD-CA0B9DA6FD31}"/>
              </a:ext>
            </a:extLst>
          </p:cNvPr>
          <p:cNvSpPr txBox="1"/>
          <p:nvPr/>
        </p:nvSpPr>
        <p:spPr>
          <a:xfrm>
            <a:off x="4647645" y="2553996"/>
            <a:ext cx="2667555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sz="2400" dirty="0"/>
              <a:t>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is the </a:t>
            </a:r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upper limit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9B9C7453-32BB-4798-8924-D7FDA63517D6}"/>
              </a:ext>
            </a:extLst>
          </p:cNvPr>
          <p:cNvSpPr txBox="1"/>
          <p:nvPr/>
        </p:nvSpPr>
        <p:spPr>
          <a:xfrm>
            <a:off x="7257441" y="2196566"/>
            <a:ext cx="842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=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−2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400" dirty="0"/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131AB7CF-10E8-445E-8ACB-D67B2FEF169D}"/>
              </a:ext>
            </a:extLst>
          </p:cNvPr>
          <p:cNvSpPr txBox="1"/>
          <p:nvPr/>
        </p:nvSpPr>
        <p:spPr>
          <a:xfrm>
            <a:off x="7286321" y="2595905"/>
            <a:ext cx="842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=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2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400" dirty="0"/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C1FF3AA4-8B3E-4DA4-8DF3-4EA6A13A6D50}"/>
              </a:ext>
            </a:extLst>
          </p:cNvPr>
          <p:cNvSpPr txBox="1"/>
          <p:nvPr/>
        </p:nvSpPr>
        <p:spPr>
          <a:xfrm>
            <a:off x="326538" y="1561658"/>
            <a:ext cx="871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The area under the curve is given by                        from</a:t>
            </a:r>
            <a:r>
              <a:rPr lang="en-GB" sz="2400" dirty="0"/>
              <a:t> 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/>
              <a:t> =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400" dirty="0"/>
              <a:t>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lang="en-GB" sz="2400" dirty="0"/>
              <a:t>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/>
              <a:t> =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102" name="Rectangle 101">
            <a:hlinkClick r:id="rId8"/>
            <a:extLst>
              <a:ext uri="{FF2B5EF4-FFF2-40B4-BE49-F238E27FC236}">
                <a16:creationId xmlns:a16="http://schemas.microsoft.com/office/drawing/2014/main" id="{4CD3A810-EE76-4054-94F9-9D57CA06DA9C}"/>
              </a:ext>
            </a:extLst>
          </p:cNvPr>
          <p:cNvSpPr/>
          <p:nvPr/>
        </p:nvSpPr>
        <p:spPr>
          <a:xfrm>
            <a:off x="8063132" y="762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3" name="Rectangle 102">
            <a:hlinkClick r:id="rId8"/>
            <a:extLst>
              <a:ext uri="{FF2B5EF4-FFF2-40B4-BE49-F238E27FC236}">
                <a16:creationId xmlns:a16="http://schemas.microsoft.com/office/drawing/2014/main" id="{902FED54-D4BA-48F0-80D2-53250192E0CC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7534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8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386568" y="2117831"/>
            <a:ext cx="3884613" cy="4392612"/>
            <a:chOff x="386568" y="2314783"/>
            <a:chExt cx="3884613" cy="4392612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386568" y="2314783"/>
              <a:ext cx="3884613" cy="4392612"/>
            </a:xfrm>
            <a:prstGeom prst="rect">
              <a:avLst/>
            </a:prstGeom>
            <a:solidFill>
              <a:srgbClr val="D5DCE7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679963" y="2391163"/>
              <a:ext cx="3387555" cy="3654532"/>
              <a:chOff x="679963" y="2391163"/>
              <a:chExt cx="3387555" cy="3654532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679963" y="2455259"/>
                <a:ext cx="3357997" cy="35904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8" name="Group 7"/>
              <p:cNvGrpSpPr/>
              <p:nvPr/>
            </p:nvGrpSpPr>
            <p:grpSpPr>
              <a:xfrm>
                <a:off x="832985" y="2391163"/>
                <a:ext cx="3234533" cy="3465803"/>
                <a:chOff x="832985" y="2391163"/>
                <a:chExt cx="3234533" cy="3465803"/>
              </a:xfrm>
            </p:grpSpPr>
            <p:grpSp>
              <p:nvGrpSpPr>
                <p:cNvPr id="9" name="Group 8"/>
                <p:cNvGrpSpPr/>
                <p:nvPr/>
              </p:nvGrpSpPr>
              <p:grpSpPr>
                <a:xfrm>
                  <a:off x="832985" y="2391163"/>
                  <a:ext cx="3234533" cy="3465803"/>
                  <a:chOff x="832985" y="2391163"/>
                  <a:chExt cx="3234533" cy="3465803"/>
                </a:xfrm>
              </p:grpSpPr>
              <p:sp>
                <p:nvSpPr>
                  <p:cNvPr id="33" name="Line 5"/>
                  <p:cNvSpPr>
                    <a:spLocks noChangeShapeType="1"/>
                  </p:cNvSpPr>
                  <p:nvPr/>
                </p:nvSpPr>
                <p:spPr bwMode="auto">
                  <a:xfrm>
                    <a:off x="832985" y="5516773"/>
                    <a:ext cx="317396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arrow" w="med" len="med"/>
                  </a:ln>
                  <a:effectLst/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cxnSp>
                <p:nvCxnSpPr>
                  <p:cNvPr id="26" name="55 Conector recto"/>
                  <p:cNvCxnSpPr/>
                  <p:nvPr/>
                </p:nvCxnSpPr>
                <p:spPr>
                  <a:xfrm>
                    <a:off x="3039485" y="5522141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" name="58 Conector recto"/>
                  <p:cNvCxnSpPr/>
                  <p:nvPr/>
                </p:nvCxnSpPr>
                <p:spPr>
                  <a:xfrm>
                    <a:off x="1066071" y="5518583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" name="60 Conector recto"/>
                  <p:cNvCxnSpPr/>
                  <p:nvPr/>
                </p:nvCxnSpPr>
                <p:spPr>
                  <a:xfrm>
                    <a:off x="1723679" y="5525699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" name="55 Conector recto"/>
                  <p:cNvCxnSpPr/>
                  <p:nvPr/>
                </p:nvCxnSpPr>
                <p:spPr>
                  <a:xfrm>
                    <a:off x="3701789" y="5508571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44" name="53 CuadroTexto"/>
                  <p:cNvSpPr txBox="1"/>
                  <p:nvPr/>
                </p:nvSpPr>
                <p:spPr>
                  <a:xfrm>
                    <a:off x="1534784" y="5549189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-1</a:t>
                    </a:r>
                  </a:p>
                </p:txBody>
              </p:sp>
              <p:sp>
                <p:nvSpPr>
                  <p:cNvPr id="46" name="53 CuadroTexto"/>
                  <p:cNvSpPr txBox="1"/>
                  <p:nvPr/>
                </p:nvSpPr>
                <p:spPr>
                  <a:xfrm>
                    <a:off x="884329" y="5545898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-2</a:t>
                    </a:r>
                  </a:p>
                </p:txBody>
              </p:sp>
              <p:sp>
                <p:nvSpPr>
                  <p:cNvPr id="48" name="53 CuadroTexto"/>
                  <p:cNvSpPr txBox="1"/>
                  <p:nvPr/>
                </p:nvSpPr>
                <p:spPr>
                  <a:xfrm>
                    <a:off x="2904054" y="5546704"/>
                    <a:ext cx="309594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</a:t>
                    </a:r>
                  </a:p>
                </p:txBody>
              </p:sp>
              <p:sp>
                <p:nvSpPr>
                  <p:cNvPr id="50" name="53 CuadroTexto"/>
                  <p:cNvSpPr txBox="1"/>
                  <p:nvPr/>
                </p:nvSpPr>
                <p:spPr>
                  <a:xfrm>
                    <a:off x="3561866" y="5547626"/>
                    <a:ext cx="505652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2</a:t>
                    </a:r>
                  </a:p>
                </p:txBody>
              </p:sp>
              <p:sp>
                <p:nvSpPr>
                  <p:cNvPr id="51" name="53 CuadroTexto"/>
                  <p:cNvSpPr txBox="1"/>
                  <p:nvPr/>
                </p:nvSpPr>
                <p:spPr>
                  <a:xfrm>
                    <a:off x="2183133" y="5546705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0</a:t>
                    </a:r>
                  </a:p>
                </p:txBody>
              </p:sp>
              <p:sp>
                <p:nvSpPr>
                  <p:cNvPr id="52" name="Text Box 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062775" y="2391163"/>
                    <a:ext cx="285750" cy="36671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800" b="1" i="1" dirty="0">
                        <a:latin typeface="Times New Roman" pitchFamily="18" charset="0"/>
                      </a:rPr>
                      <a:t>y</a:t>
                    </a:r>
                  </a:p>
                </p:txBody>
              </p:sp>
              <p:sp>
                <p:nvSpPr>
                  <p:cNvPr id="53" name="53 CuadroTexto"/>
                  <p:cNvSpPr txBox="1"/>
                  <p:nvPr/>
                </p:nvSpPr>
                <p:spPr>
                  <a:xfrm>
                    <a:off x="2121747" y="4685170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</a:t>
                    </a:r>
                  </a:p>
                </p:txBody>
              </p:sp>
              <p:sp>
                <p:nvSpPr>
                  <p:cNvPr id="54" name="53 CuadroTexto"/>
                  <p:cNvSpPr txBox="1"/>
                  <p:nvPr/>
                </p:nvSpPr>
                <p:spPr>
                  <a:xfrm>
                    <a:off x="2121747" y="4021979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2</a:t>
                    </a:r>
                  </a:p>
                </p:txBody>
              </p:sp>
              <p:sp>
                <p:nvSpPr>
                  <p:cNvPr id="55" name="53 CuadroTexto"/>
                  <p:cNvSpPr txBox="1"/>
                  <p:nvPr/>
                </p:nvSpPr>
                <p:spPr>
                  <a:xfrm>
                    <a:off x="2121747" y="3400967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3</a:t>
                    </a:r>
                  </a:p>
                </p:txBody>
              </p:sp>
              <p:sp>
                <p:nvSpPr>
                  <p:cNvPr id="56" name="53 CuadroTexto"/>
                  <p:cNvSpPr txBox="1"/>
                  <p:nvPr/>
                </p:nvSpPr>
                <p:spPr>
                  <a:xfrm>
                    <a:off x="2122336" y="2747261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4</a:t>
                    </a:r>
                  </a:p>
                </p:txBody>
              </p:sp>
            </p:grpSp>
            <p:cxnSp>
              <p:nvCxnSpPr>
                <p:cNvPr id="22" name="Straight Connector 21"/>
                <p:cNvCxnSpPr/>
                <p:nvPr/>
              </p:nvCxnSpPr>
              <p:spPr>
                <a:xfrm flipV="1">
                  <a:off x="1052498" y="3858768"/>
                  <a:ext cx="2679192" cy="1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Straight Connector 22"/>
                <p:cNvCxnSpPr/>
                <p:nvPr/>
              </p:nvCxnSpPr>
              <p:spPr>
                <a:xfrm flipV="1">
                  <a:off x="1056424" y="3529584"/>
                  <a:ext cx="2679192" cy="1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Connector 23"/>
                <p:cNvCxnSpPr/>
                <p:nvPr/>
              </p:nvCxnSpPr>
              <p:spPr>
                <a:xfrm flipV="1">
                  <a:off x="1056427" y="3200400"/>
                  <a:ext cx="2679192" cy="1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Straight Connector 24"/>
                <p:cNvCxnSpPr/>
                <p:nvPr/>
              </p:nvCxnSpPr>
              <p:spPr>
                <a:xfrm flipV="1">
                  <a:off x="1060157" y="2871216"/>
                  <a:ext cx="2679192" cy="1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69" name="Isosceles Triangle 68"/>
          <p:cNvSpPr/>
          <p:nvPr/>
        </p:nvSpPr>
        <p:spPr>
          <a:xfrm>
            <a:off x="1060314" y="3994908"/>
            <a:ext cx="2649291" cy="1307592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Text Box 9"/>
          <p:cNvSpPr txBox="1">
            <a:spLocks noChangeArrowheads="1"/>
          </p:cNvSpPr>
          <p:nvPr/>
        </p:nvSpPr>
        <p:spPr bwMode="auto">
          <a:xfrm>
            <a:off x="3773935" y="4931419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800" b="1" i="1" dirty="0">
                <a:latin typeface="Times New Roman" pitchFamily="18" charset="0"/>
              </a:rPr>
              <a:t>x</a:t>
            </a:r>
          </a:p>
        </p:txBody>
      </p:sp>
      <p:cxnSp>
        <p:nvCxnSpPr>
          <p:cNvPr id="68" name="Straight Connector 67"/>
          <p:cNvCxnSpPr/>
          <p:nvPr/>
        </p:nvCxnSpPr>
        <p:spPr>
          <a:xfrm flipH="1">
            <a:off x="876643" y="3964233"/>
            <a:ext cx="1515452" cy="1543704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/>
          <p:cNvCxnSpPr/>
          <p:nvPr/>
        </p:nvCxnSpPr>
        <p:spPr>
          <a:xfrm>
            <a:off x="2385865" y="3972755"/>
            <a:ext cx="1504972" cy="152953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3694176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Line 6"/>
          <p:cNvSpPr>
            <a:spLocks noChangeShapeType="1"/>
          </p:cNvSpPr>
          <p:nvPr/>
        </p:nvSpPr>
        <p:spPr bwMode="auto">
          <a:xfrm rot="16200000" flipV="1">
            <a:off x="663777" y="4080483"/>
            <a:ext cx="3434691" cy="1642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en-GB"/>
          </a:p>
        </p:txBody>
      </p:sp>
      <p:cxnSp>
        <p:nvCxnSpPr>
          <p:cNvPr id="75" name="Straight Connector 74"/>
          <p:cNvCxnSpPr/>
          <p:nvPr/>
        </p:nvCxnSpPr>
        <p:spPr>
          <a:xfrm>
            <a:off x="3035808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1060704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3364992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1389888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1719072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2706624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2048256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V="1">
            <a:off x="1069848" y="4978552"/>
            <a:ext cx="2679192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V="1">
            <a:off x="1069848" y="3991000"/>
            <a:ext cx="2679192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V="1">
            <a:off x="1069848" y="4320184"/>
            <a:ext cx="2679192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flipV="1">
            <a:off x="1069848" y="4649368"/>
            <a:ext cx="2679192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Rectangle 69"/>
              <p:cNvSpPr/>
              <p:nvPr/>
            </p:nvSpPr>
            <p:spPr>
              <a:xfrm>
                <a:off x="1313736" y="5934656"/>
                <a:ext cx="216456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=2−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70" name="Rectangle 6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3736" y="5934656"/>
                <a:ext cx="2164567" cy="461665"/>
              </a:xfrm>
              <a:prstGeom prst="rect">
                <a:avLst/>
              </a:prstGeom>
              <a:blipFill>
                <a:blip r:embed="rId2"/>
                <a:stretch>
                  <a:fillRect l="-563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5" name="TextBox 94"/>
              <p:cNvSpPr txBox="1"/>
              <p:nvPr/>
            </p:nvSpPr>
            <p:spPr>
              <a:xfrm>
                <a:off x="5489992" y="3048418"/>
                <a:ext cx="2006831" cy="82811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2−</m:t>
                              </m:r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95" name="TextBox 9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9992" y="3048418"/>
                <a:ext cx="2006831" cy="82811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TextBox 56"/>
          <p:cNvSpPr txBox="1"/>
          <p:nvPr/>
        </p:nvSpPr>
        <p:spPr>
          <a:xfrm>
            <a:off x="4521758" y="4008532"/>
            <a:ext cx="920232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MENU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5424307" y="4008531"/>
            <a:ext cx="4037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1 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4539048" y="4371364"/>
            <a:ext cx="920232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MATH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441596" y="4371363"/>
            <a:ext cx="5225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F4 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4516449" y="4713839"/>
            <a:ext cx="920232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 3" panose="05040102010807070707" pitchFamily="18" charset="2"/>
              </a:rPr>
              <a:t>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5418997" y="4713838"/>
            <a:ext cx="5225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F6 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4532496" y="5188311"/>
            <a:ext cx="920232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3600" baseline="30000" dirty="0" err="1">
                <a:solidFill>
                  <a:srgbClr val="FF66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ʃdx</a:t>
            </a:r>
            <a:endParaRPr lang="en-GB" sz="3600" baseline="30000" dirty="0">
              <a:solidFill>
                <a:srgbClr val="FF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5422695" y="5097027"/>
            <a:ext cx="5225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F1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4391468" y="5853675"/>
                <a:ext cx="141263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2−</m:t>
                          </m:r>
                          <m:d>
                            <m:dPr>
                              <m:begChr m:val="|"/>
                              <m:endChr m:val="|"/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n-GB" sz="24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1468" y="5853675"/>
                <a:ext cx="1412631" cy="4616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8" name="TextBox 87"/>
          <p:cNvSpPr txBox="1"/>
          <p:nvPr/>
        </p:nvSpPr>
        <p:spPr>
          <a:xfrm>
            <a:off x="4546579" y="5455246"/>
            <a:ext cx="920232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980176" y="4279392"/>
            <a:ext cx="2954216" cy="2124222"/>
          </a:xfrm>
          <a:prstGeom prst="rect">
            <a:avLst/>
          </a:prstGeom>
        </p:spPr>
      </p:pic>
      <p:sp>
        <p:nvSpPr>
          <p:cNvPr id="92" name="TextBox 91"/>
          <p:cNvSpPr txBox="1"/>
          <p:nvPr/>
        </p:nvSpPr>
        <p:spPr>
          <a:xfrm>
            <a:off x="4557971" y="6314105"/>
            <a:ext cx="920232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EXE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03B425EE-0810-4A89-902A-6034BDCE0426}"/>
              </a:ext>
            </a:extLst>
          </p:cNvPr>
          <p:cNvSpPr txBox="1"/>
          <p:nvPr/>
        </p:nvSpPr>
        <p:spPr>
          <a:xfrm>
            <a:off x="0" y="165974"/>
            <a:ext cx="81524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latin typeface="Calibri" panose="020F0502020204030204" pitchFamily="34" charset="0"/>
                <a:cs typeface="Calibri" panose="020F0502020204030204" pitchFamily="34" charset="0"/>
              </a:rPr>
              <a:t>Using GDC to evaluate the definite integral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93ACD4A1-3F82-44DB-AE1D-887D65EF7319}"/>
              </a:ext>
            </a:extLst>
          </p:cNvPr>
          <p:cNvSpPr txBox="1"/>
          <p:nvPr/>
        </p:nvSpPr>
        <p:spPr>
          <a:xfrm>
            <a:off x="419578" y="797949"/>
            <a:ext cx="81524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Write down a definite integral that gives the area of the shaded region and evaluate it using a GDC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7" name="TextBox 96">
                <a:extLst>
                  <a:ext uri="{FF2B5EF4-FFF2-40B4-BE49-F238E27FC236}">
                    <a16:creationId xmlns:a16="http://schemas.microsoft.com/office/drawing/2014/main" id="{BD45F42F-7231-46E8-9B30-1EB4195A94F2}"/>
                  </a:ext>
                </a:extLst>
              </p:cNvPr>
              <p:cNvSpPr txBox="1"/>
              <p:nvPr/>
            </p:nvSpPr>
            <p:spPr>
              <a:xfrm>
                <a:off x="4993162" y="1336486"/>
                <a:ext cx="1415837" cy="8377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97" name="TextBox 96">
                <a:extLst>
                  <a:ext uri="{FF2B5EF4-FFF2-40B4-BE49-F238E27FC236}">
                    <a16:creationId xmlns:a16="http://schemas.microsoft.com/office/drawing/2014/main" id="{BD45F42F-7231-46E8-9B30-1EB4195A94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3162" y="1336486"/>
                <a:ext cx="1415837" cy="83773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8" name="TextBox 97">
            <a:extLst>
              <a:ext uri="{FF2B5EF4-FFF2-40B4-BE49-F238E27FC236}">
                <a16:creationId xmlns:a16="http://schemas.microsoft.com/office/drawing/2014/main" id="{8E1266BB-B008-417F-BAA7-55F6C94A681B}"/>
              </a:ext>
            </a:extLst>
          </p:cNvPr>
          <p:cNvSpPr txBox="1"/>
          <p:nvPr/>
        </p:nvSpPr>
        <p:spPr>
          <a:xfrm>
            <a:off x="4634512" y="2205457"/>
            <a:ext cx="2680688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400" dirty="0"/>
              <a:t>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is the </a:t>
            </a:r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lower limit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F718B048-FFA5-4A59-8B93-5F66B35AF772}"/>
              </a:ext>
            </a:extLst>
          </p:cNvPr>
          <p:cNvSpPr txBox="1"/>
          <p:nvPr/>
        </p:nvSpPr>
        <p:spPr>
          <a:xfrm>
            <a:off x="4647645" y="2553996"/>
            <a:ext cx="2667555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sz="2400" dirty="0"/>
              <a:t>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is the </a:t>
            </a:r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upper limit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E244707D-0B10-4A98-919E-CBE5ED0872F3}"/>
              </a:ext>
            </a:extLst>
          </p:cNvPr>
          <p:cNvSpPr txBox="1"/>
          <p:nvPr/>
        </p:nvSpPr>
        <p:spPr>
          <a:xfrm>
            <a:off x="7257441" y="2196566"/>
            <a:ext cx="842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=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−2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400" dirty="0"/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CF36F801-7C1E-43DC-8FA5-62B293E80ACD}"/>
              </a:ext>
            </a:extLst>
          </p:cNvPr>
          <p:cNvSpPr txBox="1"/>
          <p:nvPr/>
        </p:nvSpPr>
        <p:spPr>
          <a:xfrm>
            <a:off x="7286321" y="2595905"/>
            <a:ext cx="842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=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2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400" dirty="0"/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E844F95A-F987-4DF2-8976-65A3D1718D7A}"/>
              </a:ext>
            </a:extLst>
          </p:cNvPr>
          <p:cNvSpPr txBox="1"/>
          <p:nvPr/>
        </p:nvSpPr>
        <p:spPr>
          <a:xfrm>
            <a:off x="326538" y="1561658"/>
            <a:ext cx="871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The area under the curve is given by                        from</a:t>
            </a:r>
            <a:r>
              <a:rPr lang="en-GB" sz="2400" dirty="0"/>
              <a:t> 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/>
              <a:t> =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400" dirty="0"/>
              <a:t>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lang="en-GB" sz="2400" dirty="0"/>
              <a:t>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/>
              <a:t> =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103" name="Rectangle 102">
            <a:hlinkClick r:id="rId8"/>
            <a:extLst>
              <a:ext uri="{FF2B5EF4-FFF2-40B4-BE49-F238E27FC236}">
                <a16:creationId xmlns:a16="http://schemas.microsoft.com/office/drawing/2014/main" id="{4802CA98-7410-4FE1-A7D9-78D27788CADF}"/>
              </a:ext>
            </a:extLst>
          </p:cNvPr>
          <p:cNvSpPr/>
          <p:nvPr/>
        </p:nvSpPr>
        <p:spPr>
          <a:xfrm>
            <a:off x="8063132" y="762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4" name="Rectangle 103">
            <a:hlinkClick r:id="rId8"/>
            <a:extLst>
              <a:ext uri="{FF2B5EF4-FFF2-40B4-BE49-F238E27FC236}">
                <a16:creationId xmlns:a16="http://schemas.microsoft.com/office/drawing/2014/main" id="{A296C235-8E72-4A18-92EA-B3EED3B14E38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0037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386568" y="2117831"/>
            <a:ext cx="3884613" cy="4392612"/>
            <a:chOff x="386568" y="2314783"/>
            <a:chExt cx="3884613" cy="4392612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386568" y="2314783"/>
              <a:ext cx="3884613" cy="4392612"/>
            </a:xfrm>
            <a:prstGeom prst="rect">
              <a:avLst/>
            </a:prstGeom>
            <a:solidFill>
              <a:srgbClr val="D5DCE7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679963" y="2391163"/>
              <a:ext cx="3387555" cy="3654532"/>
              <a:chOff x="679963" y="2391163"/>
              <a:chExt cx="3387555" cy="3654532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679963" y="2455259"/>
                <a:ext cx="3357997" cy="35904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8" name="Group 7"/>
              <p:cNvGrpSpPr/>
              <p:nvPr/>
            </p:nvGrpSpPr>
            <p:grpSpPr>
              <a:xfrm>
                <a:off x="832985" y="2391163"/>
                <a:ext cx="3234533" cy="3465803"/>
                <a:chOff x="832985" y="2391163"/>
                <a:chExt cx="3234533" cy="3465803"/>
              </a:xfrm>
            </p:grpSpPr>
            <p:grpSp>
              <p:nvGrpSpPr>
                <p:cNvPr id="9" name="Group 8"/>
                <p:cNvGrpSpPr/>
                <p:nvPr/>
              </p:nvGrpSpPr>
              <p:grpSpPr>
                <a:xfrm>
                  <a:off x="832985" y="2391163"/>
                  <a:ext cx="3234533" cy="3465803"/>
                  <a:chOff x="832985" y="2391163"/>
                  <a:chExt cx="3234533" cy="3465803"/>
                </a:xfrm>
              </p:grpSpPr>
              <p:sp>
                <p:nvSpPr>
                  <p:cNvPr id="33" name="Line 5"/>
                  <p:cNvSpPr>
                    <a:spLocks noChangeShapeType="1"/>
                  </p:cNvSpPr>
                  <p:nvPr/>
                </p:nvSpPr>
                <p:spPr bwMode="auto">
                  <a:xfrm>
                    <a:off x="832985" y="5516773"/>
                    <a:ext cx="317396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arrow" w="med" len="med"/>
                  </a:ln>
                  <a:effectLst/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cxnSp>
                <p:nvCxnSpPr>
                  <p:cNvPr id="26" name="55 Conector recto"/>
                  <p:cNvCxnSpPr/>
                  <p:nvPr/>
                </p:nvCxnSpPr>
                <p:spPr>
                  <a:xfrm>
                    <a:off x="3039485" y="5522141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" name="58 Conector recto"/>
                  <p:cNvCxnSpPr/>
                  <p:nvPr/>
                </p:nvCxnSpPr>
                <p:spPr>
                  <a:xfrm>
                    <a:off x="1066071" y="5518583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" name="60 Conector recto"/>
                  <p:cNvCxnSpPr/>
                  <p:nvPr/>
                </p:nvCxnSpPr>
                <p:spPr>
                  <a:xfrm>
                    <a:off x="1723679" y="5525699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" name="55 Conector recto"/>
                  <p:cNvCxnSpPr/>
                  <p:nvPr/>
                </p:nvCxnSpPr>
                <p:spPr>
                  <a:xfrm>
                    <a:off x="3701789" y="5508571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44" name="53 CuadroTexto"/>
                  <p:cNvSpPr txBox="1"/>
                  <p:nvPr/>
                </p:nvSpPr>
                <p:spPr>
                  <a:xfrm>
                    <a:off x="1534784" y="5549189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-1</a:t>
                    </a:r>
                  </a:p>
                </p:txBody>
              </p:sp>
              <p:sp>
                <p:nvSpPr>
                  <p:cNvPr id="46" name="53 CuadroTexto"/>
                  <p:cNvSpPr txBox="1"/>
                  <p:nvPr/>
                </p:nvSpPr>
                <p:spPr>
                  <a:xfrm>
                    <a:off x="884329" y="5545898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-2</a:t>
                    </a:r>
                  </a:p>
                </p:txBody>
              </p:sp>
              <p:sp>
                <p:nvSpPr>
                  <p:cNvPr id="48" name="53 CuadroTexto"/>
                  <p:cNvSpPr txBox="1"/>
                  <p:nvPr/>
                </p:nvSpPr>
                <p:spPr>
                  <a:xfrm>
                    <a:off x="2904054" y="5546704"/>
                    <a:ext cx="309594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</a:t>
                    </a:r>
                  </a:p>
                </p:txBody>
              </p:sp>
              <p:sp>
                <p:nvSpPr>
                  <p:cNvPr id="50" name="53 CuadroTexto"/>
                  <p:cNvSpPr txBox="1"/>
                  <p:nvPr/>
                </p:nvSpPr>
                <p:spPr>
                  <a:xfrm>
                    <a:off x="3561866" y="5547626"/>
                    <a:ext cx="505652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2</a:t>
                    </a:r>
                  </a:p>
                </p:txBody>
              </p:sp>
              <p:sp>
                <p:nvSpPr>
                  <p:cNvPr id="51" name="53 CuadroTexto"/>
                  <p:cNvSpPr txBox="1"/>
                  <p:nvPr/>
                </p:nvSpPr>
                <p:spPr>
                  <a:xfrm>
                    <a:off x="2183133" y="5546705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0</a:t>
                    </a:r>
                  </a:p>
                </p:txBody>
              </p:sp>
              <p:sp>
                <p:nvSpPr>
                  <p:cNvPr id="52" name="Text Box 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062775" y="2391163"/>
                    <a:ext cx="285750" cy="36671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800" b="1" i="1" dirty="0">
                        <a:latin typeface="Times New Roman" pitchFamily="18" charset="0"/>
                      </a:rPr>
                      <a:t>y</a:t>
                    </a:r>
                  </a:p>
                </p:txBody>
              </p:sp>
              <p:sp>
                <p:nvSpPr>
                  <p:cNvPr id="53" name="53 CuadroTexto"/>
                  <p:cNvSpPr txBox="1"/>
                  <p:nvPr/>
                </p:nvSpPr>
                <p:spPr>
                  <a:xfrm>
                    <a:off x="2121747" y="4685170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</a:t>
                    </a:r>
                  </a:p>
                </p:txBody>
              </p:sp>
              <p:sp>
                <p:nvSpPr>
                  <p:cNvPr id="54" name="53 CuadroTexto"/>
                  <p:cNvSpPr txBox="1"/>
                  <p:nvPr/>
                </p:nvSpPr>
                <p:spPr>
                  <a:xfrm>
                    <a:off x="2121747" y="4021979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2</a:t>
                    </a:r>
                  </a:p>
                </p:txBody>
              </p:sp>
              <p:sp>
                <p:nvSpPr>
                  <p:cNvPr id="55" name="53 CuadroTexto"/>
                  <p:cNvSpPr txBox="1"/>
                  <p:nvPr/>
                </p:nvSpPr>
                <p:spPr>
                  <a:xfrm>
                    <a:off x="2121747" y="3400967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3</a:t>
                    </a:r>
                  </a:p>
                </p:txBody>
              </p:sp>
              <p:sp>
                <p:nvSpPr>
                  <p:cNvPr id="56" name="53 CuadroTexto"/>
                  <p:cNvSpPr txBox="1"/>
                  <p:nvPr/>
                </p:nvSpPr>
                <p:spPr>
                  <a:xfrm>
                    <a:off x="2122336" y="2747261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4</a:t>
                    </a:r>
                  </a:p>
                </p:txBody>
              </p:sp>
            </p:grpSp>
            <p:cxnSp>
              <p:nvCxnSpPr>
                <p:cNvPr id="22" name="Straight Connector 21"/>
                <p:cNvCxnSpPr/>
                <p:nvPr/>
              </p:nvCxnSpPr>
              <p:spPr>
                <a:xfrm flipV="1">
                  <a:off x="1052498" y="3858768"/>
                  <a:ext cx="2679192" cy="1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Straight Connector 22"/>
                <p:cNvCxnSpPr/>
                <p:nvPr/>
              </p:nvCxnSpPr>
              <p:spPr>
                <a:xfrm flipV="1">
                  <a:off x="1056424" y="3529584"/>
                  <a:ext cx="2679192" cy="1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Connector 23"/>
                <p:cNvCxnSpPr/>
                <p:nvPr/>
              </p:nvCxnSpPr>
              <p:spPr>
                <a:xfrm flipV="1">
                  <a:off x="1056427" y="3200400"/>
                  <a:ext cx="2679192" cy="1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Straight Connector 24"/>
                <p:cNvCxnSpPr/>
                <p:nvPr/>
              </p:nvCxnSpPr>
              <p:spPr>
                <a:xfrm flipV="1">
                  <a:off x="1060157" y="2871216"/>
                  <a:ext cx="2679192" cy="1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69" name="Isosceles Triangle 68"/>
          <p:cNvSpPr/>
          <p:nvPr/>
        </p:nvSpPr>
        <p:spPr>
          <a:xfrm>
            <a:off x="1060314" y="3994908"/>
            <a:ext cx="2649291" cy="1307592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Text Box 9"/>
          <p:cNvSpPr txBox="1">
            <a:spLocks noChangeArrowheads="1"/>
          </p:cNvSpPr>
          <p:nvPr/>
        </p:nvSpPr>
        <p:spPr bwMode="auto">
          <a:xfrm>
            <a:off x="3773935" y="4931419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800" b="1" i="1" dirty="0">
                <a:latin typeface="Times New Roman" pitchFamily="18" charset="0"/>
              </a:rPr>
              <a:t>x</a:t>
            </a:r>
          </a:p>
        </p:txBody>
      </p:sp>
      <p:cxnSp>
        <p:nvCxnSpPr>
          <p:cNvPr id="68" name="Straight Connector 67"/>
          <p:cNvCxnSpPr/>
          <p:nvPr/>
        </p:nvCxnSpPr>
        <p:spPr>
          <a:xfrm flipH="1">
            <a:off x="876643" y="3964233"/>
            <a:ext cx="1515452" cy="1543704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/>
          <p:cNvCxnSpPr/>
          <p:nvPr/>
        </p:nvCxnSpPr>
        <p:spPr>
          <a:xfrm>
            <a:off x="2385865" y="3972755"/>
            <a:ext cx="1504972" cy="152953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3694176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Line 6"/>
          <p:cNvSpPr>
            <a:spLocks noChangeShapeType="1"/>
          </p:cNvSpPr>
          <p:nvPr/>
        </p:nvSpPr>
        <p:spPr bwMode="auto">
          <a:xfrm rot="16200000" flipV="1">
            <a:off x="663777" y="4080483"/>
            <a:ext cx="3434691" cy="1642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en-GB"/>
          </a:p>
        </p:txBody>
      </p:sp>
      <p:cxnSp>
        <p:nvCxnSpPr>
          <p:cNvPr id="75" name="Straight Connector 74"/>
          <p:cNvCxnSpPr/>
          <p:nvPr/>
        </p:nvCxnSpPr>
        <p:spPr>
          <a:xfrm>
            <a:off x="3035808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1060704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3364992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1389888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1719072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2706624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2048256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V="1">
            <a:off x="1069848" y="4978552"/>
            <a:ext cx="2679192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V="1">
            <a:off x="1069848" y="3991000"/>
            <a:ext cx="2679192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V="1">
            <a:off x="1069848" y="4320184"/>
            <a:ext cx="2679192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flipV="1">
            <a:off x="1069848" y="4649368"/>
            <a:ext cx="2679192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Rectangle 69"/>
              <p:cNvSpPr/>
              <p:nvPr/>
            </p:nvSpPr>
            <p:spPr>
              <a:xfrm>
                <a:off x="1313736" y="5934656"/>
                <a:ext cx="216456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=2−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70" name="Rectangle 6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3736" y="5934656"/>
                <a:ext cx="2164567" cy="461665"/>
              </a:xfrm>
              <a:prstGeom prst="rect">
                <a:avLst/>
              </a:prstGeom>
              <a:blipFill>
                <a:blip r:embed="rId2"/>
                <a:stretch>
                  <a:fillRect l="-563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5" name="TextBox 94"/>
              <p:cNvSpPr txBox="1"/>
              <p:nvPr/>
            </p:nvSpPr>
            <p:spPr>
              <a:xfrm>
                <a:off x="5489992" y="3048418"/>
                <a:ext cx="2006831" cy="82811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2−</m:t>
                              </m:r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95" name="TextBox 9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9992" y="3048418"/>
                <a:ext cx="2006831" cy="82811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7" name="TextBox 96"/>
          <p:cNvSpPr txBox="1"/>
          <p:nvPr/>
        </p:nvSpPr>
        <p:spPr>
          <a:xfrm>
            <a:off x="7664221" y="3247079"/>
            <a:ext cx="842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=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4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400" dirty="0"/>
          </a:p>
        </p:txBody>
      </p:sp>
      <p:sp>
        <p:nvSpPr>
          <p:cNvPr id="57" name="TextBox 56"/>
          <p:cNvSpPr txBox="1"/>
          <p:nvPr/>
        </p:nvSpPr>
        <p:spPr>
          <a:xfrm>
            <a:off x="4521758" y="4008532"/>
            <a:ext cx="920232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MENU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5424307" y="4008531"/>
            <a:ext cx="4037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1 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4539048" y="4371364"/>
            <a:ext cx="920232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MATH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441596" y="4371363"/>
            <a:ext cx="5225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F4 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4516449" y="4713839"/>
            <a:ext cx="920232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 3" panose="05040102010807070707" pitchFamily="18" charset="2"/>
              </a:rPr>
              <a:t>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5418997" y="4713838"/>
            <a:ext cx="5225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F6 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4532496" y="5188311"/>
            <a:ext cx="920232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3600" baseline="30000" dirty="0" err="1">
                <a:solidFill>
                  <a:srgbClr val="FF66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ʃdx</a:t>
            </a:r>
            <a:endParaRPr lang="en-GB" sz="3600" baseline="30000" dirty="0">
              <a:solidFill>
                <a:srgbClr val="FF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5422695" y="5097027"/>
            <a:ext cx="5225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F1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4391468" y="5853675"/>
                <a:ext cx="141263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2−</m:t>
                          </m:r>
                          <m:d>
                            <m:dPr>
                              <m:begChr m:val="|"/>
                              <m:endChr m:val="|"/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n-GB" sz="24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1468" y="5853675"/>
                <a:ext cx="1412631" cy="4616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8" name="TextBox 87"/>
          <p:cNvSpPr txBox="1"/>
          <p:nvPr/>
        </p:nvSpPr>
        <p:spPr>
          <a:xfrm>
            <a:off x="4546579" y="5455246"/>
            <a:ext cx="920232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4557971" y="6314105"/>
            <a:ext cx="920232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EXE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980176" y="4279392"/>
            <a:ext cx="2968283" cy="2138289"/>
          </a:xfrm>
          <a:prstGeom prst="rect">
            <a:avLst/>
          </a:prstGeom>
        </p:spPr>
      </p:pic>
      <p:sp>
        <p:nvSpPr>
          <p:cNvPr id="89" name="TextBox 88">
            <a:extLst>
              <a:ext uri="{FF2B5EF4-FFF2-40B4-BE49-F238E27FC236}">
                <a16:creationId xmlns:a16="http://schemas.microsoft.com/office/drawing/2014/main" id="{8105CB94-7EA0-46BC-9F5D-38EC84C8BC8E}"/>
              </a:ext>
            </a:extLst>
          </p:cNvPr>
          <p:cNvSpPr txBox="1"/>
          <p:nvPr/>
        </p:nvSpPr>
        <p:spPr>
          <a:xfrm>
            <a:off x="0" y="165974"/>
            <a:ext cx="81524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latin typeface="Calibri" panose="020F0502020204030204" pitchFamily="34" charset="0"/>
                <a:cs typeface="Calibri" panose="020F0502020204030204" pitchFamily="34" charset="0"/>
              </a:rPr>
              <a:t>Using GDC to evaluate the definite integral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29B356F8-4021-4840-9445-75F799A8FABE}"/>
              </a:ext>
            </a:extLst>
          </p:cNvPr>
          <p:cNvSpPr txBox="1"/>
          <p:nvPr/>
        </p:nvSpPr>
        <p:spPr>
          <a:xfrm>
            <a:off x="419578" y="797949"/>
            <a:ext cx="81524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Write down a definite integral that gives the area of the shaded region and evaluate it using a GDC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8" name="TextBox 97">
                <a:extLst>
                  <a:ext uri="{FF2B5EF4-FFF2-40B4-BE49-F238E27FC236}">
                    <a16:creationId xmlns:a16="http://schemas.microsoft.com/office/drawing/2014/main" id="{9FFBFB9D-9F98-4D41-AC55-5DC27B0C0A74}"/>
                  </a:ext>
                </a:extLst>
              </p:cNvPr>
              <p:cNvSpPr txBox="1"/>
              <p:nvPr/>
            </p:nvSpPr>
            <p:spPr>
              <a:xfrm>
                <a:off x="4993162" y="1336486"/>
                <a:ext cx="1415837" cy="8377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98" name="TextBox 97">
                <a:extLst>
                  <a:ext uri="{FF2B5EF4-FFF2-40B4-BE49-F238E27FC236}">
                    <a16:creationId xmlns:a16="http://schemas.microsoft.com/office/drawing/2014/main" id="{9FFBFB9D-9F98-4D41-AC55-5DC27B0C0A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3162" y="1336486"/>
                <a:ext cx="1415837" cy="83773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9" name="TextBox 98">
            <a:extLst>
              <a:ext uri="{FF2B5EF4-FFF2-40B4-BE49-F238E27FC236}">
                <a16:creationId xmlns:a16="http://schemas.microsoft.com/office/drawing/2014/main" id="{742B8C79-972D-4E70-8AC0-0C53A335896B}"/>
              </a:ext>
            </a:extLst>
          </p:cNvPr>
          <p:cNvSpPr txBox="1"/>
          <p:nvPr/>
        </p:nvSpPr>
        <p:spPr>
          <a:xfrm>
            <a:off x="4634512" y="2205457"/>
            <a:ext cx="2680688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400" dirty="0"/>
              <a:t>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is the </a:t>
            </a:r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lower limit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E9F59609-77D1-48A8-A2A0-7567983262E2}"/>
              </a:ext>
            </a:extLst>
          </p:cNvPr>
          <p:cNvSpPr txBox="1"/>
          <p:nvPr/>
        </p:nvSpPr>
        <p:spPr>
          <a:xfrm>
            <a:off x="4647645" y="2553996"/>
            <a:ext cx="2667555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sz="2400" dirty="0"/>
              <a:t>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is the </a:t>
            </a:r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upper limit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A783D63C-F3D6-4EEE-80AE-7B2959E89518}"/>
              </a:ext>
            </a:extLst>
          </p:cNvPr>
          <p:cNvSpPr txBox="1"/>
          <p:nvPr/>
        </p:nvSpPr>
        <p:spPr>
          <a:xfrm>
            <a:off x="7257441" y="2196566"/>
            <a:ext cx="842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=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−2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400" dirty="0"/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4DC6EBEF-B0D7-493B-9565-ACA243300780}"/>
              </a:ext>
            </a:extLst>
          </p:cNvPr>
          <p:cNvSpPr txBox="1"/>
          <p:nvPr/>
        </p:nvSpPr>
        <p:spPr>
          <a:xfrm>
            <a:off x="7286321" y="2595905"/>
            <a:ext cx="842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=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2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400" dirty="0"/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FCDCE278-BEDC-412B-8506-3F630F6BEBD4}"/>
              </a:ext>
            </a:extLst>
          </p:cNvPr>
          <p:cNvSpPr txBox="1"/>
          <p:nvPr/>
        </p:nvSpPr>
        <p:spPr>
          <a:xfrm>
            <a:off x="326538" y="1561658"/>
            <a:ext cx="871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The area under the curve is given by                        from</a:t>
            </a:r>
            <a:r>
              <a:rPr lang="en-GB" sz="2400" dirty="0"/>
              <a:t> 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/>
              <a:t> =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400" dirty="0"/>
              <a:t>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lang="en-GB" sz="2400" dirty="0"/>
              <a:t>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/>
              <a:t> =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104" name="Rectangle 103">
            <a:hlinkClick r:id="rId8"/>
            <a:extLst>
              <a:ext uri="{FF2B5EF4-FFF2-40B4-BE49-F238E27FC236}">
                <a16:creationId xmlns:a16="http://schemas.microsoft.com/office/drawing/2014/main" id="{1DF195FA-3542-4281-B489-338ABEA319E1}"/>
              </a:ext>
            </a:extLst>
          </p:cNvPr>
          <p:cNvSpPr/>
          <p:nvPr/>
        </p:nvSpPr>
        <p:spPr>
          <a:xfrm>
            <a:off x="8063132" y="762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5" name="Rectangle 104">
            <a:hlinkClick r:id="rId8"/>
            <a:extLst>
              <a:ext uri="{FF2B5EF4-FFF2-40B4-BE49-F238E27FC236}">
                <a16:creationId xmlns:a16="http://schemas.microsoft.com/office/drawing/2014/main" id="{778564E8-7F3A-4078-A667-980932218CDA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1636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386568" y="2117831"/>
            <a:ext cx="3884613" cy="4392612"/>
            <a:chOff x="386568" y="2314783"/>
            <a:chExt cx="3884613" cy="4392612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386568" y="2314783"/>
              <a:ext cx="3884613" cy="4392612"/>
            </a:xfrm>
            <a:prstGeom prst="rect">
              <a:avLst/>
            </a:prstGeom>
            <a:solidFill>
              <a:srgbClr val="D5DCE7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679963" y="2391163"/>
              <a:ext cx="3387555" cy="3654532"/>
              <a:chOff x="679963" y="2391163"/>
              <a:chExt cx="3387555" cy="3654532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679963" y="2455259"/>
                <a:ext cx="3357997" cy="35904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8" name="Group 7"/>
              <p:cNvGrpSpPr/>
              <p:nvPr/>
            </p:nvGrpSpPr>
            <p:grpSpPr>
              <a:xfrm>
                <a:off x="832985" y="2391163"/>
                <a:ext cx="3234533" cy="3465803"/>
                <a:chOff x="832985" y="2391163"/>
                <a:chExt cx="3234533" cy="3465803"/>
              </a:xfrm>
            </p:grpSpPr>
            <p:grpSp>
              <p:nvGrpSpPr>
                <p:cNvPr id="9" name="Group 8"/>
                <p:cNvGrpSpPr/>
                <p:nvPr/>
              </p:nvGrpSpPr>
              <p:grpSpPr>
                <a:xfrm>
                  <a:off x="832985" y="2391163"/>
                  <a:ext cx="3234533" cy="3465803"/>
                  <a:chOff x="832985" y="2391163"/>
                  <a:chExt cx="3234533" cy="3465803"/>
                </a:xfrm>
              </p:grpSpPr>
              <p:sp>
                <p:nvSpPr>
                  <p:cNvPr id="33" name="Line 5"/>
                  <p:cNvSpPr>
                    <a:spLocks noChangeShapeType="1"/>
                  </p:cNvSpPr>
                  <p:nvPr/>
                </p:nvSpPr>
                <p:spPr bwMode="auto">
                  <a:xfrm>
                    <a:off x="832985" y="5516773"/>
                    <a:ext cx="317396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arrow" w="med" len="med"/>
                  </a:ln>
                  <a:effectLst/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cxnSp>
                <p:nvCxnSpPr>
                  <p:cNvPr id="26" name="55 Conector recto"/>
                  <p:cNvCxnSpPr/>
                  <p:nvPr/>
                </p:nvCxnSpPr>
                <p:spPr>
                  <a:xfrm>
                    <a:off x="3039485" y="5522141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" name="58 Conector recto"/>
                  <p:cNvCxnSpPr/>
                  <p:nvPr/>
                </p:nvCxnSpPr>
                <p:spPr>
                  <a:xfrm>
                    <a:off x="1066071" y="5518583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" name="60 Conector recto"/>
                  <p:cNvCxnSpPr/>
                  <p:nvPr/>
                </p:nvCxnSpPr>
                <p:spPr>
                  <a:xfrm>
                    <a:off x="1723679" y="5525699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" name="55 Conector recto"/>
                  <p:cNvCxnSpPr/>
                  <p:nvPr/>
                </p:nvCxnSpPr>
                <p:spPr>
                  <a:xfrm>
                    <a:off x="3701789" y="5508571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44" name="53 CuadroTexto"/>
                  <p:cNvSpPr txBox="1"/>
                  <p:nvPr/>
                </p:nvSpPr>
                <p:spPr>
                  <a:xfrm>
                    <a:off x="1534784" y="5549189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-1</a:t>
                    </a:r>
                  </a:p>
                </p:txBody>
              </p:sp>
              <p:sp>
                <p:nvSpPr>
                  <p:cNvPr id="46" name="53 CuadroTexto"/>
                  <p:cNvSpPr txBox="1"/>
                  <p:nvPr/>
                </p:nvSpPr>
                <p:spPr>
                  <a:xfrm>
                    <a:off x="884329" y="5545898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-2</a:t>
                    </a:r>
                  </a:p>
                </p:txBody>
              </p:sp>
              <p:sp>
                <p:nvSpPr>
                  <p:cNvPr id="48" name="53 CuadroTexto"/>
                  <p:cNvSpPr txBox="1"/>
                  <p:nvPr/>
                </p:nvSpPr>
                <p:spPr>
                  <a:xfrm>
                    <a:off x="2904054" y="5546704"/>
                    <a:ext cx="309594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</a:t>
                    </a:r>
                  </a:p>
                </p:txBody>
              </p:sp>
              <p:sp>
                <p:nvSpPr>
                  <p:cNvPr id="50" name="53 CuadroTexto"/>
                  <p:cNvSpPr txBox="1"/>
                  <p:nvPr/>
                </p:nvSpPr>
                <p:spPr>
                  <a:xfrm>
                    <a:off x="3561866" y="5547626"/>
                    <a:ext cx="505652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2</a:t>
                    </a:r>
                  </a:p>
                </p:txBody>
              </p:sp>
              <p:sp>
                <p:nvSpPr>
                  <p:cNvPr id="51" name="53 CuadroTexto"/>
                  <p:cNvSpPr txBox="1"/>
                  <p:nvPr/>
                </p:nvSpPr>
                <p:spPr>
                  <a:xfrm>
                    <a:off x="2183133" y="5546705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0</a:t>
                    </a:r>
                  </a:p>
                </p:txBody>
              </p:sp>
              <p:sp>
                <p:nvSpPr>
                  <p:cNvPr id="52" name="Text Box 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062775" y="2391163"/>
                    <a:ext cx="285750" cy="36671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800" b="1" i="1" dirty="0">
                        <a:latin typeface="Times New Roman" pitchFamily="18" charset="0"/>
                      </a:rPr>
                      <a:t>y</a:t>
                    </a:r>
                  </a:p>
                </p:txBody>
              </p:sp>
              <p:sp>
                <p:nvSpPr>
                  <p:cNvPr id="53" name="53 CuadroTexto"/>
                  <p:cNvSpPr txBox="1"/>
                  <p:nvPr/>
                </p:nvSpPr>
                <p:spPr>
                  <a:xfrm>
                    <a:off x="2121747" y="4685170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</a:t>
                    </a:r>
                  </a:p>
                </p:txBody>
              </p:sp>
              <p:sp>
                <p:nvSpPr>
                  <p:cNvPr id="54" name="53 CuadroTexto"/>
                  <p:cNvSpPr txBox="1"/>
                  <p:nvPr/>
                </p:nvSpPr>
                <p:spPr>
                  <a:xfrm>
                    <a:off x="2121747" y="4021979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2</a:t>
                    </a:r>
                  </a:p>
                </p:txBody>
              </p:sp>
              <p:sp>
                <p:nvSpPr>
                  <p:cNvPr id="55" name="53 CuadroTexto"/>
                  <p:cNvSpPr txBox="1"/>
                  <p:nvPr/>
                </p:nvSpPr>
                <p:spPr>
                  <a:xfrm>
                    <a:off x="2121747" y="3400967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3</a:t>
                    </a:r>
                  </a:p>
                </p:txBody>
              </p:sp>
              <p:sp>
                <p:nvSpPr>
                  <p:cNvPr id="56" name="53 CuadroTexto"/>
                  <p:cNvSpPr txBox="1"/>
                  <p:nvPr/>
                </p:nvSpPr>
                <p:spPr>
                  <a:xfrm>
                    <a:off x="2122336" y="2747261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4</a:t>
                    </a:r>
                  </a:p>
                </p:txBody>
              </p:sp>
            </p:grpSp>
            <p:cxnSp>
              <p:nvCxnSpPr>
                <p:cNvPr id="22" name="Straight Connector 21"/>
                <p:cNvCxnSpPr/>
                <p:nvPr/>
              </p:nvCxnSpPr>
              <p:spPr>
                <a:xfrm flipV="1">
                  <a:off x="1052498" y="3858768"/>
                  <a:ext cx="2679192" cy="1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Straight Connector 22"/>
                <p:cNvCxnSpPr/>
                <p:nvPr/>
              </p:nvCxnSpPr>
              <p:spPr>
                <a:xfrm flipV="1">
                  <a:off x="1056424" y="3529584"/>
                  <a:ext cx="2679192" cy="1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Connector 23"/>
                <p:cNvCxnSpPr/>
                <p:nvPr/>
              </p:nvCxnSpPr>
              <p:spPr>
                <a:xfrm flipV="1">
                  <a:off x="1056427" y="3200400"/>
                  <a:ext cx="2679192" cy="1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Straight Connector 24"/>
                <p:cNvCxnSpPr/>
                <p:nvPr/>
              </p:nvCxnSpPr>
              <p:spPr>
                <a:xfrm flipV="1">
                  <a:off x="1060157" y="2871216"/>
                  <a:ext cx="2679192" cy="1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62" name="TextBox 61"/>
          <p:cNvSpPr txBox="1"/>
          <p:nvPr/>
        </p:nvSpPr>
        <p:spPr>
          <a:xfrm>
            <a:off x="419578" y="797949"/>
            <a:ext cx="81524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Write down a definite integral that gives the area of the shaded region and evaluate it using a GDC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1" name="Text Box 9"/>
          <p:cNvSpPr txBox="1">
            <a:spLocks noChangeArrowheads="1"/>
          </p:cNvSpPr>
          <p:nvPr/>
        </p:nvSpPr>
        <p:spPr bwMode="auto">
          <a:xfrm>
            <a:off x="3773935" y="4931419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800" b="1" i="1" dirty="0">
                <a:latin typeface="Times New Roman" pitchFamily="18" charset="0"/>
              </a:rPr>
              <a:t>x</a:t>
            </a:r>
          </a:p>
        </p:txBody>
      </p:sp>
      <p:cxnSp>
        <p:nvCxnSpPr>
          <p:cNvPr id="73" name="Straight Connector 72"/>
          <p:cNvCxnSpPr/>
          <p:nvPr/>
        </p:nvCxnSpPr>
        <p:spPr>
          <a:xfrm>
            <a:off x="3694176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1060704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3364992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1389888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V="1">
            <a:off x="1069848" y="3991000"/>
            <a:ext cx="2679192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6" name="TextBox 85"/>
              <p:cNvSpPr txBox="1"/>
              <p:nvPr/>
            </p:nvSpPr>
            <p:spPr>
              <a:xfrm>
                <a:off x="4994943" y="1351349"/>
                <a:ext cx="1415837" cy="8377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86" name="TextBox 8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4943" y="1351349"/>
                <a:ext cx="1415837" cy="83773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Rectangle 69"/>
              <p:cNvSpPr/>
              <p:nvPr/>
            </p:nvSpPr>
            <p:spPr>
              <a:xfrm>
                <a:off x="1216234" y="5728212"/>
                <a:ext cx="2119875" cy="79239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1+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70" name="Rectangle 6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6234" y="5728212"/>
                <a:ext cx="2119875" cy="79239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0" name="TextBox 89"/>
          <p:cNvSpPr txBox="1"/>
          <p:nvPr/>
        </p:nvSpPr>
        <p:spPr>
          <a:xfrm>
            <a:off x="4634512" y="2205457"/>
            <a:ext cx="2680688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400" dirty="0"/>
              <a:t>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is the </a:t>
            </a:r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lower limit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4647645" y="2553996"/>
            <a:ext cx="2667555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sz="2400" dirty="0"/>
              <a:t>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is the </a:t>
            </a:r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upper limit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7257441" y="2196566"/>
            <a:ext cx="842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=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−1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400" dirty="0"/>
          </a:p>
        </p:txBody>
      </p:sp>
      <p:sp>
        <p:nvSpPr>
          <p:cNvPr id="94" name="TextBox 93"/>
          <p:cNvSpPr txBox="1"/>
          <p:nvPr/>
        </p:nvSpPr>
        <p:spPr>
          <a:xfrm>
            <a:off x="7286321" y="2595905"/>
            <a:ext cx="842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=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1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5" name="TextBox 94"/>
              <p:cNvSpPr txBox="1"/>
              <p:nvPr/>
            </p:nvSpPr>
            <p:spPr>
              <a:xfrm>
                <a:off x="5489992" y="3048418"/>
                <a:ext cx="2162451" cy="84067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  <m:e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1+</m:t>
                                  </m:r>
                                  <m:sSup>
                                    <m:sSupPr>
                                      <m:ctrlPr>
                                        <a:rPr lang="en-US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95" name="TextBox 9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9992" y="3048418"/>
                <a:ext cx="2162451" cy="840679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6" name="TextBox 95"/>
          <p:cNvSpPr txBox="1"/>
          <p:nvPr/>
        </p:nvSpPr>
        <p:spPr>
          <a:xfrm>
            <a:off x="326538" y="1561658"/>
            <a:ext cx="871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The area under the curve is given by</a:t>
            </a:r>
            <a:r>
              <a:rPr lang="en-GB" sz="2400" dirty="0"/>
              <a:t>                    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from</a:t>
            </a:r>
            <a:r>
              <a:rPr lang="en-GB" sz="2400" dirty="0"/>
              <a:t> 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/>
              <a:t> =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400" dirty="0"/>
              <a:t>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lang="en-GB" sz="2400" dirty="0"/>
              <a:t>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/>
              <a:t> =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12" name="Freeform 11"/>
          <p:cNvSpPr/>
          <p:nvPr/>
        </p:nvSpPr>
        <p:spPr>
          <a:xfrm>
            <a:off x="1722967" y="3998282"/>
            <a:ext cx="1325033" cy="1308100"/>
          </a:xfrm>
          <a:custGeom>
            <a:avLst/>
            <a:gdLst>
              <a:gd name="connsiteX0" fmla="*/ 0 w 1325033"/>
              <a:gd name="connsiteY0" fmla="*/ 579967 h 1308100"/>
              <a:gd name="connsiteX1" fmla="*/ 0 w 1325033"/>
              <a:gd name="connsiteY1" fmla="*/ 1303867 h 1308100"/>
              <a:gd name="connsiteX2" fmla="*/ 1325033 w 1325033"/>
              <a:gd name="connsiteY2" fmla="*/ 1308100 h 1308100"/>
              <a:gd name="connsiteX3" fmla="*/ 1316566 w 1325033"/>
              <a:gd name="connsiteY3" fmla="*/ 571500 h 1308100"/>
              <a:gd name="connsiteX4" fmla="*/ 1155700 w 1325033"/>
              <a:gd name="connsiteY4" fmla="*/ 414867 h 1308100"/>
              <a:gd name="connsiteX5" fmla="*/ 982133 w 1325033"/>
              <a:gd name="connsiteY5" fmla="*/ 220133 h 1308100"/>
              <a:gd name="connsiteX6" fmla="*/ 800100 w 1325033"/>
              <a:gd name="connsiteY6" fmla="*/ 38100 h 1308100"/>
              <a:gd name="connsiteX7" fmla="*/ 660400 w 1325033"/>
              <a:gd name="connsiteY7" fmla="*/ 0 h 1308100"/>
              <a:gd name="connsiteX8" fmla="*/ 529166 w 1325033"/>
              <a:gd name="connsiteY8" fmla="*/ 42333 h 1308100"/>
              <a:gd name="connsiteX9" fmla="*/ 330200 w 1325033"/>
              <a:gd name="connsiteY9" fmla="*/ 241300 h 1308100"/>
              <a:gd name="connsiteX10" fmla="*/ 0 w 1325033"/>
              <a:gd name="connsiteY10" fmla="*/ 579967 h 1308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25033" h="1308100">
                <a:moveTo>
                  <a:pt x="0" y="579967"/>
                </a:moveTo>
                <a:lnTo>
                  <a:pt x="0" y="1303867"/>
                </a:lnTo>
                <a:lnTo>
                  <a:pt x="1325033" y="1308100"/>
                </a:lnTo>
                <a:cubicBezTo>
                  <a:pt x="1322211" y="1062567"/>
                  <a:pt x="1319388" y="817033"/>
                  <a:pt x="1316566" y="571500"/>
                </a:cubicBezTo>
                <a:lnTo>
                  <a:pt x="1155700" y="414867"/>
                </a:lnTo>
                <a:lnTo>
                  <a:pt x="982133" y="220133"/>
                </a:lnTo>
                <a:lnTo>
                  <a:pt x="800100" y="38100"/>
                </a:lnTo>
                <a:lnTo>
                  <a:pt x="660400" y="0"/>
                </a:lnTo>
                <a:lnTo>
                  <a:pt x="529166" y="42333"/>
                </a:lnTo>
                <a:lnTo>
                  <a:pt x="330200" y="241300"/>
                </a:lnTo>
                <a:lnTo>
                  <a:pt x="0" y="579967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Freeform 10"/>
          <p:cNvSpPr/>
          <p:nvPr/>
        </p:nvSpPr>
        <p:spPr>
          <a:xfrm>
            <a:off x="937795" y="3996074"/>
            <a:ext cx="2821459" cy="935564"/>
          </a:xfrm>
          <a:custGeom>
            <a:avLst/>
            <a:gdLst>
              <a:gd name="connsiteX0" fmla="*/ 0 w 2821459"/>
              <a:gd name="connsiteY0" fmla="*/ 935564 h 935564"/>
              <a:gd name="connsiteX1" fmla="*/ 284205 w 2821459"/>
              <a:gd name="connsiteY1" fmla="*/ 857305 h 935564"/>
              <a:gd name="connsiteX2" fmla="*/ 506627 w 2821459"/>
              <a:gd name="connsiteY2" fmla="*/ 758451 h 935564"/>
              <a:gd name="connsiteX3" fmla="*/ 749643 w 2821459"/>
              <a:gd name="connsiteY3" fmla="*/ 597813 h 935564"/>
              <a:gd name="connsiteX4" fmla="*/ 996778 w 2821459"/>
              <a:gd name="connsiteY4" fmla="*/ 354797 h 935564"/>
              <a:gd name="connsiteX5" fmla="*/ 1289221 w 2821459"/>
              <a:gd name="connsiteY5" fmla="*/ 66473 h 935564"/>
              <a:gd name="connsiteX6" fmla="*/ 1453978 w 2821459"/>
              <a:gd name="connsiteY6" fmla="*/ 570 h 935564"/>
              <a:gd name="connsiteX7" fmla="*/ 1594021 w 2821459"/>
              <a:gd name="connsiteY7" fmla="*/ 45878 h 935564"/>
              <a:gd name="connsiteX8" fmla="*/ 1775254 w 2821459"/>
              <a:gd name="connsiteY8" fmla="*/ 222992 h 935564"/>
              <a:gd name="connsiteX9" fmla="*/ 2071816 w 2821459"/>
              <a:gd name="connsiteY9" fmla="*/ 536029 h 935564"/>
              <a:gd name="connsiteX10" fmla="*/ 2434281 w 2821459"/>
              <a:gd name="connsiteY10" fmla="*/ 770808 h 935564"/>
              <a:gd name="connsiteX11" fmla="*/ 2821459 w 2821459"/>
              <a:gd name="connsiteY11" fmla="*/ 910851 h 9355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821459" h="935564">
                <a:moveTo>
                  <a:pt x="0" y="935564"/>
                </a:moveTo>
                <a:cubicBezTo>
                  <a:pt x="99883" y="911194"/>
                  <a:pt x="199767" y="886824"/>
                  <a:pt x="284205" y="857305"/>
                </a:cubicBezTo>
                <a:cubicBezTo>
                  <a:pt x="368643" y="827786"/>
                  <a:pt x="429054" y="801700"/>
                  <a:pt x="506627" y="758451"/>
                </a:cubicBezTo>
                <a:cubicBezTo>
                  <a:pt x="584200" y="715202"/>
                  <a:pt x="667951" y="665089"/>
                  <a:pt x="749643" y="597813"/>
                </a:cubicBezTo>
                <a:cubicBezTo>
                  <a:pt x="831335" y="530537"/>
                  <a:pt x="996778" y="354797"/>
                  <a:pt x="996778" y="354797"/>
                </a:cubicBezTo>
                <a:cubicBezTo>
                  <a:pt x="1086708" y="266240"/>
                  <a:pt x="1213021" y="125511"/>
                  <a:pt x="1289221" y="66473"/>
                </a:cubicBezTo>
                <a:cubicBezTo>
                  <a:pt x="1365421" y="7435"/>
                  <a:pt x="1403178" y="4003"/>
                  <a:pt x="1453978" y="570"/>
                </a:cubicBezTo>
                <a:cubicBezTo>
                  <a:pt x="1504778" y="-2863"/>
                  <a:pt x="1540475" y="8808"/>
                  <a:pt x="1594021" y="45878"/>
                </a:cubicBezTo>
                <a:cubicBezTo>
                  <a:pt x="1647567" y="82948"/>
                  <a:pt x="1695622" y="141300"/>
                  <a:pt x="1775254" y="222992"/>
                </a:cubicBezTo>
                <a:cubicBezTo>
                  <a:pt x="1854886" y="304684"/>
                  <a:pt x="1961978" y="444726"/>
                  <a:pt x="2071816" y="536029"/>
                </a:cubicBezTo>
                <a:cubicBezTo>
                  <a:pt x="2181654" y="627332"/>
                  <a:pt x="2309341" y="708338"/>
                  <a:pt x="2434281" y="770808"/>
                </a:cubicBezTo>
                <a:cubicBezTo>
                  <a:pt x="2559221" y="833278"/>
                  <a:pt x="2690340" y="872064"/>
                  <a:pt x="2821459" y="910851"/>
                </a:cubicBezTo>
              </a:path>
            </a:pathLst>
          </a:cu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Line 6"/>
          <p:cNvSpPr>
            <a:spLocks noChangeShapeType="1"/>
          </p:cNvSpPr>
          <p:nvPr/>
        </p:nvSpPr>
        <p:spPr bwMode="auto">
          <a:xfrm rot="16200000" flipV="1">
            <a:off x="663777" y="4080483"/>
            <a:ext cx="3434691" cy="1642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en-GB"/>
          </a:p>
        </p:txBody>
      </p:sp>
      <p:cxnSp>
        <p:nvCxnSpPr>
          <p:cNvPr id="80" name="Straight Connector 79"/>
          <p:cNvCxnSpPr/>
          <p:nvPr/>
        </p:nvCxnSpPr>
        <p:spPr>
          <a:xfrm>
            <a:off x="2706624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2048256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3035808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1719072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V="1">
            <a:off x="1069848" y="4978552"/>
            <a:ext cx="2679192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V="1">
            <a:off x="1069848" y="4320184"/>
            <a:ext cx="2679192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flipV="1">
            <a:off x="1069848" y="4649368"/>
            <a:ext cx="2679192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4539048" y="4371364"/>
            <a:ext cx="920232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MATH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441596" y="4371363"/>
            <a:ext cx="5225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F4 </a:t>
            </a:r>
          </a:p>
        </p:txBody>
      </p:sp>
      <p:pic>
        <p:nvPicPr>
          <p:cNvPr id="57" name="Picture 56"/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981421" y="4281326"/>
            <a:ext cx="2951563" cy="2151530"/>
          </a:xfrm>
          <a:prstGeom prst="rect">
            <a:avLst/>
          </a:prstGeom>
        </p:spPr>
      </p:pic>
      <p:sp>
        <p:nvSpPr>
          <p:cNvPr id="58" name="TextBox 57">
            <a:extLst>
              <a:ext uri="{FF2B5EF4-FFF2-40B4-BE49-F238E27FC236}">
                <a16:creationId xmlns:a16="http://schemas.microsoft.com/office/drawing/2014/main" id="{01AAD4B2-C114-4628-A435-82D2732A0ECE}"/>
              </a:ext>
            </a:extLst>
          </p:cNvPr>
          <p:cNvSpPr txBox="1"/>
          <p:nvPr/>
        </p:nvSpPr>
        <p:spPr>
          <a:xfrm>
            <a:off x="0" y="165974"/>
            <a:ext cx="81524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latin typeface="Calibri" panose="020F0502020204030204" pitchFamily="34" charset="0"/>
                <a:cs typeface="Calibri" panose="020F0502020204030204" pitchFamily="34" charset="0"/>
              </a:rPr>
              <a:t>Using GDC to evaluate the definite integral</a:t>
            </a:r>
          </a:p>
        </p:txBody>
      </p:sp>
      <p:sp>
        <p:nvSpPr>
          <p:cNvPr id="72" name="Rectangle 71">
            <a:hlinkClick r:id="rId6"/>
            <a:extLst>
              <a:ext uri="{FF2B5EF4-FFF2-40B4-BE49-F238E27FC236}">
                <a16:creationId xmlns:a16="http://schemas.microsoft.com/office/drawing/2014/main" id="{5633440A-6921-4EDE-A210-FCBDC81A17F4}"/>
              </a:ext>
            </a:extLst>
          </p:cNvPr>
          <p:cNvSpPr/>
          <p:nvPr/>
        </p:nvSpPr>
        <p:spPr>
          <a:xfrm>
            <a:off x="8063132" y="762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Rectangle 87">
            <a:hlinkClick r:id="rId6"/>
            <a:extLst>
              <a:ext uri="{FF2B5EF4-FFF2-40B4-BE49-F238E27FC236}">
                <a16:creationId xmlns:a16="http://schemas.microsoft.com/office/drawing/2014/main" id="{A4159546-4666-4F9F-9C29-99F4A63CAB67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503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" grpId="0"/>
      <p:bldP spid="90" grpId="0"/>
      <p:bldP spid="91" grpId="0"/>
      <p:bldP spid="87" grpId="0"/>
      <p:bldP spid="94" grpId="0"/>
      <p:bldP spid="95" grpId="0"/>
      <p:bldP spid="96" grpId="0"/>
      <p:bldP spid="59" grpId="0"/>
      <p:bldP spid="6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386568" y="2117831"/>
            <a:ext cx="3884613" cy="4392612"/>
            <a:chOff x="386568" y="2314783"/>
            <a:chExt cx="3884613" cy="4392612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386568" y="2314783"/>
              <a:ext cx="3884613" cy="4392612"/>
            </a:xfrm>
            <a:prstGeom prst="rect">
              <a:avLst/>
            </a:prstGeom>
            <a:solidFill>
              <a:srgbClr val="D5DCE7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679963" y="2391163"/>
              <a:ext cx="3387555" cy="3654532"/>
              <a:chOff x="679963" y="2391163"/>
              <a:chExt cx="3387555" cy="3654532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679963" y="2455259"/>
                <a:ext cx="3357997" cy="35904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8" name="Group 7"/>
              <p:cNvGrpSpPr/>
              <p:nvPr/>
            </p:nvGrpSpPr>
            <p:grpSpPr>
              <a:xfrm>
                <a:off x="832985" y="2391163"/>
                <a:ext cx="3234533" cy="3465803"/>
                <a:chOff x="832985" y="2391163"/>
                <a:chExt cx="3234533" cy="3465803"/>
              </a:xfrm>
            </p:grpSpPr>
            <p:grpSp>
              <p:nvGrpSpPr>
                <p:cNvPr id="9" name="Group 8"/>
                <p:cNvGrpSpPr/>
                <p:nvPr/>
              </p:nvGrpSpPr>
              <p:grpSpPr>
                <a:xfrm>
                  <a:off x="832985" y="2391163"/>
                  <a:ext cx="3234533" cy="3465803"/>
                  <a:chOff x="832985" y="2391163"/>
                  <a:chExt cx="3234533" cy="3465803"/>
                </a:xfrm>
              </p:grpSpPr>
              <p:sp>
                <p:nvSpPr>
                  <p:cNvPr id="33" name="Line 5"/>
                  <p:cNvSpPr>
                    <a:spLocks noChangeShapeType="1"/>
                  </p:cNvSpPr>
                  <p:nvPr/>
                </p:nvSpPr>
                <p:spPr bwMode="auto">
                  <a:xfrm>
                    <a:off x="832985" y="5516773"/>
                    <a:ext cx="317396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arrow" w="med" len="med"/>
                  </a:ln>
                  <a:effectLst/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cxnSp>
                <p:nvCxnSpPr>
                  <p:cNvPr id="26" name="55 Conector recto"/>
                  <p:cNvCxnSpPr/>
                  <p:nvPr/>
                </p:nvCxnSpPr>
                <p:spPr>
                  <a:xfrm>
                    <a:off x="3039485" y="5522141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" name="58 Conector recto"/>
                  <p:cNvCxnSpPr/>
                  <p:nvPr/>
                </p:nvCxnSpPr>
                <p:spPr>
                  <a:xfrm>
                    <a:off x="1066071" y="5518583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" name="60 Conector recto"/>
                  <p:cNvCxnSpPr/>
                  <p:nvPr/>
                </p:nvCxnSpPr>
                <p:spPr>
                  <a:xfrm>
                    <a:off x="1723679" y="5525699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" name="55 Conector recto"/>
                  <p:cNvCxnSpPr/>
                  <p:nvPr/>
                </p:nvCxnSpPr>
                <p:spPr>
                  <a:xfrm>
                    <a:off x="3701789" y="5508571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44" name="53 CuadroTexto"/>
                  <p:cNvSpPr txBox="1"/>
                  <p:nvPr/>
                </p:nvSpPr>
                <p:spPr>
                  <a:xfrm>
                    <a:off x="1534784" y="5549189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-1</a:t>
                    </a:r>
                  </a:p>
                </p:txBody>
              </p:sp>
              <p:sp>
                <p:nvSpPr>
                  <p:cNvPr id="46" name="53 CuadroTexto"/>
                  <p:cNvSpPr txBox="1"/>
                  <p:nvPr/>
                </p:nvSpPr>
                <p:spPr>
                  <a:xfrm>
                    <a:off x="884329" y="5545898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-2</a:t>
                    </a:r>
                  </a:p>
                </p:txBody>
              </p:sp>
              <p:sp>
                <p:nvSpPr>
                  <p:cNvPr id="48" name="53 CuadroTexto"/>
                  <p:cNvSpPr txBox="1"/>
                  <p:nvPr/>
                </p:nvSpPr>
                <p:spPr>
                  <a:xfrm>
                    <a:off x="2904054" y="5546704"/>
                    <a:ext cx="309594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</a:t>
                    </a:r>
                  </a:p>
                </p:txBody>
              </p:sp>
              <p:sp>
                <p:nvSpPr>
                  <p:cNvPr id="50" name="53 CuadroTexto"/>
                  <p:cNvSpPr txBox="1"/>
                  <p:nvPr/>
                </p:nvSpPr>
                <p:spPr>
                  <a:xfrm>
                    <a:off x="3561866" y="5547626"/>
                    <a:ext cx="505652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2</a:t>
                    </a:r>
                  </a:p>
                </p:txBody>
              </p:sp>
              <p:sp>
                <p:nvSpPr>
                  <p:cNvPr id="51" name="53 CuadroTexto"/>
                  <p:cNvSpPr txBox="1"/>
                  <p:nvPr/>
                </p:nvSpPr>
                <p:spPr>
                  <a:xfrm>
                    <a:off x="2183133" y="5546705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0</a:t>
                    </a:r>
                  </a:p>
                </p:txBody>
              </p:sp>
              <p:sp>
                <p:nvSpPr>
                  <p:cNvPr id="52" name="Text Box 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062775" y="2391163"/>
                    <a:ext cx="285750" cy="36671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800" b="1" i="1" dirty="0">
                        <a:latin typeface="Times New Roman" pitchFamily="18" charset="0"/>
                      </a:rPr>
                      <a:t>y</a:t>
                    </a:r>
                  </a:p>
                </p:txBody>
              </p:sp>
              <p:sp>
                <p:nvSpPr>
                  <p:cNvPr id="53" name="53 CuadroTexto"/>
                  <p:cNvSpPr txBox="1"/>
                  <p:nvPr/>
                </p:nvSpPr>
                <p:spPr>
                  <a:xfrm>
                    <a:off x="2121747" y="4685170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</a:t>
                    </a:r>
                  </a:p>
                </p:txBody>
              </p:sp>
              <p:sp>
                <p:nvSpPr>
                  <p:cNvPr id="54" name="53 CuadroTexto"/>
                  <p:cNvSpPr txBox="1"/>
                  <p:nvPr/>
                </p:nvSpPr>
                <p:spPr>
                  <a:xfrm>
                    <a:off x="2121747" y="4021979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2</a:t>
                    </a:r>
                  </a:p>
                </p:txBody>
              </p:sp>
              <p:sp>
                <p:nvSpPr>
                  <p:cNvPr id="55" name="53 CuadroTexto"/>
                  <p:cNvSpPr txBox="1"/>
                  <p:nvPr/>
                </p:nvSpPr>
                <p:spPr>
                  <a:xfrm>
                    <a:off x="2121747" y="3400967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3</a:t>
                    </a:r>
                  </a:p>
                </p:txBody>
              </p:sp>
              <p:sp>
                <p:nvSpPr>
                  <p:cNvPr id="56" name="53 CuadroTexto"/>
                  <p:cNvSpPr txBox="1"/>
                  <p:nvPr/>
                </p:nvSpPr>
                <p:spPr>
                  <a:xfrm>
                    <a:off x="2122336" y="2747261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4</a:t>
                    </a:r>
                  </a:p>
                </p:txBody>
              </p:sp>
            </p:grpSp>
            <p:cxnSp>
              <p:nvCxnSpPr>
                <p:cNvPr id="22" name="Straight Connector 21"/>
                <p:cNvCxnSpPr/>
                <p:nvPr/>
              </p:nvCxnSpPr>
              <p:spPr>
                <a:xfrm flipV="1">
                  <a:off x="1052498" y="3858768"/>
                  <a:ext cx="2679192" cy="1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Straight Connector 22"/>
                <p:cNvCxnSpPr/>
                <p:nvPr/>
              </p:nvCxnSpPr>
              <p:spPr>
                <a:xfrm flipV="1">
                  <a:off x="1056424" y="3529584"/>
                  <a:ext cx="2679192" cy="1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Connector 23"/>
                <p:cNvCxnSpPr/>
                <p:nvPr/>
              </p:nvCxnSpPr>
              <p:spPr>
                <a:xfrm flipV="1">
                  <a:off x="1056427" y="3200400"/>
                  <a:ext cx="2679192" cy="1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Straight Connector 24"/>
                <p:cNvCxnSpPr/>
                <p:nvPr/>
              </p:nvCxnSpPr>
              <p:spPr>
                <a:xfrm flipV="1">
                  <a:off x="1060157" y="2871216"/>
                  <a:ext cx="2679192" cy="1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71" name="Text Box 9"/>
          <p:cNvSpPr txBox="1">
            <a:spLocks noChangeArrowheads="1"/>
          </p:cNvSpPr>
          <p:nvPr/>
        </p:nvSpPr>
        <p:spPr bwMode="auto">
          <a:xfrm>
            <a:off x="3773935" y="4931419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800" b="1" i="1" dirty="0">
                <a:latin typeface="Times New Roman" pitchFamily="18" charset="0"/>
              </a:rPr>
              <a:t>x</a:t>
            </a:r>
          </a:p>
        </p:txBody>
      </p:sp>
      <p:cxnSp>
        <p:nvCxnSpPr>
          <p:cNvPr id="73" name="Straight Connector 72"/>
          <p:cNvCxnSpPr/>
          <p:nvPr/>
        </p:nvCxnSpPr>
        <p:spPr>
          <a:xfrm>
            <a:off x="3694176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1060704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3364992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1389888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V="1">
            <a:off x="1069848" y="3991000"/>
            <a:ext cx="2679192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Rectangle 69"/>
              <p:cNvSpPr/>
              <p:nvPr/>
            </p:nvSpPr>
            <p:spPr>
              <a:xfrm>
                <a:off x="1216234" y="5728212"/>
                <a:ext cx="2119875" cy="79239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1+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70" name="Rectangle 6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6234" y="5728212"/>
                <a:ext cx="2119875" cy="79239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5" name="TextBox 94"/>
              <p:cNvSpPr txBox="1"/>
              <p:nvPr/>
            </p:nvSpPr>
            <p:spPr>
              <a:xfrm>
                <a:off x="5489992" y="3048418"/>
                <a:ext cx="2162451" cy="84067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  <m:e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1+</m:t>
                                  </m:r>
                                  <m:sSup>
                                    <m:sSupPr>
                                      <m:ctrlPr>
                                        <a:rPr lang="en-US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95" name="TextBox 9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9992" y="3048418"/>
                <a:ext cx="2162451" cy="840679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Freeform 11"/>
          <p:cNvSpPr/>
          <p:nvPr/>
        </p:nvSpPr>
        <p:spPr>
          <a:xfrm>
            <a:off x="1722967" y="3998282"/>
            <a:ext cx="1325033" cy="1308100"/>
          </a:xfrm>
          <a:custGeom>
            <a:avLst/>
            <a:gdLst>
              <a:gd name="connsiteX0" fmla="*/ 0 w 1325033"/>
              <a:gd name="connsiteY0" fmla="*/ 579967 h 1308100"/>
              <a:gd name="connsiteX1" fmla="*/ 0 w 1325033"/>
              <a:gd name="connsiteY1" fmla="*/ 1303867 h 1308100"/>
              <a:gd name="connsiteX2" fmla="*/ 1325033 w 1325033"/>
              <a:gd name="connsiteY2" fmla="*/ 1308100 h 1308100"/>
              <a:gd name="connsiteX3" fmla="*/ 1316566 w 1325033"/>
              <a:gd name="connsiteY3" fmla="*/ 571500 h 1308100"/>
              <a:gd name="connsiteX4" fmla="*/ 1155700 w 1325033"/>
              <a:gd name="connsiteY4" fmla="*/ 414867 h 1308100"/>
              <a:gd name="connsiteX5" fmla="*/ 982133 w 1325033"/>
              <a:gd name="connsiteY5" fmla="*/ 220133 h 1308100"/>
              <a:gd name="connsiteX6" fmla="*/ 800100 w 1325033"/>
              <a:gd name="connsiteY6" fmla="*/ 38100 h 1308100"/>
              <a:gd name="connsiteX7" fmla="*/ 660400 w 1325033"/>
              <a:gd name="connsiteY7" fmla="*/ 0 h 1308100"/>
              <a:gd name="connsiteX8" fmla="*/ 529166 w 1325033"/>
              <a:gd name="connsiteY8" fmla="*/ 42333 h 1308100"/>
              <a:gd name="connsiteX9" fmla="*/ 330200 w 1325033"/>
              <a:gd name="connsiteY9" fmla="*/ 241300 h 1308100"/>
              <a:gd name="connsiteX10" fmla="*/ 0 w 1325033"/>
              <a:gd name="connsiteY10" fmla="*/ 579967 h 1308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25033" h="1308100">
                <a:moveTo>
                  <a:pt x="0" y="579967"/>
                </a:moveTo>
                <a:lnTo>
                  <a:pt x="0" y="1303867"/>
                </a:lnTo>
                <a:lnTo>
                  <a:pt x="1325033" y="1308100"/>
                </a:lnTo>
                <a:cubicBezTo>
                  <a:pt x="1322211" y="1062567"/>
                  <a:pt x="1319388" y="817033"/>
                  <a:pt x="1316566" y="571500"/>
                </a:cubicBezTo>
                <a:lnTo>
                  <a:pt x="1155700" y="414867"/>
                </a:lnTo>
                <a:lnTo>
                  <a:pt x="982133" y="220133"/>
                </a:lnTo>
                <a:lnTo>
                  <a:pt x="800100" y="38100"/>
                </a:lnTo>
                <a:lnTo>
                  <a:pt x="660400" y="0"/>
                </a:lnTo>
                <a:lnTo>
                  <a:pt x="529166" y="42333"/>
                </a:lnTo>
                <a:lnTo>
                  <a:pt x="330200" y="241300"/>
                </a:lnTo>
                <a:lnTo>
                  <a:pt x="0" y="579967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Freeform 10"/>
          <p:cNvSpPr/>
          <p:nvPr/>
        </p:nvSpPr>
        <p:spPr>
          <a:xfrm>
            <a:off x="937795" y="3996074"/>
            <a:ext cx="2821459" cy="935564"/>
          </a:xfrm>
          <a:custGeom>
            <a:avLst/>
            <a:gdLst>
              <a:gd name="connsiteX0" fmla="*/ 0 w 2821459"/>
              <a:gd name="connsiteY0" fmla="*/ 935564 h 935564"/>
              <a:gd name="connsiteX1" fmla="*/ 284205 w 2821459"/>
              <a:gd name="connsiteY1" fmla="*/ 857305 h 935564"/>
              <a:gd name="connsiteX2" fmla="*/ 506627 w 2821459"/>
              <a:gd name="connsiteY2" fmla="*/ 758451 h 935564"/>
              <a:gd name="connsiteX3" fmla="*/ 749643 w 2821459"/>
              <a:gd name="connsiteY3" fmla="*/ 597813 h 935564"/>
              <a:gd name="connsiteX4" fmla="*/ 996778 w 2821459"/>
              <a:gd name="connsiteY4" fmla="*/ 354797 h 935564"/>
              <a:gd name="connsiteX5" fmla="*/ 1289221 w 2821459"/>
              <a:gd name="connsiteY5" fmla="*/ 66473 h 935564"/>
              <a:gd name="connsiteX6" fmla="*/ 1453978 w 2821459"/>
              <a:gd name="connsiteY6" fmla="*/ 570 h 935564"/>
              <a:gd name="connsiteX7" fmla="*/ 1594021 w 2821459"/>
              <a:gd name="connsiteY7" fmla="*/ 45878 h 935564"/>
              <a:gd name="connsiteX8" fmla="*/ 1775254 w 2821459"/>
              <a:gd name="connsiteY8" fmla="*/ 222992 h 935564"/>
              <a:gd name="connsiteX9" fmla="*/ 2071816 w 2821459"/>
              <a:gd name="connsiteY9" fmla="*/ 536029 h 935564"/>
              <a:gd name="connsiteX10" fmla="*/ 2434281 w 2821459"/>
              <a:gd name="connsiteY10" fmla="*/ 770808 h 935564"/>
              <a:gd name="connsiteX11" fmla="*/ 2821459 w 2821459"/>
              <a:gd name="connsiteY11" fmla="*/ 910851 h 9355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821459" h="935564">
                <a:moveTo>
                  <a:pt x="0" y="935564"/>
                </a:moveTo>
                <a:cubicBezTo>
                  <a:pt x="99883" y="911194"/>
                  <a:pt x="199767" y="886824"/>
                  <a:pt x="284205" y="857305"/>
                </a:cubicBezTo>
                <a:cubicBezTo>
                  <a:pt x="368643" y="827786"/>
                  <a:pt x="429054" y="801700"/>
                  <a:pt x="506627" y="758451"/>
                </a:cubicBezTo>
                <a:cubicBezTo>
                  <a:pt x="584200" y="715202"/>
                  <a:pt x="667951" y="665089"/>
                  <a:pt x="749643" y="597813"/>
                </a:cubicBezTo>
                <a:cubicBezTo>
                  <a:pt x="831335" y="530537"/>
                  <a:pt x="996778" y="354797"/>
                  <a:pt x="996778" y="354797"/>
                </a:cubicBezTo>
                <a:cubicBezTo>
                  <a:pt x="1086708" y="266240"/>
                  <a:pt x="1213021" y="125511"/>
                  <a:pt x="1289221" y="66473"/>
                </a:cubicBezTo>
                <a:cubicBezTo>
                  <a:pt x="1365421" y="7435"/>
                  <a:pt x="1403178" y="4003"/>
                  <a:pt x="1453978" y="570"/>
                </a:cubicBezTo>
                <a:cubicBezTo>
                  <a:pt x="1504778" y="-2863"/>
                  <a:pt x="1540475" y="8808"/>
                  <a:pt x="1594021" y="45878"/>
                </a:cubicBezTo>
                <a:cubicBezTo>
                  <a:pt x="1647567" y="82948"/>
                  <a:pt x="1695622" y="141300"/>
                  <a:pt x="1775254" y="222992"/>
                </a:cubicBezTo>
                <a:cubicBezTo>
                  <a:pt x="1854886" y="304684"/>
                  <a:pt x="1961978" y="444726"/>
                  <a:pt x="2071816" y="536029"/>
                </a:cubicBezTo>
                <a:cubicBezTo>
                  <a:pt x="2181654" y="627332"/>
                  <a:pt x="2309341" y="708338"/>
                  <a:pt x="2434281" y="770808"/>
                </a:cubicBezTo>
                <a:cubicBezTo>
                  <a:pt x="2559221" y="833278"/>
                  <a:pt x="2690340" y="872064"/>
                  <a:pt x="2821459" y="910851"/>
                </a:cubicBezTo>
              </a:path>
            </a:pathLst>
          </a:cu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Line 6"/>
          <p:cNvSpPr>
            <a:spLocks noChangeShapeType="1"/>
          </p:cNvSpPr>
          <p:nvPr/>
        </p:nvSpPr>
        <p:spPr bwMode="auto">
          <a:xfrm rot="16200000" flipV="1">
            <a:off x="663777" y="4080483"/>
            <a:ext cx="3434691" cy="1642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en-GB"/>
          </a:p>
        </p:txBody>
      </p:sp>
      <p:cxnSp>
        <p:nvCxnSpPr>
          <p:cNvPr id="80" name="Straight Connector 79"/>
          <p:cNvCxnSpPr/>
          <p:nvPr/>
        </p:nvCxnSpPr>
        <p:spPr>
          <a:xfrm>
            <a:off x="2706624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2048256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3035808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1719072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V="1">
            <a:off x="1069848" y="4978552"/>
            <a:ext cx="2679192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V="1">
            <a:off x="1069848" y="4320184"/>
            <a:ext cx="2679192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flipV="1">
            <a:off x="1069848" y="4649368"/>
            <a:ext cx="2679192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4539048" y="4371364"/>
            <a:ext cx="920232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MATH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5441596" y="4371363"/>
            <a:ext cx="5225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F4 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4516449" y="4713839"/>
            <a:ext cx="920232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 3" panose="05040102010807070707" pitchFamily="18" charset="2"/>
              </a:rPr>
              <a:t>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5418997" y="4713838"/>
            <a:ext cx="5225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F6 </a:t>
            </a:r>
          </a:p>
        </p:txBody>
      </p:sp>
      <p:pic>
        <p:nvPicPr>
          <p:cNvPr id="64" name="Picture 63"/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980176" y="4279392"/>
            <a:ext cx="2958353" cy="2152357"/>
          </a:xfrm>
          <a:prstGeom prst="rect">
            <a:avLst/>
          </a:prstGeom>
        </p:spPr>
      </p:pic>
      <p:sp>
        <p:nvSpPr>
          <p:cNvPr id="65" name="TextBox 64">
            <a:extLst>
              <a:ext uri="{FF2B5EF4-FFF2-40B4-BE49-F238E27FC236}">
                <a16:creationId xmlns:a16="http://schemas.microsoft.com/office/drawing/2014/main" id="{D52542BA-369B-46B2-A181-7D6B72760955}"/>
              </a:ext>
            </a:extLst>
          </p:cNvPr>
          <p:cNvSpPr txBox="1"/>
          <p:nvPr/>
        </p:nvSpPr>
        <p:spPr>
          <a:xfrm>
            <a:off x="0" y="165974"/>
            <a:ext cx="81524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latin typeface="Calibri" panose="020F0502020204030204" pitchFamily="34" charset="0"/>
                <a:cs typeface="Calibri" panose="020F0502020204030204" pitchFamily="34" charset="0"/>
              </a:rPr>
              <a:t>Using GDC to evaluate the definite integral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D7717E48-BF78-4AA1-B67D-332855B78D59}"/>
              </a:ext>
            </a:extLst>
          </p:cNvPr>
          <p:cNvSpPr txBox="1"/>
          <p:nvPr/>
        </p:nvSpPr>
        <p:spPr>
          <a:xfrm>
            <a:off x="419578" y="797949"/>
            <a:ext cx="81524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Write down a definite integral that gives the area of the shaded region and evaluate it using a GDC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DA3E9C10-F006-4D63-98B2-5D9B7F8DA0B5}"/>
                  </a:ext>
                </a:extLst>
              </p:cNvPr>
              <p:cNvSpPr txBox="1"/>
              <p:nvPr/>
            </p:nvSpPr>
            <p:spPr>
              <a:xfrm>
                <a:off x="4994943" y="1351349"/>
                <a:ext cx="1415837" cy="8377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DA3E9C10-F006-4D63-98B2-5D9B7F8DA0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4943" y="1351349"/>
                <a:ext cx="1415837" cy="83773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8" name="TextBox 67">
            <a:extLst>
              <a:ext uri="{FF2B5EF4-FFF2-40B4-BE49-F238E27FC236}">
                <a16:creationId xmlns:a16="http://schemas.microsoft.com/office/drawing/2014/main" id="{58E09970-75CC-4022-BF76-7AE1B9B3BE43}"/>
              </a:ext>
            </a:extLst>
          </p:cNvPr>
          <p:cNvSpPr txBox="1"/>
          <p:nvPr/>
        </p:nvSpPr>
        <p:spPr>
          <a:xfrm>
            <a:off x="4634512" y="2205457"/>
            <a:ext cx="2680688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400" dirty="0"/>
              <a:t>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is the </a:t>
            </a:r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lower limit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092E086A-5EBB-4D81-B7A3-EB9D5A26CA6C}"/>
              </a:ext>
            </a:extLst>
          </p:cNvPr>
          <p:cNvSpPr txBox="1"/>
          <p:nvPr/>
        </p:nvSpPr>
        <p:spPr>
          <a:xfrm>
            <a:off x="4647645" y="2553996"/>
            <a:ext cx="2667555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sz="2400" dirty="0"/>
              <a:t>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is the </a:t>
            </a:r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upper limit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D470B344-51E9-4090-A643-793D733C3FAF}"/>
              </a:ext>
            </a:extLst>
          </p:cNvPr>
          <p:cNvSpPr txBox="1"/>
          <p:nvPr/>
        </p:nvSpPr>
        <p:spPr>
          <a:xfrm>
            <a:off x="7257441" y="2196566"/>
            <a:ext cx="842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=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−1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400" dirty="0"/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475569E8-ACDF-4E89-96F2-6AAA7E2929E0}"/>
              </a:ext>
            </a:extLst>
          </p:cNvPr>
          <p:cNvSpPr txBox="1"/>
          <p:nvPr/>
        </p:nvSpPr>
        <p:spPr>
          <a:xfrm>
            <a:off x="7286321" y="2595905"/>
            <a:ext cx="842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=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1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400" dirty="0"/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70E38ED3-3473-4E2A-A851-FA3AF545C179}"/>
              </a:ext>
            </a:extLst>
          </p:cNvPr>
          <p:cNvSpPr txBox="1"/>
          <p:nvPr/>
        </p:nvSpPr>
        <p:spPr>
          <a:xfrm>
            <a:off x="326538" y="1561658"/>
            <a:ext cx="871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The area under the curve is given by</a:t>
            </a:r>
            <a:r>
              <a:rPr lang="en-GB" sz="2400" dirty="0"/>
              <a:t>                    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from</a:t>
            </a:r>
            <a:r>
              <a:rPr lang="en-GB" sz="2400" dirty="0"/>
              <a:t> 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/>
              <a:t> =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400" dirty="0"/>
              <a:t>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lang="en-GB" sz="2400" dirty="0"/>
              <a:t>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/>
              <a:t> =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92" name="Rectangle 91">
            <a:hlinkClick r:id="rId7"/>
            <a:extLst>
              <a:ext uri="{FF2B5EF4-FFF2-40B4-BE49-F238E27FC236}">
                <a16:creationId xmlns:a16="http://schemas.microsoft.com/office/drawing/2014/main" id="{28507FAC-9CD0-47C3-8DA8-5DABCB0D2CC9}"/>
              </a:ext>
            </a:extLst>
          </p:cNvPr>
          <p:cNvSpPr/>
          <p:nvPr/>
        </p:nvSpPr>
        <p:spPr>
          <a:xfrm>
            <a:off x="8063132" y="762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3" name="Rectangle 92">
            <a:hlinkClick r:id="rId7"/>
            <a:extLst>
              <a:ext uri="{FF2B5EF4-FFF2-40B4-BE49-F238E27FC236}">
                <a16:creationId xmlns:a16="http://schemas.microsoft.com/office/drawing/2014/main" id="{B819B58B-A338-47AD-9008-A5B77A7BDDF8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0728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  <p:bldP spid="6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386568" y="2117831"/>
            <a:ext cx="3884613" cy="4392612"/>
            <a:chOff x="386568" y="2314783"/>
            <a:chExt cx="3884613" cy="4392612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386568" y="2314783"/>
              <a:ext cx="3884613" cy="4392612"/>
            </a:xfrm>
            <a:prstGeom prst="rect">
              <a:avLst/>
            </a:prstGeom>
            <a:solidFill>
              <a:srgbClr val="D5DCE7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679963" y="2391163"/>
              <a:ext cx="3387555" cy="3654532"/>
              <a:chOff x="679963" y="2391163"/>
              <a:chExt cx="3387555" cy="3654532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679963" y="2455259"/>
                <a:ext cx="3357997" cy="35904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8" name="Group 7"/>
              <p:cNvGrpSpPr/>
              <p:nvPr/>
            </p:nvGrpSpPr>
            <p:grpSpPr>
              <a:xfrm>
                <a:off x="832985" y="2391163"/>
                <a:ext cx="3234533" cy="3465803"/>
                <a:chOff x="832985" y="2391163"/>
                <a:chExt cx="3234533" cy="3465803"/>
              </a:xfrm>
            </p:grpSpPr>
            <p:grpSp>
              <p:nvGrpSpPr>
                <p:cNvPr id="9" name="Group 8"/>
                <p:cNvGrpSpPr/>
                <p:nvPr/>
              </p:nvGrpSpPr>
              <p:grpSpPr>
                <a:xfrm>
                  <a:off x="832985" y="2391163"/>
                  <a:ext cx="3234533" cy="3465803"/>
                  <a:chOff x="832985" y="2391163"/>
                  <a:chExt cx="3234533" cy="3465803"/>
                </a:xfrm>
              </p:grpSpPr>
              <p:sp>
                <p:nvSpPr>
                  <p:cNvPr id="33" name="Line 5"/>
                  <p:cNvSpPr>
                    <a:spLocks noChangeShapeType="1"/>
                  </p:cNvSpPr>
                  <p:nvPr/>
                </p:nvSpPr>
                <p:spPr bwMode="auto">
                  <a:xfrm>
                    <a:off x="832985" y="5516773"/>
                    <a:ext cx="317396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arrow" w="med" len="med"/>
                  </a:ln>
                  <a:effectLst/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cxnSp>
                <p:nvCxnSpPr>
                  <p:cNvPr id="26" name="55 Conector recto"/>
                  <p:cNvCxnSpPr/>
                  <p:nvPr/>
                </p:nvCxnSpPr>
                <p:spPr>
                  <a:xfrm>
                    <a:off x="3039485" y="5522141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" name="58 Conector recto"/>
                  <p:cNvCxnSpPr/>
                  <p:nvPr/>
                </p:nvCxnSpPr>
                <p:spPr>
                  <a:xfrm>
                    <a:off x="1066071" y="5518583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" name="60 Conector recto"/>
                  <p:cNvCxnSpPr/>
                  <p:nvPr/>
                </p:nvCxnSpPr>
                <p:spPr>
                  <a:xfrm>
                    <a:off x="1723679" y="5525699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" name="55 Conector recto"/>
                  <p:cNvCxnSpPr/>
                  <p:nvPr/>
                </p:nvCxnSpPr>
                <p:spPr>
                  <a:xfrm>
                    <a:off x="3701789" y="5508571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44" name="53 CuadroTexto"/>
                  <p:cNvSpPr txBox="1"/>
                  <p:nvPr/>
                </p:nvSpPr>
                <p:spPr>
                  <a:xfrm>
                    <a:off x="1534784" y="5549189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-1</a:t>
                    </a:r>
                  </a:p>
                </p:txBody>
              </p:sp>
              <p:sp>
                <p:nvSpPr>
                  <p:cNvPr id="46" name="53 CuadroTexto"/>
                  <p:cNvSpPr txBox="1"/>
                  <p:nvPr/>
                </p:nvSpPr>
                <p:spPr>
                  <a:xfrm>
                    <a:off x="884329" y="5545898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-2</a:t>
                    </a:r>
                  </a:p>
                </p:txBody>
              </p:sp>
              <p:sp>
                <p:nvSpPr>
                  <p:cNvPr id="48" name="53 CuadroTexto"/>
                  <p:cNvSpPr txBox="1"/>
                  <p:nvPr/>
                </p:nvSpPr>
                <p:spPr>
                  <a:xfrm>
                    <a:off x="2904054" y="5546704"/>
                    <a:ext cx="309594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</a:t>
                    </a:r>
                  </a:p>
                </p:txBody>
              </p:sp>
              <p:sp>
                <p:nvSpPr>
                  <p:cNvPr id="50" name="53 CuadroTexto"/>
                  <p:cNvSpPr txBox="1"/>
                  <p:nvPr/>
                </p:nvSpPr>
                <p:spPr>
                  <a:xfrm>
                    <a:off x="3561866" y="5547626"/>
                    <a:ext cx="505652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2</a:t>
                    </a:r>
                  </a:p>
                </p:txBody>
              </p:sp>
              <p:sp>
                <p:nvSpPr>
                  <p:cNvPr id="51" name="53 CuadroTexto"/>
                  <p:cNvSpPr txBox="1"/>
                  <p:nvPr/>
                </p:nvSpPr>
                <p:spPr>
                  <a:xfrm>
                    <a:off x="2183133" y="5546705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0</a:t>
                    </a:r>
                  </a:p>
                </p:txBody>
              </p:sp>
              <p:sp>
                <p:nvSpPr>
                  <p:cNvPr id="52" name="Text Box 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062775" y="2391163"/>
                    <a:ext cx="285750" cy="36671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800" b="1" i="1" dirty="0">
                        <a:latin typeface="Times New Roman" pitchFamily="18" charset="0"/>
                      </a:rPr>
                      <a:t>y</a:t>
                    </a:r>
                  </a:p>
                </p:txBody>
              </p:sp>
              <p:sp>
                <p:nvSpPr>
                  <p:cNvPr id="53" name="53 CuadroTexto"/>
                  <p:cNvSpPr txBox="1"/>
                  <p:nvPr/>
                </p:nvSpPr>
                <p:spPr>
                  <a:xfrm>
                    <a:off x="2121747" y="4685170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</a:t>
                    </a:r>
                  </a:p>
                </p:txBody>
              </p:sp>
              <p:sp>
                <p:nvSpPr>
                  <p:cNvPr id="54" name="53 CuadroTexto"/>
                  <p:cNvSpPr txBox="1"/>
                  <p:nvPr/>
                </p:nvSpPr>
                <p:spPr>
                  <a:xfrm>
                    <a:off x="2121747" y="4021979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2</a:t>
                    </a:r>
                  </a:p>
                </p:txBody>
              </p:sp>
              <p:sp>
                <p:nvSpPr>
                  <p:cNvPr id="55" name="53 CuadroTexto"/>
                  <p:cNvSpPr txBox="1"/>
                  <p:nvPr/>
                </p:nvSpPr>
                <p:spPr>
                  <a:xfrm>
                    <a:off x="2121747" y="3400967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3</a:t>
                    </a:r>
                  </a:p>
                </p:txBody>
              </p:sp>
              <p:sp>
                <p:nvSpPr>
                  <p:cNvPr id="56" name="53 CuadroTexto"/>
                  <p:cNvSpPr txBox="1"/>
                  <p:nvPr/>
                </p:nvSpPr>
                <p:spPr>
                  <a:xfrm>
                    <a:off x="2122336" y="2747261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4</a:t>
                    </a:r>
                  </a:p>
                </p:txBody>
              </p:sp>
            </p:grpSp>
            <p:cxnSp>
              <p:nvCxnSpPr>
                <p:cNvPr id="22" name="Straight Connector 21"/>
                <p:cNvCxnSpPr/>
                <p:nvPr/>
              </p:nvCxnSpPr>
              <p:spPr>
                <a:xfrm flipV="1">
                  <a:off x="1052498" y="3858768"/>
                  <a:ext cx="2679192" cy="1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Straight Connector 22"/>
                <p:cNvCxnSpPr/>
                <p:nvPr/>
              </p:nvCxnSpPr>
              <p:spPr>
                <a:xfrm flipV="1">
                  <a:off x="1056424" y="3529584"/>
                  <a:ext cx="2679192" cy="1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Connector 23"/>
                <p:cNvCxnSpPr/>
                <p:nvPr/>
              </p:nvCxnSpPr>
              <p:spPr>
                <a:xfrm flipV="1">
                  <a:off x="1056427" y="3200400"/>
                  <a:ext cx="2679192" cy="1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Straight Connector 24"/>
                <p:cNvCxnSpPr/>
                <p:nvPr/>
              </p:nvCxnSpPr>
              <p:spPr>
                <a:xfrm flipV="1">
                  <a:off x="1060157" y="2871216"/>
                  <a:ext cx="2679192" cy="1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71" name="Text Box 9"/>
          <p:cNvSpPr txBox="1">
            <a:spLocks noChangeArrowheads="1"/>
          </p:cNvSpPr>
          <p:nvPr/>
        </p:nvSpPr>
        <p:spPr bwMode="auto">
          <a:xfrm>
            <a:off x="3773935" y="4931419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800" b="1" i="1" dirty="0">
                <a:latin typeface="Times New Roman" pitchFamily="18" charset="0"/>
              </a:rPr>
              <a:t>x</a:t>
            </a:r>
          </a:p>
        </p:txBody>
      </p:sp>
      <p:cxnSp>
        <p:nvCxnSpPr>
          <p:cNvPr id="73" name="Straight Connector 72"/>
          <p:cNvCxnSpPr/>
          <p:nvPr/>
        </p:nvCxnSpPr>
        <p:spPr>
          <a:xfrm>
            <a:off x="3694176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1060704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3364992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1389888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V="1">
            <a:off x="1069848" y="3991000"/>
            <a:ext cx="2679192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Rectangle 69"/>
              <p:cNvSpPr/>
              <p:nvPr/>
            </p:nvSpPr>
            <p:spPr>
              <a:xfrm>
                <a:off x="1216234" y="5728212"/>
                <a:ext cx="2119875" cy="79239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1+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70" name="Rectangle 6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6234" y="5728212"/>
                <a:ext cx="2119875" cy="79239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5" name="TextBox 94"/>
              <p:cNvSpPr txBox="1"/>
              <p:nvPr/>
            </p:nvSpPr>
            <p:spPr>
              <a:xfrm>
                <a:off x="5489992" y="3048418"/>
                <a:ext cx="2162451" cy="84067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  <m:e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1+</m:t>
                                  </m:r>
                                  <m:sSup>
                                    <m:sSupPr>
                                      <m:ctrlPr>
                                        <a:rPr lang="en-US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95" name="TextBox 9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9992" y="3048418"/>
                <a:ext cx="2162451" cy="840679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Freeform 11"/>
          <p:cNvSpPr/>
          <p:nvPr/>
        </p:nvSpPr>
        <p:spPr>
          <a:xfrm>
            <a:off x="1722967" y="3998282"/>
            <a:ext cx="1325033" cy="1308100"/>
          </a:xfrm>
          <a:custGeom>
            <a:avLst/>
            <a:gdLst>
              <a:gd name="connsiteX0" fmla="*/ 0 w 1325033"/>
              <a:gd name="connsiteY0" fmla="*/ 579967 h 1308100"/>
              <a:gd name="connsiteX1" fmla="*/ 0 w 1325033"/>
              <a:gd name="connsiteY1" fmla="*/ 1303867 h 1308100"/>
              <a:gd name="connsiteX2" fmla="*/ 1325033 w 1325033"/>
              <a:gd name="connsiteY2" fmla="*/ 1308100 h 1308100"/>
              <a:gd name="connsiteX3" fmla="*/ 1316566 w 1325033"/>
              <a:gd name="connsiteY3" fmla="*/ 571500 h 1308100"/>
              <a:gd name="connsiteX4" fmla="*/ 1155700 w 1325033"/>
              <a:gd name="connsiteY4" fmla="*/ 414867 h 1308100"/>
              <a:gd name="connsiteX5" fmla="*/ 982133 w 1325033"/>
              <a:gd name="connsiteY5" fmla="*/ 220133 h 1308100"/>
              <a:gd name="connsiteX6" fmla="*/ 800100 w 1325033"/>
              <a:gd name="connsiteY6" fmla="*/ 38100 h 1308100"/>
              <a:gd name="connsiteX7" fmla="*/ 660400 w 1325033"/>
              <a:gd name="connsiteY7" fmla="*/ 0 h 1308100"/>
              <a:gd name="connsiteX8" fmla="*/ 529166 w 1325033"/>
              <a:gd name="connsiteY8" fmla="*/ 42333 h 1308100"/>
              <a:gd name="connsiteX9" fmla="*/ 330200 w 1325033"/>
              <a:gd name="connsiteY9" fmla="*/ 241300 h 1308100"/>
              <a:gd name="connsiteX10" fmla="*/ 0 w 1325033"/>
              <a:gd name="connsiteY10" fmla="*/ 579967 h 1308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25033" h="1308100">
                <a:moveTo>
                  <a:pt x="0" y="579967"/>
                </a:moveTo>
                <a:lnTo>
                  <a:pt x="0" y="1303867"/>
                </a:lnTo>
                <a:lnTo>
                  <a:pt x="1325033" y="1308100"/>
                </a:lnTo>
                <a:cubicBezTo>
                  <a:pt x="1322211" y="1062567"/>
                  <a:pt x="1319388" y="817033"/>
                  <a:pt x="1316566" y="571500"/>
                </a:cubicBezTo>
                <a:lnTo>
                  <a:pt x="1155700" y="414867"/>
                </a:lnTo>
                <a:lnTo>
                  <a:pt x="982133" y="220133"/>
                </a:lnTo>
                <a:lnTo>
                  <a:pt x="800100" y="38100"/>
                </a:lnTo>
                <a:lnTo>
                  <a:pt x="660400" y="0"/>
                </a:lnTo>
                <a:lnTo>
                  <a:pt x="529166" y="42333"/>
                </a:lnTo>
                <a:lnTo>
                  <a:pt x="330200" y="241300"/>
                </a:lnTo>
                <a:lnTo>
                  <a:pt x="0" y="579967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Freeform 10"/>
          <p:cNvSpPr/>
          <p:nvPr/>
        </p:nvSpPr>
        <p:spPr>
          <a:xfrm>
            <a:off x="937795" y="3996074"/>
            <a:ext cx="2821459" cy="935564"/>
          </a:xfrm>
          <a:custGeom>
            <a:avLst/>
            <a:gdLst>
              <a:gd name="connsiteX0" fmla="*/ 0 w 2821459"/>
              <a:gd name="connsiteY0" fmla="*/ 935564 h 935564"/>
              <a:gd name="connsiteX1" fmla="*/ 284205 w 2821459"/>
              <a:gd name="connsiteY1" fmla="*/ 857305 h 935564"/>
              <a:gd name="connsiteX2" fmla="*/ 506627 w 2821459"/>
              <a:gd name="connsiteY2" fmla="*/ 758451 h 935564"/>
              <a:gd name="connsiteX3" fmla="*/ 749643 w 2821459"/>
              <a:gd name="connsiteY3" fmla="*/ 597813 h 935564"/>
              <a:gd name="connsiteX4" fmla="*/ 996778 w 2821459"/>
              <a:gd name="connsiteY4" fmla="*/ 354797 h 935564"/>
              <a:gd name="connsiteX5" fmla="*/ 1289221 w 2821459"/>
              <a:gd name="connsiteY5" fmla="*/ 66473 h 935564"/>
              <a:gd name="connsiteX6" fmla="*/ 1453978 w 2821459"/>
              <a:gd name="connsiteY6" fmla="*/ 570 h 935564"/>
              <a:gd name="connsiteX7" fmla="*/ 1594021 w 2821459"/>
              <a:gd name="connsiteY7" fmla="*/ 45878 h 935564"/>
              <a:gd name="connsiteX8" fmla="*/ 1775254 w 2821459"/>
              <a:gd name="connsiteY8" fmla="*/ 222992 h 935564"/>
              <a:gd name="connsiteX9" fmla="*/ 2071816 w 2821459"/>
              <a:gd name="connsiteY9" fmla="*/ 536029 h 935564"/>
              <a:gd name="connsiteX10" fmla="*/ 2434281 w 2821459"/>
              <a:gd name="connsiteY10" fmla="*/ 770808 h 935564"/>
              <a:gd name="connsiteX11" fmla="*/ 2821459 w 2821459"/>
              <a:gd name="connsiteY11" fmla="*/ 910851 h 9355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821459" h="935564">
                <a:moveTo>
                  <a:pt x="0" y="935564"/>
                </a:moveTo>
                <a:cubicBezTo>
                  <a:pt x="99883" y="911194"/>
                  <a:pt x="199767" y="886824"/>
                  <a:pt x="284205" y="857305"/>
                </a:cubicBezTo>
                <a:cubicBezTo>
                  <a:pt x="368643" y="827786"/>
                  <a:pt x="429054" y="801700"/>
                  <a:pt x="506627" y="758451"/>
                </a:cubicBezTo>
                <a:cubicBezTo>
                  <a:pt x="584200" y="715202"/>
                  <a:pt x="667951" y="665089"/>
                  <a:pt x="749643" y="597813"/>
                </a:cubicBezTo>
                <a:cubicBezTo>
                  <a:pt x="831335" y="530537"/>
                  <a:pt x="996778" y="354797"/>
                  <a:pt x="996778" y="354797"/>
                </a:cubicBezTo>
                <a:cubicBezTo>
                  <a:pt x="1086708" y="266240"/>
                  <a:pt x="1213021" y="125511"/>
                  <a:pt x="1289221" y="66473"/>
                </a:cubicBezTo>
                <a:cubicBezTo>
                  <a:pt x="1365421" y="7435"/>
                  <a:pt x="1403178" y="4003"/>
                  <a:pt x="1453978" y="570"/>
                </a:cubicBezTo>
                <a:cubicBezTo>
                  <a:pt x="1504778" y="-2863"/>
                  <a:pt x="1540475" y="8808"/>
                  <a:pt x="1594021" y="45878"/>
                </a:cubicBezTo>
                <a:cubicBezTo>
                  <a:pt x="1647567" y="82948"/>
                  <a:pt x="1695622" y="141300"/>
                  <a:pt x="1775254" y="222992"/>
                </a:cubicBezTo>
                <a:cubicBezTo>
                  <a:pt x="1854886" y="304684"/>
                  <a:pt x="1961978" y="444726"/>
                  <a:pt x="2071816" y="536029"/>
                </a:cubicBezTo>
                <a:cubicBezTo>
                  <a:pt x="2181654" y="627332"/>
                  <a:pt x="2309341" y="708338"/>
                  <a:pt x="2434281" y="770808"/>
                </a:cubicBezTo>
                <a:cubicBezTo>
                  <a:pt x="2559221" y="833278"/>
                  <a:pt x="2690340" y="872064"/>
                  <a:pt x="2821459" y="910851"/>
                </a:cubicBezTo>
              </a:path>
            </a:pathLst>
          </a:cu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Line 6"/>
          <p:cNvSpPr>
            <a:spLocks noChangeShapeType="1"/>
          </p:cNvSpPr>
          <p:nvPr/>
        </p:nvSpPr>
        <p:spPr bwMode="auto">
          <a:xfrm rot="16200000" flipV="1">
            <a:off x="663777" y="4080483"/>
            <a:ext cx="3434691" cy="1642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en-GB"/>
          </a:p>
        </p:txBody>
      </p:sp>
      <p:cxnSp>
        <p:nvCxnSpPr>
          <p:cNvPr id="80" name="Straight Connector 79"/>
          <p:cNvCxnSpPr/>
          <p:nvPr/>
        </p:nvCxnSpPr>
        <p:spPr>
          <a:xfrm>
            <a:off x="2706624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2048256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3035808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1719072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V="1">
            <a:off x="1069848" y="4978552"/>
            <a:ext cx="2679192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V="1">
            <a:off x="1069848" y="4320184"/>
            <a:ext cx="2679192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flipV="1">
            <a:off x="1069848" y="4649368"/>
            <a:ext cx="2679192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4539048" y="4371364"/>
            <a:ext cx="920232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MATH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5441596" y="4371363"/>
            <a:ext cx="5225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F4 </a:t>
            </a:r>
          </a:p>
        </p:txBody>
      </p:sp>
      <p:pic>
        <p:nvPicPr>
          <p:cNvPr id="59" name="Picture 58"/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980176" y="4279392"/>
            <a:ext cx="2982351" cy="2152357"/>
          </a:xfrm>
          <a:prstGeom prst="rect">
            <a:avLst/>
          </a:prstGeom>
        </p:spPr>
      </p:pic>
      <p:sp>
        <p:nvSpPr>
          <p:cNvPr id="60" name="TextBox 59"/>
          <p:cNvSpPr txBox="1"/>
          <p:nvPr/>
        </p:nvSpPr>
        <p:spPr>
          <a:xfrm>
            <a:off x="4516449" y="4713839"/>
            <a:ext cx="920232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 3" panose="05040102010807070707" pitchFamily="18" charset="2"/>
              </a:rPr>
              <a:t>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5418997" y="4713838"/>
            <a:ext cx="5225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F6 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4532496" y="5188311"/>
            <a:ext cx="920232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3600" baseline="30000" dirty="0" err="1">
                <a:solidFill>
                  <a:srgbClr val="FF66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ʃdx</a:t>
            </a:r>
            <a:endParaRPr lang="en-GB" sz="3600" baseline="30000" dirty="0">
              <a:solidFill>
                <a:srgbClr val="FF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5422695" y="5097027"/>
            <a:ext cx="5225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F1 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16F55B49-D26E-43B7-9153-876D24D82A2F}"/>
              </a:ext>
            </a:extLst>
          </p:cNvPr>
          <p:cNvSpPr txBox="1"/>
          <p:nvPr/>
        </p:nvSpPr>
        <p:spPr>
          <a:xfrm>
            <a:off x="0" y="165974"/>
            <a:ext cx="81524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latin typeface="Calibri" panose="020F0502020204030204" pitchFamily="34" charset="0"/>
                <a:cs typeface="Calibri" panose="020F0502020204030204" pitchFamily="34" charset="0"/>
              </a:rPr>
              <a:t>Using GDC to evaluate the definite integral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51794C64-5D07-4F7F-9CE5-B61209A74D6E}"/>
              </a:ext>
            </a:extLst>
          </p:cNvPr>
          <p:cNvSpPr txBox="1"/>
          <p:nvPr/>
        </p:nvSpPr>
        <p:spPr>
          <a:xfrm>
            <a:off x="419578" y="797949"/>
            <a:ext cx="81524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Write down a definite integral that gives the area of the shaded region and evaluate it using a GDC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1A32F805-C339-4585-83EC-FA9B828508EF}"/>
                  </a:ext>
                </a:extLst>
              </p:cNvPr>
              <p:cNvSpPr txBox="1"/>
              <p:nvPr/>
            </p:nvSpPr>
            <p:spPr>
              <a:xfrm>
                <a:off x="4994943" y="1351349"/>
                <a:ext cx="1415837" cy="8377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1A32F805-C339-4585-83EC-FA9B828508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4943" y="1351349"/>
                <a:ext cx="1415837" cy="83773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9" name="TextBox 68">
            <a:extLst>
              <a:ext uri="{FF2B5EF4-FFF2-40B4-BE49-F238E27FC236}">
                <a16:creationId xmlns:a16="http://schemas.microsoft.com/office/drawing/2014/main" id="{BD8C5182-4BE0-4627-9A12-71EC543627CD}"/>
              </a:ext>
            </a:extLst>
          </p:cNvPr>
          <p:cNvSpPr txBox="1"/>
          <p:nvPr/>
        </p:nvSpPr>
        <p:spPr>
          <a:xfrm>
            <a:off x="4634512" y="2205457"/>
            <a:ext cx="2680688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400" dirty="0"/>
              <a:t>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is the </a:t>
            </a:r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lower limit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6F6C3510-C84F-4072-AD91-8406F7C96244}"/>
              </a:ext>
            </a:extLst>
          </p:cNvPr>
          <p:cNvSpPr txBox="1"/>
          <p:nvPr/>
        </p:nvSpPr>
        <p:spPr>
          <a:xfrm>
            <a:off x="4647645" y="2553996"/>
            <a:ext cx="2667555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sz="2400" dirty="0"/>
              <a:t>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is the </a:t>
            </a:r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upper limit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AFC4974F-139D-4C68-8013-02D6DC2C997C}"/>
              </a:ext>
            </a:extLst>
          </p:cNvPr>
          <p:cNvSpPr txBox="1"/>
          <p:nvPr/>
        </p:nvSpPr>
        <p:spPr>
          <a:xfrm>
            <a:off x="7257441" y="2196566"/>
            <a:ext cx="842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=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−1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400" dirty="0"/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21A56EDD-4B84-48F9-9248-321800CB53AA}"/>
              </a:ext>
            </a:extLst>
          </p:cNvPr>
          <p:cNvSpPr txBox="1"/>
          <p:nvPr/>
        </p:nvSpPr>
        <p:spPr>
          <a:xfrm>
            <a:off x="7286321" y="2595905"/>
            <a:ext cx="842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=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1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400" dirty="0"/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8183F5BD-5982-4071-9C9A-D7843D15F683}"/>
              </a:ext>
            </a:extLst>
          </p:cNvPr>
          <p:cNvSpPr txBox="1"/>
          <p:nvPr/>
        </p:nvSpPr>
        <p:spPr>
          <a:xfrm>
            <a:off x="326538" y="1561658"/>
            <a:ext cx="871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The area under the curve is given by</a:t>
            </a:r>
            <a:r>
              <a:rPr lang="en-GB" sz="2400" dirty="0"/>
              <a:t>                    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from</a:t>
            </a:r>
            <a:r>
              <a:rPr lang="en-GB" sz="2400" dirty="0"/>
              <a:t> 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/>
              <a:t> =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400" dirty="0"/>
              <a:t>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lang="en-GB" sz="2400" dirty="0"/>
              <a:t>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/>
              <a:t> =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93" name="Rectangle 92">
            <a:hlinkClick r:id="rId7"/>
            <a:extLst>
              <a:ext uri="{FF2B5EF4-FFF2-40B4-BE49-F238E27FC236}">
                <a16:creationId xmlns:a16="http://schemas.microsoft.com/office/drawing/2014/main" id="{46D81E50-D880-4B31-99C3-A2028D1158C0}"/>
              </a:ext>
            </a:extLst>
          </p:cNvPr>
          <p:cNvSpPr/>
          <p:nvPr/>
        </p:nvSpPr>
        <p:spPr>
          <a:xfrm>
            <a:off x="8063132" y="762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7" name="Rectangle 96">
            <a:hlinkClick r:id="rId7"/>
            <a:extLst>
              <a:ext uri="{FF2B5EF4-FFF2-40B4-BE49-F238E27FC236}">
                <a16:creationId xmlns:a16="http://schemas.microsoft.com/office/drawing/2014/main" id="{240CB99F-937D-41A4-A984-58B3EBFAA0DB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7033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/>
      <p:bldP spid="6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386568" y="2117831"/>
            <a:ext cx="3884613" cy="4392612"/>
            <a:chOff x="386568" y="2314783"/>
            <a:chExt cx="3884613" cy="4392612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386568" y="2314783"/>
              <a:ext cx="3884613" cy="4392612"/>
            </a:xfrm>
            <a:prstGeom prst="rect">
              <a:avLst/>
            </a:prstGeom>
            <a:solidFill>
              <a:srgbClr val="D5DCE7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679963" y="2391163"/>
              <a:ext cx="3387555" cy="3654532"/>
              <a:chOff x="679963" y="2391163"/>
              <a:chExt cx="3387555" cy="3654532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679963" y="2455259"/>
                <a:ext cx="3357997" cy="35904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8" name="Group 7"/>
              <p:cNvGrpSpPr/>
              <p:nvPr/>
            </p:nvGrpSpPr>
            <p:grpSpPr>
              <a:xfrm>
                <a:off x="832985" y="2391163"/>
                <a:ext cx="3234533" cy="3465803"/>
                <a:chOff x="832985" y="2391163"/>
                <a:chExt cx="3234533" cy="3465803"/>
              </a:xfrm>
            </p:grpSpPr>
            <p:grpSp>
              <p:nvGrpSpPr>
                <p:cNvPr id="9" name="Group 8"/>
                <p:cNvGrpSpPr/>
                <p:nvPr/>
              </p:nvGrpSpPr>
              <p:grpSpPr>
                <a:xfrm>
                  <a:off x="832985" y="2391163"/>
                  <a:ext cx="3234533" cy="3465803"/>
                  <a:chOff x="832985" y="2391163"/>
                  <a:chExt cx="3234533" cy="3465803"/>
                </a:xfrm>
              </p:grpSpPr>
              <p:sp>
                <p:nvSpPr>
                  <p:cNvPr id="33" name="Line 5"/>
                  <p:cNvSpPr>
                    <a:spLocks noChangeShapeType="1"/>
                  </p:cNvSpPr>
                  <p:nvPr/>
                </p:nvSpPr>
                <p:spPr bwMode="auto">
                  <a:xfrm>
                    <a:off x="832985" y="5516773"/>
                    <a:ext cx="317396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arrow" w="med" len="med"/>
                  </a:ln>
                  <a:effectLst/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cxnSp>
                <p:nvCxnSpPr>
                  <p:cNvPr id="26" name="55 Conector recto"/>
                  <p:cNvCxnSpPr/>
                  <p:nvPr/>
                </p:nvCxnSpPr>
                <p:spPr>
                  <a:xfrm>
                    <a:off x="3039485" y="5522141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" name="58 Conector recto"/>
                  <p:cNvCxnSpPr/>
                  <p:nvPr/>
                </p:nvCxnSpPr>
                <p:spPr>
                  <a:xfrm>
                    <a:off x="1066071" y="5518583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" name="60 Conector recto"/>
                  <p:cNvCxnSpPr/>
                  <p:nvPr/>
                </p:nvCxnSpPr>
                <p:spPr>
                  <a:xfrm>
                    <a:off x="1723679" y="5525699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" name="55 Conector recto"/>
                  <p:cNvCxnSpPr/>
                  <p:nvPr/>
                </p:nvCxnSpPr>
                <p:spPr>
                  <a:xfrm>
                    <a:off x="3701789" y="5508571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44" name="53 CuadroTexto"/>
                  <p:cNvSpPr txBox="1"/>
                  <p:nvPr/>
                </p:nvSpPr>
                <p:spPr>
                  <a:xfrm>
                    <a:off x="1534784" y="5549189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-1</a:t>
                    </a:r>
                  </a:p>
                </p:txBody>
              </p:sp>
              <p:sp>
                <p:nvSpPr>
                  <p:cNvPr id="46" name="53 CuadroTexto"/>
                  <p:cNvSpPr txBox="1"/>
                  <p:nvPr/>
                </p:nvSpPr>
                <p:spPr>
                  <a:xfrm>
                    <a:off x="884329" y="5545898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-2</a:t>
                    </a:r>
                  </a:p>
                </p:txBody>
              </p:sp>
              <p:sp>
                <p:nvSpPr>
                  <p:cNvPr id="48" name="53 CuadroTexto"/>
                  <p:cNvSpPr txBox="1"/>
                  <p:nvPr/>
                </p:nvSpPr>
                <p:spPr>
                  <a:xfrm>
                    <a:off x="2904054" y="5546704"/>
                    <a:ext cx="309594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</a:t>
                    </a:r>
                  </a:p>
                </p:txBody>
              </p:sp>
              <p:sp>
                <p:nvSpPr>
                  <p:cNvPr id="50" name="53 CuadroTexto"/>
                  <p:cNvSpPr txBox="1"/>
                  <p:nvPr/>
                </p:nvSpPr>
                <p:spPr>
                  <a:xfrm>
                    <a:off x="3561866" y="5547626"/>
                    <a:ext cx="505652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2</a:t>
                    </a:r>
                  </a:p>
                </p:txBody>
              </p:sp>
              <p:sp>
                <p:nvSpPr>
                  <p:cNvPr id="51" name="53 CuadroTexto"/>
                  <p:cNvSpPr txBox="1"/>
                  <p:nvPr/>
                </p:nvSpPr>
                <p:spPr>
                  <a:xfrm>
                    <a:off x="2183133" y="5546705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0</a:t>
                    </a:r>
                  </a:p>
                </p:txBody>
              </p:sp>
              <p:sp>
                <p:nvSpPr>
                  <p:cNvPr id="52" name="Text Box 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062775" y="2391163"/>
                    <a:ext cx="285750" cy="36671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800" b="1" i="1" dirty="0">
                        <a:latin typeface="Times New Roman" pitchFamily="18" charset="0"/>
                      </a:rPr>
                      <a:t>y</a:t>
                    </a:r>
                  </a:p>
                </p:txBody>
              </p:sp>
              <p:sp>
                <p:nvSpPr>
                  <p:cNvPr id="53" name="53 CuadroTexto"/>
                  <p:cNvSpPr txBox="1"/>
                  <p:nvPr/>
                </p:nvSpPr>
                <p:spPr>
                  <a:xfrm>
                    <a:off x="2121747" y="4685170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</a:t>
                    </a:r>
                  </a:p>
                </p:txBody>
              </p:sp>
              <p:sp>
                <p:nvSpPr>
                  <p:cNvPr id="54" name="53 CuadroTexto"/>
                  <p:cNvSpPr txBox="1"/>
                  <p:nvPr/>
                </p:nvSpPr>
                <p:spPr>
                  <a:xfrm>
                    <a:off x="2121747" y="4021979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2</a:t>
                    </a:r>
                  </a:p>
                </p:txBody>
              </p:sp>
              <p:sp>
                <p:nvSpPr>
                  <p:cNvPr id="55" name="53 CuadroTexto"/>
                  <p:cNvSpPr txBox="1"/>
                  <p:nvPr/>
                </p:nvSpPr>
                <p:spPr>
                  <a:xfrm>
                    <a:off x="2121747" y="3400967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3</a:t>
                    </a:r>
                  </a:p>
                </p:txBody>
              </p:sp>
              <p:sp>
                <p:nvSpPr>
                  <p:cNvPr id="56" name="53 CuadroTexto"/>
                  <p:cNvSpPr txBox="1"/>
                  <p:nvPr/>
                </p:nvSpPr>
                <p:spPr>
                  <a:xfrm>
                    <a:off x="2122336" y="2747261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4</a:t>
                    </a:r>
                  </a:p>
                </p:txBody>
              </p:sp>
            </p:grpSp>
            <p:cxnSp>
              <p:nvCxnSpPr>
                <p:cNvPr id="22" name="Straight Connector 21"/>
                <p:cNvCxnSpPr/>
                <p:nvPr/>
              </p:nvCxnSpPr>
              <p:spPr>
                <a:xfrm flipV="1">
                  <a:off x="1052498" y="3858768"/>
                  <a:ext cx="2679192" cy="1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Straight Connector 22"/>
                <p:cNvCxnSpPr/>
                <p:nvPr/>
              </p:nvCxnSpPr>
              <p:spPr>
                <a:xfrm flipV="1">
                  <a:off x="1056424" y="3529584"/>
                  <a:ext cx="2679192" cy="1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Connector 23"/>
                <p:cNvCxnSpPr/>
                <p:nvPr/>
              </p:nvCxnSpPr>
              <p:spPr>
                <a:xfrm flipV="1">
                  <a:off x="1056427" y="3200400"/>
                  <a:ext cx="2679192" cy="1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Straight Connector 24"/>
                <p:cNvCxnSpPr/>
                <p:nvPr/>
              </p:nvCxnSpPr>
              <p:spPr>
                <a:xfrm flipV="1">
                  <a:off x="1060157" y="2871216"/>
                  <a:ext cx="2679192" cy="1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71" name="Text Box 9"/>
          <p:cNvSpPr txBox="1">
            <a:spLocks noChangeArrowheads="1"/>
          </p:cNvSpPr>
          <p:nvPr/>
        </p:nvSpPr>
        <p:spPr bwMode="auto">
          <a:xfrm>
            <a:off x="3773935" y="4931419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800" b="1" i="1" dirty="0">
                <a:latin typeface="Times New Roman" pitchFamily="18" charset="0"/>
              </a:rPr>
              <a:t>x</a:t>
            </a:r>
          </a:p>
        </p:txBody>
      </p:sp>
      <p:cxnSp>
        <p:nvCxnSpPr>
          <p:cNvPr id="73" name="Straight Connector 72"/>
          <p:cNvCxnSpPr/>
          <p:nvPr/>
        </p:nvCxnSpPr>
        <p:spPr>
          <a:xfrm>
            <a:off x="3694176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1060704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3364992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1389888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V="1">
            <a:off x="1069848" y="3991000"/>
            <a:ext cx="2679192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Rectangle 69"/>
              <p:cNvSpPr/>
              <p:nvPr/>
            </p:nvSpPr>
            <p:spPr>
              <a:xfrm>
                <a:off x="1216234" y="5728212"/>
                <a:ext cx="2119875" cy="79239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1+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70" name="Rectangle 6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6234" y="5728212"/>
                <a:ext cx="2119875" cy="79239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5" name="TextBox 94"/>
              <p:cNvSpPr txBox="1"/>
              <p:nvPr/>
            </p:nvSpPr>
            <p:spPr>
              <a:xfrm>
                <a:off x="5489992" y="3048418"/>
                <a:ext cx="2162451" cy="84067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  <m:e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1+</m:t>
                                  </m:r>
                                  <m:sSup>
                                    <m:sSupPr>
                                      <m:ctrlPr>
                                        <a:rPr lang="en-US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95" name="TextBox 9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9992" y="3048418"/>
                <a:ext cx="2162451" cy="840679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Freeform 11"/>
          <p:cNvSpPr/>
          <p:nvPr/>
        </p:nvSpPr>
        <p:spPr>
          <a:xfrm>
            <a:off x="1722967" y="3998282"/>
            <a:ext cx="1325033" cy="1308100"/>
          </a:xfrm>
          <a:custGeom>
            <a:avLst/>
            <a:gdLst>
              <a:gd name="connsiteX0" fmla="*/ 0 w 1325033"/>
              <a:gd name="connsiteY0" fmla="*/ 579967 h 1308100"/>
              <a:gd name="connsiteX1" fmla="*/ 0 w 1325033"/>
              <a:gd name="connsiteY1" fmla="*/ 1303867 h 1308100"/>
              <a:gd name="connsiteX2" fmla="*/ 1325033 w 1325033"/>
              <a:gd name="connsiteY2" fmla="*/ 1308100 h 1308100"/>
              <a:gd name="connsiteX3" fmla="*/ 1316566 w 1325033"/>
              <a:gd name="connsiteY3" fmla="*/ 571500 h 1308100"/>
              <a:gd name="connsiteX4" fmla="*/ 1155700 w 1325033"/>
              <a:gd name="connsiteY4" fmla="*/ 414867 h 1308100"/>
              <a:gd name="connsiteX5" fmla="*/ 982133 w 1325033"/>
              <a:gd name="connsiteY5" fmla="*/ 220133 h 1308100"/>
              <a:gd name="connsiteX6" fmla="*/ 800100 w 1325033"/>
              <a:gd name="connsiteY6" fmla="*/ 38100 h 1308100"/>
              <a:gd name="connsiteX7" fmla="*/ 660400 w 1325033"/>
              <a:gd name="connsiteY7" fmla="*/ 0 h 1308100"/>
              <a:gd name="connsiteX8" fmla="*/ 529166 w 1325033"/>
              <a:gd name="connsiteY8" fmla="*/ 42333 h 1308100"/>
              <a:gd name="connsiteX9" fmla="*/ 330200 w 1325033"/>
              <a:gd name="connsiteY9" fmla="*/ 241300 h 1308100"/>
              <a:gd name="connsiteX10" fmla="*/ 0 w 1325033"/>
              <a:gd name="connsiteY10" fmla="*/ 579967 h 1308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25033" h="1308100">
                <a:moveTo>
                  <a:pt x="0" y="579967"/>
                </a:moveTo>
                <a:lnTo>
                  <a:pt x="0" y="1303867"/>
                </a:lnTo>
                <a:lnTo>
                  <a:pt x="1325033" y="1308100"/>
                </a:lnTo>
                <a:cubicBezTo>
                  <a:pt x="1322211" y="1062567"/>
                  <a:pt x="1319388" y="817033"/>
                  <a:pt x="1316566" y="571500"/>
                </a:cubicBezTo>
                <a:lnTo>
                  <a:pt x="1155700" y="414867"/>
                </a:lnTo>
                <a:lnTo>
                  <a:pt x="982133" y="220133"/>
                </a:lnTo>
                <a:lnTo>
                  <a:pt x="800100" y="38100"/>
                </a:lnTo>
                <a:lnTo>
                  <a:pt x="660400" y="0"/>
                </a:lnTo>
                <a:lnTo>
                  <a:pt x="529166" y="42333"/>
                </a:lnTo>
                <a:lnTo>
                  <a:pt x="330200" y="241300"/>
                </a:lnTo>
                <a:lnTo>
                  <a:pt x="0" y="579967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Freeform 10"/>
          <p:cNvSpPr/>
          <p:nvPr/>
        </p:nvSpPr>
        <p:spPr>
          <a:xfrm>
            <a:off x="937795" y="3996074"/>
            <a:ext cx="2821459" cy="935564"/>
          </a:xfrm>
          <a:custGeom>
            <a:avLst/>
            <a:gdLst>
              <a:gd name="connsiteX0" fmla="*/ 0 w 2821459"/>
              <a:gd name="connsiteY0" fmla="*/ 935564 h 935564"/>
              <a:gd name="connsiteX1" fmla="*/ 284205 w 2821459"/>
              <a:gd name="connsiteY1" fmla="*/ 857305 h 935564"/>
              <a:gd name="connsiteX2" fmla="*/ 506627 w 2821459"/>
              <a:gd name="connsiteY2" fmla="*/ 758451 h 935564"/>
              <a:gd name="connsiteX3" fmla="*/ 749643 w 2821459"/>
              <a:gd name="connsiteY3" fmla="*/ 597813 h 935564"/>
              <a:gd name="connsiteX4" fmla="*/ 996778 w 2821459"/>
              <a:gd name="connsiteY4" fmla="*/ 354797 h 935564"/>
              <a:gd name="connsiteX5" fmla="*/ 1289221 w 2821459"/>
              <a:gd name="connsiteY5" fmla="*/ 66473 h 935564"/>
              <a:gd name="connsiteX6" fmla="*/ 1453978 w 2821459"/>
              <a:gd name="connsiteY6" fmla="*/ 570 h 935564"/>
              <a:gd name="connsiteX7" fmla="*/ 1594021 w 2821459"/>
              <a:gd name="connsiteY7" fmla="*/ 45878 h 935564"/>
              <a:gd name="connsiteX8" fmla="*/ 1775254 w 2821459"/>
              <a:gd name="connsiteY8" fmla="*/ 222992 h 935564"/>
              <a:gd name="connsiteX9" fmla="*/ 2071816 w 2821459"/>
              <a:gd name="connsiteY9" fmla="*/ 536029 h 935564"/>
              <a:gd name="connsiteX10" fmla="*/ 2434281 w 2821459"/>
              <a:gd name="connsiteY10" fmla="*/ 770808 h 935564"/>
              <a:gd name="connsiteX11" fmla="*/ 2821459 w 2821459"/>
              <a:gd name="connsiteY11" fmla="*/ 910851 h 9355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821459" h="935564">
                <a:moveTo>
                  <a:pt x="0" y="935564"/>
                </a:moveTo>
                <a:cubicBezTo>
                  <a:pt x="99883" y="911194"/>
                  <a:pt x="199767" y="886824"/>
                  <a:pt x="284205" y="857305"/>
                </a:cubicBezTo>
                <a:cubicBezTo>
                  <a:pt x="368643" y="827786"/>
                  <a:pt x="429054" y="801700"/>
                  <a:pt x="506627" y="758451"/>
                </a:cubicBezTo>
                <a:cubicBezTo>
                  <a:pt x="584200" y="715202"/>
                  <a:pt x="667951" y="665089"/>
                  <a:pt x="749643" y="597813"/>
                </a:cubicBezTo>
                <a:cubicBezTo>
                  <a:pt x="831335" y="530537"/>
                  <a:pt x="996778" y="354797"/>
                  <a:pt x="996778" y="354797"/>
                </a:cubicBezTo>
                <a:cubicBezTo>
                  <a:pt x="1086708" y="266240"/>
                  <a:pt x="1213021" y="125511"/>
                  <a:pt x="1289221" y="66473"/>
                </a:cubicBezTo>
                <a:cubicBezTo>
                  <a:pt x="1365421" y="7435"/>
                  <a:pt x="1403178" y="4003"/>
                  <a:pt x="1453978" y="570"/>
                </a:cubicBezTo>
                <a:cubicBezTo>
                  <a:pt x="1504778" y="-2863"/>
                  <a:pt x="1540475" y="8808"/>
                  <a:pt x="1594021" y="45878"/>
                </a:cubicBezTo>
                <a:cubicBezTo>
                  <a:pt x="1647567" y="82948"/>
                  <a:pt x="1695622" y="141300"/>
                  <a:pt x="1775254" y="222992"/>
                </a:cubicBezTo>
                <a:cubicBezTo>
                  <a:pt x="1854886" y="304684"/>
                  <a:pt x="1961978" y="444726"/>
                  <a:pt x="2071816" y="536029"/>
                </a:cubicBezTo>
                <a:cubicBezTo>
                  <a:pt x="2181654" y="627332"/>
                  <a:pt x="2309341" y="708338"/>
                  <a:pt x="2434281" y="770808"/>
                </a:cubicBezTo>
                <a:cubicBezTo>
                  <a:pt x="2559221" y="833278"/>
                  <a:pt x="2690340" y="872064"/>
                  <a:pt x="2821459" y="910851"/>
                </a:cubicBezTo>
              </a:path>
            </a:pathLst>
          </a:cu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Line 6"/>
          <p:cNvSpPr>
            <a:spLocks noChangeShapeType="1"/>
          </p:cNvSpPr>
          <p:nvPr/>
        </p:nvSpPr>
        <p:spPr bwMode="auto">
          <a:xfrm rot="16200000" flipV="1">
            <a:off x="663777" y="4080483"/>
            <a:ext cx="3434691" cy="1642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en-GB"/>
          </a:p>
        </p:txBody>
      </p:sp>
      <p:cxnSp>
        <p:nvCxnSpPr>
          <p:cNvPr id="80" name="Straight Connector 79"/>
          <p:cNvCxnSpPr/>
          <p:nvPr/>
        </p:nvCxnSpPr>
        <p:spPr>
          <a:xfrm>
            <a:off x="2706624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2048256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3035808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1719072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V="1">
            <a:off x="1069848" y="4978552"/>
            <a:ext cx="2679192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V="1">
            <a:off x="1069848" y="4320184"/>
            <a:ext cx="2679192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flipV="1">
            <a:off x="1069848" y="4649368"/>
            <a:ext cx="2679192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4539048" y="4371364"/>
            <a:ext cx="920232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MATH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5441596" y="4371363"/>
            <a:ext cx="5225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F4 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4516449" y="4713839"/>
            <a:ext cx="920232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 3" panose="05040102010807070707" pitchFamily="18" charset="2"/>
              </a:rPr>
              <a:t>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418997" y="4713838"/>
            <a:ext cx="5225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F6 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4532496" y="5188311"/>
            <a:ext cx="920232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3600" baseline="30000" dirty="0" err="1">
                <a:solidFill>
                  <a:srgbClr val="FF66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ʃdx</a:t>
            </a:r>
            <a:endParaRPr lang="en-GB" sz="3600" baseline="30000" dirty="0">
              <a:solidFill>
                <a:srgbClr val="FF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5422695" y="5097027"/>
            <a:ext cx="5225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F1 </a:t>
            </a:r>
          </a:p>
        </p:txBody>
      </p:sp>
      <p:pic>
        <p:nvPicPr>
          <p:cNvPr id="65" name="Picture 64"/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980176" y="4279392"/>
            <a:ext cx="2968283" cy="2138290"/>
          </a:xfrm>
          <a:prstGeom prst="rect">
            <a:avLst/>
          </a:prstGeom>
        </p:spPr>
      </p:pic>
      <p:sp>
        <p:nvSpPr>
          <p:cNvPr id="66" name="TextBox 65"/>
          <p:cNvSpPr txBox="1"/>
          <p:nvPr/>
        </p:nvSpPr>
        <p:spPr>
          <a:xfrm>
            <a:off x="4546579" y="5455246"/>
            <a:ext cx="920232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4377439" y="5826504"/>
                <a:ext cx="1465658" cy="9221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1+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d>
                    </m:oMath>
                  </m:oMathPara>
                </a14:m>
                <a:endParaRPr lang="en-GB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7439" y="5826504"/>
                <a:ext cx="1465658" cy="92217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TextBox 66">
            <a:extLst>
              <a:ext uri="{FF2B5EF4-FFF2-40B4-BE49-F238E27FC236}">
                <a16:creationId xmlns:a16="http://schemas.microsoft.com/office/drawing/2014/main" id="{3C57D60E-6F15-4C59-A970-0E15489D4EDA}"/>
              </a:ext>
            </a:extLst>
          </p:cNvPr>
          <p:cNvSpPr txBox="1"/>
          <p:nvPr/>
        </p:nvSpPr>
        <p:spPr>
          <a:xfrm>
            <a:off x="0" y="165974"/>
            <a:ext cx="81524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latin typeface="Calibri" panose="020F0502020204030204" pitchFamily="34" charset="0"/>
                <a:cs typeface="Calibri" panose="020F0502020204030204" pitchFamily="34" charset="0"/>
              </a:rPr>
              <a:t>Using GDC to evaluate the definite integral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BB6B1D7D-2375-42F9-976E-4745D1EC7B32}"/>
              </a:ext>
            </a:extLst>
          </p:cNvPr>
          <p:cNvSpPr txBox="1"/>
          <p:nvPr/>
        </p:nvSpPr>
        <p:spPr>
          <a:xfrm>
            <a:off x="419578" y="797949"/>
            <a:ext cx="81524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Write down a definite integral that gives the area of the shaded region and evaluate it using a GDC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DC587AD4-6FCB-4B9F-8C9A-1CE2BDCA9B35}"/>
                  </a:ext>
                </a:extLst>
              </p:cNvPr>
              <p:cNvSpPr txBox="1"/>
              <p:nvPr/>
            </p:nvSpPr>
            <p:spPr>
              <a:xfrm>
                <a:off x="4994943" y="1351349"/>
                <a:ext cx="1415837" cy="8377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DC587AD4-6FCB-4B9F-8C9A-1CE2BDCA9B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4943" y="1351349"/>
                <a:ext cx="1415837" cy="83773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2" name="TextBox 71">
            <a:extLst>
              <a:ext uri="{FF2B5EF4-FFF2-40B4-BE49-F238E27FC236}">
                <a16:creationId xmlns:a16="http://schemas.microsoft.com/office/drawing/2014/main" id="{E371FAF4-C628-4B7F-9EFD-14BC53E301A7}"/>
              </a:ext>
            </a:extLst>
          </p:cNvPr>
          <p:cNvSpPr txBox="1"/>
          <p:nvPr/>
        </p:nvSpPr>
        <p:spPr>
          <a:xfrm>
            <a:off x="4634512" y="2205457"/>
            <a:ext cx="2680688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400" dirty="0"/>
              <a:t>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is the </a:t>
            </a:r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lower limit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FECE9555-1DEE-4B08-9289-158045584EEF}"/>
              </a:ext>
            </a:extLst>
          </p:cNvPr>
          <p:cNvSpPr txBox="1"/>
          <p:nvPr/>
        </p:nvSpPr>
        <p:spPr>
          <a:xfrm>
            <a:off x="4647645" y="2553996"/>
            <a:ext cx="2667555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sz="2400" dirty="0"/>
              <a:t>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is the </a:t>
            </a:r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upper limit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E12E4B25-4AF4-4FF2-87C7-EFBD648E037B}"/>
              </a:ext>
            </a:extLst>
          </p:cNvPr>
          <p:cNvSpPr txBox="1"/>
          <p:nvPr/>
        </p:nvSpPr>
        <p:spPr>
          <a:xfrm>
            <a:off x="7257441" y="2196566"/>
            <a:ext cx="842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=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−1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400" dirty="0"/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C2320448-B82B-449F-B423-0B0996F48B2B}"/>
              </a:ext>
            </a:extLst>
          </p:cNvPr>
          <p:cNvSpPr txBox="1"/>
          <p:nvPr/>
        </p:nvSpPr>
        <p:spPr>
          <a:xfrm>
            <a:off x="7286321" y="2595905"/>
            <a:ext cx="842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=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1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400" dirty="0"/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8882AAF7-0321-49CD-9A5F-75F5DEEBC235}"/>
              </a:ext>
            </a:extLst>
          </p:cNvPr>
          <p:cNvSpPr txBox="1"/>
          <p:nvPr/>
        </p:nvSpPr>
        <p:spPr>
          <a:xfrm>
            <a:off x="326538" y="1561658"/>
            <a:ext cx="871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The area under the curve is given by</a:t>
            </a:r>
            <a:r>
              <a:rPr lang="en-GB" sz="2400" dirty="0"/>
              <a:t>                    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from</a:t>
            </a:r>
            <a:r>
              <a:rPr lang="en-GB" sz="2400" dirty="0"/>
              <a:t> 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/>
              <a:t> =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400" dirty="0"/>
              <a:t>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lang="en-GB" sz="2400" dirty="0"/>
              <a:t>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/>
              <a:t> =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97" name="Rectangle 96">
            <a:hlinkClick r:id="rId8"/>
            <a:extLst>
              <a:ext uri="{FF2B5EF4-FFF2-40B4-BE49-F238E27FC236}">
                <a16:creationId xmlns:a16="http://schemas.microsoft.com/office/drawing/2014/main" id="{8D57F6ED-BE85-4A10-B8C0-0816EFC3A633}"/>
              </a:ext>
            </a:extLst>
          </p:cNvPr>
          <p:cNvSpPr/>
          <p:nvPr/>
        </p:nvSpPr>
        <p:spPr>
          <a:xfrm>
            <a:off x="8063132" y="762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8" name="Rectangle 97">
            <a:hlinkClick r:id="rId8"/>
            <a:extLst>
              <a:ext uri="{FF2B5EF4-FFF2-40B4-BE49-F238E27FC236}">
                <a16:creationId xmlns:a16="http://schemas.microsoft.com/office/drawing/2014/main" id="{0B64DBEE-6DB5-4E5E-BA8F-C6C89C98697E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1369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/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386568" y="2117831"/>
            <a:ext cx="3884613" cy="4392612"/>
            <a:chOff x="386568" y="2314783"/>
            <a:chExt cx="3884613" cy="4392612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386568" y="2314783"/>
              <a:ext cx="3884613" cy="4392612"/>
            </a:xfrm>
            <a:prstGeom prst="rect">
              <a:avLst/>
            </a:prstGeom>
            <a:solidFill>
              <a:srgbClr val="D5DCE7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679963" y="2391163"/>
              <a:ext cx="3387555" cy="3654532"/>
              <a:chOff x="679963" y="2391163"/>
              <a:chExt cx="3387555" cy="3654532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679963" y="2455259"/>
                <a:ext cx="3357997" cy="35904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8" name="Group 7"/>
              <p:cNvGrpSpPr/>
              <p:nvPr/>
            </p:nvGrpSpPr>
            <p:grpSpPr>
              <a:xfrm>
                <a:off x="832985" y="2391163"/>
                <a:ext cx="3234533" cy="3465803"/>
                <a:chOff x="832985" y="2391163"/>
                <a:chExt cx="3234533" cy="3465803"/>
              </a:xfrm>
            </p:grpSpPr>
            <p:grpSp>
              <p:nvGrpSpPr>
                <p:cNvPr id="9" name="Group 8"/>
                <p:cNvGrpSpPr/>
                <p:nvPr/>
              </p:nvGrpSpPr>
              <p:grpSpPr>
                <a:xfrm>
                  <a:off x="832985" y="2391163"/>
                  <a:ext cx="3234533" cy="3465803"/>
                  <a:chOff x="832985" y="2391163"/>
                  <a:chExt cx="3234533" cy="3465803"/>
                </a:xfrm>
              </p:grpSpPr>
              <p:sp>
                <p:nvSpPr>
                  <p:cNvPr id="33" name="Line 5"/>
                  <p:cNvSpPr>
                    <a:spLocks noChangeShapeType="1"/>
                  </p:cNvSpPr>
                  <p:nvPr/>
                </p:nvSpPr>
                <p:spPr bwMode="auto">
                  <a:xfrm>
                    <a:off x="832985" y="5516773"/>
                    <a:ext cx="317396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arrow" w="med" len="med"/>
                  </a:ln>
                  <a:effectLst/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cxnSp>
                <p:nvCxnSpPr>
                  <p:cNvPr id="26" name="55 Conector recto"/>
                  <p:cNvCxnSpPr/>
                  <p:nvPr/>
                </p:nvCxnSpPr>
                <p:spPr>
                  <a:xfrm>
                    <a:off x="3039485" y="5522141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" name="58 Conector recto"/>
                  <p:cNvCxnSpPr/>
                  <p:nvPr/>
                </p:nvCxnSpPr>
                <p:spPr>
                  <a:xfrm>
                    <a:off x="1066071" y="5518583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" name="60 Conector recto"/>
                  <p:cNvCxnSpPr/>
                  <p:nvPr/>
                </p:nvCxnSpPr>
                <p:spPr>
                  <a:xfrm>
                    <a:off x="1723679" y="5525699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" name="55 Conector recto"/>
                  <p:cNvCxnSpPr/>
                  <p:nvPr/>
                </p:nvCxnSpPr>
                <p:spPr>
                  <a:xfrm>
                    <a:off x="3701789" y="5508571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44" name="53 CuadroTexto"/>
                  <p:cNvSpPr txBox="1"/>
                  <p:nvPr/>
                </p:nvSpPr>
                <p:spPr>
                  <a:xfrm>
                    <a:off x="1534784" y="5549189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-1</a:t>
                    </a:r>
                  </a:p>
                </p:txBody>
              </p:sp>
              <p:sp>
                <p:nvSpPr>
                  <p:cNvPr id="46" name="53 CuadroTexto"/>
                  <p:cNvSpPr txBox="1"/>
                  <p:nvPr/>
                </p:nvSpPr>
                <p:spPr>
                  <a:xfrm>
                    <a:off x="884329" y="5545898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-2</a:t>
                    </a:r>
                  </a:p>
                </p:txBody>
              </p:sp>
              <p:sp>
                <p:nvSpPr>
                  <p:cNvPr id="48" name="53 CuadroTexto"/>
                  <p:cNvSpPr txBox="1"/>
                  <p:nvPr/>
                </p:nvSpPr>
                <p:spPr>
                  <a:xfrm>
                    <a:off x="2904054" y="5546704"/>
                    <a:ext cx="309594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</a:t>
                    </a:r>
                  </a:p>
                </p:txBody>
              </p:sp>
              <p:sp>
                <p:nvSpPr>
                  <p:cNvPr id="50" name="53 CuadroTexto"/>
                  <p:cNvSpPr txBox="1"/>
                  <p:nvPr/>
                </p:nvSpPr>
                <p:spPr>
                  <a:xfrm>
                    <a:off x="3561866" y="5547626"/>
                    <a:ext cx="505652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2</a:t>
                    </a:r>
                  </a:p>
                </p:txBody>
              </p:sp>
              <p:sp>
                <p:nvSpPr>
                  <p:cNvPr id="51" name="53 CuadroTexto"/>
                  <p:cNvSpPr txBox="1"/>
                  <p:nvPr/>
                </p:nvSpPr>
                <p:spPr>
                  <a:xfrm>
                    <a:off x="2183133" y="5546705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0</a:t>
                    </a:r>
                  </a:p>
                </p:txBody>
              </p:sp>
              <p:sp>
                <p:nvSpPr>
                  <p:cNvPr id="52" name="Text Box 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062775" y="2391163"/>
                    <a:ext cx="285750" cy="36671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800" b="1" i="1" dirty="0">
                        <a:latin typeface="Times New Roman" pitchFamily="18" charset="0"/>
                      </a:rPr>
                      <a:t>y</a:t>
                    </a:r>
                  </a:p>
                </p:txBody>
              </p:sp>
              <p:sp>
                <p:nvSpPr>
                  <p:cNvPr id="53" name="53 CuadroTexto"/>
                  <p:cNvSpPr txBox="1"/>
                  <p:nvPr/>
                </p:nvSpPr>
                <p:spPr>
                  <a:xfrm>
                    <a:off x="2121747" y="4685170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</a:t>
                    </a:r>
                  </a:p>
                </p:txBody>
              </p:sp>
              <p:sp>
                <p:nvSpPr>
                  <p:cNvPr id="54" name="53 CuadroTexto"/>
                  <p:cNvSpPr txBox="1"/>
                  <p:nvPr/>
                </p:nvSpPr>
                <p:spPr>
                  <a:xfrm>
                    <a:off x="2121747" y="4021979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2</a:t>
                    </a:r>
                  </a:p>
                </p:txBody>
              </p:sp>
              <p:sp>
                <p:nvSpPr>
                  <p:cNvPr id="55" name="53 CuadroTexto"/>
                  <p:cNvSpPr txBox="1"/>
                  <p:nvPr/>
                </p:nvSpPr>
                <p:spPr>
                  <a:xfrm>
                    <a:off x="2121747" y="3400967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3</a:t>
                    </a:r>
                  </a:p>
                </p:txBody>
              </p:sp>
              <p:sp>
                <p:nvSpPr>
                  <p:cNvPr id="56" name="53 CuadroTexto"/>
                  <p:cNvSpPr txBox="1"/>
                  <p:nvPr/>
                </p:nvSpPr>
                <p:spPr>
                  <a:xfrm>
                    <a:off x="2122336" y="2747261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4</a:t>
                    </a:r>
                  </a:p>
                </p:txBody>
              </p:sp>
            </p:grpSp>
            <p:cxnSp>
              <p:nvCxnSpPr>
                <p:cNvPr id="22" name="Straight Connector 21"/>
                <p:cNvCxnSpPr/>
                <p:nvPr/>
              </p:nvCxnSpPr>
              <p:spPr>
                <a:xfrm flipV="1">
                  <a:off x="1052498" y="3858768"/>
                  <a:ext cx="2679192" cy="1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Straight Connector 22"/>
                <p:cNvCxnSpPr/>
                <p:nvPr/>
              </p:nvCxnSpPr>
              <p:spPr>
                <a:xfrm flipV="1">
                  <a:off x="1056424" y="3529584"/>
                  <a:ext cx="2679192" cy="1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Connector 23"/>
                <p:cNvCxnSpPr/>
                <p:nvPr/>
              </p:nvCxnSpPr>
              <p:spPr>
                <a:xfrm flipV="1">
                  <a:off x="1056427" y="3200400"/>
                  <a:ext cx="2679192" cy="1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Straight Connector 24"/>
                <p:cNvCxnSpPr/>
                <p:nvPr/>
              </p:nvCxnSpPr>
              <p:spPr>
                <a:xfrm flipV="1">
                  <a:off x="1060157" y="2871216"/>
                  <a:ext cx="2679192" cy="1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71" name="Text Box 9"/>
          <p:cNvSpPr txBox="1">
            <a:spLocks noChangeArrowheads="1"/>
          </p:cNvSpPr>
          <p:nvPr/>
        </p:nvSpPr>
        <p:spPr bwMode="auto">
          <a:xfrm>
            <a:off x="3773935" y="4931419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800" b="1" i="1" dirty="0">
                <a:latin typeface="Times New Roman" pitchFamily="18" charset="0"/>
              </a:rPr>
              <a:t>x</a:t>
            </a:r>
          </a:p>
        </p:txBody>
      </p:sp>
      <p:cxnSp>
        <p:nvCxnSpPr>
          <p:cNvPr id="73" name="Straight Connector 72"/>
          <p:cNvCxnSpPr/>
          <p:nvPr/>
        </p:nvCxnSpPr>
        <p:spPr>
          <a:xfrm>
            <a:off x="3694176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1060704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3364992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1389888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V="1">
            <a:off x="1069848" y="3991000"/>
            <a:ext cx="2679192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Rectangle 69"/>
              <p:cNvSpPr/>
              <p:nvPr/>
            </p:nvSpPr>
            <p:spPr>
              <a:xfrm>
                <a:off x="1216234" y="5728212"/>
                <a:ext cx="2119875" cy="79239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1+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70" name="Rectangle 6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6234" y="5728212"/>
                <a:ext cx="2119875" cy="79239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5" name="TextBox 94"/>
              <p:cNvSpPr txBox="1"/>
              <p:nvPr/>
            </p:nvSpPr>
            <p:spPr>
              <a:xfrm>
                <a:off x="5489992" y="3048418"/>
                <a:ext cx="2162451" cy="84067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  <m:e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1+</m:t>
                                  </m:r>
                                  <m:sSup>
                                    <m:sSupPr>
                                      <m:ctrlPr>
                                        <a:rPr lang="en-US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95" name="TextBox 9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9992" y="3048418"/>
                <a:ext cx="2162451" cy="840679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Freeform 11"/>
          <p:cNvSpPr/>
          <p:nvPr/>
        </p:nvSpPr>
        <p:spPr>
          <a:xfrm>
            <a:off x="1722967" y="3998282"/>
            <a:ext cx="1325033" cy="1308100"/>
          </a:xfrm>
          <a:custGeom>
            <a:avLst/>
            <a:gdLst>
              <a:gd name="connsiteX0" fmla="*/ 0 w 1325033"/>
              <a:gd name="connsiteY0" fmla="*/ 579967 h 1308100"/>
              <a:gd name="connsiteX1" fmla="*/ 0 w 1325033"/>
              <a:gd name="connsiteY1" fmla="*/ 1303867 h 1308100"/>
              <a:gd name="connsiteX2" fmla="*/ 1325033 w 1325033"/>
              <a:gd name="connsiteY2" fmla="*/ 1308100 h 1308100"/>
              <a:gd name="connsiteX3" fmla="*/ 1316566 w 1325033"/>
              <a:gd name="connsiteY3" fmla="*/ 571500 h 1308100"/>
              <a:gd name="connsiteX4" fmla="*/ 1155700 w 1325033"/>
              <a:gd name="connsiteY4" fmla="*/ 414867 h 1308100"/>
              <a:gd name="connsiteX5" fmla="*/ 982133 w 1325033"/>
              <a:gd name="connsiteY5" fmla="*/ 220133 h 1308100"/>
              <a:gd name="connsiteX6" fmla="*/ 800100 w 1325033"/>
              <a:gd name="connsiteY6" fmla="*/ 38100 h 1308100"/>
              <a:gd name="connsiteX7" fmla="*/ 660400 w 1325033"/>
              <a:gd name="connsiteY7" fmla="*/ 0 h 1308100"/>
              <a:gd name="connsiteX8" fmla="*/ 529166 w 1325033"/>
              <a:gd name="connsiteY8" fmla="*/ 42333 h 1308100"/>
              <a:gd name="connsiteX9" fmla="*/ 330200 w 1325033"/>
              <a:gd name="connsiteY9" fmla="*/ 241300 h 1308100"/>
              <a:gd name="connsiteX10" fmla="*/ 0 w 1325033"/>
              <a:gd name="connsiteY10" fmla="*/ 579967 h 1308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25033" h="1308100">
                <a:moveTo>
                  <a:pt x="0" y="579967"/>
                </a:moveTo>
                <a:lnTo>
                  <a:pt x="0" y="1303867"/>
                </a:lnTo>
                <a:lnTo>
                  <a:pt x="1325033" y="1308100"/>
                </a:lnTo>
                <a:cubicBezTo>
                  <a:pt x="1322211" y="1062567"/>
                  <a:pt x="1319388" y="817033"/>
                  <a:pt x="1316566" y="571500"/>
                </a:cubicBezTo>
                <a:lnTo>
                  <a:pt x="1155700" y="414867"/>
                </a:lnTo>
                <a:lnTo>
                  <a:pt x="982133" y="220133"/>
                </a:lnTo>
                <a:lnTo>
                  <a:pt x="800100" y="38100"/>
                </a:lnTo>
                <a:lnTo>
                  <a:pt x="660400" y="0"/>
                </a:lnTo>
                <a:lnTo>
                  <a:pt x="529166" y="42333"/>
                </a:lnTo>
                <a:lnTo>
                  <a:pt x="330200" y="241300"/>
                </a:lnTo>
                <a:lnTo>
                  <a:pt x="0" y="579967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Freeform 10"/>
          <p:cNvSpPr/>
          <p:nvPr/>
        </p:nvSpPr>
        <p:spPr>
          <a:xfrm>
            <a:off x="937795" y="3996074"/>
            <a:ext cx="2821459" cy="935564"/>
          </a:xfrm>
          <a:custGeom>
            <a:avLst/>
            <a:gdLst>
              <a:gd name="connsiteX0" fmla="*/ 0 w 2821459"/>
              <a:gd name="connsiteY0" fmla="*/ 935564 h 935564"/>
              <a:gd name="connsiteX1" fmla="*/ 284205 w 2821459"/>
              <a:gd name="connsiteY1" fmla="*/ 857305 h 935564"/>
              <a:gd name="connsiteX2" fmla="*/ 506627 w 2821459"/>
              <a:gd name="connsiteY2" fmla="*/ 758451 h 935564"/>
              <a:gd name="connsiteX3" fmla="*/ 749643 w 2821459"/>
              <a:gd name="connsiteY3" fmla="*/ 597813 h 935564"/>
              <a:gd name="connsiteX4" fmla="*/ 996778 w 2821459"/>
              <a:gd name="connsiteY4" fmla="*/ 354797 h 935564"/>
              <a:gd name="connsiteX5" fmla="*/ 1289221 w 2821459"/>
              <a:gd name="connsiteY5" fmla="*/ 66473 h 935564"/>
              <a:gd name="connsiteX6" fmla="*/ 1453978 w 2821459"/>
              <a:gd name="connsiteY6" fmla="*/ 570 h 935564"/>
              <a:gd name="connsiteX7" fmla="*/ 1594021 w 2821459"/>
              <a:gd name="connsiteY7" fmla="*/ 45878 h 935564"/>
              <a:gd name="connsiteX8" fmla="*/ 1775254 w 2821459"/>
              <a:gd name="connsiteY8" fmla="*/ 222992 h 935564"/>
              <a:gd name="connsiteX9" fmla="*/ 2071816 w 2821459"/>
              <a:gd name="connsiteY9" fmla="*/ 536029 h 935564"/>
              <a:gd name="connsiteX10" fmla="*/ 2434281 w 2821459"/>
              <a:gd name="connsiteY10" fmla="*/ 770808 h 935564"/>
              <a:gd name="connsiteX11" fmla="*/ 2821459 w 2821459"/>
              <a:gd name="connsiteY11" fmla="*/ 910851 h 9355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821459" h="935564">
                <a:moveTo>
                  <a:pt x="0" y="935564"/>
                </a:moveTo>
                <a:cubicBezTo>
                  <a:pt x="99883" y="911194"/>
                  <a:pt x="199767" y="886824"/>
                  <a:pt x="284205" y="857305"/>
                </a:cubicBezTo>
                <a:cubicBezTo>
                  <a:pt x="368643" y="827786"/>
                  <a:pt x="429054" y="801700"/>
                  <a:pt x="506627" y="758451"/>
                </a:cubicBezTo>
                <a:cubicBezTo>
                  <a:pt x="584200" y="715202"/>
                  <a:pt x="667951" y="665089"/>
                  <a:pt x="749643" y="597813"/>
                </a:cubicBezTo>
                <a:cubicBezTo>
                  <a:pt x="831335" y="530537"/>
                  <a:pt x="996778" y="354797"/>
                  <a:pt x="996778" y="354797"/>
                </a:cubicBezTo>
                <a:cubicBezTo>
                  <a:pt x="1086708" y="266240"/>
                  <a:pt x="1213021" y="125511"/>
                  <a:pt x="1289221" y="66473"/>
                </a:cubicBezTo>
                <a:cubicBezTo>
                  <a:pt x="1365421" y="7435"/>
                  <a:pt x="1403178" y="4003"/>
                  <a:pt x="1453978" y="570"/>
                </a:cubicBezTo>
                <a:cubicBezTo>
                  <a:pt x="1504778" y="-2863"/>
                  <a:pt x="1540475" y="8808"/>
                  <a:pt x="1594021" y="45878"/>
                </a:cubicBezTo>
                <a:cubicBezTo>
                  <a:pt x="1647567" y="82948"/>
                  <a:pt x="1695622" y="141300"/>
                  <a:pt x="1775254" y="222992"/>
                </a:cubicBezTo>
                <a:cubicBezTo>
                  <a:pt x="1854886" y="304684"/>
                  <a:pt x="1961978" y="444726"/>
                  <a:pt x="2071816" y="536029"/>
                </a:cubicBezTo>
                <a:cubicBezTo>
                  <a:pt x="2181654" y="627332"/>
                  <a:pt x="2309341" y="708338"/>
                  <a:pt x="2434281" y="770808"/>
                </a:cubicBezTo>
                <a:cubicBezTo>
                  <a:pt x="2559221" y="833278"/>
                  <a:pt x="2690340" y="872064"/>
                  <a:pt x="2821459" y="910851"/>
                </a:cubicBezTo>
              </a:path>
            </a:pathLst>
          </a:cu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Line 6"/>
          <p:cNvSpPr>
            <a:spLocks noChangeShapeType="1"/>
          </p:cNvSpPr>
          <p:nvPr/>
        </p:nvSpPr>
        <p:spPr bwMode="auto">
          <a:xfrm rot="16200000" flipV="1">
            <a:off x="663777" y="4080483"/>
            <a:ext cx="3434691" cy="1642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en-GB"/>
          </a:p>
        </p:txBody>
      </p:sp>
      <p:cxnSp>
        <p:nvCxnSpPr>
          <p:cNvPr id="80" name="Straight Connector 79"/>
          <p:cNvCxnSpPr/>
          <p:nvPr/>
        </p:nvCxnSpPr>
        <p:spPr>
          <a:xfrm>
            <a:off x="2706624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2048256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3035808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1719072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V="1">
            <a:off x="1069848" y="4978552"/>
            <a:ext cx="2679192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V="1">
            <a:off x="1069848" y="4320184"/>
            <a:ext cx="2679192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flipV="1">
            <a:off x="1069848" y="4649368"/>
            <a:ext cx="2679192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4539048" y="4371364"/>
            <a:ext cx="920232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MATH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5441596" y="4371363"/>
            <a:ext cx="5225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F4 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4516449" y="4713839"/>
            <a:ext cx="920232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 3" panose="05040102010807070707" pitchFamily="18" charset="2"/>
              </a:rPr>
              <a:t>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418997" y="4713838"/>
            <a:ext cx="5225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F6 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4532496" y="5188311"/>
            <a:ext cx="920232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3600" baseline="30000" dirty="0" err="1">
                <a:solidFill>
                  <a:srgbClr val="FF66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ʃdx</a:t>
            </a:r>
            <a:endParaRPr lang="en-GB" sz="3600" baseline="30000" dirty="0">
              <a:solidFill>
                <a:srgbClr val="FF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5422695" y="5097027"/>
            <a:ext cx="5225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F1 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4546579" y="5455246"/>
            <a:ext cx="920232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Rectangle 65"/>
              <p:cNvSpPr/>
              <p:nvPr/>
            </p:nvSpPr>
            <p:spPr>
              <a:xfrm>
                <a:off x="4377439" y="5826504"/>
                <a:ext cx="1149737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1+</m:t>
                              </m:r>
                              <m:sSup>
                                <m:sSup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d>
                    </m:oMath>
                  </m:oMathPara>
                </a14:m>
                <a:endParaRPr lang="en-GB" sz="1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66" name="Rectangle 6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7439" y="5826504"/>
                <a:ext cx="1149737" cy="71468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980176" y="4279392"/>
            <a:ext cx="2954215" cy="2166425"/>
          </a:xfrm>
          <a:prstGeom prst="rect">
            <a:avLst/>
          </a:prstGeom>
        </p:spPr>
      </p:pic>
      <p:sp>
        <p:nvSpPr>
          <p:cNvPr id="67" name="TextBox 66"/>
          <p:cNvSpPr txBox="1"/>
          <p:nvPr/>
        </p:nvSpPr>
        <p:spPr>
          <a:xfrm>
            <a:off x="5325372" y="6344455"/>
            <a:ext cx="920232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EXE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BBF6D24C-21A5-4839-972D-41AB5232414E}"/>
              </a:ext>
            </a:extLst>
          </p:cNvPr>
          <p:cNvSpPr txBox="1"/>
          <p:nvPr/>
        </p:nvSpPr>
        <p:spPr>
          <a:xfrm>
            <a:off x="0" y="165974"/>
            <a:ext cx="81524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latin typeface="Calibri" panose="020F0502020204030204" pitchFamily="34" charset="0"/>
                <a:cs typeface="Calibri" panose="020F0502020204030204" pitchFamily="34" charset="0"/>
              </a:rPr>
              <a:t>Using GDC to evaluate the definite integral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E01771B5-CBA2-4235-AB58-693744EC6483}"/>
              </a:ext>
            </a:extLst>
          </p:cNvPr>
          <p:cNvSpPr txBox="1"/>
          <p:nvPr/>
        </p:nvSpPr>
        <p:spPr>
          <a:xfrm>
            <a:off x="419578" y="797949"/>
            <a:ext cx="81524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Write down a definite integral that gives the area of the shaded region and evaluate it using a GDC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C76F054C-C95A-432E-8BDA-BD3752CEC91D}"/>
                  </a:ext>
                </a:extLst>
              </p:cNvPr>
              <p:cNvSpPr txBox="1"/>
              <p:nvPr/>
            </p:nvSpPr>
            <p:spPr>
              <a:xfrm>
                <a:off x="4994943" y="1351349"/>
                <a:ext cx="1415837" cy="8377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C76F054C-C95A-432E-8BDA-BD3752CEC9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4943" y="1351349"/>
                <a:ext cx="1415837" cy="83773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8" name="TextBox 87">
            <a:extLst>
              <a:ext uri="{FF2B5EF4-FFF2-40B4-BE49-F238E27FC236}">
                <a16:creationId xmlns:a16="http://schemas.microsoft.com/office/drawing/2014/main" id="{1ACE7CA9-C46E-4E68-8903-2D595BBCDF5A}"/>
              </a:ext>
            </a:extLst>
          </p:cNvPr>
          <p:cNvSpPr txBox="1"/>
          <p:nvPr/>
        </p:nvSpPr>
        <p:spPr>
          <a:xfrm>
            <a:off x="4634512" y="2205457"/>
            <a:ext cx="2680688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400" dirty="0"/>
              <a:t>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is the </a:t>
            </a:r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lower limit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5BF4D945-AEFD-4AA7-A605-4DFFEECA397B}"/>
              </a:ext>
            </a:extLst>
          </p:cNvPr>
          <p:cNvSpPr txBox="1"/>
          <p:nvPr/>
        </p:nvSpPr>
        <p:spPr>
          <a:xfrm>
            <a:off x="4647645" y="2553996"/>
            <a:ext cx="2667555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sz="2400" dirty="0"/>
              <a:t>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is the </a:t>
            </a:r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upper limit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7672D01C-4245-49A9-B1F7-6466C4FF3C72}"/>
              </a:ext>
            </a:extLst>
          </p:cNvPr>
          <p:cNvSpPr txBox="1"/>
          <p:nvPr/>
        </p:nvSpPr>
        <p:spPr>
          <a:xfrm>
            <a:off x="7257441" y="2196566"/>
            <a:ext cx="842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=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−1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400" dirty="0"/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1105D772-184F-40CD-B81E-ED097C55CF3E}"/>
              </a:ext>
            </a:extLst>
          </p:cNvPr>
          <p:cNvSpPr txBox="1"/>
          <p:nvPr/>
        </p:nvSpPr>
        <p:spPr>
          <a:xfrm>
            <a:off x="7286321" y="2595905"/>
            <a:ext cx="842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=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1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400" dirty="0"/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C98C3E9E-D3C1-4FDA-90E0-804861032522}"/>
              </a:ext>
            </a:extLst>
          </p:cNvPr>
          <p:cNvSpPr txBox="1"/>
          <p:nvPr/>
        </p:nvSpPr>
        <p:spPr>
          <a:xfrm>
            <a:off x="326538" y="1561658"/>
            <a:ext cx="871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The area under the curve is given by</a:t>
            </a:r>
            <a:r>
              <a:rPr lang="en-GB" sz="2400" dirty="0"/>
              <a:t>                    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from</a:t>
            </a:r>
            <a:r>
              <a:rPr lang="en-GB" sz="2400" dirty="0"/>
              <a:t> 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/>
              <a:t> =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400" dirty="0"/>
              <a:t>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lang="en-GB" sz="2400" dirty="0"/>
              <a:t>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/>
              <a:t> =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98" name="Rectangle 97">
            <a:hlinkClick r:id="rId8"/>
            <a:extLst>
              <a:ext uri="{FF2B5EF4-FFF2-40B4-BE49-F238E27FC236}">
                <a16:creationId xmlns:a16="http://schemas.microsoft.com/office/drawing/2014/main" id="{1EE4ADE8-25E1-40DA-9AD6-DE14596BE05D}"/>
              </a:ext>
            </a:extLst>
          </p:cNvPr>
          <p:cNvSpPr/>
          <p:nvPr/>
        </p:nvSpPr>
        <p:spPr>
          <a:xfrm>
            <a:off x="8063132" y="762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9" name="Rectangle 98">
            <a:hlinkClick r:id="rId8"/>
            <a:extLst>
              <a:ext uri="{FF2B5EF4-FFF2-40B4-BE49-F238E27FC236}">
                <a16:creationId xmlns:a16="http://schemas.microsoft.com/office/drawing/2014/main" id="{354A57B3-7327-4123-B2A7-E52AD547B60E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8814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386568" y="2145967"/>
            <a:ext cx="3884613" cy="4392612"/>
            <a:chOff x="386568" y="2314783"/>
            <a:chExt cx="3884613" cy="4392612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386568" y="2314783"/>
              <a:ext cx="3884613" cy="4392612"/>
            </a:xfrm>
            <a:prstGeom prst="rect">
              <a:avLst/>
            </a:prstGeom>
            <a:solidFill>
              <a:srgbClr val="D5DCE7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679963" y="2377387"/>
              <a:ext cx="3357997" cy="3668308"/>
              <a:chOff x="679963" y="2377387"/>
              <a:chExt cx="3357997" cy="3668308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679963" y="2455259"/>
                <a:ext cx="3357997" cy="35904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8" name="Group 7"/>
              <p:cNvGrpSpPr/>
              <p:nvPr/>
            </p:nvGrpSpPr>
            <p:grpSpPr>
              <a:xfrm>
                <a:off x="693096" y="2377387"/>
                <a:ext cx="3197741" cy="3590435"/>
                <a:chOff x="693096" y="2377387"/>
                <a:chExt cx="3197741" cy="3590435"/>
              </a:xfrm>
            </p:grpSpPr>
            <p:grpSp>
              <p:nvGrpSpPr>
                <p:cNvPr id="9" name="Group 8"/>
                <p:cNvGrpSpPr/>
                <p:nvPr/>
              </p:nvGrpSpPr>
              <p:grpSpPr>
                <a:xfrm>
                  <a:off x="693096" y="2377387"/>
                  <a:ext cx="3197741" cy="3590435"/>
                  <a:chOff x="693096" y="2377387"/>
                  <a:chExt cx="3197741" cy="3590435"/>
                </a:xfrm>
              </p:grpSpPr>
              <p:cxnSp>
                <p:nvCxnSpPr>
                  <p:cNvPr id="26" name="55 Conector recto"/>
                  <p:cNvCxnSpPr/>
                  <p:nvPr/>
                </p:nvCxnSpPr>
                <p:spPr>
                  <a:xfrm>
                    <a:off x="3075065" y="5532815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7" name="57 Conector recto"/>
                  <p:cNvCxnSpPr/>
                  <p:nvPr/>
                </p:nvCxnSpPr>
                <p:spPr>
                  <a:xfrm>
                    <a:off x="2738907" y="5532815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" name="58 Conector recto"/>
                  <p:cNvCxnSpPr/>
                  <p:nvPr/>
                </p:nvCxnSpPr>
                <p:spPr>
                  <a:xfrm>
                    <a:off x="2394909" y="5532815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" name="59 Conector recto"/>
                  <p:cNvCxnSpPr/>
                  <p:nvPr/>
                </p:nvCxnSpPr>
                <p:spPr>
                  <a:xfrm>
                    <a:off x="2058751" y="5532815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" name="60 Conector recto"/>
                  <p:cNvCxnSpPr/>
                  <p:nvPr/>
                </p:nvCxnSpPr>
                <p:spPr>
                  <a:xfrm>
                    <a:off x="1730795" y="5532815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1" name="61 Conector recto"/>
                  <p:cNvCxnSpPr/>
                  <p:nvPr/>
                </p:nvCxnSpPr>
                <p:spPr>
                  <a:xfrm>
                    <a:off x="1386797" y="5516773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2" name="Line 6"/>
                  <p:cNvSpPr>
                    <a:spLocks noChangeShapeType="1"/>
                  </p:cNvSpPr>
                  <p:nvPr/>
                </p:nvSpPr>
                <p:spPr bwMode="auto">
                  <a:xfrm rot="16200000" flipV="1">
                    <a:off x="-641301" y="4242267"/>
                    <a:ext cx="3434691" cy="1642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arrow" w="med" len="med"/>
                  </a:ln>
                  <a:effectLst/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cxnSp>
                <p:nvCxnSpPr>
                  <p:cNvPr id="34" name="55 Conector recto"/>
                  <p:cNvCxnSpPr/>
                  <p:nvPr/>
                </p:nvCxnSpPr>
                <p:spPr>
                  <a:xfrm>
                    <a:off x="3386979" y="5516773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" name="55 Conector recto"/>
                  <p:cNvCxnSpPr/>
                  <p:nvPr/>
                </p:nvCxnSpPr>
                <p:spPr>
                  <a:xfrm>
                    <a:off x="3723137" y="5508571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6" name="72 Conector recto"/>
                  <p:cNvCxnSpPr/>
                  <p:nvPr/>
                </p:nvCxnSpPr>
                <p:spPr>
                  <a:xfrm rot="5400000">
                    <a:off x="1038879" y="4832697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7" name="62 Conector recto"/>
                  <p:cNvCxnSpPr/>
                  <p:nvPr/>
                </p:nvCxnSpPr>
                <p:spPr>
                  <a:xfrm rot="5400000">
                    <a:off x="1022837" y="4152541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8" name="69 Conector recto"/>
                  <p:cNvCxnSpPr/>
                  <p:nvPr/>
                </p:nvCxnSpPr>
                <p:spPr>
                  <a:xfrm rot="5400000">
                    <a:off x="1006795" y="3808543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9" name="70 Conector recto"/>
                  <p:cNvCxnSpPr/>
                  <p:nvPr/>
                </p:nvCxnSpPr>
                <p:spPr>
                  <a:xfrm rot="5400000">
                    <a:off x="1015359" y="3464545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0" name="71 Conector recto"/>
                  <p:cNvCxnSpPr/>
                  <p:nvPr/>
                </p:nvCxnSpPr>
                <p:spPr>
                  <a:xfrm rot="5400000">
                    <a:off x="1030677" y="4488699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1" name="70 Conector recto"/>
                  <p:cNvCxnSpPr/>
                  <p:nvPr/>
                </p:nvCxnSpPr>
                <p:spPr>
                  <a:xfrm rot="5400000">
                    <a:off x="1023381" y="3128387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2" name="70 Conector recto"/>
                  <p:cNvCxnSpPr/>
                  <p:nvPr/>
                </p:nvCxnSpPr>
                <p:spPr>
                  <a:xfrm rot="5400000">
                    <a:off x="1022837" y="2816473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43" name="53 CuadroTexto"/>
                  <p:cNvSpPr txBox="1"/>
                  <p:nvPr/>
                </p:nvSpPr>
                <p:spPr>
                  <a:xfrm>
                    <a:off x="1182421" y="5523397"/>
                    <a:ext cx="430550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0.5</a:t>
                    </a:r>
                  </a:p>
                </p:txBody>
              </p:sp>
              <p:sp>
                <p:nvSpPr>
                  <p:cNvPr id="51" name="53 CuadroTexto"/>
                  <p:cNvSpPr txBox="1"/>
                  <p:nvPr/>
                </p:nvSpPr>
                <p:spPr>
                  <a:xfrm>
                    <a:off x="869164" y="5500731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0</a:t>
                    </a:r>
                  </a:p>
                </p:txBody>
              </p:sp>
              <p:sp>
                <p:nvSpPr>
                  <p:cNvPr id="52" name="Text Box 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83286" y="2377387"/>
                    <a:ext cx="285750" cy="36671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800" b="1" i="1" dirty="0">
                        <a:latin typeface="Times New Roman" pitchFamily="18" charset="0"/>
                      </a:rPr>
                      <a:t>y</a:t>
                    </a:r>
                  </a:p>
                </p:txBody>
              </p:sp>
              <p:sp>
                <p:nvSpPr>
                  <p:cNvPr id="53" name="53 CuadroTexto"/>
                  <p:cNvSpPr txBox="1"/>
                  <p:nvPr/>
                </p:nvSpPr>
                <p:spPr>
                  <a:xfrm>
                    <a:off x="773252" y="5012717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2</a:t>
                    </a:r>
                  </a:p>
                </p:txBody>
              </p:sp>
              <p:sp>
                <p:nvSpPr>
                  <p:cNvPr id="54" name="53 CuadroTexto"/>
                  <p:cNvSpPr txBox="1"/>
                  <p:nvPr/>
                </p:nvSpPr>
                <p:spPr>
                  <a:xfrm>
                    <a:off x="782444" y="4698316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4</a:t>
                    </a:r>
                  </a:p>
                </p:txBody>
              </p:sp>
              <p:sp>
                <p:nvSpPr>
                  <p:cNvPr id="55" name="53 CuadroTexto"/>
                  <p:cNvSpPr txBox="1"/>
                  <p:nvPr/>
                </p:nvSpPr>
                <p:spPr>
                  <a:xfrm>
                    <a:off x="782621" y="4339905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6</a:t>
                    </a:r>
                  </a:p>
                </p:txBody>
              </p:sp>
              <p:sp>
                <p:nvSpPr>
                  <p:cNvPr id="56" name="53 CuadroTexto"/>
                  <p:cNvSpPr txBox="1"/>
                  <p:nvPr/>
                </p:nvSpPr>
                <p:spPr>
                  <a:xfrm>
                    <a:off x="773252" y="4024785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8</a:t>
                    </a:r>
                  </a:p>
                </p:txBody>
              </p:sp>
              <p:sp>
                <p:nvSpPr>
                  <p:cNvPr id="57" name="53 CuadroTexto"/>
                  <p:cNvSpPr txBox="1"/>
                  <p:nvPr/>
                </p:nvSpPr>
                <p:spPr>
                  <a:xfrm>
                    <a:off x="693096" y="3678738"/>
                    <a:ext cx="431812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10</a:t>
                    </a:r>
                  </a:p>
                </p:txBody>
              </p:sp>
              <p:sp>
                <p:nvSpPr>
                  <p:cNvPr id="58" name="53 CuadroTexto"/>
                  <p:cNvSpPr txBox="1"/>
                  <p:nvPr/>
                </p:nvSpPr>
                <p:spPr>
                  <a:xfrm>
                    <a:off x="701985" y="3350368"/>
                    <a:ext cx="48043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12</a:t>
                    </a:r>
                  </a:p>
                </p:txBody>
              </p:sp>
              <p:sp>
                <p:nvSpPr>
                  <p:cNvPr id="59" name="53 CuadroTexto"/>
                  <p:cNvSpPr txBox="1"/>
                  <p:nvPr/>
                </p:nvSpPr>
                <p:spPr>
                  <a:xfrm>
                    <a:off x="703763" y="3004928"/>
                    <a:ext cx="444795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14</a:t>
                    </a:r>
                  </a:p>
                </p:txBody>
              </p:sp>
              <p:sp>
                <p:nvSpPr>
                  <p:cNvPr id="60" name="53 CuadroTexto"/>
                  <p:cNvSpPr txBox="1"/>
                  <p:nvPr/>
                </p:nvSpPr>
                <p:spPr>
                  <a:xfrm>
                    <a:off x="699126" y="2679919"/>
                    <a:ext cx="505652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16</a:t>
                    </a:r>
                  </a:p>
                </p:txBody>
              </p:sp>
              <p:sp>
                <p:nvSpPr>
                  <p:cNvPr id="33" name="Line 5"/>
                  <p:cNvSpPr>
                    <a:spLocks noChangeShapeType="1"/>
                  </p:cNvSpPr>
                  <p:nvPr/>
                </p:nvSpPr>
                <p:spPr bwMode="auto">
                  <a:xfrm>
                    <a:off x="716873" y="5516773"/>
                    <a:ext cx="317396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arrow" w="med" len="med"/>
                  </a:ln>
                  <a:effectLst/>
                </p:spPr>
                <p:txBody>
                  <a:bodyPr/>
                  <a:lstStyle/>
                  <a:p>
                    <a:endParaRPr lang="en-GB"/>
                  </a:p>
                </p:txBody>
              </p:sp>
            </p:grpSp>
            <p:cxnSp>
              <p:nvCxnSpPr>
                <p:cNvPr id="10" name="Straight Connector 9"/>
                <p:cNvCxnSpPr/>
                <p:nvPr/>
              </p:nvCxnSpPr>
              <p:spPr>
                <a:xfrm>
                  <a:off x="1386797" y="284828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Straight Connector 10"/>
                <p:cNvCxnSpPr/>
                <p:nvPr/>
              </p:nvCxnSpPr>
              <p:spPr>
                <a:xfrm>
                  <a:off x="1716625" y="285490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Straight Connector 11"/>
                <p:cNvCxnSpPr/>
                <p:nvPr/>
              </p:nvCxnSpPr>
              <p:spPr>
                <a:xfrm>
                  <a:off x="2076665" y="285490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Straight Connector 12"/>
                <p:cNvCxnSpPr/>
                <p:nvPr/>
              </p:nvCxnSpPr>
              <p:spPr>
                <a:xfrm>
                  <a:off x="2396596" y="285490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Straight Connector 14"/>
                <p:cNvCxnSpPr/>
                <p:nvPr/>
              </p:nvCxnSpPr>
              <p:spPr>
                <a:xfrm>
                  <a:off x="3084777" y="285490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Straight Connector 15"/>
                <p:cNvCxnSpPr/>
                <p:nvPr/>
              </p:nvCxnSpPr>
              <p:spPr>
                <a:xfrm>
                  <a:off x="3391482" y="285490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Straight Connector 16"/>
                <p:cNvCxnSpPr/>
                <p:nvPr/>
              </p:nvCxnSpPr>
              <p:spPr>
                <a:xfrm>
                  <a:off x="3732849" y="285490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Straight Connector 17"/>
                <p:cNvCxnSpPr>
                  <a:stCxn id="53" idx="3"/>
                </p:cNvCxnSpPr>
                <p:nvPr/>
              </p:nvCxnSpPr>
              <p:spPr>
                <a:xfrm flipV="1">
                  <a:off x="1124908" y="5166605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Straight Connector 18"/>
                <p:cNvCxnSpPr/>
                <p:nvPr/>
              </p:nvCxnSpPr>
              <p:spPr>
                <a:xfrm flipV="1">
                  <a:off x="1097859" y="4860496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Straight Connector 19"/>
                <p:cNvCxnSpPr/>
                <p:nvPr/>
              </p:nvCxnSpPr>
              <p:spPr>
                <a:xfrm flipV="1">
                  <a:off x="1127704" y="4511089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Straight Connector 20"/>
                <p:cNvCxnSpPr/>
                <p:nvPr/>
              </p:nvCxnSpPr>
              <p:spPr>
                <a:xfrm flipV="1">
                  <a:off x="1127704" y="4172315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Straight Connector 21"/>
                <p:cNvCxnSpPr/>
                <p:nvPr/>
              </p:nvCxnSpPr>
              <p:spPr>
                <a:xfrm flipV="1">
                  <a:off x="1138337" y="3852384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Straight Connector 22"/>
                <p:cNvCxnSpPr/>
                <p:nvPr/>
              </p:nvCxnSpPr>
              <p:spPr>
                <a:xfrm flipV="1">
                  <a:off x="1127335" y="3502977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Connector 23"/>
                <p:cNvCxnSpPr/>
                <p:nvPr/>
              </p:nvCxnSpPr>
              <p:spPr>
                <a:xfrm flipV="1">
                  <a:off x="1127335" y="3164203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Straight Connector 24"/>
                <p:cNvCxnSpPr/>
                <p:nvPr/>
              </p:nvCxnSpPr>
              <p:spPr>
                <a:xfrm flipV="1">
                  <a:off x="1127335" y="2854905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Straight Connector 13"/>
                <p:cNvCxnSpPr/>
                <p:nvPr/>
              </p:nvCxnSpPr>
              <p:spPr>
                <a:xfrm>
                  <a:off x="2732777" y="285490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72" name="Text Box 9"/>
          <p:cNvSpPr txBox="1">
            <a:spLocks noChangeArrowheads="1"/>
          </p:cNvSpPr>
          <p:nvPr/>
        </p:nvSpPr>
        <p:spPr bwMode="auto">
          <a:xfrm>
            <a:off x="3791346" y="5265589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800" b="1" i="1" dirty="0">
                <a:latin typeface="Times New Roman" pitchFamily="18" charset="0"/>
              </a:rPr>
              <a:t>x</a:t>
            </a:r>
          </a:p>
        </p:txBody>
      </p:sp>
      <p:sp>
        <p:nvSpPr>
          <p:cNvPr id="45" name="Freeform 44"/>
          <p:cNvSpPr/>
          <p:nvPr/>
        </p:nvSpPr>
        <p:spPr>
          <a:xfrm>
            <a:off x="1721708" y="3904795"/>
            <a:ext cx="1371600" cy="1429265"/>
          </a:xfrm>
          <a:custGeom>
            <a:avLst/>
            <a:gdLst>
              <a:gd name="connsiteX0" fmla="*/ 0 w 1371600"/>
              <a:gd name="connsiteY0" fmla="*/ 1285103 h 1429265"/>
              <a:gd name="connsiteX1" fmla="*/ 8238 w 1371600"/>
              <a:gd name="connsiteY1" fmla="*/ 1429265 h 1429265"/>
              <a:gd name="connsiteX2" fmla="*/ 1371600 w 1371600"/>
              <a:gd name="connsiteY2" fmla="*/ 1425146 h 1429265"/>
              <a:gd name="connsiteX3" fmla="*/ 1363362 w 1371600"/>
              <a:gd name="connsiteY3" fmla="*/ 0 h 1429265"/>
              <a:gd name="connsiteX4" fmla="*/ 1033849 w 1371600"/>
              <a:gd name="connsiteY4" fmla="*/ 432486 h 1429265"/>
              <a:gd name="connsiteX5" fmla="*/ 683741 w 1371600"/>
              <a:gd name="connsiteY5" fmla="*/ 832021 h 1429265"/>
              <a:gd name="connsiteX6" fmla="*/ 358346 w 1371600"/>
              <a:gd name="connsiteY6" fmla="*/ 1087394 h 1429265"/>
              <a:gd name="connsiteX7" fmla="*/ 0 w 1371600"/>
              <a:gd name="connsiteY7" fmla="*/ 1285103 h 1429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71600" h="1429265">
                <a:moveTo>
                  <a:pt x="0" y="1285103"/>
                </a:moveTo>
                <a:lnTo>
                  <a:pt x="8238" y="1429265"/>
                </a:lnTo>
                <a:lnTo>
                  <a:pt x="1371600" y="1425146"/>
                </a:lnTo>
                <a:lnTo>
                  <a:pt x="1363362" y="0"/>
                </a:lnTo>
                <a:lnTo>
                  <a:pt x="1033849" y="432486"/>
                </a:lnTo>
                <a:lnTo>
                  <a:pt x="683741" y="832021"/>
                </a:lnTo>
                <a:lnTo>
                  <a:pt x="358346" y="1087394"/>
                </a:lnTo>
                <a:lnTo>
                  <a:pt x="0" y="1285103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Freeform 2"/>
          <p:cNvSpPr/>
          <p:nvPr/>
        </p:nvSpPr>
        <p:spPr>
          <a:xfrm>
            <a:off x="1079500" y="2688684"/>
            <a:ext cx="2641600" cy="2641600"/>
          </a:xfrm>
          <a:custGeom>
            <a:avLst/>
            <a:gdLst>
              <a:gd name="connsiteX0" fmla="*/ 0 w 2641600"/>
              <a:gd name="connsiteY0" fmla="*/ 2641600 h 2641600"/>
              <a:gd name="connsiteX1" fmla="*/ 647700 w 2641600"/>
              <a:gd name="connsiteY1" fmla="*/ 2489200 h 2641600"/>
              <a:gd name="connsiteX2" fmla="*/ 1333500 w 2641600"/>
              <a:gd name="connsiteY2" fmla="*/ 2019300 h 2641600"/>
              <a:gd name="connsiteX3" fmla="*/ 2032000 w 2641600"/>
              <a:gd name="connsiteY3" fmla="*/ 1155700 h 2641600"/>
              <a:gd name="connsiteX4" fmla="*/ 2641600 w 2641600"/>
              <a:gd name="connsiteY4" fmla="*/ 0 h 264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41600" h="2641600">
                <a:moveTo>
                  <a:pt x="0" y="2641600"/>
                </a:moveTo>
                <a:cubicBezTo>
                  <a:pt x="212725" y="2617258"/>
                  <a:pt x="425450" y="2592917"/>
                  <a:pt x="647700" y="2489200"/>
                </a:cubicBezTo>
                <a:cubicBezTo>
                  <a:pt x="869950" y="2385483"/>
                  <a:pt x="1102783" y="2241550"/>
                  <a:pt x="1333500" y="2019300"/>
                </a:cubicBezTo>
                <a:cubicBezTo>
                  <a:pt x="1564217" y="1797050"/>
                  <a:pt x="1813983" y="1492250"/>
                  <a:pt x="2032000" y="1155700"/>
                </a:cubicBezTo>
                <a:cubicBezTo>
                  <a:pt x="2250017" y="819150"/>
                  <a:pt x="2445808" y="409575"/>
                  <a:pt x="2641600" y="0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53 CuadroTexto"/>
          <p:cNvSpPr txBox="1"/>
          <p:nvPr/>
        </p:nvSpPr>
        <p:spPr>
          <a:xfrm>
            <a:off x="1585260" y="5375236"/>
            <a:ext cx="2402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1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386568" y="690166"/>
            <a:ext cx="8189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Look at the area under the curve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from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1 to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3</a:t>
            </a:r>
            <a:endParaRPr lang="en-GB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12618" y="95701"/>
            <a:ext cx="79663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latin typeface="Calibri" panose="020F0502020204030204" pitchFamily="34" charset="0"/>
                <a:cs typeface="Calibri" panose="020F0502020204030204" pitchFamily="34" charset="0"/>
              </a:rPr>
              <a:t>Areas of irregular shapes</a:t>
            </a:r>
          </a:p>
        </p:txBody>
      </p:sp>
      <p:sp>
        <p:nvSpPr>
          <p:cNvPr id="64" name="53 CuadroTexto"/>
          <p:cNvSpPr txBox="1"/>
          <p:nvPr/>
        </p:nvSpPr>
        <p:spPr>
          <a:xfrm>
            <a:off x="2252656" y="5379639"/>
            <a:ext cx="2402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2</a:t>
            </a:r>
          </a:p>
        </p:txBody>
      </p:sp>
      <p:sp>
        <p:nvSpPr>
          <p:cNvPr id="65" name="53 CuadroTexto"/>
          <p:cNvSpPr txBox="1"/>
          <p:nvPr/>
        </p:nvSpPr>
        <p:spPr>
          <a:xfrm>
            <a:off x="2932927" y="5367359"/>
            <a:ext cx="2402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3</a:t>
            </a:r>
          </a:p>
        </p:txBody>
      </p:sp>
      <p:sp>
        <p:nvSpPr>
          <p:cNvPr id="66" name="53 CuadroTexto"/>
          <p:cNvSpPr txBox="1"/>
          <p:nvPr/>
        </p:nvSpPr>
        <p:spPr>
          <a:xfrm>
            <a:off x="3570917" y="5379638"/>
            <a:ext cx="2402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4</a:t>
            </a:r>
          </a:p>
        </p:txBody>
      </p:sp>
      <p:sp>
        <p:nvSpPr>
          <p:cNvPr id="67" name="53 CuadroTexto"/>
          <p:cNvSpPr txBox="1"/>
          <p:nvPr/>
        </p:nvSpPr>
        <p:spPr>
          <a:xfrm>
            <a:off x="1841054" y="5379638"/>
            <a:ext cx="4305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1.5</a:t>
            </a:r>
          </a:p>
        </p:txBody>
      </p:sp>
      <p:sp>
        <p:nvSpPr>
          <p:cNvPr id="68" name="53 CuadroTexto"/>
          <p:cNvSpPr txBox="1"/>
          <p:nvPr/>
        </p:nvSpPr>
        <p:spPr>
          <a:xfrm>
            <a:off x="3190626" y="5373701"/>
            <a:ext cx="4305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3.5</a:t>
            </a:r>
          </a:p>
        </p:txBody>
      </p:sp>
      <p:sp>
        <p:nvSpPr>
          <p:cNvPr id="69" name="53 CuadroTexto"/>
          <p:cNvSpPr txBox="1"/>
          <p:nvPr/>
        </p:nvSpPr>
        <p:spPr>
          <a:xfrm>
            <a:off x="2533303" y="5371416"/>
            <a:ext cx="4305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2.5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386568" y="1090385"/>
            <a:ext cx="8189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We can get an approximation of the area using rectangles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386568" y="1557082"/>
            <a:ext cx="79392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Let us use rectangles base 1 and height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49" name="Rectangle 48"/>
          <p:cNvSpPr/>
          <p:nvPr/>
        </p:nvSpPr>
        <p:spPr>
          <a:xfrm>
            <a:off x="1724665" y="5169606"/>
            <a:ext cx="685800" cy="173736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Rectangle 72"/>
          <p:cNvSpPr/>
          <p:nvPr/>
        </p:nvSpPr>
        <p:spPr>
          <a:xfrm>
            <a:off x="2408938" y="4699098"/>
            <a:ext cx="685800" cy="637029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53 CuadroTexto"/>
          <p:cNvSpPr txBox="1"/>
          <p:nvPr/>
        </p:nvSpPr>
        <p:spPr>
          <a:xfrm>
            <a:off x="1875101" y="5094579"/>
            <a:ext cx="4102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-GB" sz="1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75" name="53 CuadroTexto"/>
          <p:cNvSpPr txBox="1"/>
          <p:nvPr/>
        </p:nvSpPr>
        <p:spPr>
          <a:xfrm>
            <a:off x="2604248" y="4950882"/>
            <a:ext cx="4102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-GB" sz="1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4724961" y="2408481"/>
            <a:ext cx="26440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Area of R</a:t>
            </a:r>
            <a:r>
              <a:rPr lang="en-GB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 = 1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 1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4720175" y="2897741"/>
            <a:ext cx="42922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Area of R</a:t>
            </a:r>
            <a:r>
              <a:rPr lang="en-GB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 = 1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 4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5730135" y="3398751"/>
            <a:ext cx="22722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Total Area = 5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6992471" y="2404986"/>
            <a:ext cx="7083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= 1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6992471" y="2918118"/>
            <a:ext cx="7083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= 4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4663578" y="3935806"/>
            <a:ext cx="44190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Notice that the error in the approximation is the total area of the blue space between the curve and the rectangles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4668901" y="5452180"/>
            <a:ext cx="44190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We can fill the space with rectangles of smaller width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3" name="Rectangle 82">
            <a:hlinkClick r:id="rId2"/>
            <a:extLst>
              <a:ext uri="{FF2B5EF4-FFF2-40B4-BE49-F238E27FC236}">
                <a16:creationId xmlns:a16="http://schemas.microsoft.com/office/drawing/2014/main" id="{1A625806-5730-4B0D-AB7E-E6EB62FECF07}"/>
              </a:ext>
            </a:extLst>
          </p:cNvPr>
          <p:cNvSpPr/>
          <p:nvPr/>
        </p:nvSpPr>
        <p:spPr>
          <a:xfrm>
            <a:off x="8063132" y="762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4" name="Rectangle 83">
            <a:hlinkClick r:id="rId2"/>
            <a:extLst>
              <a:ext uri="{FF2B5EF4-FFF2-40B4-BE49-F238E27FC236}">
                <a16:creationId xmlns:a16="http://schemas.microsoft.com/office/drawing/2014/main" id="{AE96988D-6FF7-4D5C-B28C-6A799FEE5A14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6091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/>
      <p:bldP spid="49" grpId="0" animBg="1"/>
      <p:bldP spid="73" grpId="0" animBg="1"/>
      <p:bldP spid="74" grpId="0"/>
      <p:bldP spid="75" grpId="0"/>
      <p:bldP spid="76" grpId="0"/>
      <p:bldP spid="77" grpId="0"/>
      <p:bldP spid="78" grpId="0"/>
      <p:bldP spid="79" grpId="0"/>
      <p:bldP spid="80" grpId="0"/>
      <p:bldP spid="81" grpId="0"/>
      <p:bldP spid="8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386568" y="2117831"/>
            <a:ext cx="3884613" cy="4392612"/>
            <a:chOff x="386568" y="2314783"/>
            <a:chExt cx="3884613" cy="4392612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386568" y="2314783"/>
              <a:ext cx="3884613" cy="4392612"/>
            </a:xfrm>
            <a:prstGeom prst="rect">
              <a:avLst/>
            </a:prstGeom>
            <a:solidFill>
              <a:srgbClr val="D5DCE7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679963" y="2391163"/>
              <a:ext cx="3387555" cy="3654532"/>
              <a:chOff x="679963" y="2391163"/>
              <a:chExt cx="3387555" cy="3654532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679963" y="2455259"/>
                <a:ext cx="3357997" cy="35904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8" name="Group 7"/>
              <p:cNvGrpSpPr/>
              <p:nvPr/>
            </p:nvGrpSpPr>
            <p:grpSpPr>
              <a:xfrm>
                <a:off x="832985" y="2391163"/>
                <a:ext cx="3234533" cy="3465803"/>
                <a:chOff x="832985" y="2391163"/>
                <a:chExt cx="3234533" cy="3465803"/>
              </a:xfrm>
            </p:grpSpPr>
            <p:grpSp>
              <p:nvGrpSpPr>
                <p:cNvPr id="9" name="Group 8"/>
                <p:cNvGrpSpPr/>
                <p:nvPr/>
              </p:nvGrpSpPr>
              <p:grpSpPr>
                <a:xfrm>
                  <a:off x="832985" y="2391163"/>
                  <a:ext cx="3234533" cy="3465803"/>
                  <a:chOff x="832985" y="2391163"/>
                  <a:chExt cx="3234533" cy="3465803"/>
                </a:xfrm>
              </p:grpSpPr>
              <p:sp>
                <p:nvSpPr>
                  <p:cNvPr id="33" name="Line 5"/>
                  <p:cNvSpPr>
                    <a:spLocks noChangeShapeType="1"/>
                  </p:cNvSpPr>
                  <p:nvPr/>
                </p:nvSpPr>
                <p:spPr bwMode="auto">
                  <a:xfrm>
                    <a:off x="832985" y="5516773"/>
                    <a:ext cx="317396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arrow" w="med" len="med"/>
                  </a:ln>
                  <a:effectLst/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cxnSp>
                <p:nvCxnSpPr>
                  <p:cNvPr id="26" name="55 Conector recto"/>
                  <p:cNvCxnSpPr/>
                  <p:nvPr/>
                </p:nvCxnSpPr>
                <p:spPr>
                  <a:xfrm>
                    <a:off x="3039485" y="5522141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" name="58 Conector recto"/>
                  <p:cNvCxnSpPr/>
                  <p:nvPr/>
                </p:nvCxnSpPr>
                <p:spPr>
                  <a:xfrm>
                    <a:off x="1066071" y="5518583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" name="60 Conector recto"/>
                  <p:cNvCxnSpPr/>
                  <p:nvPr/>
                </p:nvCxnSpPr>
                <p:spPr>
                  <a:xfrm>
                    <a:off x="1723679" y="5525699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" name="55 Conector recto"/>
                  <p:cNvCxnSpPr/>
                  <p:nvPr/>
                </p:nvCxnSpPr>
                <p:spPr>
                  <a:xfrm>
                    <a:off x="3701789" y="5508571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44" name="53 CuadroTexto"/>
                  <p:cNvSpPr txBox="1"/>
                  <p:nvPr/>
                </p:nvSpPr>
                <p:spPr>
                  <a:xfrm>
                    <a:off x="1534784" y="5549189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-1</a:t>
                    </a:r>
                  </a:p>
                </p:txBody>
              </p:sp>
              <p:sp>
                <p:nvSpPr>
                  <p:cNvPr id="46" name="53 CuadroTexto"/>
                  <p:cNvSpPr txBox="1"/>
                  <p:nvPr/>
                </p:nvSpPr>
                <p:spPr>
                  <a:xfrm>
                    <a:off x="884329" y="5545898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-2</a:t>
                    </a:r>
                  </a:p>
                </p:txBody>
              </p:sp>
              <p:sp>
                <p:nvSpPr>
                  <p:cNvPr id="48" name="53 CuadroTexto"/>
                  <p:cNvSpPr txBox="1"/>
                  <p:nvPr/>
                </p:nvSpPr>
                <p:spPr>
                  <a:xfrm>
                    <a:off x="2904054" y="5546704"/>
                    <a:ext cx="309594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</a:t>
                    </a:r>
                  </a:p>
                </p:txBody>
              </p:sp>
              <p:sp>
                <p:nvSpPr>
                  <p:cNvPr id="50" name="53 CuadroTexto"/>
                  <p:cNvSpPr txBox="1"/>
                  <p:nvPr/>
                </p:nvSpPr>
                <p:spPr>
                  <a:xfrm>
                    <a:off x="3561866" y="5547626"/>
                    <a:ext cx="505652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2</a:t>
                    </a:r>
                  </a:p>
                </p:txBody>
              </p:sp>
              <p:sp>
                <p:nvSpPr>
                  <p:cNvPr id="51" name="53 CuadroTexto"/>
                  <p:cNvSpPr txBox="1"/>
                  <p:nvPr/>
                </p:nvSpPr>
                <p:spPr>
                  <a:xfrm>
                    <a:off x="2183133" y="5546705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0</a:t>
                    </a:r>
                  </a:p>
                </p:txBody>
              </p:sp>
              <p:sp>
                <p:nvSpPr>
                  <p:cNvPr id="52" name="Text Box 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062775" y="2391163"/>
                    <a:ext cx="285750" cy="36671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800" b="1" i="1" dirty="0">
                        <a:latin typeface="Times New Roman" pitchFamily="18" charset="0"/>
                      </a:rPr>
                      <a:t>y</a:t>
                    </a:r>
                  </a:p>
                </p:txBody>
              </p:sp>
              <p:sp>
                <p:nvSpPr>
                  <p:cNvPr id="53" name="53 CuadroTexto"/>
                  <p:cNvSpPr txBox="1"/>
                  <p:nvPr/>
                </p:nvSpPr>
                <p:spPr>
                  <a:xfrm>
                    <a:off x="2121747" y="4685170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</a:t>
                    </a:r>
                  </a:p>
                </p:txBody>
              </p:sp>
              <p:sp>
                <p:nvSpPr>
                  <p:cNvPr id="54" name="53 CuadroTexto"/>
                  <p:cNvSpPr txBox="1"/>
                  <p:nvPr/>
                </p:nvSpPr>
                <p:spPr>
                  <a:xfrm>
                    <a:off x="2121747" y="4021979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2</a:t>
                    </a:r>
                  </a:p>
                </p:txBody>
              </p:sp>
              <p:sp>
                <p:nvSpPr>
                  <p:cNvPr id="55" name="53 CuadroTexto"/>
                  <p:cNvSpPr txBox="1"/>
                  <p:nvPr/>
                </p:nvSpPr>
                <p:spPr>
                  <a:xfrm>
                    <a:off x="2121747" y="3400967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3</a:t>
                    </a:r>
                  </a:p>
                </p:txBody>
              </p:sp>
              <p:sp>
                <p:nvSpPr>
                  <p:cNvPr id="56" name="53 CuadroTexto"/>
                  <p:cNvSpPr txBox="1"/>
                  <p:nvPr/>
                </p:nvSpPr>
                <p:spPr>
                  <a:xfrm>
                    <a:off x="2122336" y="2747261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4</a:t>
                    </a:r>
                  </a:p>
                </p:txBody>
              </p:sp>
            </p:grpSp>
            <p:cxnSp>
              <p:nvCxnSpPr>
                <p:cNvPr id="22" name="Straight Connector 21"/>
                <p:cNvCxnSpPr/>
                <p:nvPr/>
              </p:nvCxnSpPr>
              <p:spPr>
                <a:xfrm flipV="1">
                  <a:off x="1052498" y="3858768"/>
                  <a:ext cx="2679192" cy="1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Straight Connector 22"/>
                <p:cNvCxnSpPr/>
                <p:nvPr/>
              </p:nvCxnSpPr>
              <p:spPr>
                <a:xfrm flipV="1">
                  <a:off x="1056424" y="3529584"/>
                  <a:ext cx="2679192" cy="1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Connector 23"/>
                <p:cNvCxnSpPr/>
                <p:nvPr/>
              </p:nvCxnSpPr>
              <p:spPr>
                <a:xfrm flipV="1">
                  <a:off x="1056427" y="3200400"/>
                  <a:ext cx="2679192" cy="1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Straight Connector 24"/>
                <p:cNvCxnSpPr/>
                <p:nvPr/>
              </p:nvCxnSpPr>
              <p:spPr>
                <a:xfrm flipV="1">
                  <a:off x="1060157" y="2871216"/>
                  <a:ext cx="2679192" cy="1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71" name="Text Box 9"/>
          <p:cNvSpPr txBox="1">
            <a:spLocks noChangeArrowheads="1"/>
          </p:cNvSpPr>
          <p:nvPr/>
        </p:nvSpPr>
        <p:spPr bwMode="auto">
          <a:xfrm>
            <a:off x="3773935" y="4931419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800" b="1" i="1" dirty="0">
                <a:latin typeface="Times New Roman" pitchFamily="18" charset="0"/>
              </a:rPr>
              <a:t>x</a:t>
            </a:r>
          </a:p>
        </p:txBody>
      </p:sp>
      <p:cxnSp>
        <p:nvCxnSpPr>
          <p:cNvPr id="73" name="Straight Connector 72"/>
          <p:cNvCxnSpPr/>
          <p:nvPr/>
        </p:nvCxnSpPr>
        <p:spPr>
          <a:xfrm>
            <a:off x="3694176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1060704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3364992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1389888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V="1">
            <a:off x="1069848" y="3991000"/>
            <a:ext cx="2679192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Rectangle 69"/>
              <p:cNvSpPr/>
              <p:nvPr/>
            </p:nvSpPr>
            <p:spPr>
              <a:xfrm>
                <a:off x="1216234" y="5728212"/>
                <a:ext cx="2119875" cy="79239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1+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70" name="Rectangle 6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6234" y="5728212"/>
                <a:ext cx="2119875" cy="79239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5" name="TextBox 94"/>
              <p:cNvSpPr txBox="1"/>
              <p:nvPr/>
            </p:nvSpPr>
            <p:spPr>
              <a:xfrm>
                <a:off x="5489992" y="3048418"/>
                <a:ext cx="2162451" cy="84067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  <m:e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1+</m:t>
                                  </m:r>
                                  <m:sSup>
                                    <m:sSupPr>
                                      <m:ctrlPr>
                                        <a:rPr lang="en-US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95" name="TextBox 9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9992" y="3048418"/>
                <a:ext cx="2162451" cy="840679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7" name="TextBox 96"/>
          <p:cNvSpPr txBox="1"/>
          <p:nvPr/>
        </p:nvSpPr>
        <p:spPr>
          <a:xfrm>
            <a:off x="7664220" y="3247079"/>
            <a:ext cx="10008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≈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3.14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400" dirty="0"/>
          </a:p>
        </p:txBody>
      </p:sp>
      <p:sp>
        <p:nvSpPr>
          <p:cNvPr id="12" name="Freeform 11"/>
          <p:cNvSpPr/>
          <p:nvPr/>
        </p:nvSpPr>
        <p:spPr>
          <a:xfrm>
            <a:off x="1722967" y="3998282"/>
            <a:ext cx="1325033" cy="1308100"/>
          </a:xfrm>
          <a:custGeom>
            <a:avLst/>
            <a:gdLst>
              <a:gd name="connsiteX0" fmla="*/ 0 w 1325033"/>
              <a:gd name="connsiteY0" fmla="*/ 579967 h 1308100"/>
              <a:gd name="connsiteX1" fmla="*/ 0 w 1325033"/>
              <a:gd name="connsiteY1" fmla="*/ 1303867 h 1308100"/>
              <a:gd name="connsiteX2" fmla="*/ 1325033 w 1325033"/>
              <a:gd name="connsiteY2" fmla="*/ 1308100 h 1308100"/>
              <a:gd name="connsiteX3" fmla="*/ 1316566 w 1325033"/>
              <a:gd name="connsiteY3" fmla="*/ 571500 h 1308100"/>
              <a:gd name="connsiteX4" fmla="*/ 1155700 w 1325033"/>
              <a:gd name="connsiteY4" fmla="*/ 414867 h 1308100"/>
              <a:gd name="connsiteX5" fmla="*/ 982133 w 1325033"/>
              <a:gd name="connsiteY5" fmla="*/ 220133 h 1308100"/>
              <a:gd name="connsiteX6" fmla="*/ 800100 w 1325033"/>
              <a:gd name="connsiteY6" fmla="*/ 38100 h 1308100"/>
              <a:gd name="connsiteX7" fmla="*/ 660400 w 1325033"/>
              <a:gd name="connsiteY7" fmla="*/ 0 h 1308100"/>
              <a:gd name="connsiteX8" fmla="*/ 529166 w 1325033"/>
              <a:gd name="connsiteY8" fmla="*/ 42333 h 1308100"/>
              <a:gd name="connsiteX9" fmla="*/ 330200 w 1325033"/>
              <a:gd name="connsiteY9" fmla="*/ 241300 h 1308100"/>
              <a:gd name="connsiteX10" fmla="*/ 0 w 1325033"/>
              <a:gd name="connsiteY10" fmla="*/ 579967 h 1308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25033" h="1308100">
                <a:moveTo>
                  <a:pt x="0" y="579967"/>
                </a:moveTo>
                <a:lnTo>
                  <a:pt x="0" y="1303867"/>
                </a:lnTo>
                <a:lnTo>
                  <a:pt x="1325033" y="1308100"/>
                </a:lnTo>
                <a:cubicBezTo>
                  <a:pt x="1322211" y="1062567"/>
                  <a:pt x="1319388" y="817033"/>
                  <a:pt x="1316566" y="571500"/>
                </a:cubicBezTo>
                <a:lnTo>
                  <a:pt x="1155700" y="414867"/>
                </a:lnTo>
                <a:lnTo>
                  <a:pt x="982133" y="220133"/>
                </a:lnTo>
                <a:lnTo>
                  <a:pt x="800100" y="38100"/>
                </a:lnTo>
                <a:lnTo>
                  <a:pt x="660400" y="0"/>
                </a:lnTo>
                <a:lnTo>
                  <a:pt x="529166" y="42333"/>
                </a:lnTo>
                <a:lnTo>
                  <a:pt x="330200" y="241300"/>
                </a:lnTo>
                <a:lnTo>
                  <a:pt x="0" y="579967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Freeform 10"/>
          <p:cNvSpPr/>
          <p:nvPr/>
        </p:nvSpPr>
        <p:spPr>
          <a:xfrm>
            <a:off x="937795" y="3996074"/>
            <a:ext cx="2821459" cy="935564"/>
          </a:xfrm>
          <a:custGeom>
            <a:avLst/>
            <a:gdLst>
              <a:gd name="connsiteX0" fmla="*/ 0 w 2821459"/>
              <a:gd name="connsiteY0" fmla="*/ 935564 h 935564"/>
              <a:gd name="connsiteX1" fmla="*/ 284205 w 2821459"/>
              <a:gd name="connsiteY1" fmla="*/ 857305 h 935564"/>
              <a:gd name="connsiteX2" fmla="*/ 506627 w 2821459"/>
              <a:gd name="connsiteY2" fmla="*/ 758451 h 935564"/>
              <a:gd name="connsiteX3" fmla="*/ 749643 w 2821459"/>
              <a:gd name="connsiteY3" fmla="*/ 597813 h 935564"/>
              <a:gd name="connsiteX4" fmla="*/ 996778 w 2821459"/>
              <a:gd name="connsiteY4" fmla="*/ 354797 h 935564"/>
              <a:gd name="connsiteX5" fmla="*/ 1289221 w 2821459"/>
              <a:gd name="connsiteY5" fmla="*/ 66473 h 935564"/>
              <a:gd name="connsiteX6" fmla="*/ 1453978 w 2821459"/>
              <a:gd name="connsiteY6" fmla="*/ 570 h 935564"/>
              <a:gd name="connsiteX7" fmla="*/ 1594021 w 2821459"/>
              <a:gd name="connsiteY7" fmla="*/ 45878 h 935564"/>
              <a:gd name="connsiteX8" fmla="*/ 1775254 w 2821459"/>
              <a:gd name="connsiteY8" fmla="*/ 222992 h 935564"/>
              <a:gd name="connsiteX9" fmla="*/ 2071816 w 2821459"/>
              <a:gd name="connsiteY9" fmla="*/ 536029 h 935564"/>
              <a:gd name="connsiteX10" fmla="*/ 2434281 w 2821459"/>
              <a:gd name="connsiteY10" fmla="*/ 770808 h 935564"/>
              <a:gd name="connsiteX11" fmla="*/ 2821459 w 2821459"/>
              <a:gd name="connsiteY11" fmla="*/ 910851 h 9355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821459" h="935564">
                <a:moveTo>
                  <a:pt x="0" y="935564"/>
                </a:moveTo>
                <a:cubicBezTo>
                  <a:pt x="99883" y="911194"/>
                  <a:pt x="199767" y="886824"/>
                  <a:pt x="284205" y="857305"/>
                </a:cubicBezTo>
                <a:cubicBezTo>
                  <a:pt x="368643" y="827786"/>
                  <a:pt x="429054" y="801700"/>
                  <a:pt x="506627" y="758451"/>
                </a:cubicBezTo>
                <a:cubicBezTo>
                  <a:pt x="584200" y="715202"/>
                  <a:pt x="667951" y="665089"/>
                  <a:pt x="749643" y="597813"/>
                </a:cubicBezTo>
                <a:cubicBezTo>
                  <a:pt x="831335" y="530537"/>
                  <a:pt x="996778" y="354797"/>
                  <a:pt x="996778" y="354797"/>
                </a:cubicBezTo>
                <a:cubicBezTo>
                  <a:pt x="1086708" y="266240"/>
                  <a:pt x="1213021" y="125511"/>
                  <a:pt x="1289221" y="66473"/>
                </a:cubicBezTo>
                <a:cubicBezTo>
                  <a:pt x="1365421" y="7435"/>
                  <a:pt x="1403178" y="4003"/>
                  <a:pt x="1453978" y="570"/>
                </a:cubicBezTo>
                <a:cubicBezTo>
                  <a:pt x="1504778" y="-2863"/>
                  <a:pt x="1540475" y="8808"/>
                  <a:pt x="1594021" y="45878"/>
                </a:cubicBezTo>
                <a:cubicBezTo>
                  <a:pt x="1647567" y="82948"/>
                  <a:pt x="1695622" y="141300"/>
                  <a:pt x="1775254" y="222992"/>
                </a:cubicBezTo>
                <a:cubicBezTo>
                  <a:pt x="1854886" y="304684"/>
                  <a:pt x="1961978" y="444726"/>
                  <a:pt x="2071816" y="536029"/>
                </a:cubicBezTo>
                <a:cubicBezTo>
                  <a:pt x="2181654" y="627332"/>
                  <a:pt x="2309341" y="708338"/>
                  <a:pt x="2434281" y="770808"/>
                </a:cubicBezTo>
                <a:cubicBezTo>
                  <a:pt x="2559221" y="833278"/>
                  <a:pt x="2690340" y="872064"/>
                  <a:pt x="2821459" y="910851"/>
                </a:cubicBezTo>
              </a:path>
            </a:pathLst>
          </a:cu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Line 6"/>
          <p:cNvSpPr>
            <a:spLocks noChangeShapeType="1"/>
          </p:cNvSpPr>
          <p:nvPr/>
        </p:nvSpPr>
        <p:spPr bwMode="auto">
          <a:xfrm rot="16200000" flipV="1">
            <a:off x="663777" y="4080483"/>
            <a:ext cx="3434691" cy="1642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en-GB"/>
          </a:p>
        </p:txBody>
      </p:sp>
      <p:cxnSp>
        <p:nvCxnSpPr>
          <p:cNvPr id="80" name="Straight Connector 79"/>
          <p:cNvCxnSpPr/>
          <p:nvPr/>
        </p:nvCxnSpPr>
        <p:spPr>
          <a:xfrm>
            <a:off x="2706624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2048256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3035808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1719072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V="1">
            <a:off x="1069848" y="4978552"/>
            <a:ext cx="2679192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V="1">
            <a:off x="1069848" y="4320184"/>
            <a:ext cx="2679192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flipV="1">
            <a:off x="1069848" y="4649368"/>
            <a:ext cx="2679192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4539048" y="4371364"/>
            <a:ext cx="920232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MATH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5441596" y="4371363"/>
            <a:ext cx="5225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F4 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4516449" y="4713839"/>
            <a:ext cx="920232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 3" panose="05040102010807070707" pitchFamily="18" charset="2"/>
              </a:rPr>
              <a:t>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418997" y="4713838"/>
            <a:ext cx="5225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F6 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4532496" y="5188311"/>
            <a:ext cx="920232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3600" baseline="30000" dirty="0" err="1">
                <a:solidFill>
                  <a:srgbClr val="FF66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ʃdx</a:t>
            </a:r>
            <a:endParaRPr lang="en-GB" sz="3600" baseline="30000" dirty="0">
              <a:solidFill>
                <a:srgbClr val="FF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5422695" y="5097027"/>
            <a:ext cx="5225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F1 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4546579" y="5455246"/>
            <a:ext cx="920232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Rectangle 65"/>
              <p:cNvSpPr/>
              <p:nvPr/>
            </p:nvSpPr>
            <p:spPr>
              <a:xfrm>
                <a:off x="4377439" y="5826504"/>
                <a:ext cx="1149737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1+</m:t>
                              </m:r>
                              <m:sSup>
                                <m:sSup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d>
                    </m:oMath>
                  </m:oMathPara>
                </a14:m>
                <a:endParaRPr lang="en-GB" sz="1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66" name="Rectangle 6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7439" y="5826504"/>
                <a:ext cx="1149737" cy="71468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TextBox 66"/>
          <p:cNvSpPr txBox="1"/>
          <p:nvPr/>
        </p:nvSpPr>
        <p:spPr>
          <a:xfrm>
            <a:off x="5325372" y="6344455"/>
            <a:ext cx="920232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EXE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980176" y="4279392"/>
            <a:ext cx="2954217" cy="2147669"/>
          </a:xfrm>
          <a:prstGeom prst="rect">
            <a:avLst/>
          </a:prstGeom>
        </p:spPr>
      </p:pic>
      <p:sp>
        <p:nvSpPr>
          <p:cNvPr id="68" name="TextBox 67">
            <a:extLst>
              <a:ext uri="{FF2B5EF4-FFF2-40B4-BE49-F238E27FC236}">
                <a16:creationId xmlns:a16="http://schemas.microsoft.com/office/drawing/2014/main" id="{4157397D-EA8B-46F7-B2A5-7DE58745FFAE}"/>
              </a:ext>
            </a:extLst>
          </p:cNvPr>
          <p:cNvSpPr txBox="1"/>
          <p:nvPr/>
        </p:nvSpPr>
        <p:spPr>
          <a:xfrm>
            <a:off x="0" y="165974"/>
            <a:ext cx="81524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latin typeface="Calibri" panose="020F0502020204030204" pitchFamily="34" charset="0"/>
                <a:cs typeface="Calibri" panose="020F0502020204030204" pitchFamily="34" charset="0"/>
              </a:rPr>
              <a:t>Using GDC to evaluate the definite integral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464F53FC-0E38-4073-956D-76768F8FD966}"/>
              </a:ext>
            </a:extLst>
          </p:cNvPr>
          <p:cNvSpPr txBox="1"/>
          <p:nvPr/>
        </p:nvSpPr>
        <p:spPr>
          <a:xfrm>
            <a:off x="419578" y="797949"/>
            <a:ext cx="81524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Write down a definite integral that gives the area of the shaded region and evaluate it using a GDC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F893BE20-3BFF-47FF-ABD6-9629122C2D8A}"/>
                  </a:ext>
                </a:extLst>
              </p:cNvPr>
              <p:cNvSpPr txBox="1"/>
              <p:nvPr/>
            </p:nvSpPr>
            <p:spPr>
              <a:xfrm>
                <a:off x="4994943" y="1351349"/>
                <a:ext cx="1415837" cy="8377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F893BE20-3BFF-47FF-ABD6-9629122C2D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4943" y="1351349"/>
                <a:ext cx="1415837" cy="83773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8" name="TextBox 87">
            <a:extLst>
              <a:ext uri="{FF2B5EF4-FFF2-40B4-BE49-F238E27FC236}">
                <a16:creationId xmlns:a16="http://schemas.microsoft.com/office/drawing/2014/main" id="{233DFF0E-32C5-40A4-9BE4-48AC7A20F870}"/>
              </a:ext>
            </a:extLst>
          </p:cNvPr>
          <p:cNvSpPr txBox="1"/>
          <p:nvPr/>
        </p:nvSpPr>
        <p:spPr>
          <a:xfrm>
            <a:off x="4634512" y="2205457"/>
            <a:ext cx="2680688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400" dirty="0"/>
              <a:t>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is the </a:t>
            </a:r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lower limit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16D25991-8CA6-4DAB-B626-B38AC3FE57B8}"/>
              </a:ext>
            </a:extLst>
          </p:cNvPr>
          <p:cNvSpPr txBox="1"/>
          <p:nvPr/>
        </p:nvSpPr>
        <p:spPr>
          <a:xfrm>
            <a:off x="4647645" y="2553996"/>
            <a:ext cx="2667555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sz="2400" dirty="0"/>
              <a:t>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is the </a:t>
            </a:r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upper limit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B082E690-82D1-4ACA-99FE-33CE889CF1B9}"/>
              </a:ext>
            </a:extLst>
          </p:cNvPr>
          <p:cNvSpPr txBox="1"/>
          <p:nvPr/>
        </p:nvSpPr>
        <p:spPr>
          <a:xfrm>
            <a:off x="7257441" y="2196566"/>
            <a:ext cx="842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=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−1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400" dirty="0"/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B988B7A1-D191-4345-9573-1D2F1355B2DF}"/>
              </a:ext>
            </a:extLst>
          </p:cNvPr>
          <p:cNvSpPr txBox="1"/>
          <p:nvPr/>
        </p:nvSpPr>
        <p:spPr>
          <a:xfrm>
            <a:off x="7286321" y="2595905"/>
            <a:ext cx="842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=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1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400" dirty="0"/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E304FC89-76E5-4480-B43A-50B4F4FF5562}"/>
              </a:ext>
            </a:extLst>
          </p:cNvPr>
          <p:cNvSpPr txBox="1"/>
          <p:nvPr/>
        </p:nvSpPr>
        <p:spPr>
          <a:xfrm>
            <a:off x="326538" y="1561658"/>
            <a:ext cx="871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The area under the curve is given by</a:t>
            </a:r>
            <a:r>
              <a:rPr lang="en-GB" sz="2400" dirty="0"/>
              <a:t>                    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from</a:t>
            </a:r>
            <a:r>
              <a:rPr lang="en-GB" sz="2400" dirty="0"/>
              <a:t> 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/>
              <a:t> =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400" dirty="0"/>
              <a:t>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lang="en-GB" sz="2400" dirty="0"/>
              <a:t>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/>
              <a:t> =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99" name="Rectangle 98">
            <a:hlinkClick r:id="rId8"/>
            <a:extLst>
              <a:ext uri="{FF2B5EF4-FFF2-40B4-BE49-F238E27FC236}">
                <a16:creationId xmlns:a16="http://schemas.microsoft.com/office/drawing/2014/main" id="{F2379100-5292-475B-B8FC-5E412C28619D}"/>
              </a:ext>
            </a:extLst>
          </p:cNvPr>
          <p:cNvSpPr/>
          <p:nvPr/>
        </p:nvSpPr>
        <p:spPr>
          <a:xfrm>
            <a:off x="8063132" y="762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0" name="Rectangle 99">
            <a:hlinkClick r:id="rId8"/>
            <a:extLst>
              <a:ext uri="{FF2B5EF4-FFF2-40B4-BE49-F238E27FC236}">
                <a16:creationId xmlns:a16="http://schemas.microsoft.com/office/drawing/2014/main" id="{01BDD508-AE1C-4BDF-AC0C-FF2B4F6341CF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3539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ight Triangle 20"/>
          <p:cNvSpPr/>
          <p:nvPr/>
        </p:nvSpPr>
        <p:spPr>
          <a:xfrm flipV="1">
            <a:off x="2147015" y="4068019"/>
            <a:ext cx="469901" cy="921389"/>
          </a:xfrm>
          <a:prstGeom prst="rt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702" name="Group 654"/>
          <p:cNvGrpSpPr>
            <a:grpSpLocks/>
          </p:cNvGrpSpPr>
          <p:nvPr/>
        </p:nvGrpSpPr>
        <p:grpSpPr bwMode="auto">
          <a:xfrm>
            <a:off x="107504" y="1093043"/>
            <a:ext cx="5657850" cy="5648325"/>
            <a:chOff x="1064" y="316"/>
            <a:chExt cx="3564" cy="3558"/>
          </a:xfrm>
        </p:grpSpPr>
        <p:grpSp>
          <p:nvGrpSpPr>
            <p:cNvPr id="2654" name="Group 606"/>
            <p:cNvGrpSpPr>
              <a:grpSpLocks/>
            </p:cNvGrpSpPr>
            <p:nvPr/>
          </p:nvGrpSpPr>
          <p:grpSpPr bwMode="auto">
            <a:xfrm>
              <a:off x="1244" y="616"/>
              <a:ext cx="3140" cy="3140"/>
              <a:chOff x="1244" y="616"/>
              <a:chExt cx="3140" cy="3140"/>
            </a:xfrm>
          </p:grpSpPr>
          <p:grpSp>
            <p:nvGrpSpPr>
              <p:cNvPr id="2650" name="Group 602"/>
              <p:cNvGrpSpPr>
                <a:grpSpLocks/>
              </p:cNvGrpSpPr>
              <p:nvPr/>
            </p:nvGrpSpPr>
            <p:grpSpPr bwMode="auto">
              <a:xfrm>
                <a:off x="1244" y="616"/>
                <a:ext cx="3140" cy="3140"/>
                <a:chOff x="773" y="1401"/>
                <a:chExt cx="3140" cy="3140"/>
              </a:xfrm>
            </p:grpSpPr>
            <p:sp>
              <p:nvSpPr>
                <p:cNvPr id="2050" name="Rectangle 2"/>
                <p:cNvSpPr>
                  <a:spLocks noChangeArrowheads="1"/>
                </p:cNvSpPr>
                <p:nvPr/>
              </p:nvSpPr>
              <p:spPr bwMode="auto">
                <a:xfrm>
                  <a:off x="1401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1" name="Rectangle 3"/>
                <p:cNvSpPr>
                  <a:spLocks noChangeArrowheads="1"/>
                </p:cNvSpPr>
                <p:nvPr/>
              </p:nvSpPr>
              <p:spPr bwMode="auto">
                <a:xfrm>
                  <a:off x="1558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2" name="Rectangle 4"/>
                <p:cNvSpPr>
                  <a:spLocks noChangeArrowheads="1"/>
                </p:cNvSpPr>
                <p:nvPr/>
              </p:nvSpPr>
              <p:spPr bwMode="auto">
                <a:xfrm>
                  <a:off x="171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3" name="Rectangle 5"/>
                <p:cNvSpPr>
                  <a:spLocks noChangeArrowheads="1"/>
                </p:cNvSpPr>
                <p:nvPr/>
              </p:nvSpPr>
              <p:spPr bwMode="auto">
                <a:xfrm>
                  <a:off x="1872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4" name="Rectangle 6"/>
                <p:cNvSpPr>
                  <a:spLocks noChangeArrowheads="1"/>
                </p:cNvSpPr>
                <p:nvPr/>
              </p:nvSpPr>
              <p:spPr bwMode="auto">
                <a:xfrm>
                  <a:off x="773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5" name="Rectangle 7"/>
                <p:cNvSpPr>
                  <a:spLocks noChangeArrowheads="1"/>
                </p:cNvSpPr>
                <p:nvPr/>
              </p:nvSpPr>
              <p:spPr bwMode="auto">
                <a:xfrm>
                  <a:off x="930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6" name="Rectangle 8"/>
                <p:cNvSpPr>
                  <a:spLocks noChangeArrowheads="1"/>
                </p:cNvSpPr>
                <p:nvPr/>
              </p:nvSpPr>
              <p:spPr bwMode="auto">
                <a:xfrm>
                  <a:off x="1087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7" name="Rectangle 9"/>
                <p:cNvSpPr>
                  <a:spLocks noChangeArrowheads="1"/>
                </p:cNvSpPr>
                <p:nvPr/>
              </p:nvSpPr>
              <p:spPr bwMode="auto">
                <a:xfrm>
                  <a:off x="1244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8" name="Rectangle 10"/>
                <p:cNvSpPr>
                  <a:spLocks noChangeArrowheads="1"/>
                </p:cNvSpPr>
                <p:nvPr/>
              </p:nvSpPr>
              <p:spPr bwMode="auto">
                <a:xfrm>
                  <a:off x="2029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9" name="Rectangle 11"/>
                <p:cNvSpPr>
                  <a:spLocks noChangeArrowheads="1"/>
                </p:cNvSpPr>
                <p:nvPr/>
              </p:nvSpPr>
              <p:spPr bwMode="auto">
                <a:xfrm>
                  <a:off x="2186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0" name="Rectangle 12"/>
                <p:cNvSpPr>
                  <a:spLocks noChangeArrowheads="1"/>
                </p:cNvSpPr>
                <p:nvPr/>
              </p:nvSpPr>
              <p:spPr bwMode="auto">
                <a:xfrm>
                  <a:off x="2971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1" name="Rectangle 13"/>
                <p:cNvSpPr>
                  <a:spLocks noChangeArrowheads="1"/>
                </p:cNvSpPr>
                <p:nvPr/>
              </p:nvSpPr>
              <p:spPr bwMode="auto">
                <a:xfrm>
                  <a:off x="3128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2" name="Rectangle 14"/>
                <p:cNvSpPr>
                  <a:spLocks noChangeArrowheads="1"/>
                </p:cNvSpPr>
                <p:nvPr/>
              </p:nvSpPr>
              <p:spPr bwMode="auto">
                <a:xfrm>
                  <a:off x="328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3" name="Rectangle 15"/>
                <p:cNvSpPr>
                  <a:spLocks noChangeArrowheads="1"/>
                </p:cNvSpPr>
                <p:nvPr/>
              </p:nvSpPr>
              <p:spPr bwMode="auto">
                <a:xfrm>
                  <a:off x="3442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4" name="Rectangle 16"/>
                <p:cNvSpPr>
                  <a:spLocks noChangeArrowheads="1"/>
                </p:cNvSpPr>
                <p:nvPr/>
              </p:nvSpPr>
              <p:spPr bwMode="auto">
                <a:xfrm>
                  <a:off x="2343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5" name="Rectangle 17"/>
                <p:cNvSpPr>
                  <a:spLocks noChangeArrowheads="1"/>
                </p:cNvSpPr>
                <p:nvPr/>
              </p:nvSpPr>
              <p:spPr bwMode="auto">
                <a:xfrm>
                  <a:off x="2500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6" name="Rectangle 18"/>
                <p:cNvSpPr>
                  <a:spLocks noChangeArrowheads="1"/>
                </p:cNvSpPr>
                <p:nvPr/>
              </p:nvSpPr>
              <p:spPr bwMode="auto">
                <a:xfrm>
                  <a:off x="2657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7" name="Rectangle 19"/>
                <p:cNvSpPr>
                  <a:spLocks noChangeArrowheads="1"/>
                </p:cNvSpPr>
                <p:nvPr/>
              </p:nvSpPr>
              <p:spPr bwMode="auto">
                <a:xfrm>
                  <a:off x="2814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8" name="Rectangle 20"/>
                <p:cNvSpPr>
                  <a:spLocks noChangeArrowheads="1"/>
                </p:cNvSpPr>
                <p:nvPr/>
              </p:nvSpPr>
              <p:spPr bwMode="auto">
                <a:xfrm>
                  <a:off x="3599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9" name="Rectangle 21"/>
                <p:cNvSpPr>
                  <a:spLocks noChangeArrowheads="1"/>
                </p:cNvSpPr>
                <p:nvPr/>
              </p:nvSpPr>
              <p:spPr bwMode="auto">
                <a:xfrm>
                  <a:off x="3756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0" name="Rectangle 22"/>
                <p:cNvSpPr>
                  <a:spLocks noChangeArrowheads="1"/>
                </p:cNvSpPr>
                <p:nvPr/>
              </p:nvSpPr>
              <p:spPr bwMode="auto">
                <a:xfrm>
                  <a:off x="1401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1" name="Rectangle 23"/>
                <p:cNvSpPr>
                  <a:spLocks noChangeArrowheads="1"/>
                </p:cNvSpPr>
                <p:nvPr/>
              </p:nvSpPr>
              <p:spPr bwMode="auto">
                <a:xfrm>
                  <a:off x="1558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2" name="Rectangle 24"/>
                <p:cNvSpPr>
                  <a:spLocks noChangeArrowheads="1"/>
                </p:cNvSpPr>
                <p:nvPr/>
              </p:nvSpPr>
              <p:spPr bwMode="auto">
                <a:xfrm>
                  <a:off x="1715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3" name="Rectangle 25"/>
                <p:cNvSpPr>
                  <a:spLocks noChangeArrowheads="1"/>
                </p:cNvSpPr>
                <p:nvPr/>
              </p:nvSpPr>
              <p:spPr bwMode="auto">
                <a:xfrm>
                  <a:off x="1872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4" name="Rectangle 26"/>
                <p:cNvSpPr>
                  <a:spLocks noChangeArrowheads="1"/>
                </p:cNvSpPr>
                <p:nvPr/>
              </p:nvSpPr>
              <p:spPr bwMode="auto">
                <a:xfrm>
                  <a:off x="773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5" name="Rectangle 27"/>
                <p:cNvSpPr>
                  <a:spLocks noChangeArrowheads="1"/>
                </p:cNvSpPr>
                <p:nvPr/>
              </p:nvSpPr>
              <p:spPr bwMode="auto">
                <a:xfrm>
                  <a:off x="930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6" name="Rectangle 28"/>
                <p:cNvSpPr>
                  <a:spLocks noChangeArrowheads="1"/>
                </p:cNvSpPr>
                <p:nvPr/>
              </p:nvSpPr>
              <p:spPr bwMode="auto">
                <a:xfrm>
                  <a:off x="1087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7" name="Rectangle 29"/>
                <p:cNvSpPr>
                  <a:spLocks noChangeArrowheads="1"/>
                </p:cNvSpPr>
                <p:nvPr/>
              </p:nvSpPr>
              <p:spPr bwMode="auto">
                <a:xfrm>
                  <a:off x="1244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8" name="Rectangle 30"/>
                <p:cNvSpPr>
                  <a:spLocks noChangeArrowheads="1"/>
                </p:cNvSpPr>
                <p:nvPr/>
              </p:nvSpPr>
              <p:spPr bwMode="auto">
                <a:xfrm>
                  <a:off x="2029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9" name="Rectangle 31"/>
                <p:cNvSpPr>
                  <a:spLocks noChangeArrowheads="1"/>
                </p:cNvSpPr>
                <p:nvPr/>
              </p:nvSpPr>
              <p:spPr bwMode="auto">
                <a:xfrm>
                  <a:off x="2186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0" name="Rectangle 32"/>
                <p:cNvSpPr>
                  <a:spLocks noChangeArrowheads="1"/>
                </p:cNvSpPr>
                <p:nvPr/>
              </p:nvSpPr>
              <p:spPr bwMode="auto">
                <a:xfrm>
                  <a:off x="2971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1" name="Rectangle 33"/>
                <p:cNvSpPr>
                  <a:spLocks noChangeArrowheads="1"/>
                </p:cNvSpPr>
                <p:nvPr/>
              </p:nvSpPr>
              <p:spPr bwMode="auto">
                <a:xfrm>
                  <a:off x="3128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2" name="Rectangle 34"/>
                <p:cNvSpPr>
                  <a:spLocks noChangeArrowheads="1"/>
                </p:cNvSpPr>
                <p:nvPr/>
              </p:nvSpPr>
              <p:spPr bwMode="auto">
                <a:xfrm>
                  <a:off x="3285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3" name="Rectangle 35"/>
                <p:cNvSpPr>
                  <a:spLocks noChangeArrowheads="1"/>
                </p:cNvSpPr>
                <p:nvPr/>
              </p:nvSpPr>
              <p:spPr bwMode="auto">
                <a:xfrm>
                  <a:off x="3442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4" name="Rectangle 36"/>
                <p:cNvSpPr>
                  <a:spLocks noChangeArrowheads="1"/>
                </p:cNvSpPr>
                <p:nvPr/>
              </p:nvSpPr>
              <p:spPr bwMode="auto">
                <a:xfrm>
                  <a:off x="2343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5" name="Rectangle 37"/>
                <p:cNvSpPr>
                  <a:spLocks noChangeArrowheads="1"/>
                </p:cNvSpPr>
                <p:nvPr/>
              </p:nvSpPr>
              <p:spPr bwMode="auto">
                <a:xfrm>
                  <a:off x="2500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6" name="Rectangle 38"/>
                <p:cNvSpPr>
                  <a:spLocks noChangeArrowheads="1"/>
                </p:cNvSpPr>
                <p:nvPr/>
              </p:nvSpPr>
              <p:spPr bwMode="auto">
                <a:xfrm>
                  <a:off x="2657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7" name="Rectangle 39"/>
                <p:cNvSpPr>
                  <a:spLocks noChangeArrowheads="1"/>
                </p:cNvSpPr>
                <p:nvPr/>
              </p:nvSpPr>
              <p:spPr bwMode="auto">
                <a:xfrm>
                  <a:off x="2814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8" name="Rectangle 40"/>
                <p:cNvSpPr>
                  <a:spLocks noChangeArrowheads="1"/>
                </p:cNvSpPr>
                <p:nvPr/>
              </p:nvSpPr>
              <p:spPr bwMode="auto">
                <a:xfrm>
                  <a:off x="3599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9" name="Rectangle 41"/>
                <p:cNvSpPr>
                  <a:spLocks noChangeArrowheads="1"/>
                </p:cNvSpPr>
                <p:nvPr/>
              </p:nvSpPr>
              <p:spPr bwMode="auto">
                <a:xfrm>
                  <a:off x="3756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0" name="Rectangle 42"/>
                <p:cNvSpPr>
                  <a:spLocks noChangeArrowheads="1"/>
                </p:cNvSpPr>
                <p:nvPr/>
              </p:nvSpPr>
              <p:spPr bwMode="auto">
                <a:xfrm>
                  <a:off x="140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1" name="Rectangle 43"/>
                <p:cNvSpPr>
                  <a:spLocks noChangeArrowheads="1"/>
                </p:cNvSpPr>
                <p:nvPr/>
              </p:nvSpPr>
              <p:spPr bwMode="auto">
                <a:xfrm>
                  <a:off x="155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2" name="Rectangle 44"/>
                <p:cNvSpPr>
                  <a:spLocks noChangeArrowheads="1"/>
                </p:cNvSpPr>
                <p:nvPr/>
              </p:nvSpPr>
              <p:spPr bwMode="auto">
                <a:xfrm>
                  <a:off x="171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3" name="Rectangle 45"/>
                <p:cNvSpPr>
                  <a:spLocks noChangeArrowheads="1"/>
                </p:cNvSpPr>
                <p:nvPr/>
              </p:nvSpPr>
              <p:spPr bwMode="auto">
                <a:xfrm>
                  <a:off x="187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4" name="Rectangle 46"/>
                <p:cNvSpPr>
                  <a:spLocks noChangeArrowheads="1"/>
                </p:cNvSpPr>
                <p:nvPr/>
              </p:nvSpPr>
              <p:spPr bwMode="auto">
                <a:xfrm>
                  <a:off x="77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5" name="Rectangle 47"/>
                <p:cNvSpPr>
                  <a:spLocks noChangeArrowheads="1"/>
                </p:cNvSpPr>
                <p:nvPr/>
              </p:nvSpPr>
              <p:spPr bwMode="auto">
                <a:xfrm>
                  <a:off x="93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6" name="Rectangle 48"/>
                <p:cNvSpPr>
                  <a:spLocks noChangeArrowheads="1"/>
                </p:cNvSpPr>
                <p:nvPr/>
              </p:nvSpPr>
              <p:spPr bwMode="auto">
                <a:xfrm>
                  <a:off x="108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7" name="Rectangle 49"/>
                <p:cNvSpPr>
                  <a:spLocks noChangeArrowheads="1"/>
                </p:cNvSpPr>
                <p:nvPr/>
              </p:nvSpPr>
              <p:spPr bwMode="auto">
                <a:xfrm>
                  <a:off x="124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8" name="Rectangle 50"/>
                <p:cNvSpPr>
                  <a:spLocks noChangeArrowheads="1"/>
                </p:cNvSpPr>
                <p:nvPr/>
              </p:nvSpPr>
              <p:spPr bwMode="auto">
                <a:xfrm>
                  <a:off x="202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9" name="Rectangle 51"/>
                <p:cNvSpPr>
                  <a:spLocks noChangeArrowheads="1"/>
                </p:cNvSpPr>
                <p:nvPr/>
              </p:nvSpPr>
              <p:spPr bwMode="auto">
                <a:xfrm>
                  <a:off x="218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0" name="Rectangle 52"/>
                <p:cNvSpPr>
                  <a:spLocks noChangeArrowheads="1"/>
                </p:cNvSpPr>
                <p:nvPr/>
              </p:nvSpPr>
              <p:spPr bwMode="auto">
                <a:xfrm>
                  <a:off x="297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1" name="Rectangle 53"/>
                <p:cNvSpPr>
                  <a:spLocks noChangeArrowheads="1"/>
                </p:cNvSpPr>
                <p:nvPr/>
              </p:nvSpPr>
              <p:spPr bwMode="auto">
                <a:xfrm>
                  <a:off x="312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2" name="Rectangle 54"/>
                <p:cNvSpPr>
                  <a:spLocks noChangeArrowheads="1"/>
                </p:cNvSpPr>
                <p:nvPr/>
              </p:nvSpPr>
              <p:spPr bwMode="auto">
                <a:xfrm>
                  <a:off x="328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3" name="Rectangle 55"/>
                <p:cNvSpPr>
                  <a:spLocks noChangeArrowheads="1"/>
                </p:cNvSpPr>
                <p:nvPr/>
              </p:nvSpPr>
              <p:spPr bwMode="auto">
                <a:xfrm>
                  <a:off x="344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4" name="Rectangle 56"/>
                <p:cNvSpPr>
                  <a:spLocks noChangeArrowheads="1"/>
                </p:cNvSpPr>
                <p:nvPr/>
              </p:nvSpPr>
              <p:spPr bwMode="auto">
                <a:xfrm>
                  <a:off x="234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5" name="Rectangle 57"/>
                <p:cNvSpPr>
                  <a:spLocks noChangeArrowheads="1"/>
                </p:cNvSpPr>
                <p:nvPr/>
              </p:nvSpPr>
              <p:spPr bwMode="auto">
                <a:xfrm>
                  <a:off x="250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6" name="Rectangle 58"/>
                <p:cNvSpPr>
                  <a:spLocks noChangeArrowheads="1"/>
                </p:cNvSpPr>
                <p:nvPr/>
              </p:nvSpPr>
              <p:spPr bwMode="auto">
                <a:xfrm>
                  <a:off x="265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7" name="Rectangle 59"/>
                <p:cNvSpPr>
                  <a:spLocks noChangeArrowheads="1"/>
                </p:cNvSpPr>
                <p:nvPr/>
              </p:nvSpPr>
              <p:spPr bwMode="auto">
                <a:xfrm>
                  <a:off x="281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8" name="Rectangle 60"/>
                <p:cNvSpPr>
                  <a:spLocks noChangeArrowheads="1"/>
                </p:cNvSpPr>
                <p:nvPr/>
              </p:nvSpPr>
              <p:spPr bwMode="auto">
                <a:xfrm>
                  <a:off x="359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9" name="Rectangle 61"/>
                <p:cNvSpPr>
                  <a:spLocks noChangeArrowheads="1"/>
                </p:cNvSpPr>
                <p:nvPr/>
              </p:nvSpPr>
              <p:spPr bwMode="auto">
                <a:xfrm>
                  <a:off x="375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0" name="Rectangle 62"/>
                <p:cNvSpPr>
                  <a:spLocks noChangeArrowheads="1"/>
                </p:cNvSpPr>
                <p:nvPr/>
              </p:nvSpPr>
              <p:spPr bwMode="auto">
                <a:xfrm>
                  <a:off x="140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1" name="Rectangle 63"/>
                <p:cNvSpPr>
                  <a:spLocks noChangeArrowheads="1"/>
                </p:cNvSpPr>
                <p:nvPr/>
              </p:nvSpPr>
              <p:spPr bwMode="auto">
                <a:xfrm>
                  <a:off x="155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2" name="Rectangle 64"/>
                <p:cNvSpPr>
                  <a:spLocks noChangeArrowheads="1"/>
                </p:cNvSpPr>
                <p:nvPr/>
              </p:nvSpPr>
              <p:spPr bwMode="auto">
                <a:xfrm>
                  <a:off x="171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3" name="Rectangle 65"/>
                <p:cNvSpPr>
                  <a:spLocks noChangeArrowheads="1"/>
                </p:cNvSpPr>
                <p:nvPr/>
              </p:nvSpPr>
              <p:spPr bwMode="auto">
                <a:xfrm>
                  <a:off x="187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4" name="Rectangle 66"/>
                <p:cNvSpPr>
                  <a:spLocks noChangeArrowheads="1"/>
                </p:cNvSpPr>
                <p:nvPr/>
              </p:nvSpPr>
              <p:spPr bwMode="auto">
                <a:xfrm>
                  <a:off x="77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5" name="Rectangle 67"/>
                <p:cNvSpPr>
                  <a:spLocks noChangeArrowheads="1"/>
                </p:cNvSpPr>
                <p:nvPr/>
              </p:nvSpPr>
              <p:spPr bwMode="auto">
                <a:xfrm>
                  <a:off x="93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6" name="Rectangle 68"/>
                <p:cNvSpPr>
                  <a:spLocks noChangeArrowheads="1"/>
                </p:cNvSpPr>
                <p:nvPr/>
              </p:nvSpPr>
              <p:spPr bwMode="auto">
                <a:xfrm>
                  <a:off x="108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7" name="Rectangle 69"/>
                <p:cNvSpPr>
                  <a:spLocks noChangeArrowheads="1"/>
                </p:cNvSpPr>
                <p:nvPr/>
              </p:nvSpPr>
              <p:spPr bwMode="auto">
                <a:xfrm>
                  <a:off x="124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8" name="Rectangle 70"/>
                <p:cNvSpPr>
                  <a:spLocks noChangeArrowheads="1"/>
                </p:cNvSpPr>
                <p:nvPr/>
              </p:nvSpPr>
              <p:spPr bwMode="auto">
                <a:xfrm>
                  <a:off x="202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9" name="Rectangle 71"/>
                <p:cNvSpPr>
                  <a:spLocks noChangeArrowheads="1"/>
                </p:cNvSpPr>
                <p:nvPr/>
              </p:nvSpPr>
              <p:spPr bwMode="auto">
                <a:xfrm>
                  <a:off x="218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0" name="Rectangle 72"/>
                <p:cNvSpPr>
                  <a:spLocks noChangeArrowheads="1"/>
                </p:cNvSpPr>
                <p:nvPr/>
              </p:nvSpPr>
              <p:spPr bwMode="auto">
                <a:xfrm>
                  <a:off x="297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1" name="Rectangle 73"/>
                <p:cNvSpPr>
                  <a:spLocks noChangeArrowheads="1"/>
                </p:cNvSpPr>
                <p:nvPr/>
              </p:nvSpPr>
              <p:spPr bwMode="auto">
                <a:xfrm>
                  <a:off x="312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2" name="Rectangle 74"/>
                <p:cNvSpPr>
                  <a:spLocks noChangeArrowheads="1"/>
                </p:cNvSpPr>
                <p:nvPr/>
              </p:nvSpPr>
              <p:spPr bwMode="auto">
                <a:xfrm>
                  <a:off x="328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3" name="Rectangle 75"/>
                <p:cNvSpPr>
                  <a:spLocks noChangeArrowheads="1"/>
                </p:cNvSpPr>
                <p:nvPr/>
              </p:nvSpPr>
              <p:spPr bwMode="auto">
                <a:xfrm>
                  <a:off x="344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4" name="Rectangle 76"/>
                <p:cNvSpPr>
                  <a:spLocks noChangeArrowheads="1"/>
                </p:cNvSpPr>
                <p:nvPr/>
              </p:nvSpPr>
              <p:spPr bwMode="auto">
                <a:xfrm>
                  <a:off x="234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5" name="Rectangle 77"/>
                <p:cNvSpPr>
                  <a:spLocks noChangeArrowheads="1"/>
                </p:cNvSpPr>
                <p:nvPr/>
              </p:nvSpPr>
              <p:spPr bwMode="auto">
                <a:xfrm>
                  <a:off x="250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6" name="Rectangle 78"/>
                <p:cNvSpPr>
                  <a:spLocks noChangeArrowheads="1"/>
                </p:cNvSpPr>
                <p:nvPr/>
              </p:nvSpPr>
              <p:spPr bwMode="auto">
                <a:xfrm>
                  <a:off x="265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7" name="Rectangle 79"/>
                <p:cNvSpPr>
                  <a:spLocks noChangeArrowheads="1"/>
                </p:cNvSpPr>
                <p:nvPr/>
              </p:nvSpPr>
              <p:spPr bwMode="auto">
                <a:xfrm>
                  <a:off x="281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8" name="Rectangle 80"/>
                <p:cNvSpPr>
                  <a:spLocks noChangeArrowheads="1"/>
                </p:cNvSpPr>
                <p:nvPr/>
              </p:nvSpPr>
              <p:spPr bwMode="auto">
                <a:xfrm>
                  <a:off x="359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9" name="Rectangle 81"/>
                <p:cNvSpPr>
                  <a:spLocks noChangeArrowheads="1"/>
                </p:cNvSpPr>
                <p:nvPr/>
              </p:nvSpPr>
              <p:spPr bwMode="auto">
                <a:xfrm>
                  <a:off x="375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0" name="Rectangle 82"/>
                <p:cNvSpPr>
                  <a:spLocks noChangeArrowheads="1"/>
                </p:cNvSpPr>
                <p:nvPr/>
              </p:nvSpPr>
              <p:spPr bwMode="auto">
                <a:xfrm>
                  <a:off x="140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1" name="Rectangle 83"/>
                <p:cNvSpPr>
                  <a:spLocks noChangeArrowheads="1"/>
                </p:cNvSpPr>
                <p:nvPr/>
              </p:nvSpPr>
              <p:spPr bwMode="auto">
                <a:xfrm>
                  <a:off x="155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2" name="Rectangle 84"/>
                <p:cNvSpPr>
                  <a:spLocks noChangeArrowheads="1"/>
                </p:cNvSpPr>
                <p:nvPr/>
              </p:nvSpPr>
              <p:spPr bwMode="auto">
                <a:xfrm>
                  <a:off x="171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3" name="Rectangle 85"/>
                <p:cNvSpPr>
                  <a:spLocks noChangeArrowheads="1"/>
                </p:cNvSpPr>
                <p:nvPr/>
              </p:nvSpPr>
              <p:spPr bwMode="auto">
                <a:xfrm>
                  <a:off x="187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4" name="Rectangle 86"/>
                <p:cNvSpPr>
                  <a:spLocks noChangeArrowheads="1"/>
                </p:cNvSpPr>
                <p:nvPr/>
              </p:nvSpPr>
              <p:spPr bwMode="auto">
                <a:xfrm>
                  <a:off x="77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5" name="Rectangle 87"/>
                <p:cNvSpPr>
                  <a:spLocks noChangeArrowheads="1"/>
                </p:cNvSpPr>
                <p:nvPr/>
              </p:nvSpPr>
              <p:spPr bwMode="auto">
                <a:xfrm>
                  <a:off x="93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6" name="Rectangle 88"/>
                <p:cNvSpPr>
                  <a:spLocks noChangeArrowheads="1"/>
                </p:cNvSpPr>
                <p:nvPr/>
              </p:nvSpPr>
              <p:spPr bwMode="auto">
                <a:xfrm>
                  <a:off x="108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7" name="Rectangle 89"/>
                <p:cNvSpPr>
                  <a:spLocks noChangeArrowheads="1"/>
                </p:cNvSpPr>
                <p:nvPr/>
              </p:nvSpPr>
              <p:spPr bwMode="auto">
                <a:xfrm>
                  <a:off x="124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8" name="Rectangle 90"/>
                <p:cNvSpPr>
                  <a:spLocks noChangeArrowheads="1"/>
                </p:cNvSpPr>
                <p:nvPr/>
              </p:nvSpPr>
              <p:spPr bwMode="auto">
                <a:xfrm>
                  <a:off x="202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9" name="Rectangle 91"/>
                <p:cNvSpPr>
                  <a:spLocks noChangeArrowheads="1"/>
                </p:cNvSpPr>
                <p:nvPr/>
              </p:nvSpPr>
              <p:spPr bwMode="auto">
                <a:xfrm>
                  <a:off x="218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0" name="Rectangle 92"/>
                <p:cNvSpPr>
                  <a:spLocks noChangeArrowheads="1"/>
                </p:cNvSpPr>
                <p:nvPr/>
              </p:nvSpPr>
              <p:spPr bwMode="auto">
                <a:xfrm>
                  <a:off x="297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1" name="Rectangle 93"/>
                <p:cNvSpPr>
                  <a:spLocks noChangeArrowheads="1"/>
                </p:cNvSpPr>
                <p:nvPr/>
              </p:nvSpPr>
              <p:spPr bwMode="auto">
                <a:xfrm>
                  <a:off x="312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2" name="Rectangle 94"/>
                <p:cNvSpPr>
                  <a:spLocks noChangeArrowheads="1"/>
                </p:cNvSpPr>
                <p:nvPr/>
              </p:nvSpPr>
              <p:spPr bwMode="auto">
                <a:xfrm>
                  <a:off x="328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3" name="Rectangle 95"/>
                <p:cNvSpPr>
                  <a:spLocks noChangeArrowheads="1"/>
                </p:cNvSpPr>
                <p:nvPr/>
              </p:nvSpPr>
              <p:spPr bwMode="auto">
                <a:xfrm>
                  <a:off x="344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4" name="Rectangle 96"/>
                <p:cNvSpPr>
                  <a:spLocks noChangeArrowheads="1"/>
                </p:cNvSpPr>
                <p:nvPr/>
              </p:nvSpPr>
              <p:spPr bwMode="auto">
                <a:xfrm>
                  <a:off x="234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5" name="Rectangle 97"/>
                <p:cNvSpPr>
                  <a:spLocks noChangeArrowheads="1"/>
                </p:cNvSpPr>
                <p:nvPr/>
              </p:nvSpPr>
              <p:spPr bwMode="auto">
                <a:xfrm>
                  <a:off x="250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6" name="Rectangle 98"/>
                <p:cNvSpPr>
                  <a:spLocks noChangeArrowheads="1"/>
                </p:cNvSpPr>
                <p:nvPr/>
              </p:nvSpPr>
              <p:spPr bwMode="auto">
                <a:xfrm>
                  <a:off x="265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7" name="Rectangle 99"/>
                <p:cNvSpPr>
                  <a:spLocks noChangeArrowheads="1"/>
                </p:cNvSpPr>
                <p:nvPr/>
              </p:nvSpPr>
              <p:spPr bwMode="auto">
                <a:xfrm>
                  <a:off x="281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8" name="Rectangle 100"/>
                <p:cNvSpPr>
                  <a:spLocks noChangeArrowheads="1"/>
                </p:cNvSpPr>
                <p:nvPr/>
              </p:nvSpPr>
              <p:spPr bwMode="auto">
                <a:xfrm>
                  <a:off x="359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9" name="Rectangle 101"/>
                <p:cNvSpPr>
                  <a:spLocks noChangeArrowheads="1"/>
                </p:cNvSpPr>
                <p:nvPr/>
              </p:nvSpPr>
              <p:spPr bwMode="auto">
                <a:xfrm>
                  <a:off x="375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0" name="Rectangle 102"/>
                <p:cNvSpPr>
                  <a:spLocks noChangeArrowheads="1"/>
                </p:cNvSpPr>
                <p:nvPr/>
              </p:nvSpPr>
              <p:spPr bwMode="auto">
                <a:xfrm>
                  <a:off x="140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1" name="Rectangle 103"/>
                <p:cNvSpPr>
                  <a:spLocks noChangeArrowheads="1"/>
                </p:cNvSpPr>
                <p:nvPr/>
              </p:nvSpPr>
              <p:spPr bwMode="auto">
                <a:xfrm>
                  <a:off x="155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2" name="Rectangle 104"/>
                <p:cNvSpPr>
                  <a:spLocks noChangeArrowheads="1"/>
                </p:cNvSpPr>
                <p:nvPr/>
              </p:nvSpPr>
              <p:spPr bwMode="auto">
                <a:xfrm>
                  <a:off x="171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3" name="Rectangle 105"/>
                <p:cNvSpPr>
                  <a:spLocks noChangeArrowheads="1"/>
                </p:cNvSpPr>
                <p:nvPr/>
              </p:nvSpPr>
              <p:spPr bwMode="auto">
                <a:xfrm>
                  <a:off x="187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4" name="Rectangle 106"/>
                <p:cNvSpPr>
                  <a:spLocks noChangeArrowheads="1"/>
                </p:cNvSpPr>
                <p:nvPr/>
              </p:nvSpPr>
              <p:spPr bwMode="auto">
                <a:xfrm>
                  <a:off x="77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5" name="Rectangle 107"/>
                <p:cNvSpPr>
                  <a:spLocks noChangeArrowheads="1"/>
                </p:cNvSpPr>
                <p:nvPr/>
              </p:nvSpPr>
              <p:spPr bwMode="auto">
                <a:xfrm>
                  <a:off x="93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6" name="Rectangle 108"/>
                <p:cNvSpPr>
                  <a:spLocks noChangeArrowheads="1"/>
                </p:cNvSpPr>
                <p:nvPr/>
              </p:nvSpPr>
              <p:spPr bwMode="auto">
                <a:xfrm>
                  <a:off x="108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7" name="Rectangle 109"/>
                <p:cNvSpPr>
                  <a:spLocks noChangeArrowheads="1"/>
                </p:cNvSpPr>
                <p:nvPr/>
              </p:nvSpPr>
              <p:spPr bwMode="auto">
                <a:xfrm>
                  <a:off x="124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8" name="Rectangle 110"/>
                <p:cNvSpPr>
                  <a:spLocks noChangeArrowheads="1"/>
                </p:cNvSpPr>
                <p:nvPr/>
              </p:nvSpPr>
              <p:spPr bwMode="auto">
                <a:xfrm>
                  <a:off x="202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9" name="Rectangle 111"/>
                <p:cNvSpPr>
                  <a:spLocks noChangeArrowheads="1"/>
                </p:cNvSpPr>
                <p:nvPr/>
              </p:nvSpPr>
              <p:spPr bwMode="auto">
                <a:xfrm>
                  <a:off x="218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0" name="Rectangle 112"/>
                <p:cNvSpPr>
                  <a:spLocks noChangeArrowheads="1"/>
                </p:cNvSpPr>
                <p:nvPr/>
              </p:nvSpPr>
              <p:spPr bwMode="auto">
                <a:xfrm>
                  <a:off x="297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1" name="Rectangle 113"/>
                <p:cNvSpPr>
                  <a:spLocks noChangeArrowheads="1"/>
                </p:cNvSpPr>
                <p:nvPr/>
              </p:nvSpPr>
              <p:spPr bwMode="auto">
                <a:xfrm>
                  <a:off x="312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2" name="Rectangle 114"/>
                <p:cNvSpPr>
                  <a:spLocks noChangeArrowheads="1"/>
                </p:cNvSpPr>
                <p:nvPr/>
              </p:nvSpPr>
              <p:spPr bwMode="auto">
                <a:xfrm>
                  <a:off x="328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3" name="Rectangle 115"/>
                <p:cNvSpPr>
                  <a:spLocks noChangeArrowheads="1"/>
                </p:cNvSpPr>
                <p:nvPr/>
              </p:nvSpPr>
              <p:spPr bwMode="auto">
                <a:xfrm>
                  <a:off x="344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4" name="Rectangle 116"/>
                <p:cNvSpPr>
                  <a:spLocks noChangeArrowheads="1"/>
                </p:cNvSpPr>
                <p:nvPr/>
              </p:nvSpPr>
              <p:spPr bwMode="auto">
                <a:xfrm>
                  <a:off x="234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5" name="Rectangle 117"/>
                <p:cNvSpPr>
                  <a:spLocks noChangeArrowheads="1"/>
                </p:cNvSpPr>
                <p:nvPr/>
              </p:nvSpPr>
              <p:spPr bwMode="auto">
                <a:xfrm>
                  <a:off x="250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6" name="Rectangle 118"/>
                <p:cNvSpPr>
                  <a:spLocks noChangeArrowheads="1"/>
                </p:cNvSpPr>
                <p:nvPr/>
              </p:nvSpPr>
              <p:spPr bwMode="auto">
                <a:xfrm>
                  <a:off x="265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7" name="Rectangle 119"/>
                <p:cNvSpPr>
                  <a:spLocks noChangeArrowheads="1"/>
                </p:cNvSpPr>
                <p:nvPr/>
              </p:nvSpPr>
              <p:spPr bwMode="auto">
                <a:xfrm>
                  <a:off x="281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8" name="Rectangle 120"/>
                <p:cNvSpPr>
                  <a:spLocks noChangeArrowheads="1"/>
                </p:cNvSpPr>
                <p:nvPr/>
              </p:nvSpPr>
              <p:spPr bwMode="auto">
                <a:xfrm>
                  <a:off x="359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9" name="Rectangle 121"/>
                <p:cNvSpPr>
                  <a:spLocks noChangeArrowheads="1"/>
                </p:cNvSpPr>
                <p:nvPr/>
              </p:nvSpPr>
              <p:spPr bwMode="auto">
                <a:xfrm>
                  <a:off x="375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0" name="Rectangle 122"/>
                <p:cNvSpPr>
                  <a:spLocks noChangeArrowheads="1"/>
                </p:cNvSpPr>
                <p:nvPr/>
              </p:nvSpPr>
              <p:spPr bwMode="auto">
                <a:xfrm>
                  <a:off x="140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1" name="Rectangle 123"/>
                <p:cNvSpPr>
                  <a:spLocks noChangeArrowheads="1"/>
                </p:cNvSpPr>
                <p:nvPr/>
              </p:nvSpPr>
              <p:spPr bwMode="auto">
                <a:xfrm>
                  <a:off x="155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2" name="Rectangle 124"/>
                <p:cNvSpPr>
                  <a:spLocks noChangeArrowheads="1"/>
                </p:cNvSpPr>
                <p:nvPr/>
              </p:nvSpPr>
              <p:spPr bwMode="auto">
                <a:xfrm>
                  <a:off x="171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3" name="Rectangle 125"/>
                <p:cNvSpPr>
                  <a:spLocks noChangeArrowheads="1"/>
                </p:cNvSpPr>
                <p:nvPr/>
              </p:nvSpPr>
              <p:spPr bwMode="auto">
                <a:xfrm>
                  <a:off x="187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4" name="Rectangle 126"/>
                <p:cNvSpPr>
                  <a:spLocks noChangeArrowheads="1"/>
                </p:cNvSpPr>
                <p:nvPr/>
              </p:nvSpPr>
              <p:spPr bwMode="auto">
                <a:xfrm>
                  <a:off x="77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5" name="Rectangle 127"/>
                <p:cNvSpPr>
                  <a:spLocks noChangeArrowheads="1"/>
                </p:cNvSpPr>
                <p:nvPr/>
              </p:nvSpPr>
              <p:spPr bwMode="auto">
                <a:xfrm>
                  <a:off x="93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6" name="Rectangle 128"/>
                <p:cNvSpPr>
                  <a:spLocks noChangeArrowheads="1"/>
                </p:cNvSpPr>
                <p:nvPr/>
              </p:nvSpPr>
              <p:spPr bwMode="auto">
                <a:xfrm>
                  <a:off x="108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7" name="Rectangle 129"/>
                <p:cNvSpPr>
                  <a:spLocks noChangeArrowheads="1"/>
                </p:cNvSpPr>
                <p:nvPr/>
              </p:nvSpPr>
              <p:spPr bwMode="auto">
                <a:xfrm>
                  <a:off x="124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8" name="Rectangle 130"/>
                <p:cNvSpPr>
                  <a:spLocks noChangeArrowheads="1"/>
                </p:cNvSpPr>
                <p:nvPr/>
              </p:nvSpPr>
              <p:spPr bwMode="auto">
                <a:xfrm>
                  <a:off x="202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9" name="Rectangle 131"/>
                <p:cNvSpPr>
                  <a:spLocks noChangeArrowheads="1"/>
                </p:cNvSpPr>
                <p:nvPr/>
              </p:nvSpPr>
              <p:spPr bwMode="auto">
                <a:xfrm>
                  <a:off x="218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0" name="Rectangle 132"/>
                <p:cNvSpPr>
                  <a:spLocks noChangeArrowheads="1"/>
                </p:cNvSpPr>
                <p:nvPr/>
              </p:nvSpPr>
              <p:spPr bwMode="auto">
                <a:xfrm>
                  <a:off x="297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1" name="Rectangle 133"/>
                <p:cNvSpPr>
                  <a:spLocks noChangeArrowheads="1"/>
                </p:cNvSpPr>
                <p:nvPr/>
              </p:nvSpPr>
              <p:spPr bwMode="auto">
                <a:xfrm>
                  <a:off x="312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2" name="Rectangle 134"/>
                <p:cNvSpPr>
                  <a:spLocks noChangeArrowheads="1"/>
                </p:cNvSpPr>
                <p:nvPr/>
              </p:nvSpPr>
              <p:spPr bwMode="auto">
                <a:xfrm>
                  <a:off x="328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3" name="Rectangle 135"/>
                <p:cNvSpPr>
                  <a:spLocks noChangeArrowheads="1"/>
                </p:cNvSpPr>
                <p:nvPr/>
              </p:nvSpPr>
              <p:spPr bwMode="auto">
                <a:xfrm>
                  <a:off x="344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4" name="Rectangle 136"/>
                <p:cNvSpPr>
                  <a:spLocks noChangeArrowheads="1"/>
                </p:cNvSpPr>
                <p:nvPr/>
              </p:nvSpPr>
              <p:spPr bwMode="auto">
                <a:xfrm>
                  <a:off x="234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5" name="Rectangle 137"/>
                <p:cNvSpPr>
                  <a:spLocks noChangeArrowheads="1"/>
                </p:cNvSpPr>
                <p:nvPr/>
              </p:nvSpPr>
              <p:spPr bwMode="auto">
                <a:xfrm>
                  <a:off x="250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6" name="Rectangle 138"/>
                <p:cNvSpPr>
                  <a:spLocks noChangeArrowheads="1"/>
                </p:cNvSpPr>
                <p:nvPr/>
              </p:nvSpPr>
              <p:spPr bwMode="auto">
                <a:xfrm>
                  <a:off x="265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7" name="Rectangle 139"/>
                <p:cNvSpPr>
                  <a:spLocks noChangeArrowheads="1"/>
                </p:cNvSpPr>
                <p:nvPr/>
              </p:nvSpPr>
              <p:spPr bwMode="auto">
                <a:xfrm>
                  <a:off x="281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8" name="Rectangle 140"/>
                <p:cNvSpPr>
                  <a:spLocks noChangeArrowheads="1"/>
                </p:cNvSpPr>
                <p:nvPr/>
              </p:nvSpPr>
              <p:spPr bwMode="auto">
                <a:xfrm>
                  <a:off x="359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9" name="Rectangle 141"/>
                <p:cNvSpPr>
                  <a:spLocks noChangeArrowheads="1"/>
                </p:cNvSpPr>
                <p:nvPr/>
              </p:nvSpPr>
              <p:spPr bwMode="auto">
                <a:xfrm>
                  <a:off x="375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0" name="Rectangle 142"/>
                <p:cNvSpPr>
                  <a:spLocks noChangeArrowheads="1"/>
                </p:cNvSpPr>
                <p:nvPr/>
              </p:nvSpPr>
              <p:spPr bwMode="auto">
                <a:xfrm>
                  <a:off x="140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1" name="Rectangle 143"/>
                <p:cNvSpPr>
                  <a:spLocks noChangeArrowheads="1"/>
                </p:cNvSpPr>
                <p:nvPr/>
              </p:nvSpPr>
              <p:spPr bwMode="auto">
                <a:xfrm>
                  <a:off x="155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2" name="Rectangle 144"/>
                <p:cNvSpPr>
                  <a:spLocks noChangeArrowheads="1"/>
                </p:cNvSpPr>
                <p:nvPr/>
              </p:nvSpPr>
              <p:spPr bwMode="auto">
                <a:xfrm>
                  <a:off x="171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3" name="Rectangle 145"/>
                <p:cNvSpPr>
                  <a:spLocks noChangeArrowheads="1"/>
                </p:cNvSpPr>
                <p:nvPr/>
              </p:nvSpPr>
              <p:spPr bwMode="auto">
                <a:xfrm>
                  <a:off x="187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4" name="Rectangle 146"/>
                <p:cNvSpPr>
                  <a:spLocks noChangeArrowheads="1"/>
                </p:cNvSpPr>
                <p:nvPr/>
              </p:nvSpPr>
              <p:spPr bwMode="auto">
                <a:xfrm>
                  <a:off x="77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5" name="Rectangle 147"/>
                <p:cNvSpPr>
                  <a:spLocks noChangeArrowheads="1"/>
                </p:cNvSpPr>
                <p:nvPr/>
              </p:nvSpPr>
              <p:spPr bwMode="auto">
                <a:xfrm>
                  <a:off x="93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6" name="Rectangle 148"/>
                <p:cNvSpPr>
                  <a:spLocks noChangeArrowheads="1"/>
                </p:cNvSpPr>
                <p:nvPr/>
              </p:nvSpPr>
              <p:spPr bwMode="auto">
                <a:xfrm>
                  <a:off x="108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7" name="Rectangle 149"/>
                <p:cNvSpPr>
                  <a:spLocks noChangeArrowheads="1"/>
                </p:cNvSpPr>
                <p:nvPr/>
              </p:nvSpPr>
              <p:spPr bwMode="auto">
                <a:xfrm>
                  <a:off x="124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8" name="Rectangle 150"/>
                <p:cNvSpPr>
                  <a:spLocks noChangeArrowheads="1"/>
                </p:cNvSpPr>
                <p:nvPr/>
              </p:nvSpPr>
              <p:spPr bwMode="auto">
                <a:xfrm>
                  <a:off x="202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9" name="Rectangle 151"/>
                <p:cNvSpPr>
                  <a:spLocks noChangeArrowheads="1"/>
                </p:cNvSpPr>
                <p:nvPr/>
              </p:nvSpPr>
              <p:spPr bwMode="auto">
                <a:xfrm>
                  <a:off x="218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0" name="Rectangle 152"/>
                <p:cNvSpPr>
                  <a:spLocks noChangeArrowheads="1"/>
                </p:cNvSpPr>
                <p:nvPr/>
              </p:nvSpPr>
              <p:spPr bwMode="auto">
                <a:xfrm>
                  <a:off x="297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1" name="Rectangle 153"/>
                <p:cNvSpPr>
                  <a:spLocks noChangeArrowheads="1"/>
                </p:cNvSpPr>
                <p:nvPr/>
              </p:nvSpPr>
              <p:spPr bwMode="auto">
                <a:xfrm>
                  <a:off x="312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2" name="Rectangle 154"/>
                <p:cNvSpPr>
                  <a:spLocks noChangeArrowheads="1"/>
                </p:cNvSpPr>
                <p:nvPr/>
              </p:nvSpPr>
              <p:spPr bwMode="auto">
                <a:xfrm>
                  <a:off x="328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3" name="Rectangle 155"/>
                <p:cNvSpPr>
                  <a:spLocks noChangeArrowheads="1"/>
                </p:cNvSpPr>
                <p:nvPr/>
              </p:nvSpPr>
              <p:spPr bwMode="auto">
                <a:xfrm>
                  <a:off x="344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4" name="Rectangle 156"/>
                <p:cNvSpPr>
                  <a:spLocks noChangeArrowheads="1"/>
                </p:cNvSpPr>
                <p:nvPr/>
              </p:nvSpPr>
              <p:spPr bwMode="auto">
                <a:xfrm>
                  <a:off x="234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5" name="Rectangle 157"/>
                <p:cNvSpPr>
                  <a:spLocks noChangeArrowheads="1"/>
                </p:cNvSpPr>
                <p:nvPr/>
              </p:nvSpPr>
              <p:spPr bwMode="auto">
                <a:xfrm>
                  <a:off x="250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6" name="Rectangle 158"/>
                <p:cNvSpPr>
                  <a:spLocks noChangeArrowheads="1"/>
                </p:cNvSpPr>
                <p:nvPr/>
              </p:nvSpPr>
              <p:spPr bwMode="auto">
                <a:xfrm>
                  <a:off x="265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7" name="Rectangle 159"/>
                <p:cNvSpPr>
                  <a:spLocks noChangeArrowheads="1"/>
                </p:cNvSpPr>
                <p:nvPr/>
              </p:nvSpPr>
              <p:spPr bwMode="auto">
                <a:xfrm>
                  <a:off x="281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8" name="Rectangle 160"/>
                <p:cNvSpPr>
                  <a:spLocks noChangeArrowheads="1"/>
                </p:cNvSpPr>
                <p:nvPr/>
              </p:nvSpPr>
              <p:spPr bwMode="auto">
                <a:xfrm>
                  <a:off x="359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9" name="Rectangle 161"/>
                <p:cNvSpPr>
                  <a:spLocks noChangeArrowheads="1"/>
                </p:cNvSpPr>
                <p:nvPr/>
              </p:nvSpPr>
              <p:spPr bwMode="auto">
                <a:xfrm>
                  <a:off x="375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0" name="Rectangle 162"/>
                <p:cNvSpPr>
                  <a:spLocks noChangeArrowheads="1"/>
                </p:cNvSpPr>
                <p:nvPr/>
              </p:nvSpPr>
              <p:spPr bwMode="auto">
                <a:xfrm>
                  <a:off x="140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1" name="Rectangle 163"/>
                <p:cNvSpPr>
                  <a:spLocks noChangeArrowheads="1"/>
                </p:cNvSpPr>
                <p:nvPr/>
              </p:nvSpPr>
              <p:spPr bwMode="auto">
                <a:xfrm>
                  <a:off x="155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2" name="Rectangle 164"/>
                <p:cNvSpPr>
                  <a:spLocks noChangeArrowheads="1"/>
                </p:cNvSpPr>
                <p:nvPr/>
              </p:nvSpPr>
              <p:spPr bwMode="auto">
                <a:xfrm>
                  <a:off x="171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3" name="Rectangle 165"/>
                <p:cNvSpPr>
                  <a:spLocks noChangeArrowheads="1"/>
                </p:cNvSpPr>
                <p:nvPr/>
              </p:nvSpPr>
              <p:spPr bwMode="auto">
                <a:xfrm>
                  <a:off x="187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4" name="Rectangle 166"/>
                <p:cNvSpPr>
                  <a:spLocks noChangeArrowheads="1"/>
                </p:cNvSpPr>
                <p:nvPr/>
              </p:nvSpPr>
              <p:spPr bwMode="auto">
                <a:xfrm>
                  <a:off x="77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5" name="Rectangle 167"/>
                <p:cNvSpPr>
                  <a:spLocks noChangeArrowheads="1"/>
                </p:cNvSpPr>
                <p:nvPr/>
              </p:nvSpPr>
              <p:spPr bwMode="auto">
                <a:xfrm>
                  <a:off x="93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6" name="Rectangle 168"/>
                <p:cNvSpPr>
                  <a:spLocks noChangeArrowheads="1"/>
                </p:cNvSpPr>
                <p:nvPr/>
              </p:nvSpPr>
              <p:spPr bwMode="auto">
                <a:xfrm>
                  <a:off x="108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7" name="Rectangle 169"/>
                <p:cNvSpPr>
                  <a:spLocks noChangeArrowheads="1"/>
                </p:cNvSpPr>
                <p:nvPr/>
              </p:nvSpPr>
              <p:spPr bwMode="auto">
                <a:xfrm>
                  <a:off x="124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8" name="Rectangle 170"/>
                <p:cNvSpPr>
                  <a:spLocks noChangeArrowheads="1"/>
                </p:cNvSpPr>
                <p:nvPr/>
              </p:nvSpPr>
              <p:spPr bwMode="auto">
                <a:xfrm>
                  <a:off x="202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9" name="Rectangle 171"/>
                <p:cNvSpPr>
                  <a:spLocks noChangeArrowheads="1"/>
                </p:cNvSpPr>
                <p:nvPr/>
              </p:nvSpPr>
              <p:spPr bwMode="auto">
                <a:xfrm>
                  <a:off x="218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0" name="Rectangle 172"/>
                <p:cNvSpPr>
                  <a:spLocks noChangeArrowheads="1"/>
                </p:cNvSpPr>
                <p:nvPr/>
              </p:nvSpPr>
              <p:spPr bwMode="auto">
                <a:xfrm>
                  <a:off x="297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1" name="Rectangle 173"/>
                <p:cNvSpPr>
                  <a:spLocks noChangeArrowheads="1"/>
                </p:cNvSpPr>
                <p:nvPr/>
              </p:nvSpPr>
              <p:spPr bwMode="auto">
                <a:xfrm>
                  <a:off x="312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2" name="Rectangle 174"/>
                <p:cNvSpPr>
                  <a:spLocks noChangeArrowheads="1"/>
                </p:cNvSpPr>
                <p:nvPr/>
              </p:nvSpPr>
              <p:spPr bwMode="auto">
                <a:xfrm>
                  <a:off x="328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3" name="Rectangle 175"/>
                <p:cNvSpPr>
                  <a:spLocks noChangeArrowheads="1"/>
                </p:cNvSpPr>
                <p:nvPr/>
              </p:nvSpPr>
              <p:spPr bwMode="auto">
                <a:xfrm>
                  <a:off x="344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4" name="Rectangle 176"/>
                <p:cNvSpPr>
                  <a:spLocks noChangeArrowheads="1"/>
                </p:cNvSpPr>
                <p:nvPr/>
              </p:nvSpPr>
              <p:spPr bwMode="auto">
                <a:xfrm>
                  <a:off x="234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5" name="Rectangle 177"/>
                <p:cNvSpPr>
                  <a:spLocks noChangeArrowheads="1"/>
                </p:cNvSpPr>
                <p:nvPr/>
              </p:nvSpPr>
              <p:spPr bwMode="auto">
                <a:xfrm>
                  <a:off x="250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6" name="Rectangle 178"/>
                <p:cNvSpPr>
                  <a:spLocks noChangeArrowheads="1"/>
                </p:cNvSpPr>
                <p:nvPr/>
              </p:nvSpPr>
              <p:spPr bwMode="auto">
                <a:xfrm>
                  <a:off x="265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7" name="Rectangle 179"/>
                <p:cNvSpPr>
                  <a:spLocks noChangeArrowheads="1"/>
                </p:cNvSpPr>
                <p:nvPr/>
              </p:nvSpPr>
              <p:spPr bwMode="auto">
                <a:xfrm>
                  <a:off x="281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8" name="Rectangle 180"/>
                <p:cNvSpPr>
                  <a:spLocks noChangeArrowheads="1"/>
                </p:cNvSpPr>
                <p:nvPr/>
              </p:nvSpPr>
              <p:spPr bwMode="auto">
                <a:xfrm>
                  <a:off x="359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9" name="Rectangle 181"/>
                <p:cNvSpPr>
                  <a:spLocks noChangeArrowheads="1"/>
                </p:cNvSpPr>
                <p:nvPr/>
              </p:nvSpPr>
              <p:spPr bwMode="auto">
                <a:xfrm>
                  <a:off x="375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0" name="Rectangle 182"/>
                <p:cNvSpPr>
                  <a:spLocks noChangeArrowheads="1"/>
                </p:cNvSpPr>
                <p:nvPr/>
              </p:nvSpPr>
              <p:spPr bwMode="auto">
                <a:xfrm>
                  <a:off x="140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1" name="Rectangle 183"/>
                <p:cNvSpPr>
                  <a:spLocks noChangeArrowheads="1"/>
                </p:cNvSpPr>
                <p:nvPr/>
              </p:nvSpPr>
              <p:spPr bwMode="auto">
                <a:xfrm>
                  <a:off x="155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2" name="Rectangle 184"/>
                <p:cNvSpPr>
                  <a:spLocks noChangeArrowheads="1"/>
                </p:cNvSpPr>
                <p:nvPr/>
              </p:nvSpPr>
              <p:spPr bwMode="auto">
                <a:xfrm>
                  <a:off x="171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3" name="Rectangle 185"/>
                <p:cNvSpPr>
                  <a:spLocks noChangeArrowheads="1"/>
                </p:cNvSpPr>
                <p:nvPr/>
              </p:nvSpPr>
              <p:spPr bwMode="auto">
                <a:xfrm>
                  <a:off x="187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4" name="Rectangle 186"/>
                <p:cNvSpPr>
                  <a:spLocks noChangeArrowheads="1"/>
                </p:cNvSpPr>
                <p:nvPr/>
              </p:nvSpPr>
              <p:spPr bwMode="auto">
                <a:xfrm>
                  <a:off x="77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5" name="Rectangle 187"/>
                <p:cNvSpPr>
                  <a:spLocks noChangeArrowheads="1"/>
                </p:cNvSpPr>
                <p:nvPr/>
              </p:nvSpPr>
              <p:spPr bwMode="auto">
                <a:xfrm>
                  <a:off x="93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6" name="Rectangle 188"/>
                <p:cNvSpPr>
                  <a:spLocks noChangeArrowheads="1"/>
                </p:cNvSpPr>
                <p:nvPr/>
              </p:nvSpPr>
              <p:spPr bwMode="auto">
                <a:xfrm>
                  <a:off x="108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7" name="Rectangle 189"/>
                <p:cNvSpPr>
                  <a:spLocks noChangeArrowheads="1"/>
                </p:cNvSpPr>
                <p:nvPr/>
              </p:nvSpPr>
              <p:spPr bwMode="auto">
                <a:xfrm>
                  <a:off x="124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8" name="Rectangle 190"/>
                <p:cNvSpPr>
                  <a:spLocks noChangeArrowheads="1"/>
                </p:cNvSpPr>
                <p:nvPr/>
              </p:nvSpPr>
              <p:spPr bwMode="auto">
                <a:xfrm>
                  <a:off x="202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9" name="Rectangle 191"/>
                <p:cNvSpPr>
                  <a:spLocks noChangeArrowheads="1"/>
                </p:cNvSpPr>
                <p:nvPr/>
              </p:nvSpPr>
              <p:spPr bwMode="auto">
                <a:xfrm>
                  <a:off x="218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0" name="Rectangle 192"/>
                <p:cNvSpPr>
                  <a:spLocks noChangeArrowheads="1"/>
                </p:cNvSpPr>
                <p:nvPr/>
              </p:nvSpPr>
              <p:spPr bwMode="auto">
                <a:xfrm>
                  <a:off x="297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1" name="Rectangle 193"/>
                <p:cNvSpPr>
                  <a:spLocks noChangeArrowheads="1"/>
                </p:cNvSpPr>
                <p:nvPr/>
              </p:nvSpPr>
              <p:spPr bwMode="auto">
                <a:xfrm>
                  <a:off x="312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2" name="Rectangle 194"/>
                <p:cNvSpPr>
                  <a:spLocks noChangeArrowheads="1"/>
                </p:cNvSpPr>
                <p:nvPr/>
              </p:nvSpPr>
              <p:spPr bwMode="auto">
                <a:xfrm>
                  <a:off x="328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3" name="Rectangle 195"/>
                <p:cNvSpPr>
                  <a:spLocks noChangeArrowheads="1"/>
                </p:cNvSpPr>
                <p:nvPr/>
              </p:nvSpPr>
              <p:spPr bwMode="auto">
                <a:xfrm>
                  <a:off x="344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4" name="Rectangle 196"/>
                <p:cNvSpPr>
                  <a:spLocks noChangeArrowheads="1"/>
                </p:cNvSpPr>
                <p:nvPr/>
              </p:nvSpPr>
              <p:spPr bwMode="auto">
                <a:xfrm>
                  <a:off x="234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5" name="Rectangle 197"/>
                <p:cNvSpPr>
                  <a:spLocks noChangeArrowheads="1"/>
                </p:cNvSpPr>
                <p:nvPr/>
              </p:nvSpPr>
              <p:spPr bwMode="auto">
                <a:xfrm>
                  <a:off x="250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6" name="Rectangle 198"/>
                <p:cNvSpPr>
                  <a:spLocks noChangeArrowheads="1"/>
                </p:cNvSpPr>
                <p:nvPr/>
              </p:nvSpPr>
              <p:spPr bwMode="auto">
                <a:xfrm>
                  <a:off x="265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7" name="Rectangle 199"/>
                <p:cNvSpPr>
                  <a:spLocks noChangeArrowheads="1"/>
                </p:cNvSpPr>
                <p:nvPr/>
              </p:nvSpPr>
              <p:spPr bwMode="auto">
                <a:xfrm>
                  <a:off x="281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8" name="Rectangle 200"/>
                <p:cNvSpPr>
                  <a:spLocks noChangeArrowheads="1"/>
                </p:cNvSpPr>
                <p:nvPr/>
              </p:nvSpPr>
              <p:spPr bwMode="auto">
                <a:xfrm>
                  <a:off x="359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9" name="Rectangle 201"/>
                <p:cNvSpPr>
                  <a:spLocks noChangeArrowheads="1"/>
                </p:cNvSpPr>
                <p:nvPr/>
              </p:nvSpPr>
              <p:spPr bwMode="auto">
                <a:xfrm>
                  <a:off x="375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0" name="Rectangle 402"/>
                <p:cNvSpPr>
                  <a:spLocks noChangeArrowheads="1"/>
                </p:cNvSpPr>
                <p:nvPr/>
              </p:nvSpPr>
              <p:spPr bwMode="auto">
                <a:xfrm>
                  <a:off x="140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1" name="Rectangle 403"/>
                <p:cNvSpPr>
                  <a:spLocks noChangeArrowheads="1"/>
                </p:cNvSpPr>
                <p:nvPr/>
              </p:nvSpPr>
              <p:spPr bwMode="auto">
                <a:xfrm>
                  <a:off x="155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2" name="Rectangle 404"/>
                <p:cNvSpPr>
                  <a:spLocks noChangeArrowheads="1"/>
                </p:cNvSpPr>
                <p:nvPr/>
              </p:nvSpPr>
              <p:spPr bwMode="auto">
                <a:xfrm>
                  <a:off x="171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3" name="Rectangle 405"/>
                <p:cNvSpPr>
                  <a:spLocks noChangeArrowheads="1"/>
                </p:cNvSpPr>
                <p:nvPr/>
              </p:nvSpPr>
              <p:spPr bwMode="auto">
                <a:xfrm>
                  <a:off x="187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4" name="Rectangle 406"/>
                <p:cNvSpPr>
                  <a:spLocks noChangeArrowheads="1"/>
                </p:cNvSpPr>
                <p:nvPr/>
              </p:nvSpPr>
              <p:spPr bwMode="auto">
                <a:xfrm>
                  <a:off x="77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5" name="Rectangle 407"/>
                <p:cNvSpPr>
                  <a:spLocks noChangeArrowheads="1"/>
                </p:cNvSpPr>
                <p:nvPr/>
              </p:nvSpPr>
              <p:spPr bwMode="auto">
                <a:xfrm>
                  <a:off x="93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6" name="Rectangle 408"/>
                <p:cNvSpPr>
                  <a:spLocks noChangeArrowheads="1"/>
                </p:cNvSpPr>
                <p:nvPr/>
              </p:nvSpPr>
              <p:spPr bwMode="auto">
                <a:xfrm>
                  <a:off x="108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7" name="Rectangle 409"/>
                <p:cNvSpPr>
                  <a:spLocks noChangeArrowheads="1"/>
                </p:cNvSpPr>
                <p:nvPr/>
              </p:nvSpPr>
              <p:spPr bwMode="auto">
                <a:xfrm>
                  <a:off x="124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8" name="Rectangle 410"/>
                <p:cNvSpPr>
                  <a:spLocks noChangeArrowheads="1"/>
                </p:cNvSpPr>
                <p:nvPr/>
              </p:nvSpPr>
              <p:spPr bwMode="auto">
                <a:xfrm>
                  <a:off x="202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9" name="Rectangle 411"/>
                <p:cNvSpPr>
                  <a:spLocks noChangeArrowheads="1"/>
                </p:cNvSpPr>
                <p:nvPr/>
              </p:nvSpPr>
              <p:spPr bwMode="auto">
                <a:xfrm>
                  <a:off x="218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0" name="Rectangle 412"/>
                <p:cNvSpPr>
                  <a:spLocks noChangeArrowheads="1"/>
                </p:cNvSpPr>
                <p:nvPr/>
              </p:nvSpPr>
              <p:spPr bwMode="auto">
                <a:xfrm>
                  <a:off x="297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1" name="Rectangle 413"/>
                <p:cNvSpPr>
                  <a:spLocks noChangeArrowheads="1"/>
                </p:cNvSpPr>
                <p:nvPr/>
              </p:nvSpPr>
              <p:spPr bwMode="auto">
                <a:xfrm>
                  <a:off x="312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2" name="Rectangle 414"/>
                <p:cNvSpPr>
                  <a:spLocks noChangeArrowheads="1"/>
                </p:cNvSpPr>
                <p:nvPr/>
              </p:nvSpPr>
              <p:spPr bwMode="auto">
                <a:xfrm>
                  <a:off x="328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3" name="Rectangle 415"/>
                <p:cNvSpPr>
                  <a:spLocks noChangeArrowheads="1"/>
                </p:cNvSpPr>
                <p:nvPr/>
              </p:nvSpPr>
              <p:spPr bwMode="auto">
                <a:xfrm>
                  <a:off x="344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4" name="Rectangle 416"/>
                <p:cNvSpPr>
                  <a:spLocks noChangeArrowheads="1"/>
                </p:cNvSpPr>
                <p:nvPr/>
              </p:nvSpPr>
              <p:spPr bwMode="auto">
                <a:xfrm>
                  <a:off x="234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5" name="Rectangle 417"/>
                <p:cNvSpPr>
                  <a:spLocks noChangeArrowheads="1"/>
                </p:cNvSpPr>
                <p:nvPr/>
              </p:nvSpPr>
              <p:spPr bwMode="auto">
                <a:xfrm>
                  <a:off x="250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6" name="Rectangle 418"/>
                <p:cNvSpPr>
                  <a:spLocks noChangeArrowheads="1"/>
                </p:cNvSpPr>
                <p:nvPr/>
              </p:nvSpPr>
              <p:spPr bwMode="auto">
                <a:xfrm>
                  <a:off x="265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7" name="Rectangle 419"/>
                <p:cNvSpPr>
                  <a:spLocks noChangeArrowheads="1"/>
                </p:cNvSpPr>
                <p:nvPr/>
              </p:nvSpPr>
              <p:spPr bwMode="auto">
                <a:xfrm>
                  <a:off x="281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8" name="Rectangle 420"/>
                <p:cNvSpPr>
                  <a:spLocks noChangeArrowheads="1"/>
                </p:cNvSpPr>
                <p:nvPr/>
              </p:nvSpPr>
              <p:spPr bwMode="auto">
                <a:xfrm>
                  <a:off x="359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9" name="Rectangle 421"/>
                <p:cNvSpPr>
                  <a:spLocks noChangeArrowheads="1"/>
                </p:cNvSpPr>
                <p:nvPr/>
              </p:nvSpPr>
              <p:spPr bwMode="auto">
                <a:xfrm>
                  <a:off x="375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0" name="Rectangle 422"/>
                <p:cNvSpPr>
                  <a:spLocks noChangeArrowheads="1"/>
                </p:cNvSpPr>
                <p:nvPr/>
              </p:nvSpPr>
              <p:spPr bwMode="auto">
                <a:xfrm>
                  <a:off x="140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1" name="Rectangle 423"/>
                <p:cNvSpPr>
                  <a:spLocks noChangeArrowheads="1"/>
                </p:cNvSpPr>
                <p:nvPr/>
              </p:nvSpPr>
              <p:spPr bwMode="auto">
                <a:xfrm>
                  <a:off x="155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2" name="Rectangle 424"/>
                <p:cNvSpPr>
                  <a:spLocks noChangeArrowheads="1"/>
                </p:cNvSpPr>
                <p:nvPr/>
              </p:nvSpPr>
              <p:spPr bwMode="auto">
                <a:xfrm>
                  <a:off x="171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3" name="Rectangle 425"/>
                <p:cNvSpPr>
                  <a:spLocks noChangeArrowheads="1"/>
                </p:cNvSpPr>
                <p:nvPr/>
              </p:nvSpPr>
              <p:spPr bwMode="auto">
                <a:xfrm>
                  <a:off x="187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4" name="Rectangle 426"/>
                <p:cNvSpPr>
                  <a:spLocks noChangeArrowheads="1"/>
                </p:cNvSpPr>
                <p:nvPr/>
              </p:nvSpPr>
              <p:spPr bwMode="auto">
                <a:xfrm>
                  <a:off x="77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5" name="Rectangle 427"/>
                <p:cNvSpPr>
                  <a:spLocks noChangeArrowheads="1"/>
                </p:cNvSpPr>
                <p:nvPr/>
              </p:nvSpPr>
              <p:spPr bwMode="auto">
                <a:xfrm>
                  <a:off x="93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6" name="Rectangle 428"/>
                <p:cNvSpPr>
                  <a:spLocks noChangeArrowheads="1"/>
                </p:cNvSpPr>
                <p:nvPr/>
              </p:nvSpPr>
              <p:spPr bwMode="auto">
                <a:xfrm>
                  <a:off x="108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7" name="Rectangle 429"/>
                <p:cNvSpPr>
                  <a:spLocks noChangeArrowheads="1"/>
                </p:cNvSpPr>
                <p:nvPr/>
              </p:nvSpPr>
              <p:spPr bwMode="auto">
                <a:xfrm>
                  <a:off x="124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8" name="Rectangle 430"/>
                <p:cNvSpPr>
                  <a:spLocks noChangeArrowheads="1"/>
                </p:cNvSpPr>
                <p:nvPr/>
              </p:nvSpPr>
              <p:spPr bwMode="auto">
                <a:xfrm>
                  <a:off x="202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9" name="Rectangle 431"/>
                <p:cNvSpPr>
                  <a:spLocks noChangeArrowheads="1"/>
                </p:cNvSpPr>
                <p:nvPr/>
              </p:nvSpPr>
              <p:spPr bwMode="auto">
                <a:xfrm>
                  <a:off x="218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0" name="Rectangle 432"/>
                <p:cNvSpPr>
                  <a:spLocks noChangeArrowheads="1"/>
                </p:cNvSpPr>
                <p:nvPr/>
              </p:nvSpPr>
              <p:spPr bwMode="auto">
                <a:xfrm>
                  <a:off x="297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1" name="Rectangle 433"/>
                <p:cNvSpPr>
                  <a:spLocks noChangeArrowheads="1"/>
                </p:cNvSpPr>
                <p:nvPr/>
              </p:nvSpPr>
              <p:spPr bwMode="auto">
                <a:xfrm>
                  <a:off x="312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2" name="Rectangle 434"/>
                <p:cNvSpPr>
                  <a:spLocks noChangeArrowheads="1"/>
                </p:cNvSpPr>
                <p:nvPr/>
              </p:nvSpPr>
              <p:spPr bwMode="auto">
                <a:xfrm>
                  <a:off x="328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3" name="Rectangle 435"/>
                <p:cNvSpPr>
                  <a:spLocks noChangeArrowheads="1"/>
                </p:cNvSpPr>
                <p:nvPr/>
              </p:nvSpPr>
              <p:spPr bwMode="auto">
                <a:xfrm>
                  <a:off x="344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4" name="Rectangle 436"/>
                <p:cNvSpPr>
                  <a:spLocks noChangeArrowheads="1"/>
                </p:cNvSpPr>
                <p:nvPr/>
              </p:nvSpPr>
              <p:spPr bwMode="auto">
                <a:xfrm>
                  <a:off x="234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5" name="Rectangle 437"/>
                <p:cNvSpPr>
                  <a:spLocks noChangeArrowheads="1"/>
                </p:cNvSpPr>
                <p:nvPr/>
              </p:nvSpPr>
              <p:spPr bwMode="auto">
                <a:xfrm>
                  <a:off x="250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6" name="Rectangle 438"/>
                <p:cNvSpPr>
                  <a:spLocks noChangeArrowheads="1"/>
                </p:cNvSpPr>
                <p:nvPr/>
              </p:nvSpPr>
              <p:spPr bwMode="auto">
                <a:xfrm>
                  <a:off x="265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7" name="Rectangle 439"/>
                <p:cNvSpPr>
                  <a:spLocks noChangeArrowheads="1"/>
                </p:cNvSpPr>
                <p:nvPr/>
              </p:nvSpPr>
              <p:spPr bwMode="auto">
                <a:xfrm>
                  <a:off x="281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8" name="Rectangle 440"/>
                <p:cNvSpPr>
                  <a:spLocks noChangeArrowheads="1"/>
                </p:cNvSpPr>
                <p:nvPr/>
              </p:nvSpPr>
              <p:spPr bwMode="auto">
                <a:xfrm>
                  <a:off x="359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9" name="Rectangle 441"/>
                <p:cNvSpPr>
                  <a:spLocks noChangeArrowheads="1"/>
                </p:cNvSpPr>
                <p:nvPr/>
              </p:nvSpPr>
              <p:spPr bwMode="auto">
                <a:xfrm>
                  <a:off x="375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0" name="Rectangle 442"/>
                <p:cNvSpPr>
                  <a:spLocks noChangeArrowheads="1"/>
                </p:cNvSpPr>
                <p:nvPr/>
              </p:nvSpPr>
              <p:spPr bwMode="auto">
                <a:xfrm>
                  <a:off x="140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1" name="Rectangle 443"/>
                <p:cNvSpPr>
                  <a:spLocks noChangeArrowheads="1"/>
                </p:cNvSpPr>
                <p:nvPr/>
              </p:nvSpPr>
              <p:spPr bwMode="auto">
                <a:xfrm>
                  <a:off x="155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2" name="Rectangle 444"/>
                <p:cNvSpPr>
                  <a:spLocks noChangeArrowheads="1"/>
                </p:cNvSpPr>
                <p:nvPr/>
              </p:nvSpPr>
              <p:spPr bwMode="auto">
                <a:xfrm>
                  <a:off x="171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3" name="Rectangle 445"/>
                <p:cNvSpPr>
                  <a:spLocks noChangeArrowheads="1"/>
                </p:cNvSpPr>
                <p:nvPr/>
              </p:nvSpPr>
              <p:spPr bwMode="auto">
                <a:xfrm>
                  <a:off x="187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4" name="Rectangle 446"/>
                <p:cNvSpPr>
                  <a:spLocks noChangeArrowheads="1"/>
                </p:cNvSpPr>
                <p:nvPr/>
              </p:nvSpPr>
              <p:spPr bwMode="auto">
                <a:xfrm>
                  <a:off x="77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5" name="Rectangle 447"/>
                <p:cNvSpPr>
                  <a:spLocks noChangeArrowheads="1"/>
                </p:cNvSpPr>
                <p:nvPr/>
              </p:nvSpPr>
              <p:spPr bwMode="auto">
                <a:xfrm>
                  <a:off x="93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6" name="Rectangle 448"/>
                <p:cNvSpPr>
                  <a:spLocks noChangeArrowheads="1"/>
                </p:cNvSpPr>
                <p:nvPr/>
              </p:nvSpPr>
              <p:spPr bwMode="auto">
                <a:xfrm>
                  <a:off x="108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7" name="Rectangle 449"/>
                <p:cNvSpPr>
                  <a:spLocks noChangeArrowheads="1"/>
                </p:cNvSpPr>
                <p:nvPr/>
              </p:nvSpPr>
              <p:spPr bwMode="auto">
                <a:xfrm>
                  <a:off x="124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8" name="Rectangle 450"/>
                <p:cNvSpPr>
                  <a:spLocks noChangeArrowheads="1"/>
                </p:cNvSpPr>
                <p:nvPr/>
              </p:nvSpPr>
              <p:spPr bwMode="auto">
                <a:xfrm>
                  <a:off x="202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9" name="Rectangle 451"/>
                <p:cNvSpPr>
                  <a:spLocks noChangeArrowheads="1"/>
                </p:cNvSpPr>
                <p:nvPr/>
              </p:nvSpPr>
              <p:spPr bwMode="auto">
                <a:xfrm>
                  <a:off x="218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0" name="Rectangle 452"/>
                <p:cNvSpPr>
                  <a:spLocks noChangeArrowheads="1"/>
                </p:cNvSpPr>
                <p:nvPr/>
              </p:nvSpPr>
              <p:spPr bwMode="auto">
                <a:xfrm>
                  <a:off x="297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1" name="Rectangle 453"/>
                <p:cNvSpPr>
                  <a:spLocks noChangeArrowheads="1"/>
                </p:cNvSpPr>
                <p:nvPr/>
              </p:nvSpPr>
              <p:spPr bwMode="auto">
                <a:xfrm>
                  <a:off x="312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2" name="Rectangle 454"/>
                <p:cNvSpPr>
                  <a:spLocks noChangeArrowheads="1"/>
                </p:cNvSpPr>
                <p:nvPr/>
              </p:nvSpPr>
              <p:spPr bwMode="auto">
                <a:xfrm>
                  <a:off x="328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3" name="Rectangle 455"/>
                <p:cNvSpPr>
                  <a:spLocks noChangeArrowheads="1"/>
                </p:cNvSpPr>
                <p:nvPr/>
              </p:nvSpPr>
              <p:spPr bwMode="auto">
                <a:xfrm>
                  <a:off x="344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4" name="Rectangle 456"/>
                <p:cNvSpPr>
                  <a:spLocks noChangeArrowheads="1"/>
                </p:cNvSpPr>
                <p:nvPr/>
              </p:nvSpPr>
              <p:spPr bwMode="auto">
                <a:xfrm>
                  <a:off x="234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5" name="Rectangle 457"/>
                <p:cNvSpPr>
                  <a:spLocks noChangeArrowheads="1"/>
                </p:cNvSpPr>
                <p:nvPr/>
              </p:nvSpPr>
              <p:spPr bwMode="auto">
                <a:xfrm>
                  <a:off x="250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6" name="Rectangle 458"/>
                <p:cNvSpPr>
                  <a:spLocks noChangeArrowheads="1"/>
                </p:cNvSpPr>
                <p:nvPr/>
              </p:nvSpPr>
              <p:spPr bwMode="auto">
                <a:xfrm>
                  <a:off x="265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7" name="Rectangle 459"/>
                <p:cNvSpPr>
                  <a:spLocks noChangeArrowheads="1"/>
                </p:cNvSpPr>
                <p:nvPr/>
              </p:nvSpPr>
              <p:spPr bwMode="auto">
                <a:xfrm>
                  <a:off x="281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8" name="Rectangle 460"/>
                <p:cNvSpPr>
                  <a:spLocks noChangeArrowheads="1"/>
                </p:cNvSpPr>
                <p:nvPr/>
              </p:nvSpPr>
              <p:spPr bwMode="auto">
                <a:xfrm>
                  <a:off x="359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9" name="Rectangle 461"/>
                <p:cNvSpPr>
                  <a:spLocks noChangeArrowheads="1"/>
                </p:cNvSpPr>
                <p:nvPr/>
              </p:nvSpPr>
              <p:spPr bwMode="auto">
                <a:xfrm>
                  <a:off x="375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0" name="Rectangle 462"/>
                <p:cNvSpPr>
                  <a:spLocks noChangeArrowheads="1"/>
                </p:cNvSpPr>
                <p:nvPr/>
              </p:nvSpPr>
              <p:spPr bwMode="auto">
                <a:xfrm>
                  <a:off x="140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1" name="Rectangle 463"/>
                <p:cNvSpPr>
                  <a:spLocks noChangeArrowheads="1"/>
                </p:cNvSpPr>
                <p:nvPr/>
              </p:nvSpPr>
              <p:spPr bwMode="auto">
                <a:xfrm>
                  <a:off x="155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2" name="Rectangle 464"/>
                <p:cNvSpPr>
                  <a:spLocks noChangeArrowheads="1"/>
                </p:cNvSpPr>
                <p:nvPr/>
              </p:nvSpPr>
              <p:spPr bwMode="auto">
                <a:xfrm>
                  <a:off x="171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3" name="Rectangle 465"/>
                <p:cNvSpPr>
                  <a:spLocks noChangeArrowheads="1"/>
                </p:cNvSpPr>
                <p:nvPr/>
              </p:nvSpPr>
              <p:spPr bwMode="auto">
                <a:xfrm>
                  <a:off x="187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4" name="Rectangle 466"/>
                <p:cNvSpPr>
                  <a:spLocks noChangeArrowheads="1"/>
                </p:cNvSpPr>
                <p:nvPr/>
              </p:nvSpPr>
              <p:spPr bwMode="auto">
                <a:xfrm>
                  <a:off x="77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5" name="Rectangle 467"/>
                <p:cNvSpPr>
                  <a:spLocks noChangeArrowheads="1"/>
                </p:cNvSpPr>
                <p:nvPr/>
              </p:nvSpPr>
              <p:spPr bwMode="auto">
                <a:xfrm>
                  <a:off x="93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6" name="Rectangle 468"/>
                <p:cNvSpPr>
                  <a:spLocks noChangeArrowheads="1"/>
                </p:cNvSpPr>
                <p:nvPr/>
              </p:nvSpPr>
              <p:spPr bwMode="auto">
                <a:xfrm>
                  <a:off x="108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7" name="Rectangle 469"/>
                <p:cNvSpPr>
                  <a:spLocks noChangeArrowheads="1"/>
                </p:cNvSpPr>
                <p:nvPr/>
              </p:nvSpPr>
              <p:spPr bwMode="auto">
                <a:xfrm>
                  <a:off x="124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8" name="Rectangle 470"/>
                <p:cNvSpPr>
                  <a:spLocks noChangeArrowheads="1"/>
                </p:cNvSpPr>
                <p:nvPr/>
              </p:nvSpPr>
              <p:spPr bwMode="auto">
                <a:xfrm>
                  <a:off x="202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9" name="Rectangle 471"/>
                <p:cNvSpPr>
                  <a:spLocks noChangeArrowheads="1"/>
                </p:cNvSpPr>
                <p:nvPr/>
              </p:nvSpPr>
              <p:spPr bwMode="auto">
                <a:xfrm>
                  <a:off x="218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0" name="Rectangle 472"/>
                <p:cNvSpPr>
                  <a:spLocks noChangeArrowheads="1"/>
                </p:cNvSpPr>
                <p:nvPr/>
              </p:nvSpPr>
              <p:spPr bwMode="auto">
                <a:xfrm>
                  <a:off x="297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1" name="Rectangle 473"/>
                <p:cNvSpPr>
                  <a:spLocks noChangeArrowheads="1"/>
                </p:cNvSpPr>
                <p:nvPr/>
              </p:nvSpPr>
              <p:spPr bwMode="auto">
                <a:xfrm>
                  <a:off x="312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2" name="Rectangle 474"/>
                <p:cNvSpPr>
                  <a:spLocks noChangeArrowheads="1"/>
                </p:cNvSpPr>
                <p:nvPr/>
              </p:nvSpPr>
              <p:spPr bwMode="auto">
                <a:xfrm>
                  <a:off x="328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3" name="Rectangle 475"/>
                <p:cNvSpPr>
                  <a:spLocks noChangeArrowheads="1"/>
                </p:cNvSpPr>
                <p:nvPr/>
              </p:nvSpPr>
              <p:spPr bwMode="auto">
                <a:xfrm>
                  <a:off x="344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4" name="Rectangle 476"/>
                <p:cNvSpPr>
                  <a:spLocks noChangeArrowheads="1"/>
                </p:cNvSpPr>
                <p:nvPr/>
              </p:nvSpPr>
              <p:spPr bwMode="auto">
                <a:xfrm>
                  <a:off x="234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5" name="Rectangle 477"/>
                <p:cNvSpPr>
                  <a:spLocks noChangeArrowheads="1"/>
                </p:cNvSpPr>
                <p:nvPr/>
              </p:nvSpPr>
              <p:spPr bwMode="auto">
                <a:xfrm>
                  <a:off x="250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6" name="Rectangle 478"/>
                <p:cNvSpPr>
                  <a:spLocks noChangeArrowheads="1"/>
                </p:cNvSpPr>
                <p:nvPr/>
              </p:nvSpPr>
              <p:spPr bwMode="auto">
                <a:xfrm>
                  <a:off x="265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7" name="Rectangle 479"/>
                <p:cNvSpPr>
                  <a:spLocks noChangeArrowheads="1"/>
                </p:cNvSpPr>
                <p:nvPr/>
              </p:nvSpPr>
              <p:spPr bwMode="auto">
                <a:xfrm>
                  <a:off x="281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8" name="Rectangle 480"/>
                <p:cNvSpPr>
                  <a:spLocks noChangeArrowheads="1"/>
                </p:cNvSpPr>
                <p:nvPr/>
              </p:nvSpPr>
              <p:spPr bwMode="auto">
                <a:xfrm>
                  <a:off x="359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9" name="Rectangle 481"/>
                <p:cNvSpPr>
                  <a:spLocks noChangeArrowheads="1"/>
                </p:cNvSpPr>
                <p:nvPr/>
              </p:nvSpPr>
              <p:spPr bwMode="auto">
                <a:xfrm>
                  <a:off x="375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0" name="Rectangle 482"/>
                <p:cNvSpPr>
                  <a:spLocks noChangeArrowheads="1"/>
                </p:cNvSpPr>
                <p:nvPr/>
              </p:nvSpPr>
              <p:spPr bwMode="auto">
                <a:xfrm>
                  <a:off x="140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1" name="Rectangle 483"/>
                <p:cNvSpPr>
                  <a:spLocks noChangeArrowheads="1"/>
                </p:cNvSpPr>
                <p:nvPr/>
              </p:nvSpPr>
              <p:spPr bwMode="auto">
                <a:xfrm>
                  <a:off x="155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2" name="Rectangle 484"/>
                <p:cNvSpPr>
                  <a:spLocks noChangeArrowheads="1"/>
                </p:cNvSpPr>
                <p:nvPr/>
              </p:nvSpPr>
              <p:spPr bwMode="auto">
                <a:xfrm>
                  <a:off x="171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3" name="Rectangle 485"/>
                <p:cNvSpPr>
                  <a:spLocks noChangeArrowheads="1"/>
                </p:cNvSpPr>
                <p:nvPr/>
              </p:nvSpPr>
              <p:spPr bwMode="auto">
                <a:xfrm>
                  <a:off x="187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4" name="Rectangle 486"/>
                <p:cNvSpPr>
                  <a:spLocks noChangeArrowheads="1"/>
                </p:cNvSpPr>
                <p:nvPr/>
              </p:nvSpPr>
              <p:spPr bwMode="auto">
                <a:xfrm>
                  <a:off x="77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5" name="Rectangle 487"/>
                <p:cNvSpPr>
                  <a:spLocks noChangeArrowheads="1"/>
                </p:cNvSpPr>
                <p:nvPr/>
              </p:nvSpPr>
              <p:spPr bwMode="auto">
                <a:xfrm>
                  <a:off x="93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6" name="Rectangle 488"/>
                <p:cNvSpPr>
                  <a:spLocks noChangeArrowheads="1"/>
                </p:cNvSpPr>
                <p:nvPr/>
              </p:nvSpPr>
              <p:spPr bwMode="auto">
                <a:xfrm>
                  <a:off x="108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7" name="Rectangle 489"/>
                <p:cNvSpPr>
                  <a:spLocks noChangeArrowheads="1"/>
                </p:cNvSpPr>
                <p:nvPr/>
              </p:nvSpPr>
              <p:spPr bwMode="auto">
                <a:xfrm>
                  <a:off x="124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8" name="Rectangle 490"/>
                <p:cNvSpPr>
                  <a:spLocks noChangeArrowheads="1"/>
                </p:cNvSpPr>
                <p:nvPr/>
              </p:nvSpPr>
              <p:spPr bwMode="auto">
                <a:xfrm>
                  <a:off x="202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9" name="Rectangle 491"/>
                <p:cNvSpPr>
                  <a:spLocks noChangeArrowheads="1"/>
                </p:cNvSpPr>
                <p:nvPr/>
              </p:nvSpPr>
              <p:spPr bwMode="auto">
                <a:xfrm>
                  <a:off x="218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0" name="Rectangle 492"/>
                <p:cNvSpPr>
                  <a:spLocks noChangeArrowheads="1"/>
                </p:cNvSpPr>
                <p:nvPr/>
              </p:nvSpPr>
              <p:spPr bwMode="auto">
                <a:xfrm>
                  <a:off x="297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1" name="Rectangle 493"/>
                <p:cNvSpPr>
                  <a:spLocks noChangeArrowheads="1"/>
                </p:cNvSpPr>
                <p:nvPr/>
              </p:nvSpPr>
              <p:spPr bwMode="auto">
                <a:xfrm>
                  <a:off x="312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2" name="Rectangle 494"/>
                <p:cNvSpPr>
                  <a:spLocks noChangeArrowheads="1"/>
                </p:cNvSpPr>
                <p:nvPr/>
              </p:nvSpPr>
              <p:spPr bwMode="auto">
                <a:xfrm>
                  <a:off x="328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3" name="Rectangle 495"/>
                <p:cNvSpPr>
                  <a:spLocks noChangeArrowheads="1"/>
                </p:cNvSpPr>
                <p:nvPr/>
              </p:nvSpPr>
              <p:spPr bwMode="auto">
                <a:xfrm>
                  <a:off x="344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4" name="Rectangle 496"/>
                <p:cNvSpPr>
                  <a:spLocks noChangeArrowheads="1"/>
                </p:cNvSpPr>
                <p:nvPr/>
              </p:nvSpPr>
              <p:spPr bwMode="auto">
                <a:xfrm>
                  <a:off x="234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5" name="Rectangle 497"/>
                <p:cNvSpPr>
                  <a:spLocks noChangeArrowheads="1"/>
                </p:cNvSpPr>
                <p:nvPr/>
              </p:nvSpPr>
              <p:spPr bwMode="auto">
                <a:xfrm>
                  <a:off x="250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6" name="Rectangle 498"/>
                <p:cNvSpPr>
                  <a:spLocks noChangeArrowheads="1"/>
                </p:cNvSpPr>
                <p:nvPr/>
              </p:nvSpPr>
              <p:spPr bwMode="auto">
                <a:xfrm>
                  <a:off x="265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7" name="Rectangle 499"/>
                <p:cNvSpPr>
                  <a:spLocks noChangeArrowheads="1"/>
                </p:cNvSpPr>
                <p:nvPr/>
              </p:nvSpPr>
              <p:spPr bwMode="auto">
                <a:xfrm>
                  <a:off x="281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8" name="Rectangle 500"/>
                <p:cNvSpPr>
                  <a:spLocks noChangeArrowheads="1"/>
                </p:cNvSpPr>
                <p:nvPr/>
              </p:nvSpPr>
              <p:spPr bwMode="auto">
                <a:xfrm>
                  <a:off x="359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9" name="Rectangle 501"/>
                <p:cNvSpPr>
                  <a:spLocks noChangeArrowheads="1"/>
                </p:cNvSpPr>
                <p:nvPr/>
              </p:nvSpPr>
              <p:spPr bwMode="auto">
                <a:xfrm>
                  <a:off x="375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0" name="Rectangle 502"/>
                <p:cNvSpPr>
                  <a:spLocks noChangeArrowheads="1"/>
                </p:cNvSpPr>
                <p:nvPr/>
              </p:nvSpPr>
              <p:spPr bwMode="auto">
                <a:xfrm>
                  <a:off x="140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1" name="Rectangle 503"/>
                <p:cNvSpPr>
                  <a:spLocks noChangeArrowheads="1"/>
                </p:cNvSpPr>
                <p:nvPr/>
              </p:nvSpPr>
              <p:spPr bwMode="auto">
                <a:xfrm>
                  <a:off x="155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2" name="Rectangle 504"/>
                <p:cNvSpPr>
                  <a:spLocks noChangeArrowheads="1"/>
                </p:cNvSpPr>
                <p:nvPr/>
              </p:nvSpPr>
              <p:spPr bwMode="auto">
                <a:xfrm>
                  <a:off x="171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3" name="Rectangle 505"/>
                <p:cNvSpPr>
                  <a:spLocks noChangeArrowheads="1"/>
                </p:cNvSpPr>
                <p:nvPr/>
              </p:nvSpPr>
              <p:spPr bwMode="auto">
                <a:xfrm>
                  <a:off x="187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4" name="Rectangle 506"/>
                <p:cNvSpPr>
                  <a:spLocks noChangeArrowheads="1"/>
                </p:cNvSpPr>
                <p:nvPr/>
              </p:nvSpPr>
              <p:spPr bwMode="auto">
                <a:xfrm>
                  <a:off x="77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5" name="Rectangle 507"/>
                <p:cNvSpPr>
                  <a:spLocks noChangeArrowheads="1"/>
                </p:cNvSpPr>
                <p:nvPr/>
              </p:nvSpPr>
              <p:spPr bwMode="auto">
                <a:xfrm>
                  <a:off x="93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6" name="Rectangle 508"/>
                <p:cNvSpPr>
                  <a:spLocks noChangeArrowheads="1"/>
                </p:cNvSpPr>
                <p:nvPr/>
              </p:nvSpPr>
              <p:spPr bwMode="auto">
                <a:xfrm>
                  <a:off x="108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7" name="Rectangle 509"/>
                <p:cNvSpPr>
                  <a:spLocks noChangeArrowheads="1"/>
                </p:cNvSpPr>
                <p:nvPr/>
              </p:nvSpPr>
              <p:spPr bwMode="auto">
                <a:xfrm>
                  <a:off x="124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8" name="Rectangle 510"/>
                <p:cNvSpPr>
                  <a:spLocks noChangeArrowheads="1"/>
                </p:cNvSpPr>
                <p:nvPr/>
              </p:nvSpPr>
              <p:spPr bwMode="auto">
                <a:xfrm>
                  <a:off x="202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9" name="Rectangle 511"/>
                <p:cNvSpPr>
                  <a:spLocks noChangeArrowheads="1"/>
                </p:cNvSpPr>
                <p:nvPr/>
              </p:nvSpPr>
              <p:spPr bwMode="auto">
                <a:xfrm>
                  <a:off x="218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0" name="Rectangle 512"/>
                <p:cNvSpPr>
                  <a:spLocks noChangeArrowheads="1"/>
                </p:cNvSpPr>
                <p:nvPr/>
              </p:nvSpPr>
              <p:spPr bwMode="auto">
                <a:xfrm>
                  <a:off x="297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1" name="Rectangle 513"/>
                <p:cNvSpPr>
                  <a:spLocks noChangeArrowheads="1"/>
                </p:cNvSpPr>
                <p:nvPr/>
              </p:nvSpPr>
              <p:spPr bwMode="auto">
                <a:xfrm>
                  <a:off x="312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2" name="Rectangle 514"/>
                <p:cNvSpPr>
                  <a:spLocks noChangeArrowheads="1"/>
                </p:cNvSpPr>
                <p:nvPr/>
              </p:nvSpPr>
              <p:spPr bwMode="auto">
                <a:xfrm>
                  <a:off x="328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3" name="Rectangle 515"/>
                <p:cNvSpPr>
                  <a:spLocks noChangeArrowheads="1"/>
                </p:cNvSpPr>
                <p:nvPr/>
              </p:nvSpPr>
              <p:spPr bwMode="auto">
                <a:xfrm>
                  <a:off x="344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4" name="Rectangle 516"/>
                <p:cNvSpPr>
                  <a:spLocks noChangeArrowheads="1"/>
                </p:cNvSpPr>
                <p:nvPr/>
              </p:nvSpPr>
              <p:spPr bwMode="auto">
                <a:xfrm>
                  <a:off x="234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5" name="Rectangle 517"/>
                <p:cNvSpPr>
                  <a:spLocks noChangeArrowheads="1"/>
                </p:cNvSpPr>
                <p:nvPr/>
              </p:nvSpPr>
              <p:spPr bwMode="auto">
                <a:xfrm>
                  <a:off x="250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6" name="Rectangle 518"/>
                <p:cNvSpPr>
                  <a:spLocks noChangeArrowheads="1"/>
                </p:cNvSpPr>
                <p:nvPr/>
              </p:nvSpPr>
              <p:spPr bwMode="auto">
                <a:xfrm>
                  <a:off x="265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7" name="Rectangle 519"/>
                <p:cNvSpPr>
                  <a:spLocks noChangeArrowheads="1"/>
                </p:cNvSpPr>
                <p:nvPr/>
              </p:nvSpPr>
              <p:spPr bwMode="auto">
                <a:xfrm>
                  <a:off x="281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8" name="Rectangle 520"/>
                <p:cNvSpPr>
                  <a:spLocks noChangeArrowheads="1"/>
                </p:cNvSpPr>
                <p:nvPr/>
              </p:nvSpPr>
              <p:spPr bwMode="auto">
                <a:xfrm>
                  <a:off x="359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9" name="Rectangle 521"/>
                <p:cNvSpPr>
                  <a:spLocks noChangeArrowheads="1"/>
                </p:cNvSpPr>
                <p:nvPr/>
              </p:nvSpPr>
              <p:spPr bwMode="auto">
                <a:xfrm>
                  <a:off x="375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0" name="Rectangle 522"/>
                <p:cNvSpPr>
                  <a:spLocks noChangeArrowheads="1"/>
                </p:cNvSpPr>
                <p:nvPr/>
              </p:nvSpPr>
              <p:spPr bwMode="auto">
                <a:xfrm>
                  <a:off x="1401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1" name="Rectangle 523"/>
                <p:cNvSpPr>
                  <a:spLocks noChangeArrowheads="1"/>
                </p:cNvSpPr>
                <p:nvPr/>
              </p:nvSpPr>
              <p:spPr bwMode="auto">
                <a:xfrm>
                  <a:off x="1558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2" name="Rectangle 524"/>
                <p:cNvSpPr>
                  <a:spLocks noChangeArrowheads="1"/>
                </p:cNvSpPr>
                <p:nvPr/>
              </p:nvSpPr>
              <p:spPr bwMode="auto">
                <a:xfrm>
                  <a:off x="1715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3" name="Rectangle 525"/>
                <p:cNvSpPr>
                  <a:spLocks noChangeArrowheads="1"/>
                </p:cNvSpPr>
                <p:nvPr/>
              </p:nvSpPr>
              <p:spPr bwMode="auto">
                <a:xfrm>
                  <a:off x="1872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4" name="Rectangle 526"/>
                <p:cNvSpPr>
                  <a:spLocks noChangeArrowheads="1"/>
                </p:cNvSpPr>
                <p:nvPr/>
              </p:nvSpPr>
              <p:spPr bwMode="auto">
                <a:xfrm>
                  <a:off x="773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5" name="Rectangle 527"/>
                <p:cNvSpPr>
                  <a:spLocks noChangeArrowheads="1"/>
                </p:cNvSpPr>
                <p:nvPr/>
              </p:nvSpPr>
              <p:spPr bwMode="auto">
                <a:xfrm>
                  <a:off x="930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6" name="Rectangle 528"/>
                <p:cNvSpPr>
                  <a:spLocks noChangeArrowheads="1"/>
                </p:cNvSpPr>
                <p:nvPr/>
              </p:nvSpPr>
              <p:spPr bwMode="auto">
                <a:xfrm>
                  <a:off x="1087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7" name="Rectangle 529"/>
                <p:cNvSpPr>
                  <a:spLocks noChangeArrowheads="1"/>
                </p:cNvSpPr>
                <p:nvPr/>
              </p:nvSpPr>
              <p:spPr bwMode="auto">
                <a:xfrm>
                  <a:off x="1244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8" name="Rectangle 530"/>
                <p:cNvSpPr>
                  <a:spLocks noChangeArrowheads="1"/>
                </p:cNvSpPr>
                <p:nvPr/>
              </p:nvSpPr>
              <p:spPr bwMode="auto">
                <a:xfrm>
                  <a:off x="2029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9" name="Rectangle 531"/>
                <p:cNvSpPr>
                  <a:spLocks noChangeArrowheads="1"/>
                </p:cNvSpPr>
                <p:nvPr/>
              </p:nvSpPr>
              <p:spPr bwMode="auto">
                <a:xfrm>
                  <a:off x="2186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0" name="Rectangle 532"/>
                <p:cNvSpPr>
                  <a:spLocks noChangeArrowheads="1"/>
                </p:cNvSpPr>
                <p:nvPr/>
              </p:nvSpPr>
              <p:spPr bwMode="auto">
                <a:xfrm>
                  <a:off x="2971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1" name="Rectangle 533"/>
                <p:cNvSpPr>
                  <a:spLocks noChangeArrowheads="1"/>
                </p:cNvSpPr>
                <p:nvPr/>
              </p:nvSpPr>
              <p:spPr bwMode="auto">
                <a:xfrm>
                  <a:off x="3128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2" name="Rectangle 534"/>
                <p:cNvSpPr>
                  <a:spLocks noChangeArrowheads="1"/>
                </p:cNvSpPr>
                <p:nvPr/>
              </p:nvSpPr>
              <p:spPr bwMode="auto">
                <a:xfrm>
                  <a:off x="3285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3" name="Rectangle 535"/>
                <p:cNvSpPr>
                  <a:spLocks noChangeArrowheads="1"/>
                </p:cNvSpPr>
                <p:nvPr/>
              </p:nvSpPr>
              <p:spPr bwMode="auto">
                <a:xfrm>
                  <a:off x="3442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4" name="Rectangle 536"/>
                <p:cNvSpPr>
                  <a:spLocks noChangeArrowheads="1"/>
                </p:cNvSpPr>
                <p:nvPr/>
              </p:nvSpPr>
              <p:spPr bwMode="auto">
                <a:xfrm>
                  <a:off x="2343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5" name="Rectangle 537"/>
                <p:cNvSpPr>
                  <a:spLocks noChangeArrowheads="1"/>
                </p:cNvSpPr>
                <p:nvPr/>
              </p:nvSpPr>
              <p:spPr bwMode="auto">
                <a:xfrm>
                  <a:off x="2500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6" name="Rectangle 538"/>
                <p:cNvSpPr>
                  <a:spLocks noChangeArrowheads="1"/>
                </p:cNvSpPr>
                <p:nvPr/>
              </p:nvSpPr>
              <p:spPr bwMode="auto">
                <a:xfrm>
                  <a:off x="2657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7" name="Rectangle 539"/>
                <p:cNvSpPr>
                  <a:spLocks noChangeArrowheads="1"/>
                </p:cNvSpPr>
                <p:nvPr/>
              </p:nvSpPr>
              <p:spPr bwMode="auto">
                <a:xfrm>
                  <a:off x="2814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8" name="Rectangle 540"/>
                <p:cNvSpPr>
                  <a:spLocks noChangeArrowheads="1"/>
                </p:cNvSpPr>
                <p:nvPr/>
              </p:nvSpPr>
              <p:spPr bwMode="auto">
                <a:xfrm>
                  <a:off x="3599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9" name="Rectangle 541"/>
                <p:cNvSpPr>
                  <a:spLocks noChangeArrowheads="1"/>
                </p:cNvSpPr>
                <p:nvPr/>
              </p:nvSpPr>
              <p:spPr bwMode="auto">
                <a:xfrm>
                  <a:off x="3756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0" name="Rectangle 542"/>
                <p:cNvSpPr>
                  <a:spLocks noChangeArrowheads="1"/>
                </p:cNvSpPr>
                <p:nvPr/>
              </p:nvSpPr>
              <p:spPr bwMode="auto">
                <a:xfrm>
                  <a:off x="1401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1" name="Rectangle 543"/>
                <p:cNvSpPr>
                  <a:spLocks noChangeArrowheads="1"/>
                </p:cNvSpPr>
                <p:nvPr/>
              </p:nvSpPr>
              <p:spPr bwMode="auto">
                <a:xfrm>
                  <a:off x="1558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2" name="Rectangle 544"/>
                <p:cNvSpPr>
                  <a:spLocks noChangeArrowheads="1"/>
                </p:cNvSpPr>
                <p:nvPr/>
              </p:nvSpPr>
              <p:spPr bwMode="auto">
                <a:xfrm>
                  <a:off x="1715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3" name="Rectangle 545"/>
                <p:cNvSpPr>
                  <a:spLocks noChangeArrowheads="1"/>
                </p:cNvSpPr>
                <p:nvPr/>
              </p:nvSpPr>
              <p:spPr bwMode="auto">
                <a:xfrm>
                  <a:off x="1872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4" name="Rectangle 546"/>
                <p:cNvSpPr>
                  <a:spLocks noChangeArrowheads="1"/>
                </p:cNvSpPr>
                <p:nvPr/>
              </p:nvSpPr>
              <p:spPr bwMode="auto">
                <a:xfrm>
                  <a:off x="773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5" name="Rectangle 547"/>
                <p:cNvSpPr>
                  <a:spLocks noChangeArrowheads="1"/>
                </p:cNvSpPr>
                <p:nvPr/>
              </p:nvSpPr>
              <p:spPr bwMode="auto">
                <a:xfrm>
                  <a:off x="930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6" name="Rectangle 548"/>
                <p:cNvSpPr>
                  <a:spLocks noChangeArrowheads="1"/>
                </p:cNvSpPr>
                <p:nvPr/>
              </p:nvSpPr>
              <p:spPr bwMode="auto">
                <a:xfrm>
                  <a:off x="1087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7" name="Rectangle 549"/>
                <p:cNvSpPr>
                  <a:spLocks noChangeArrowheads="1"/>
                </p:cNvSpPr>
                <p:nvPr/>
              </p:nvSpPr>
              <p:spPr bwMode="auto">
                <a:xfrm>
                  <a:off x="1244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8" name="Rectangle 550"/>
                <p:cNvSpPr>
                  <a:spLocks noChangeArrowheads="1"/>
                </p:cNvSpPr>
                <p:nvPr/>
              </p:nvSpPr>
              <p:spPr bwMode="auto">
                <a:xfrm>
                  <a:off x="2029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9" name="Rectangle 551"/>
                <p:cNvSpPr>
                  <a:spLocks noChangeArrowheads="1"/>
                </p:cNvSpPr>
                <p:nvPr/>
              </p:nvSpPr>
              <p:spPr bwMode="auto">
                <a:xfrm>
                  <a:off x="2186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0" name="Rectangle 552"/>
                <p:cNvSpPr>
                  <a:spLocks noChangeArrowheads="1"/>
                </p:cNvSpPr>
                <p:nvPr/>
              </p:nvSpPr>
              <p:spPr bwMode="auto">
                <a:xfrm>
                  <a:off x="2971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1" name="Rectangle 553"/>
                <p:cNvSpPr>
                  <a:spLocks noChangeArrowheads="1"/>
                </p:cNvSpPr>
                <p:nvPr/>
              </p:nvSpPr>
              <p:spPr bwMode="auto">
                <a:xfrm>
                  <a:off x="3128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2" name="Rectangle 554"/>
                <p:cNvSpPr>
                  <a:spLocks noChangeArrowheads="1"/>
                </p:cNvSpPr>
                <p:nvPr/>
              </p:nvSpPr>
              <p:spPr bwMode="auto">
                <a:xfrm>
                  <a:off x="3285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3" name="Rectangle 555"/>
                <p:cNvSpPr>
                  <a:spLocks noChangeArrowheads="1"/>
                </p:cNvSpPr>
                <p:nvPr/>
              </p:nvSpPr>
              <p:spPr bwMode="auto">
                <a:xfrm>
                  <a:off x="3442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4" name="Rectangle 556"/>
                <p:cNvSpPr>
                  <a:spLocks noChangeArrowheads="1"/>
                </p:cNvSpPr>
                <p:nvPr/>
              </p:nvSpPr>
              <p:spPr bwMode="auto">
                <a:xfrm>
                  <a:off x="2343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5" name="Rectangle 557"/>
                <p:cNvSpPr>
                  <a:spLocks noChangeArrowheads="1"/>
                </p:cNvSpPr>
                <p:nvPr/>
              </p:nvSpPr>
              <p:spPr bwMode="auto">
                <a:xfrm>
                  <a:off x="2500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6" name="Rectangle 558"/>
                <p:cNvSpPr>
                  <a:spLocks noChangeArrowheads="1"/>
                </p:cNvSpPr>
                <p:nvPr/>
              </p:nvSpPr>
              <p:spPr bwMode="auto">
                <a:xfrm>
                  <a:off x="2657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7" name="Rectangle 559"/>
                <p:cNvSpPr>
                  <a:spLocks noChangeArrowheads="1"/>
                </p:cNvSpPr>
                <p:nvPr/>
              </p:nvSpPr>
              <p:spPr bwMode="auto">
                <a:xfrm>
                  <a:off x="2814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8" name="Rectangle 560"/>
                <p:cNvSpPr>
                  <a:spLocks noChangeArrowheads="1"/>
                </p:cNvSpPr>
                <p:nvPr/>
              </p:nvSpPr>
              <p:spPr bwMode="auto">
                <a:xfrm>
                  <a:off x="3599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9" name="Rectangle 561"/>
                <p:cNvSpPr>
                  <a:spLocks noChangeArrowheads="1"/>
                </p:cNvSpPr>
                <p:nvPr/>
              </p:nvSpPr>
              <p:spPr bwMode="auto">
                <a:xfrm>
                  <a:off x="3756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0" name="Rectangle 562"/>
                <p:cNvSpPr>
                  <a:spLocks noChangeArrowheads="1"/>
                </p:cNvSpPr>
                <p:nvPr/>
              </p:nvSpPr>
              <p:spPr bwMode="auto">
                <a:xfrm>
                  <a:off x="1401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1" name="Rectangle 563"/>
                <p:cNvSpPr>
                  <a:spLocks noChangeArrowheads="1"/>
                </p:cNvSpPr>
                <p:nvPr/>
              </p:nvSpPr>
              <p:spPr bwMode="auto">
                <a:xfrm>
                  <a:off x="1558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2" name="Rectangle 564"/>
                <p:cNvSpPr>
                  <a:spLocks noChangeArrowheads="1"/>
                </p:cNvSpPr>
                <p:nvPr/>
              </p:nvSpPr>
              <p:spPr bwMode="auto">
                <a:xfrm>
                  <a:off x="1715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3" name="Rectangle 565"/>
                <p:cNvSpPr>
                  <a:spLocks noChangeArrowheads="1"/>
                </p:cNvSpPr>
                <p:nvPr/>
              </p:nvSpPr>
              <p:spPr bwMode="auto">
                <a:xfrm>
                  <a:off x="1872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4" name="Rectangle 566"/>
                <p:cNvSpPr>
                  <a:spLocks noChangeArrowheads="1"/>
                </p:cNvSpPr>
                <p:nvPr/>
              </p:nvSpPr>
              <p:spPr bwMode="auto">
                <a:xfrm>
                  <a:off x="773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5" name="Rectangle 567"/>
                <p:cNvSpPr>
                  <a:spLocks noChangeArrowheads="1"/>
                </p:cNvSpPr>
                <p:nvPr/>
              </p:nvSpPr>
              <p:spPr bwMode="auto">
                <a:xfrm>
                  <a:off x="930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6" name="Rectangle 568"/>
                <p:cNvSpPr>
                  <a:spLocks noChangeArrowheads="1"/>
                </p:cNvSpPr>
                <p:nvPr/>
              </p:nvSpPr>
              <p:spPr bwMode="auto">
                <a:xfrm>
                  <a:off x="1087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7" name="Rectangle 569"/>
                <p:cNvSpPr>
                  <a:spLocks noChangeArrowheads="1"/>
                </p:cNvSpPr>
                <p:nvPr/>
              </p:nvSpPr>
              <p:spPr bwMode="auto">
                <a:xfrm>
                  <a:off x="1244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8" name="Rectangle 570"/>
                <p:cNvSpPr>
                  <a:spLocks noChangeArrowheads="1"/>
                </p:cNvSpPr>
                <p:nvPr/>
              </p:nvSpPr>
              <p:spPr bwMode="auto">
                <a:xfrm>
                  <a:off x="2029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9" name="Rectangle 571"/>
                <p:cNvSpPr>
                  <a:spLocks noChangeArrowheads="1"/>
                </p:cNvSpPr>
                <p:nvPr/>
              </p:nvSpPr>
              <p:spPr bwMode="auto">
                <a:xfrm>
                  <a:off x="2186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0" name="Rectangle 572"/>
                <p:cNvSpPr>
                  <a:spLocks noChangeArrowheads="1"/>
                </p:cNvSpPr>
                <p:nvPr/>
              </p:nvSpPr>
              <p:spPr bwMode="auto">
                <a:xfrm>
                  <a:off x="2971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1" name="Rectangle 573"/>
                <p:cNvSpPr>
                  <a:spLocks noChangeArrowheads="1"/>
                </p:cNvSpPr>
                <p:nvPr/>
              </p:nvSpPr>
              <p:spPr bwMode="auto">
                <a:xfrm>
                  <a:off x="3128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2" name="Rectangle 574"/>
                <p:cNvSpPr>
                  <a:spLocks noChangeArrowheads="1"/>
                </p:cNvSpPr>
                <p:nvPr/>
              </p:nvSpPr>
              <p:spPr bwMode="auto">
                <a:xfrm>
                  <a:off x="3285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3" name="Rectangle 575"/>
                <p:cNvSpPr>
                  <a:spLocks noChangeArrowheads="1"/>
                </p:cNvSpPr>
                <p:nvPr/>
              </p:nvSpPr>
              <p:spPr bwMode="auto">
                <a:xfrm>
                  <a:off x="3442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4" name="Rectangle 576"/>
                <p:cNvSpPr>
                  <a:spLocks noChangeArrowheads="1"/>
                </p:cNvSpPr>
                <p:nvPr/>
              </p:nvSpPr>
              <p:spPr bwMode="auto">
                <a:xfrm>
                  <a:off x="2343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5" name="Rectangle 577"/>
                <p:cNvSpPr>
                  <a:spLocks noChangeArrowheads="1"/>
                </p:cNvSpPr>
                <p:nvPr/>
              </p:nvSpPr>
              <p:spPr bwMode="auto">
                <a:xfrm>
                  <a:off x="2500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6" name="Rectangle 578"/>
                <p:cNvSpPr>
                  <a:spLocks noChangeArrowheads="1"/>
                </p:cNvSpPr>
                <p:nvPr/>
              </p:nvSpPr>
              <p:spPr bwMode="auto">
                <a:xfrm>
                  <a:off x="2657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7" name="Rectangle 579"/>
                <p:cNvSpPr>
                  <a:spLocks noChangeArrowheads="1"/>
                </p:cNvSpPr>
                <p:nvPr/>
              </p:nvSpPr>
              <p:spPr bwMode="auto">
                <a:xfrm>
                  <a:off x="2814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8" name="Rectangle 580"/>
                <p:cNvSpPr>
                  <a:spLocks noChangeArrowheads="1"/>
                </p:cNvSpPr>
                <p:nvPr/>
              </p:nvSpPr>
              <p:spPr bwMode="auto">
                <a:xfrm>
                  <a:off x="3599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9" name="Rectangle 581"/>
                <p:cNvSpPr>
                  <a:spLocks noChangeArrowheads="1"/>
                </p:cNvSpPr>
                <p:nvPr/>
              </p:nvSpPr>
              <p:spPr bwMode="auto">
                <a:xfrm>
                  <a:off x="3756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0" name="Rectangle 582"/>
                <p:cNvSpPr>
                  <a:spLocks noChangeArrowheads="1"/>
                </p:cNvSpPr>
                <p:nvPr/>
              </p:nvSpPr>
              <p:spPr bwMode="auto">
                <a:xfrm>
                  <a:off x="1401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1" name="Rectangle 583"/>
                <p:cNvSpPr>
                  <a:spLocks noChangeArrowheads="1"/>
                </p:cNvSpPr>
                <p:nvPr/>
              </p:nvSpPr>
              <p:spPr bwMode="auto">
                <a:xfrm>
                  <a:off x="1558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2" name="Rectangle 584"/>
                <p:cNvSpPr>
                  <a:spLocks noChangeArrowheads="1"/>
                </p:cNvSpPr>
                <p:nvPr/>
              </p:nvSpPr>
              <p:spPr bwMode="auto">
                <a:xfrm>
                  <a:off x="1715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3" name="Rectangle 585"/>
                <p:cNvSpPr>
                  <a:spLocks noChangeArrowheads="1"/>
                </p:cNvSpPr>
                <p:nvPr/>
              </p:nvSpPr>
              <p:spPr bwMode="auto">
                <a:xfrm>
                  <a:off x="1872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4" name="Rectangle 586"/>
                <p:cNvSpPr>
                  <a:spLocks noChangeArrowheads="1"/>
                </p:cNvSpPr>
                <p:nvPr/>
              </p:nvSpPr>
              <p:spPr bwMode="auto">
                <a:xfrm>
                  <a:off x="773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5" name="Rectangle 587"/>
                <p:cNvSpPr>
                  <a:spLocks noChangeArrowheads="1"/>
                </p:cNvSpPr>
                <p:nvPr/>
              </p:nvSpPr>
              <p:spPr bwMode="auto">
                <a:xfrm>
                  <a:off x="930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6" name="Rectangle 588"/>
                <p:cNvSpPr>
                  <a:spLocks noChangeArrowheads="1"/>
                </p:cNvSpPr>
                <p:nvPr/>
              </p:nvSpPr>
              <p:spPr bwMode="auto">
                <a:xfrm>
                  <a:off x="1087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7" name="Rectangle 589"/>
                <p:cNvSpPr>
                  <a:spLocks noChangeArrowheads="1"/>
                </p:cNvSpPr>
                <p:nvPr/>
              </p:nvSpPr>
              <p:spPr bwMode="auto">
                <a:xfrm>
                  <a:off x="1244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8" name="Rectangle 590"/>
                <p:cNvSpPr>
                  <a:spLocks noChangeArrowheads="1"/>
                </p:cNvSpPr>
                <p:nvPr/>
              </p:nvSpPr>
              <p:spPr bwMode="auto">
                <a:xfrm>
                  <a:off x="2029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9" name="Rectangle 591"/>
                <p:cNvSpPr>
                  <a:spLocks noChangeArrowheads="1"/>
                </p:cNvSpPr>
                <p:nvPr/>
              </p:nvSpPr>
              <p:spPr bwMode="auto">
                <a:xfrm>
                  <a:off x="2186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0" name="Rectangle 592"/>
                <p:cNvSpPr>
                  <a:spLocks noChangeArrowheads="1"/>
                </p:cNvSpPr>
                <p:nvPr/>
              </p:nvSpPr>
              <p:spPr bwMode="auto">
                <a:xfrm>
                  <a:off x="2971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1" name="Rectangle 593"/>
                <p:cNvSpPr>
                  <a:spLocks noChangeArrowheads="1"/>
                </p:cNvSpPr>
                <p:nvPr/>
              </p:nvSpPr>
              <p:spPr bwMode="auto">
                <a:xfrm>
                  <a:off x="3128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2" name="Rectangle 594"/>
                <p:cNvSpPr>
                  <a:spLocks noChangeArrowheads="1"/>
                </p:cNvSpPr>
                <p:nvPr/>
              </p:nvSpPr>
              <p:spPr bwMode="auto">
                <a:xfrm>
                  <a:off x="3285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3" name="Rectangle 595"/>
                <p:cNvSpPr>
                  <a:spLocks noChangeArrowheads="1"/>
                </p:cNvSpPr>
                <p:nvPr/>
              </p:nvSpPr>
              <p:spPr bwMode="auto">
                <a:xfrm>
                  <a:off x="3442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4" name="Rectangle 596"/>
                <p:cNvSpPr>
                  <a:spLocks noChangeArrowheads="1"/>
                </p:cNvSpPr>
                <p:nvPr/>
              </p:nvSpPr>
              <p:spPr bwMode="auto">
                <a:xfrm>
                  <a:off x="2343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5" name="Rectangle 597"/>
                <p:cNvSpPr>
                  <a:spLocks noChangeArrowheads="1"/>
                </p:cNvSpPr>
                <p:nvPr/>
              </p:nvSpPr>
              <p:spPr bwMode="auto">
                <a:xfrm>
                  <a:off x="2500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6" name="Rectangle 598"/>
                <p:cNvSpPr>
                  <a:spLocks noChangeArrowheads="1"/>
                </p:cNvSpPr>
                <p:nvPr/>
              </p:nvSpPr>
              <p:spPr bwMode="auto">
                <a:xfrm>
                  <a:off x="2657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7" name="Rectangle 599"/>
                <p:cNvSpPr>
                  <a:spLocks noChangeArrowheads="1"/>
                </p:cNvSpPr>
                <p:nvPr/>
              </p:nvSpPr>
              <p:spPr bwMode="auto">
                <a:xfrm>
                  <a:off x="2814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8" name="Rectangle 600"/>
                <p:cNvSpPr>
                  <a:spLocks noChangeArrowheads="1"/>
                </p:cNvSpPr>
                <p:nvPr/>
              </p:nvSpPr>
              <p:spPr bwMode="auto">
                <a:xfrm>
                  <a:off x="3599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9" name="Rectangle 601"/>
                <p:cNvSpPr>
                  <a:spLocks noChangeArrowheads="1"/>
                </p:cNvSpPr>
                <p:nvPr/>
              </p:nvSpPr>
              <p:spPr bwMode="auto">
                <a:xfrm>
                  <a:off x="3756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  <p:sp>
            <p:nvSpPr>
              <p:cNvPr id="2652" name="Line 604"/>
              <p:cNvSpPr>
                <a:spLocks noChangeShapeType="1"/>
              </p:cNvSpPr>
              <p:nvPr/>
            </p:nvSpPr>
            <p:spPr bwMode="auto">
              <a:xfrm>
                <a:off x="2814" y="616"/>
                <a:ext cx="0" cy="314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53" name="Line 605"/>
              <p:cNvSpPr>
                <a:spLocks noChangeShapeType="1"/>
              </p:cNvSpPr>
              <p:nvPr/>
            </p:nvSpPr>
            <p:spPr bwMode="auto">
              <a:xfrm>
                <a:off x="1244" y="2186"/>
                <a:ext cx="314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2658" name="Text Box 610"/>
            <p:cNvSpPr txBox="1">
              <a:spLocks noChangeArrowheads="1"/>
            </p:cNvSpPr>
            <p:nvPr/>
          </p:nvSpPr>
          <p:spPr bwMode="auto">
            <a:xfrm>
              <a:off x="2562" y="2251"/>
              <a:ext cx="11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/>
            </a:p>
          </p:txBody>
        </p:sp>
        <p:sp>
          <p:nvSpPr>
            <p:cNvPr id="2659" name="Text Box 611"/>
            <p:cNvSpPr txBox="1">
              <a:spLocks noChangeArrowheads="1"/>
            </p:cNvSpPr>
            <p:nvPr/>
          </p:nvSpPr>
          <p:spPr bwMode="auto">
            <a:xfrm>
              <a:off x="2685" y="2176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0</a:t>
              </a:r>
            </a:p>
          </p:txBody>
        </p:sp>
        <p:sp>
          <p:nvSpPr>
            <p:cNvPr id="2660" name="Text Box 612"/>
            <p:cNvSpPr txBox="1">
              <a:spLocks noChangeArrowheads="1"/>
            </p:cNvSpPr>
            <p:nvPr/>
          </p:nvSpPr>
          <p:spPr bwMode="auto">
            <a:xfrm>
              <a:off x="2860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2661" name="Text Box 613"/>
            <p:cNvSpPr txBox="1">
              <a:spLocks noChangeArrowheads="1"/>
            </p:cNvSpPr>
            <p:nvPr/>
          </p:nvSpPr>
          <p:spPr bwMode="auto">
            <a:xfrm>
              <a:off x="3012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2662" name="Text Box 614"/>
            <p:cNvSpPr txBox="1">
              <a:spLocks noChangeArrowheads="1"/>
            </p:cNvSpPr>
            <p:nvPr/>
          </p:nvSpPr>
          <p:spPr bwMode="auto">
            <a:xfrm>
              <a:off x="3172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3</a:t>
              </a:r>
            </a:p>
          </p:txBody>
        </p:sp>
        <p:sp>
          <p:nvSpPr>
            <p:cNvPr id="2663" name="Text Box 615"/>
            <p:cNvSpPr txBox="1">
              <a:spLocks noChangeArrowheads="1"/>
            </p:cNvSpPr>
            <p:nvPr/>
          </p:nvSpPr>
          <p:spPr bwMode="auto">
            <a:xfrm>
              <a:off x="3316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4</a:t>
              </a:r>
            </a:p>
          </p:txBody>
        </p:sp>
        <p:sp>
          <p:nvSpPr>
            <p:cNvPr id="2664" name="Text Box 616"/>
            <p:cNvSpPr txBox="1">
              <a:spLocks noChangeArrowheads="1"/>
            </p:cNvSpPr>
            <p:nvPr/>
          </p:nvSpPr>
          <p:spPr bwMode="auto">
            <a:xfrm>
              <a:off x="3468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2665" name="Text Box 617"/>
            <p:cNvSpPr txBox="1">
              <a:spLocks noChangeArrowheads="1"/>
            </p:cNvSpPr>
            <p:nvPr/>
          </p:nvSpPr>
          <p:spPr bwMode="auto">
            <a:xfrm>
              <a:off x="3636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6</a:t>
              </a:r>
            </a:p>
          </p:txBody>
        </p:sp>
        <p:sp>
          <p:nvSpPr>
            <p:cNvPr id="2666" name="Text Box 618"/>
            <p:cNvSpPr txBox="1">
              <a:spLocks noChangeArrowheads="1"/>
            </p:cNvSpPr>
            <p:nvPr/>
          </p:nvSpPr>
          <p:spPr bwMode="auto">
            <a:xfrm>
              <a:off x="3788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7</a:t>
              </a:r>
            </a:p>
          </p:txBody>
        </p:sp>
        <p:sp>
          <p:nvSpPr>
            <p:cNvPr id="2667" name="Text Box 619"/>
            <p:cNvSpPr txBox="1">
              <a:spLocks noChangeArrowheads="1"/>
            </p:cNvSpPr>
            <p:nvPr/>
          </p:nvSpPr>
          <p:spPr bwMode="auto">
            <a:xfrm>
              <a:off x="3936" y="2172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8</a:t>
              </a:r>
            </a:p>
          </p:txBody>
        </p:sp>
        <p:sp>
          <p:nvSpPr>
            <p:cNvPr id="2668" name="Text Box 620"/>
            <p:cNvSpPr txBox="1">
              <a:spLocks noChangeArrowheads="1"/>
            </p:cNvSpPr>
            <p:nvPr/>
          </p:nvSpPr>
          <p:spPr bwMode="auto">
            <a:xfrm>
              <a:off x="4096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9</a:t>
              </a:r>
            </a:p>
          </p:txBody>
        </p:sp>
        <p:sp>
          <p:nvSpPr>
            <p:cNvPr id="2669" name="Text Box 621"/>
            <p:cNvSpPr txBox="1">
              <a:spLocks noChangeArrowheads="1"/>
            </p:cNvSpPr>
            <p:nvPr/>
          </p:nvSpPr>
          <p:spPr bwMode="auto">
            <a:xfrm>
              <a:off x="4236" y="2168"/>
              <a:ext cx="22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2670" name="Text Box 622"/>
            <p:cNvSpPr txBox="1">
              <a:spLocks noChangeArrowheads="1"/>
            </p:cNvSpPr>
            <p:nvPr/>
          </p:nvSpPr>
          <p:spPr bwMode="auto">
            <a:xfrm>
              <a:off x="1240" y="2172"/>
              <a:ext cx="22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-9</a:t>
              </a:r>
            </a:p>
          </p:txBody>
        </p:sp>
        <p:sp>
          <p:nvSpPr>
            <p:cNvPr id="2671" name="Text Box 623"/>
            <p:cNvSpPr txBox="1">
              <a:spLocks noChangeArrowheads="1"/>
            </p:cNvSpPr>
            <p:nvPr/>
          </p:nvSpPr>
          <p:spPr bwMode="auto">
            <a:xfrm>
              <a:off x="1408" y="2172"/>
              <a:ext cx="21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-8</a:t>
              </a:r>
            </a:p>
          </p:txBody>
        </p:sp>
        <p:sp>
          <p:nvSpPr>
            <p:cNvPr id="2672" name="Text Box 624"/>
            <p:cNvSpPr txBox="1">
              <a:spLocks noChangeArrowheads="1"/>
            </p:cNvSpPr>
            <p:nvPr/>
          </p:nvSpPr>
          <p:spPr bwMode="auto">
            <a:xfrm>
              <a:off x="1560" y="2176"/>
              <a:ext cx="20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-7</a:t>
              </a:r>
            </a:p>
          </p:txBody>
        </p:sp>
        <p:sp>
          <p:nvSpPr>
            <p:cNvPr id="2673" name="Text Box 625"/>
            <p:cNvSpPr txBox="1">
              <a:spLocks noChangeArrowheads="1"/>
            </p:cNvSpPr>
            <p:nvPr/>
          </p:nvSpPr>
          <p:spPr bwMode="auto">
            <a:xfrm>
              <a:off x="1724" y="2172"/>
              <a:ext cx="22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-6</a:t>
              </a:r>
            </a:p>
          </p:txBody>
        </p:sp>
        <p:sp>
          <p:nvSpPr>
            <p:cNvPr id="2674" name="Text Box 626"/>
            <p:cNvSpPr txBox="1">
              <a:spLocks noChangeArrowheads="1"/>
            </p:cNvSpPr>
            <p:nvPr/>
          </p:nvSpPr>
          <p:spPr bwMode="auto">
            <a:xfrm>
              <a:off x="1868" y="2176"/>
              <a:ext cx="23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-5</a:t>
              </a:r>
            </a:p>
          </p:txBody>
        </p:sp>
        <p:sp>
          <p:nvSpPr>
            <p:cNvPr id="2675" name="Text Box 627"/>
            <p:cNvSpPr txBox="1">
              <a:spLocks noChangeArrowheads="1"/>
            </p:cNvSpPr>
            <p:nvPr/>
          </p:nvSpPr>
          <p:spPr bwMode="auto">
            <a:xfrm>
              <a:off x="2032" y="2172"/>
              <a:ext cx="22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-4</a:t>
              </a:r>
            </a:p>
          </p:txBody>
        </p:sp>
        <p:sp>
          <p:nvSpPr>
            <p:cNvPr id="2676" name="Text Box 628"/>
            <p:cNvSpPr txBox="1">
              <a:spLocks noChangeArrowheads="1"/>
            </p:cNvSpPr>
            <p:nvPr/>
          </p:nvSpPr>
          <p:spPr bwMode="auto">
            <a:xfrm>
              <a:off x="2188" y="2172"/>
              <a:ext cx="24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-3</a:t>
              </a:r>
            </a:p>
          </p:txBody>
        </p:sp>
        <p:sp>
          <p:nvSpPr>
            <p:cNvPr id="2677" name="Text Box 629"/>
            <p:cNvSpPr txBox="1">
              <a:spLocks noChangeArrowheads="1"/>
            </p:cNvSpPr>
            <p:nvPr/>
          </p:nvSpPr>
          <p:spPr bwMode="auto">
            <a:xfrm>
              <a:off x="2344" y="2172"/>
              <a:ext cx="232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-2</a:t>
              </a:r>
            </a:p>
          </p:txBody>
        </p:sp>
        <p:sp>
          <p:nvSpPr>
            <p:cNvPr id="2678" name="Text Box 630"/>
            <p:cNvSpPr txBox="1">
              <a:spLocks noChangeArrowheads="1"/>
            </p:cNvSpPr>
            <p:nvPr/>
          </p:nvSpPr>
          <p:spPr bwMode="auto">
            <a:xfrm>
              <a:off x="2520" y="2176"/>
              <a:ext cx="232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-1</a:t>
              </a:r>
            </a:p>
          </p:txBody>
        </p:sp>
        <p:sp>
          <p:nvSpPr>
            <p:cNvPr id="2679" name="Text Box 631"/>
            <p:cNvSpPr txBox="1">
              <a:spLocks noChangeArrowheads="1"/>
            </p:cNvSpPr>
            <p:nvPr/>
          </p:nvSpPr>
          <p:spPr bwMode="auto">
            <a:xfrm>
              <a:off x="1064" y="2168"/>
              <a:ext cx="2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-10</a:t>
              </a:r>
            </a:p>
          </p:txBody>
        </p:sp>
        <p:sp>
          <p:nvSpPr>
            <p:cNvPr id="2680" name="Text Box 632"/>
            <p:cNvSpPr txBox="1">
              <a:spLocks noChangeArrowheads="1"/>
            </p:cNvSpPr>
            <p:nvPr/>
          </p:nvSpPr>
          <p:spPr bwMode="auto">
            <a:xfrm>
              <a:off x="4424" y="2068"/>
              <a:ext cx="20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000">
                  <a:latin typeface="Comic Sans MS" panose="030F0702030302020204" pitchFamily="66" charset="0"/>
                </a:rPr>
                <a:t>x</a:t>
              </a:r>
            </a:p>
          </p:txBody>
        </p:sp>
        <p:sp>
          <p:nvSpPr>
            <p:cNvPr id="2681" name="Text Box 633"/>
            <p:cNvSpPr txBox="1">
              <a:spLocks noChangeArrowheads="1"/>
            </p:cNvSpPr>
            <p:nvPr/>
          </p:nvSpPr>
          <p:spPr bwMode="auto">
            <a:xfrm>
              <a:off x="2732" y="316"/>
              <a:ext cx="20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000">
                  <a:latin typeface="Comic Sans MS" panose="030F0702030302020204" pitchFamily="66" charset="0"/>
                </a:rPr>
                <a:t>y</a:t>
              </a:r>
            </a:p>
          </p:txBody>
        </p:sp>
        <p:sp>
          <p:nvSpPr>
            <p:cNvPr id="2682" name="Text Box 634"/>
            <p:cNvSpPr txBox="1">
              <a:spLocks noChangeArrowheads="1"/>
            </p:cNvSpPr>
            <p:nvPr/>
          </p:nvSpPr>
          <p:spPr bwMode="auto">
            <a:xfrm>
              <a:off x="2694" y="1984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2683" name="Text Box 635"/>
            <p:cNvSpPr txBox="1">
              <a:spLocks noChangeArrowheads="1"/>
            </p:cNvSpPr>
            <p:nvPr/>
          </p:nvSpPr>
          <p:spPr bwMode="auto">
            <a:xfrm>
              <a:off x="2685" y="1842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2684" name="Text Box 636"/>
            <p:cNvSpPr txBox="1">
              <a:spLocks noChangeArrowheads="1"/>
            </p:cNvSpPr>
            <p:nvPr/>
          </p:nvSpPr>
          <p:spPr bwMode="auto">
            <a:xfrm>
              <a:off x="2691" y="1689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3</a:t>
              </a:r>
            </a:p>
          </p:txBody>
        </p:sp>
        <p:sp>
          <p:nvSpPr>
            <p:cNvPr id="2685" name="Text Box 637"/>
            <p:cNvSpPr txBox="1">
              <a:spLocks noChangeArrowheads="1"/>
            </p:cNvSpPr>
            <p:nvPr/>
          </p:nvSpPr>
          <p:spPr bwMode="auto">
            <a:xfrm>
              <a:off x="2685" y="1530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4</a:t>
              </a:r>
            </a:p>
          </p:txBody>
        </p:sp>
        <p:sp>
          <p:nvSpPr>
            <p:cNvPr id="2686" name="Text Box 638"/>
            <p:cNvSpPr txBox="1">
              <a:spLocks noChangeArrowheads="1"/>
            </p:cNvSpPr>
            <p:nvPr/>
          </p:nvSpPr>
          <p:spPr bwMode="auto">
            <a:xfrm>
              <a:off x="2685" y="1365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2687" name="Text Box 639"/>
            <p:cNvSpPr txBox="1">
              <a:spLocks noChangeArrowheads="1"/>
            </p:cNvSpPr>
            <p:nvPr/>
          </p:nvSpPr>
          <p:spPr bwMode="auto">
            <a:xfrm>
              <a:off x="2688" y="1212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6</a:t>
              </a:r>
            </a:p>
          </p:txBody>
        </p:sp>
        <p:sp>
          <p:nvSpPr>
            <p:cNvPr id="2688" name="Text Box 640"/>
            <p:cNvSpPr txBox="1">
              <a:spLocks noChangeArrowheads="1"/>
            </p:cNvSpPr>
            <p:nvPr/>
          </p:nvSpPr>
          <p:spPr bwMode="auto">
            <a:xfrm>
              <a:off x="2685" y="1056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7</a:t>
              </a:r>
            </a:p>
          </p:txBody>
        </p:sp>
        <p:sp>
          <p:nvSpPr>
            <p:cNvPr id="2689" name="Text Box 641"/>
            <p:cNvSpPr txBox="1">
              <a:spLocks noChangeArrowheads="1"/>
            </p:cNvSpPr>
            <p:nvPr/>
          </p:nvSpPr>
          <p:spPr bwMode="auto">
            <a:xfrm>
              <a:off x="2688" y="900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8</a:t>
              </a:r>
            </a:p>
          </p:txBody>
        </p:sp>
        <p:sp>
          <p:nvSpPr>
            <p:cNvPr id="2690" name="Text Box 642"/>
            <p:cNvSpPr txBox="1">
              <a:spLocks noChangeArrowheads="1"/>
            </p:cNvSpPr>
            <p:nvPr/>
          </p:nvSpPr>
          <p:spPr bwMode="auto">
            <a:xfrm>
              <a:off x="2685" y="73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9</a:t>
              </a:r>
            </a:p>
          </p:txBody>
        </p:sp>
        <p:sp>
          <p:nvSpPr>
            <p:cNvPr id="2691" name="Text Box 643"/>
            <p:cNvSpPr txBox="1">
              <a:spLocks noChangeArrowheads="1"/>
            </p:cNvSpPr>
            <p:nvPr/>
          </p:nvSpPr>
          <p:spPr bwMode="auto">
            <a:xfrm>
              <a:off x="2664" y="579"/>
              <a:ext cx="23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2692" name="Text Box 644"/>
            <p:cNvSpPr txBox="1">
              <a:spLocks noChangeArrowheads="1"/>
            </p:cNvSpPr>
            <p:nvPr/>
          </p:nvSpPr>
          <p:spPr bwMode="auto">
            <a:xfrm>
              <a:off x="2642" y="2286"/>
              <a:ext cx="20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-1</a:t>
              </a:r>
            </a:p>
          </p:txBody>
        </p:sp>
        <p:sp>
          <p:nvSpPr>
            <p:cNvPr id="2693" name="Text Box 645"/>
            <p:cNvSpPr txBox="1">
              <a:spLocks noChangeArrowheads="1"/>
            </p:cNvSpPr>
            <p:nvPr/>
          </p:nvSpPr>
          <p:spPr bwMode="auto">
            <a:xfrm>
              <a:off x="2664" y="2469"/>
              <a:ext cx="20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-2</a:t>
              </a:r>
            </a:p>
          </p:txBody>
        </p:sp>
        <p:sp>
          <p:nvSpPr>
            <p:cNvPr id="2694" name="Text Box 646"/>
            <p:cNvSpPr txBox="1">
              <a:spLocks noChangeArrowheads="1"/>
            </p:cNvSpPr>
            <p:nvPr/>
          </p:nvSpPr>
          <p:spPr bwMode="auto">
            <a:xfrm>
              <a:off x="2658" y="2622"/>
              <a:ext cx="20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-3</a:t>
              </a:r>
            </a:p>
          </p:txBody>
        </p:sp>
        <p:sp>
          <p:nvSpPr>
            <p:cNvPr id="2695" name="Text Box 647"/>
            <p:cNvSpPr txBox="1">
              <a:spLocks noChangeArrowheads="1"/>
            </p:cNvSpPr>
            <p:nvPr/>
          </p:nvSpPr>
          <p:spPr bwMode="auto">
            <a:xfrm>
              <a:off x="2655" y="2781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-4</a:t>
              </a:r>
            </a:p>
          </p:txBody>
        </p:sp>
        <p:sp>
          <p:nvSpPr>
            <p:cNvPr id="2696" name="Text Box 648"/>
            <p:cNvSpPr txBox="1">
              <a:spLocks noChangeArrowheads="1"/>
            </p:cNvSpPr>
            <p:nvPr/>
          </p:nvSpPr>
          <p:spPr bwMode="auto">
            <a:xfrm>
              <a:off x="2656" y="2953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-5</a:t>
              </a:r>
            </a:p>
          </p:txBody>
        </p:sp>
        <p:sp>
          <p:nvSpPr>
            <p:cNvPr id="2697" name="Text Box 649"/>
            <p:cNvSpPr txBox="1">
              <a:spLocks noChangeArrowheads="1"/>
            </p:cNvSpPr>
            <p:nvPr/>
          </p:nvSpPr>
          <p:spPr bwMode="auto">
            <a:xfrm>
              <a:off x="2655" y="3093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-6</a:t>
              </a:r>
            </a:p>
          </p:txBody>
        </p:sp>
        <p:sp>
          <p:nvSpPr>
            <p:cNvPr id="2698" name="Text Box 650"/>
            <p:cNvSpPr txBox="1">
              <a:spLocks noChangeArrowheads="1"/>
            </p:cNvSpPr>
            <p:nvPr/>
          </p:nvSpPr>
          <p:spPr bwMode="auto">
            <a:xfrm>
              <a:off x="2658" y="3249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-7</a:t>
              </a:r>
            </a:p>
          </p:txBody>
        </p:sp>
        <p:sp>
          <p:nvSpPr>
            <p:cNvPr id="2699" name="Text Box 651"/>
            <p:cNvSpPr txBox="1">
              <a:spLocks noChangeArrowheads="1"/>
            </p:cNvSpPr>
            <p:nvPr/>
          </p:nvSpPr>
          <p:spPr bwMode="auto">
            <a:xfrm>
              <a:off x="2652" y="3411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-8</a:t>
              </a:r>
            </a:p>
          </p:txBody>
        </p:sp>
        <p:sp>
          <p:nvSpPr>
            <p:cNvPr id="2700" name="Text Box 652"/>
            <p:cNvSpPr txBox="1">
              <a:spLocks noChangeArrowheads="1"/>
            </p:cNvSpPr>
            <p:nvPr/>
          </p:nvSpPr>
          <p:spPr bwMode="auto">
            <a:xfrm>
              <a:off x="2661" y="3564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-9</a:t>
              </a:r>
            </a:p>
          </p:txBody>
        </p:sp>
        <p:sp>
          <p:nvSpPr>
            <p:cNvPr id="2701" name="Text Box 653"/>
            <p:cNvSpPr txBox="1">
              <a:spLocks noChangeArrowheads="1"/>
            </p:cNvSpPr>
            <p:nvPr/>
          </p:nvSpPr>
          <p:spPr bwMode="auto">
            <a:xfrm>
              <a:off x="2631" y="3720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-10</a:t>
              </a:r>
            </a:p>
          </p:txBody>
        </p:sp>
      </p:grpSp>
      <p:sp>
        <p:nvSpPr>
          <p:cNvPr id="516" name="Text Box 5"/>
          <p:cNvSpPr txBox="1">
            <a:spLocks noChangeArrowheads="1"/>
          </p:cNvSpPr>
          <p:nvPr/>
        </p:nvSpPr>
        <p:spPr bwMode="auto">
          <a:xfrm>
            <a:off x="226566" y="105170"/>
            <a:ext cx="87026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When f is a not non-negative function </a:t>
            </a:r>
            <a:r>
              <a:rPr lang="en-GB" dirty="0"/>
              <a:t>for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dirty="0"/>
              <a:t> </a:t>
            </a:r>
            <a:r>
              <a:rPr lang="en-GB" dirty="0">
                <a:sym typeface="Symbol" panose="05050102010706020507" pitchFamily="18" charset="2"/>
              </a:rPr>
              <a:t>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GB" dirty="0">
                <a:sym typeface="Symbol" panose="05050102010706020507" pitchFamily="18" charset="2"/>
              </a:rPr>
              <a:t> 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 </a:t>
            </a:r>
            <a:r>
              <a:rPr lang="en-GB" dirty="0">
                <a:sym typeface="Symbol" panose="05050102010706020507" pitchFamily="18" charset="2"/>
              </a:rPr>
              <a:t> </a:t>
            </a:r>
            <a:r>
              <a:rPr lang="en-US" dirty="0"/>
              <a:t> </a:t>
            </a:r>
          </a:p>
        </p:txBody>
      </p:sp>
      <p:sp>
        <p:nvSpPr>
          <p:cNvPr id="517" name="Text Box 75"/>
          <p:cNvSpPr txBox="1">
            <a:spLocks noChangeArrowheads="1"/>
          </p:cNvSpPr>
          <p:nvPr/>
        </p:nvSpPr>
        <p:spPr bwMode="auto">
          <a:xfrm>
            <a:off x="5677936" y="1398045"/>
            <a:ext cx="3466064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Consider what happened when f is not non-negative.</a:t>
            </a:r>
          </a:p>
        </p:txBody>
      </p:sp>
      <p:sp>
        <p:nvSpPr>
          <p:cNvPr id="518" name="Text Box 75"/>
          <p:cNvSpPr txBox="1">
            <a:spLocks noChangeArrowheads="1"/>
          </p:cNvSpPr>
          <p:nvPr/>
        </p:nvSpPr>
        <p:spPr bwMode="auto">
          <a:xfrm>
            <a:off x="2043304" y="751281"/>
            <a:ext cx="709679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Gives the area under the curve </a:t>
            </a:r>
            <a:r>
              <a:rPr lang="en-GB" dirty="0"/>
              <a:t>from 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dirty="0"/>
              <a:t> =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dirty="0"/>
              <a:t> to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dirty="0"/>
              <a:t> =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  <a:p>
            <a:r>
              <a:rPr lang="en-US" dirty="0"/>
              <a:t> </a:t>
            </a:r>
            <a:endParaRPr lang="en-GB" dirty="0"/>
          </a:p>
        </p:txBody>
      </p:sp>
      <p:sp>
        <p:nvSpPr>
          <p:cNvPr id="520" name="Text Box 75"/>
          <p:cNvSpPr txBox="1">
            <a:spLocks noChangeArrowheads="1"/>
          </p:cNvSpPr>
          <p:nvPr/>
        </p:nvSpPr>
        <p:spPr bwMode="auto">
          <a:xfrm>
            <a:off x="5624067" y="3813009"/>
            <a:ext cx="346606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The area of the shaded triangle is 4, but </a:t>
            </a:r>
          </a:p>
        </p:txBody>
      </p:sp>
      <p:cxnSp>
        <p:nvCxnSpPr>
          <p:cNvPr id="3" name="Straight Connector 2"/>
          <p:cNvCxnSpPr/>
          <p:nvPr/>
        </p:nvCxnSpPr>
        <p:spPr>
          <a:xfrm flipH="1">
            <a:off x="1969827" y="1818531"/>
            <a:ext cx="1810257" cy="3551238"/>
          </a:xfrm>
          <a:prstGeom prst="line">
            <a:avLst/>
          </a:prstGeom>
          <a:ln w="254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 flipV="1">
            <a:off x="2131368" y="4039365"/>
            <a:ext cx="5755" cy="93503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00" name="TextBox 499"/>
              <p:cNvSpPr txBox="1"/>
              <p:nvPr/>
            </p:nvSpPr>
            <p:spPr>
              <a:xfrm>
                <a:off x="606691" y="512024"/>
                <a:ext cx="1396088" cy="8000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sup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500" name="TextBox 49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691" y="512024"/>
                <a:ext cx="1396088" cy="800027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1" name="TextBox 500"/>
              <p:cNvSpPr txBox="1"/>
              <p:nvPr/>
            </p:nvSpPr>
            <p:spPr>
              <a:xfrm>
                <a:off x="5939171" y="2880568"/>
                <a:ext cx="2095445" cy="82734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  <m:e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501" name="TextBox 50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9171" y="2880568"/>
                <a:ext cx="2095445" cy="82734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2" name="TextBox 501"/>
              <p:cNvSpPr txBox="1"/>
              <p:nvPr/>
            </p:nvSpPr>
            <p:spPr>
              <a:xfrm>
                <a:off x="5768442" y="4584622"/>
                <a:ext cx="2095445" cy="82734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  <m:e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502" name="TextBox 50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8442" y="4584622"/>
                <a:ext cx="2095445" cy="82734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3" name="TextBox 502"/>
          <p:cNvSpPr txBox="1"/>
          <p:nvPr/>
        </p:nvSpPr>
        <p:spPr>
          <a:xfrm>
            <a:off x="7863887" y="4767460"/>
            <a:ext cx="842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=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GB" sz="24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4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400" dirty="0"/>
          </a:p>
        </p:txBody>
      </p:sp>
      <p:sp>
        <p:nvSpPr>
          <p:cNvPr id="462" name="Text Box 75"/>
          <p:cNvSpPr txBox="1">
            <a:spLocks noChangeArrowheads="1"/>
          </p:cNvSpPr>
          <p:nvPr/>
        </p:nvSpPr>
        <p:spPr bwMode="auto">
          <a:xfrm>
            <a:off x="5843087" y="5501531"/>
            <a:ext cx="286298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Since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dirty="0"/>
              <a:t>(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dirty="0"/>
              <a:t>) &lt; 0 when -3 &lt;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dirty="0"/>
              <a:t> &lt; -1</a:t>
            </a:r>
          </a:p>
        </p:txBody>
      </p:sp>
      <p:sp>
        <p:nvSpPr>
          <p:cNvPr id="463" name="Rectangle 462">
            <a:hlinkClick r:id="rId5"/>
            <a:extLst>
              <a:ext uri="{FF2B5EF4-FFF2-40B4-BE49-F238E27FC236}">
                <a16:creationId xmlns:a16="http://schemas.microsoft.com/office/drawing/2014/main" id="{25E2BB29-BA3A-4662-8CA3-0B1C4F24D286}"/>
              </a:ext>
            </a:extLst>
          </p:cNvPr>
          <p:cNvSpPr/>
          <p:nvPr/>
        </p:nvSpPr>
        <p:spPr>
          <a:xfrm>
            <a:off x="8063132" y="762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4" name="Rectangle 463">
            <a:hlinkClick r:id="rId5"/>
            <a:extLst>
              <a:ext uri="{FF2B5EF4-FFF2-40B4-BE49-F238E27FC236}">
                <a16:creationId xmlns:a16="http://schemas.microsoft.com/office/drawing/2014/main" id="{647C2109-D85A-44EB-AA17-5476F687D348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9357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517" grpId="0"/>
      <p:bldP spid="520" grpId="0"/>
      <p:bldP spid="501" grpId="0"/>
      <p:bldP spid="502" grpId="0"/>
      <p:bldP spid="503" grpId="0"/>
      <p:bldP spid="46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ight Triangle 1"/>
          <p:cNvSpPr/>
          <p:nvPr/>
        </p:nvSpPr>
        <p:spPr>
          <a:xfrm flipH="1">
            <a:off x="2627999" y="2129264"/>
            <a:ext cx="991295" cy="1921292"/>
          </a:xfrm>
          <a:prstGeom prst="rtTriangl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702" name="Group 654"/>
          <p:cNvGrpSpPr>
            <a:grpSpLocks/>
          </p:cNvGrpSpPr>
          <p:nvPr/>
        </p:nvGrpSpPr>
        <p:grpSpPr bwMode="auto">
          <a:xfrm>
            <a:off x="107504" y="1093043"/>
            <a:ext cx="5657850" cy="5648325"/>
            <a:chOff x="1064" y="316"/>
            <a:chExt cx="3564" cy="3558"/>
          </a:xfrm>
        </p:grpSpPr>
        <p:grpSp>
          <p:nvGrpSpPr>
            <p:cNvPr id="2654" name="Group 606"/>
            <p:cNvGrpSpPr>
              <a:grpSpLocks/>
            </p:cNvGrpSpPr>
            <p:nvPr/>
          </p:nvGrpSpPr>
          <p:grpSpPr bwMode="auto">
            <a:xfrm>
              <a:off x="1244" y="616"/>
              <a:ext cx="3140" cy="3140"/>
              <a:chOff x="1244" y="616"/>
              <a:chExt cx="3140" cy="3140"/>
            </a:xfrm>
          </p:grpSpPr>
          <p:grpSp>
            <p:nvGrpSpPr>
              <p:cNvPr id="2650" name="Group 602"/>
              <p:cNvGrpSpPr>
                <a:grpSpLocks/>
              </p:cNvGrpSpPr>
              <p:nvPr/>
            </p:nvGrpSpPr>
            <p:grpSpPr bwMode="auto">
              <a:xfrm>
                <a:off x="1244" y="616"/>
                <a:ext cx="3140" cy="3140"/>
                <a:chOff x="773" y="1401"/>
                <a:chExt cx="3140" cy="3140"/>
              </a:xfrm>
            </p:grpSpPr>
            <p:sp>
              <p:nvSpPr>
                <p:cNvPr id="2050" name="Rectangle 2"/>
                <p:cNvSpPr>
                  <a:spLocks noChangeArrowheads="1"/>
                </p:cNvSpPr>
                <p:nvPr/>
              </p:nvSpPr>
              <p:spPr bwMode="auto">
                <a:xfrm>
                  <a:off x="1401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1" name="Rectangle 3"/>
                <p:cNvSpPr>
                  <a:spLocks noChangeArrowheads="1"/>
                </p:cNvSpPr>
                <p:nvPr/>
              </p:nvSpPr>
              <p:spPr bwMode="auto">
                <a:xfrm>
                  <a:off x="1558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2" name="Rectangle 4"/>
                <p:cNvSpPr>
                  <a:spLocks noChangeArrowheads="1"/>
                </p:cNvSpPr>
                <p:nvPr/>
              </p:nvSpPr>
              <p:spPr bwMode="auto">
                <a:xfrm>
                  <a:off x="171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3" name="Rectangle 5"/>
                <p:cNvSpPr>
                  <a:spLocks noChangeArrowheads="1"/>
                </p:cNvSpPr>
                <p:nvPr/>
              </p:nvSpPr>
              <p:spPr bwMode="auto">
                <a:xfrm>
                  <a:off x="1872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4" name="Rectangle 6"/>
                <p:cNvSpPr>
                  <a:spLocks noChangeArrowheads="1"/>
                </p:cNvSpPr>
                <p:nvPr/>
              </p:nvSpPr>
              <p:spPr bwMode="auto">
                <a:xfrm>
                  <a:off x="773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5" name="Rectangle 7"/>
                <p:cNvSpPr>
                  <a:spLocks noChangeArrowheads="1"/>
                </p:cNvSpPr>
                <p:nvPr/>
              </p:nvSpPr>
              <p:spPr bwMode="auto">
                <a:xfrm>
                  <a:off x="930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6" name="Rectangle 8"/>
                <p:cNvSpPr>
                  <a:spLocks noChangeArrowheads="1"/>
                </p:cNvSpPr>
                <p:nvPr/>
              </p:nvSpPr>
              <p:spPr bwMode="auto">
                <a:xfrm>
                  <a:off x="1087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7" name="Rectangle 9"/>
                <p:cNvSpPr>
                  <a:spLocks noChangeArrowheads="1"/>
                </p:cNvSpPr>
                <p:nvPr/>
              </p:nvSpPr>
              <p:spPr bwMode="auto">
                <a:xfrm>
                  <a:off x="1244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8" name="Rectangle 10"/>
                <p:cNvSpPr>
                  <a:spLocks noChangeArrowheads="1"/>
                </p:cNvSpPr>
                <p:nvPr/>
              </p:nvSpPr>
              <p:spPr bwMode="auto">
                <a:xfrm>
                  <a:off x="2029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9" name="Rectangle 11"/>
                <p:cNvSpPr>
                  <a:spLocks noChangeArrowheads="1"/>
                </p:cNvSpPr>
                <p:nvPr/>
              </p:nvSpPr>
              <p:spPr bwMode="auto">
                <a:xfrm>
                  <a:off x="2186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0" name="Rectangle 12"/>
                <p:cNvSpPr>
                  <a:spLocks noChangeArrowheads="1"/>
                </p:cNvSpPr>
                <p:nvPr/>
              </p:nvSpPr>
              <p:spPr bwMode="auto">
                <a:xfrm>
                  <a:off x="2971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1" name="Rectangle 13"/>
                <p:cNvSpPr>
                  <a:spLocks noChangeArrowheads="1"/>
                </p:cNvSpPr>
                <p:nvPr/>
              </p:nvSpPr>
              <p:spPr bwMode="auto">
                <a:xfrm>
                  <a:off x="3128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2" name="Rectangle 14"/>
                <p:cNvSpPr>
                  <a:spLocks noChangeArrowheads="1"/>
                </p:cNvSpPr>
                <p:nvPr/>
              </p:nvSpPr>
              <p:spPr bwMode="auto">
                <a:xfrm>
                  <a:off x="328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3" name="Rectangle 15"/>
                <p:cNvSpPr>
                  <a:spLocks noChangeArrowheads="1"/>
                </p:cNvSpPr>
                <p:nvPr/>
              </p:nvSpPr>
              <p:spPr bwMode="auto">
                <a:xfrm>
                  <a:off x="3442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4" name="Rectangle 16"/>
                <p:cNvSpPr>
                  <a:spLocks noChangeArrowheads="1"/>
                </p:cNvSpPr>
                <p:nvPr/>
              </p:nvSpPr>
              <p:spPr bwMode="auto">
                <a:xfrm>
                  <a:off x="2343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5" name="Rectangle 17"/>
                <p:cNvSpPr>
                  <a:spLocks noChangeArrowheads="1"/>
                </p:cNvSpPr>
                <p:nvPr/>
              </p:nvSpPr>
              <p:spPr bwMode="auto">
                <a:xfrm>
                  <a:off x="2500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6" name="Rectangle 18"/>
                <p:cNvSpPr>
                  <a:spLocks noChangeArrowheads="1"/>
                </p:cNvSpPr>
                <p:nvPr/>
              </p:nvSpPr>
              <p:spPr bwMode="auto">
                <a:xfrm>
                  <a:off x="2657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7" name="Rectangle 19"/>
                <p:cNvSpPr>
                  <a:spLocks noChangeArrowheads="1"/>
                </p:cNvSpPr>
                <p:nvPr/>
              </p:nvSpPr>
              <p:spPr bwMode="auto">
                <a:xfrm>
                  <a:off x="2814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8" name="Rectangle 20"/>
                <p:cNvSpPr>
                  <a:spLocks noChangeArrowheads="1"/>
                </p:cNvSpPr>
                <p:nvPr/>
              </p:nvSpPr>
              <p:spPr bwMode="auto">
                <a:xfrm>
                  <a:off x="3599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9" name="Rectangle 21"/>
                <p:cNvSpPr>
                  <a:spLocks noChangeArrowheads="1"/>
                </p:cNvSpPr>
                <p:nvPr/>
              </p:nvSpPr>
              <p:spPr bwMode="auto">
                <a:xfrm>
                  <a:off x="3756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0" name="Rectangle 22"/>
                <p:cNvSpPr>
                  <a:spLocks noChangeArrowheads="1"/>
                </p:cNvSpPr>
                <p:nvPr/>
              </p:nvSpPr>
              <p:spPr bwMode="auto">
                <a:xfrm>
                  <a:off x="1401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1" name="Rectangle 23"/>
                <p:cNvSpPr>
                  <a:spLocks noChangeArrowheads="1"/>
                </p:cNvSpPr>
                <p:nvPr/>
              </p:nvSpPr>
              <p:spPr bwMode="auto">
                <a:xfrm>
                  <a:off x="1558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2" name="Rectangle 24"/>
                <p:cNvSpPr>
                  <a:spLocks noChangeArrowheads="1"/>
                </p:cNvSpPr>
                <p:nvPr/>
              </p:nvSpPr>
              <p:spPr bwMode="auto">
                <a:xfrm>
                  <a:off x="1715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3" name="Rectangle 25"/>
                <p:cNvSpPr>
                  <a:spLocks noChangeArrowheads="1"/>
                </p:cNvSpPr>
                <p:nvPr/>
              </p:nvSpPr>
              <p:spPr bwMode="auto">
                <a:xfrm>
                  <a:off x="1872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4" name="Rectangle 26"/>
                <p:cNvSpPr>
                  <a:spLocks noChangeArrowheads="1"/>
                </p:cNvSpPr>
                <p:nvPr/>
              </p:nvSpPr>
              <p:spPr bwMode="auto">
                <a:xfrm>
                  <a:off x="773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5" name="Rectangle 27"/>
                <p:cNvSpPr>
                  <a:spLocks noChangeArrowheads="1"/>
                </p:cNvSpPr>
                <p:nvPr/>
              </p:nvSpPr>
              <p:spPr bwMode="auto">
                <a:xfrm>
                  <a:off x="930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6" name="Rectangle 28"/>
                <p:cNvSpPr>
                  <a:spLocks noChangeArrowheads="1"/>
                </p:cNvSpPr>
                <p:nvPr/>
              </p:nvSpPr>
              <p:spPr bwMode="auto">
                <a:xfrm>
                  <a:off x="1087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7" name="Rectangle 29"/>
                <p:cNvSpPr>
                  <a:spLocks noChangeArrowheads="1"/>
                </p:cNvSpPr>
                <p:nvPr/>
              </p:nvSpPr>
              <p:spPr bwMode="auto">
                <a:xfrm>
                  <a:off x="1244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8" name="Rectangle 30"/>
                <p:cNvSpPr>
                  <a:spLocks noChangeArrowheads="1"/>
                </p:cNvSpPr>
                <p:nvPr/>
              </p:nvSpPr>
              <p:spPr bwMode="auto">
                <a:xfrm>
                  <a:off x="2029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9" name="Rectangle 31"/>
                <p:cNvSpPr>
                  <a:spLocks noChangeArrowheads="1"/>
                </p:cNvSpPr>
                <p:nvPr/>
              </p:nvSpPr>
              <p:spPr bwMode="auto">
                <a:xfrm>
                  <a:off x="2186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0" name="Rectangle 32"/>
                <p:cNvSpPr>
                  <a:spLocks noChangeArrowheads="1"/>
                </p:cNvSpPr>
                <p:nvPr/>
              </p:nvSpPr>
              <p:spPr bwMode="auto">
                <a:xfrm>
                  <a:off x="2971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1" name="Rectangle 33"/>
                <p:cNvSpPr>
                  <a:spLocks noChangeArrowheads="1"/>
                </p:cNvSpPr>
                <p:nvPr/>
              </p:nvSpPr>
              <p:spPr bwMode="auto">
                <a:xfrm>
                  <a:off x="3128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2" name="Rectangle 34"/>
                <p:cNvSpPr>
                  <a:spLocks noChangeArrowheads="1"/>
                </p:cNvSpPr>
                <p:nvPr/>
              </p:nvSpPr>
              <p:spPr bwMode="auto">
                <a:xfrm>
                  <a:off x="3285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3" name="Rectangle 35"/>
                <p:cNvSpPr>
                  <a:spLocks noChangeArrowheads="1"/>
                </p:cNvSpPr>
                <p:nvPr/>
              </p:nvSpPr>
              <p:spPr bwMode="auto">
                <a:xfrm>
                  <a:off x="3442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4" name="Rectangle 36"/>
                <p:cNvSpPr>
                  <a:spLocks noChangeArrowheads="1"/>
                </p:cNvSpPr>
                <p:nvPr/>
              </p:nvSpPr>
              <p:spPr bwMode="auto">
                <a:xfrm>
                  <a:off x="2343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5" name="Rectangle 37"/>
                <p:cNvSpPr>
                  <a:spLocks noChangeArrowheads="1"/>
                </p:cNvSpPr>
                <p:nvPr/>
              </p:nvSpPr>
              <p:spPr bwMode="auto">
                <a:xfrm>
                  <a:off x="2500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6" name="Rectangle 38"/>
                <p:cNvSpPr>
                  <a:spLocks noChangeArrowheads="1"/>
                </p:cNvSpPr>
                <p:nvPr/>
              </p:nvSpPr>
              <p:spPr bwMode="auto">
                <a:xfrm>
                  <a:off x="2657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7" name="Rectangle 39"/>
                <p:cNvSpPr>
                  <a:spLocks noChangeArrowheads="1"/>
                </p:cNvSpPr>
                <p:nvPr/>
              </p:nvSpPr>
              <p:spPr bwMode="auto">
                <a:xfrm>
                  <a:off x="2814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8" name="Rectangle 40"/>
                <p:cNvSpPr>
                  <a:spLocks noChangeArrowheads="1"/>
                </p:cNvSpPr>
                <p:nvPr/>
              </p:nvSpPr>
              <p:spPr bwMode="auto">
                <a:xfrm>
                  <a:off x="3599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9" name="Rectangle 41"/>
                <p:cNvSpPr>
                  <a:spLocks noChangeArrowheads="1"/>
                </p:cNvSpPr>
                <p:nvPr/>
              </p:nvSpPr>
              <p:spPr bwMode="auto">
                <a:xfrm>
                  <a:off x="3756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0" name="Rectangle 42"/>
                <p:cNvSpPr>
                  <a:spLocks noChangeArrowheads="1"/>
                </p:cNvSpPr>
                <p:nvPr/>
              </p:nvSpPr>
              <p:spPr bwMode="auto">
                <a:xfrm>
                  <a:off x="140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1" name="Rectangle 43"/>
                <p:cNvSpPr>
                  <a:spLocks noChangeArrowheads="1"/>
                </p:cNvSpPr>
                <p:nvPr/>
              </p:nvSpPr>
              <p:spPr bwMode="auto">
                <a:xfrm>
                  <a:off x="155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2" name="Rectangle 44"/>
                <p:cNvSpPr>
                  <a:spLocks noChangeArrowheads="1"/>
                </p:cNvSpPr>
                <p:nvPr/>
              </p:nvSpPr>
              <p:spPr bwMode="auto">
                <a:xfrm>
                  <a:off x="171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3" name="Rectangle 45"/>
                <p:cNvSpPr>
                  <a:spLocks noChangeArrowheads="1"/>
                </p:cNvSpPr>
                <p:nvPr/>
              </p:nvSpPr>
              <p:spPr bwMode="auto">
                <a:xfrm>
                  <a:off x="187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4" name="Rectangle 46"/>
                <p:cNvSpPr>
                  <a:spLocks noChangeArrowheads="1"/>
                </p:cNvSpPr>
                <p:nvPr/>
              </p:nvSpPr>
              <p:spPr bwMode="auto">
                <a:xfrm>
                  <a:off x="77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5" name="Rectangle 47"/>
                <p:cNvSpPr>
                  <a:spLocks noChangeArrowheads="1"/>
                </p:cNvSpPr>
                <p:nvPr/>
              </p:nvSpPr>
              <p:spPr bwMode="auto">
                <a:xfrm>
                  <a:off x="93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6" name="Rectangle 48"/>
                <p:cNvSpPr>
                  <a:spLocks noChangeArrowheads="1"/>
                </p:cNvSpPr>
                <p:nvPr/>
              </p:nvSpPr>
              <p:spPr bwMode="auto">
                <a:xfrm>
                  <a:off x="108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7" name="Rectangle 49"/>
                <p:cNvSpPr>
                  <a:spLocks noChangeArrowheads="1"/>
                </p:cNvSpPr>
                <p:nvPr/>
              </p:nvSpPr>
              <p:spPr bwMode="auto">
                <a:xfrm>
                  <a:off x="124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8" name="Rectangle 50"/>
                <p:cNvSpPr>
                  <a:spLocks noChangeArrowheads="1"/>
                </p:cNvSpPr>
                <p:nvPr/>
              </p:nvSpPr>
              <p:spPr bwMode="auto">
                <a:xfrm>
                  <a:off x="202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9" name="Rectangle 51"/>
                <p:cNvSpPr>
                  <a:spLocks noChangeArrowheads="1"/>
                </p:cNvSpPr>
                <p:nvPr/>
              </p:nvSpPr>
              <p:spPr bwMode="auto">
                <a:xfrm>
                  <a:off x="218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0" name="Rectangle 52"/>
                <p:cNvSpPr>
                  <a:spLocks noChangeArrowheads="1"/>
                </p:cNvSpPr>
                <p:nvPr/>
              </p:nvSpPr>
              <p:spPr bwMode="auto">
                <a:xfrm>
                  <a:off x="297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1" name="Rectangle 53"/>
                <p:cNvSpPr>
                  <a:spLocks noChangeArrowheads="1"/>
                </p:cNvSpPr>
                <p:nvPr/>
              </p:nvSpPr>
              <p:spPr bwMode="auto">
                <a:xfrm>
                  <a:off x="312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2" name="Rectangle 54"/>
                <p:cNvSpPr>
                  <a:spLocks noChangeArrowheads="1"/>
                </p:cNvSpPr>
                <p:nvPr/>
              </p:nvSpPr>
              <p:spPr bwMode="auto">
                <a:xfrm>
                  <a:off x="328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3" name="Rectangle 55"/>
                <p:cNvSpPr>
                  <a:spLocks noChangeArrowheads="1"/>
                </p:cNvSpPr>
                <p:nvPr/>
              </p:nvSpPr>
              <p:spPr bwMode="auto">
                <a:xfrm>
                  <a:off x="344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4" name="Rectangle 56"/>
                <p:cNvSpPr>
                  <a:spLocks noChangeArrowheads="1"/>
                </p:cNvSpPr>
                <p:nvPr/>
              </p:nvSpPr>
              <p:spPr bwMode="auto">
                <a:xfrm>
                  <a:off x="234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5" name="Rectangle 57"/>
                <p:cNvSpPr>
                  <a:spLocks noChangeArrowheads="1"/>
                </p:cNvSpPr>
                <p:nvPr/>
              </p:nvSpPr>
              <p:spPr bwMode="auto">
                <a:xfrm>
                  <a:off x="250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6" name="Rectangle 58"/>
                <p:cNvSpPr>
                  <a:spLocks noChangeArrowheads="1"/>
                </p:cNvSpPr>
                <p:nvPr/>
              </p:nvSpPr>
              <p:spPr bwMode="auto">
                <a:xfrm>
                  <a:off x="265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7" name="Rectangle 59"/>
                <p:cNvSpPr>
                  <a:spLocks noChangeArrowheads="1"/>
                </p:cNvSpPr>
                <p:nvPr/>
              </p:nvSpPr>
              <p:spPr bwMode="auto">
                <a:xfrm>
                  <a:off x="281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8" name="Rectangle 60"/>
                <p:cNvSpPr>
                  <a:spLocks noChangeArrowheads="1"/>
                </p:cNvSpPr>
                <p:nvPr/>
              </p:nvSpPr>
              <p:spPr bwMode="auto">
                <a:xfrm>
                  <a:off x="359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9" name="Rectangle 61"/>
                <p:cNvSpPr>
                  <a:spLocks noChangeArrowheads="1"/>
                </p:cNvSpPr>
                <p:nvPr/>
              </p:nvSpPr>
              <p:spPr bwMode="auto">
                <a:xfrm>
                  <a:off x="375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0" name="Rectangle 62"/>
                <p:cNvSpPr>
                  <a:spLocks noChangeArrowheads="1"/>
                </p:cNvSpPr>
                <p:nvPr/>
              </p:nvSpPr>
              <p:spPr bwMode="auto">
                <a:xfrm>
                  <a:off x="140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1" name="Rectangle 63"/>
                <p:cNvSpPr>
                  <a:spLocks noChangeArrowheads="1"/>
                </p:cNvSpPr>
                <p:nvPr/>
              </p:nvSpPr>
              <p:spPr bwMode="auto">
                <a:xfrm>
                  <a:off x="155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2" name="Rectangle 64"/>
                <p:cNvSpPr>
                  <a:spLocks noChangeArrowheads="1"/>
                </p:cNvSpPr>
                <p:nvPr/>
              </p:nvSpPr>
              <p:spPr bwMode="auto">
                <a:xfrm>
                  <a:off x="171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3" name="Rectangle 65"/>
                <p:cNvSpPr>
                  <a:spLocks noChangeArrowheads="1"/>
                </p:cNvSpPr>
                <p:nvPr/>
              </p:nvSpPr>
              <p:spPr bwMode="auto">
                <a:xfrm>
                  <a:off x="187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4" name="Rectangle 66"/>
                <p:cNvSpPr>
                  <a:spLocks noChangeArrowheads="1"/>
                </p:cNvSpPr>
                <p:nvPr/>
              </p:nvSpPr>
              <p:spPr bwMode="auto">
                <a:xfrm>
                  <a:off x="77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5" name="Rectangle 67"/>
                <p:cNvSpPr>
                  <a:spLocks noChangeArrowheads="1"/>
                </p:cNvSpPr>
                <p:nvPr/>
              </p:nvSpPr>
              <p:spPr bwMode="auto">
                <a:xfrm>
                  <a:off x="93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6" name="Rectangle 68"/>
                <p:cNvSpPr>
                  <a:spLocks noChangeArrowheads="1"/>
                </p:cNvSpPr>
                <p:nvPr/>
              </p:nvSpPr>
              <p:spPr bwMode="auto">
                <a:xfrm>
                  <a:off x="108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7" name="Rectangle 69"/>
                <p:cNvSpPr>
                  <a:spLocks noChangeArrowheads="1"/>
                </p:cNvSpPr>
                <p:nvPr/>
              </p:nvSpPr>
              <p:spPr bwMode="auto">
                <a:xfrm>
                  <a:off x="124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8" name="Rectangle 70"/>
                <p:cNvSpPr>
                  <a:spLocks noChangeArrowheads="1"/>
                </p:cNvSpPr>
                <p:nvPr/>
              </p:nvSpPr>
              <p:spPr bwMode="auto">
                <a:xfrm>
                  <a:off x="202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9" name="Rectangle 71"/>
                <p:cNvSpPr>
                  <a:spLocks noChangeArrowheads="1"/>
                </p:cNvSpPr>
                <p:nvPr/>
              </p:nvSpPr>
              <p:spPr bwMode="auto">
                <a:xfrm>
                  <a:off x="218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0" name="Rectangle 72"/>
                <p:cNvSpPr>
                  <a:spLocks noChangeArrowheads="1"/>
                </p:cNvSpPr>
                <p:nvPr/>
              </p:nvSpPr>
              <p:spPr bwMode="auto">
                <a:xfrm>
                  <a:off x="297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1" name="Rectangle 73"/>
                <p:cNvSpPr>
                  <a:spLocks noChangeArrowheads="1"/>
                </p:cNvSpPr>
                <p:nvPr/>
              </p:nvSpPr>
              <p:spPr bwMode="auto">
                <a:xfrm>
                  <a:off x="312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2" name="Rectangle 74"/>
                <p:cNvSpPr>
                  <a:spLocks noChangeArrowheads="1"/>
                </p:cNvSpPr>
                <p:nvPr/>
              </p:nvSpPr>
              <p:spPr bwMode="auto">
                <a:xfrm>
                  <a:off x="328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3" name="Rectangle 75"/>
                <p:cNvSpPr>
                  <a:spLocks noChangeArrowheads="1"/>
                </p:cNvSpPr>
                <p:nvPr/>
              </p:nvSpPr>
              <p:spPr bwMode="auto">
                <a:xfrm>
                  <a:off x="344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4" name="Rectangle 76"/>
                <p:cNvSpPr>
                  <a:spLocks noChangeArrowheads="1"/>
                </p:cNvSpPr>
                <p:nvPr/>
              </p:nvSpPr>
              <p:spPr bwMode="auto">
                <a:xfrm>
                  <a:off x="234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5" name="Rectangle 77"/>
                <p:cNvSpPr>
                  <a:spLocks noChangeArrowheads="1"/>
                </p:cNvSpPr>
                <p:nvPr/>
              </p:nvSpPr>
              <p:spPr bwMode="auto">
                <a:xfrm>
                  <a:off x="250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6" name="Rectangle 78"/>
                <p:cNvSpPr>
                  <a:spLocks noChangeArrowheads="1"/>
                </p:cNvSpPr>
                <p:nvPr/>
              </p:nvSpPr>
              <p:spPr bwMode="auto">
                <a:xfrm>
                  <a:off x="265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7" name="Rectangle 79"/>
                <p:cNvSpPr>
                  <a:spLocks noChangeArrowheads="1"/>
                </p:cNvSpPr>
                <p:nvPr/>
              </p:nvSpPr>
              <p:spPr bwMode="auto">
                <a:xfrm>
                  <a:off x="281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8" name="Rectangle 80"/>
                <p:cNvSpPr>
                  <a:spLocks noChangeArrowheads="1"/>
                </p:cNvSpPr>
                <p:nvPr/>
              </p:nvSpPr>
              <p:spPr bwMode="auto">
                <a:xfrm>
                  <a:off x="359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9" name="Rectangle 81"/>
                <p:cNvSpPr>
                  <a:spLocks noChangeArrowheads="1"/>
                </p:cNvSpPr>
                <p:nvPr/>
              </p:nvSpPr>
              <p:spPr bwMode="auto">
                <a:xfrm>
                  <a:off x="375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0" name="Rectangle 82"/>
                <p:cNvSpPr>
                  <a:spLocks noChangeArrowheads="1"/>
                </p:cNvSpPr>
                <p:nvPr/>
              </p:nvSpPr>
              <p:spPr bwMode="auto">
                <a:xfrm>
                  <a:off x="140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1" name="Rectangle 83"/>
                <p:cNvSpPr>
                  <a:spLocks noChangeArrowheads="1"/>
                </p:cNvSpPr>
                <p:nvPr/>
              </p:nvSpPr>
              <p:spPr bwMode="auto">
                <a:xfrm>
                  <a:off x="155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2" name="Rectangle 84"/>
                <p:cNvSpPr>
                  <a:spLocks noChangeArrowheads="1"/>
                </p:cNvSpPr>
                <p:nvPr/>
              </p:nvSpPr>
              <p:spPr bwMode="auto">
                <a:xfrm>
                  <a:off x="171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3" name="Rectangle 85"/>
                <p:cNvSpPr>
                  <a:spLocks noChangeArrowheads="1"/>
                </p:cNvSpPr>
                <p:nvPr/>
              </p:nvSpPr>
              <p:spPr bwMode="auto">
                <a:xfrm>
                  <a:off x="187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4" name="Rectangle 86"/>
                <p:cNvSpPr>
                  <a:spLocks noChangeArrowheads="1"/>
                </p:cNvSpPr>
                <p:nvPr/>
              </p:nvSpPr>
              <p:spPr bwMode="auto">
                <a:xfrm>
                  <a:off x="77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5" name="Rectangle 87"/>
                <p:cNvSpPr>
                  <a:spLocks noChangeArrowheads="1"/>
                </p:cNvSpPr>
                <p:nvPr/>
              </p:nvSpPr>
              <p:spPr bwMode="auto">
                <a:xfrm>
                  <a:off x="93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6" name="Rectangle 88"/>
                <p:cNvSpPr>
                  <a:spLocks noChangeArrowheads="1"/>
                </p:cNvSpPr>
                <p:nvPr/>
              </p:nvSpPr>
              <p:spPr bwMode="auto">
                <a:xfrm>
                  <a:off x="108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7" name="Rectangle 89"/>
                <p:cNvSpPr>
                  <a:spLocks noChangeArrowheads="1"/>
                </p:cNvSpPr>
                <p:nvPr/>
              </p:nvSpPr>
              <p:spPr bwMode="auto">
                <a:xfrm>
                  <a:off x="124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8" name="Rectangle 90"/>
                <p:cNvSpPr>
                  <a:spLocks noChangeArrowheads="1"/>
                </p:cNvSpPr>
                <p:nvPr/>
              </p:nvSpPr>
              <p:spPr bwMode="auto">
                <a:xfrm>
                  <a:off x="202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9" name="Rectangle 91"/>
                <p:cNvSpPr>
                  <a:spLocks noChangeArrowheads="1"/>
                </p:cNvSpPr>
                <p:nvPr/>
              </p:nvSpPr>
              <p:spPr bwMode="auto">
                <a:xfrm>
                  <a:off x="218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0" name="Rectangle 92"/>
                <p:cNvSpPr>
                  <a:spLocks noChangeArrowheads="1"/>
                </p:cNvSpPr>
                <p:nvPr/>
              </p:nvSpPr>
              <p:spPr bwMode="auto">
                <a:xfrm>
                  <a:off x="297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1" name="Rectangle 93"/>
                <p:cNvSpPr>
                  <a:spLocks noChangeArrowheads="1"/>
                </p:cNvSpPr>
                <p:nvPr/>
              </p:nvSpPr>
              <p:spPr bwMode="auto">
                <a:xfrm>
                  <a:off x="312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2" name="Rectangle 94"/>
                <p:cNvSpPr>
                  <a:spLocks noChangeArrowheads="1"/>
                </p:cNvSpPr>
                <p:nvPr/>
              </p:nvSpPr>
              <p:spPr bwMode="auto">
                <a:xfrm>
                  <a:off x="328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3" name="Rectangle 95"/>
                <p:cNvSpPr>
                  <a:spLocks noChangeArrowheads="1"/>
                </p:cNvSpPr>
                <p:nvPr/>
              </p:nvSpPr>
              <p:spPr bwMode="auto">
                <a:xfrm>
                  <a:off x="344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4" name="Rectangle 96"/>
                <p:cNvSpPr>
                  <a:spLocks noChangeArrowheads="1"/>
                </p:cNvSpPr>
                <p:nvPr/>
              </p:nvSpPr>
              <p:spPr bwMode="auto">
                <a:xfrm>
                  <a:off x="234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5" name="Rectangle 97"/>
                <p:cNvSpPr>
                  <a:spLocks noChangeArrowheads="1"/>
                </p:cNvSpPr>
                <p:nvPr/>
              </p:nvSpPr>
              <p:spPr bwMode="auto">
                <a:xfrm>
                  <a:off x="250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6" name="Rectangle 98"/>
                <p:cNvSpPr>
                  <a:spLocks noChangeArrowheads="1"/>
                </p:cNvSpPr>
                <p:nvPr/>
              </p:nvSpPr>
              <p:spPr bwMode="auto">
                <a:xfrm>
                  <a:off x="265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7" name="Rectangle 99"/>
                <p:cNvSpPr>
                  <a:spLocks noChangeArrowheads="1"/>
                </p:cNvSpPr>
                <p:nvPr/>
              </p:nvSpPr>
              <p:spPr bwMode="auto">
                <a:xfrm>
                  <a:off x="281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8" name="Rectangle 100"/>
                <p:cNvSpPr>
                  <a:spLocks noChangeArrowheads="1"/>
                </p:cNvSpPr>
                <p:nvPr/>
              </p:nvSpPr>
              <p:spPr bwMode="auto">
                <a:xfrm>
                  <a:off x="359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9" name="Rectangle 101"/>
                <p:cNvSpPr>
                  <a:spLocks noChangeArrowheads="1"/>
                </p:cNvSpPr>
                <p:nvPr/>
              </p:nvSpPr>
              <p:spPr bwMode="auto">
                <a:xfrm>
                  <a:off x="375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0" name="Rectangle 102"/>
                <p:cNvSpPr>
                  <a:spLocks noChangeArrowheads="1"/>
                </p:cNvSpPr>
                <p:nvPr/>
              </p:nvSpPr>
              <p:spPr bwMode="auto">
                <a:xfrm>
                  <a:off x="140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1" name="Rectangle 103"/>
                <p:cNvSpPr>
                  <a:spLocks noChangeArrowheads="1"/>
                </p:cNvSpPr>
                <p:nvPr/>
              </p:nvSpPr>
              <p:spPr bwMode="auto">
                <a:xfrm>
                  <a:off x="155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2" name="Rectangle 104"/>
                <p:cNvSpPr>
                  <a:spLocks noChangeArrowheads="1"/>
                </p:cNvSpPr>
                <p:nvPr/>
              </p:nvSpPr>
              <p:spPr bwMode="auto">
                <a:xfrm>
                  <a:off x="171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3" name="Rectangle 105"/>
                <p:cNvSpPr>
                  <a:spLocks noChangeArrowheads="1"/>
                </p:cNvSpPr>
                <p:nvPr/>
              </p:nvSpPr>
              <p:spPr bwMode="auto">
                <a:xfrm>
                  <a:off x="187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4" name="Rectangle 106"/>
                <p:cNvSpPr>
                  <a:spLocks noChangeArrowheads="1"/>
                </p:cNvSpPr>
                <p:nvPr/>
              </p:nvSpPr>
              <p:spPr bwMode="auto">
                <a:xfrm>
                  <a:off x="77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5" name="Rectangle 107"/>
                <p:cNvSpPr>
                  <a:spLocks noChangeArrowheads="1"/>
                </p:cNvSpPr>
                <p:nvPr/>
              </p:nvSpPr>
              <p:spPr bwMode="auto">
                <a:xfrm>
                  <a:off x="93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6" name="Rectangle 108"/>
                <p:cNvSpPr>
                  <a:spLocks noChangeArrowheads="1"/>
                </p:cNvSpPr>
                <p:nvPr/>
              </p:nvSpPr>
              <p:spPr bwMode="auto">
                <a:xfrm>
                  <a:off x="108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7" name="Rectangle 109"/>
                <p:cNvSpPr>
                  <a:spLocks noChangeArrowheads="1"/>
                </p:cNvSpPr>
                <p:nvPr/>
              </p:nvSpPr>
              <p:spPr bwMode="auto">
                <a:xfrm>
                  <a:off x="124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8" name="Rectangle 110"/>
                <p:cNvSpPr>
                  <a:spLocks noChangeArrowheads="1"/>
                </p:cNvSpPr>
                <p:nvPr/>
              </p:nvSpPr>
              <p:spPr bwMode="auto">
                <a:xfrm>
                  <a:off x="202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9" name="Rectangle 111"/>
                <p:cNvSpPr>
                  <a:spLocks noChangeArrowheads="1"/>
                </p:cNvSpPr>
                <p:nvPr/>
              </p:nvSpPr>
              <p:spPr bwMode="auto">
                <a:xfrm>
                  <a:off x="218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0" name="Rectangle 112"/>
                <p:cNvSpPr>
                  <a:spLocks noChangeArrowheads="1"/>
                </p:cNvSpPr>
                <p:nvPr/>
              </p:nvSpPr>
              <p:spPr bwMode="auto">
                <a:xfrm>
                  <a:off x="297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1" name="Rectangle 113"/>
                <p:cNvSpPr>
                  <a:spLocks noChangeArrowheads="1"/>
                </p:cNvSpPr>
                <p:nvPr/>
              </p:nvSpPr>
              <p:spPr bwMode="auto">
                <a:xfrm>
                  <a:off x="312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2" name="Rectangle 114"/>
                <p:cNvSpPr>
                  <a:spLocks noChangeArrowheads="1"/>
                </p:cNvSpPr>
                <p:nvPr/>
              </p:nvSpPr>
              <p:spPr bwMode="auto">
                <a:xfrm>
                  <a:off x="328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3" name="Rectangle 115"/>
                <p:cNvSpPr>
                  <a:spLocks noChangeArrowheads="1"/>
                </p:cNvSpPr>
                <p:nvPr/>
              </p:nvSpPr>
              <p:spPr bwMode="auto">
                <a:xfrm>
                  <a:off x="344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4" name="Rectangle 116"/>
                <p:cNvSpPr>
                  <a:spLocks noChangeArrowheads="1"/>
                </p:cNvSpPr>
                <p:nvPr/>
              </p:nvSpPr>
              <p:spPr bwMode="auto">
                <a:xfrm>
                  <a:off x="234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5" name="Rectangle 117"/>
                <p:cNvSpPr>
                  <a:spLocks noChangeArrowheads="1"/>
                </p:cNvSpPr>
                <p:nvPr/>
              </p:nvSpPr>
              <p:spPr bwMode="auto">
                <a:xfrm>
                  <a:off x="250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6" name="Rectangle 118"/>
                <p:cNvSpPr>
                  <a:spLocks noChangeArrowheads="1"/>
                </p:cNvSpPr>
                <p:nvPr/>
              </p:nvSpPr>
              <p:spPr bwMode="auto">
                <a:xfrm>
                  <a:off x="265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7" name="Rectangle 119"/>
                <p:cNvSpPr>
                  <a:spLocks noChangeArrowheads="1"/>
                </p:cNvSpPr>
                <p:nvPr/>
              </p:nvSpPr>
              <p:spPr bwMode="auto">
                <a:xfrm>
                  <a:off x="281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8" name="Rectangle 120"/>
                <p:cNvSpPr>
                  <a:spLocks noChangeArrowheads="1"/>
                </p:cNvSpPr>
                <p:nvPr/>
              </p:nvSpPr>
              <p:spPr bwMode="auto">
                <a:xfrm>
                  <a:off x="359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9" name="Rectangle 121"/>
                <p:cNvSpPr>
                  <a:spLocks noChangeArrowheads="1"/>
                </p:cNvSpPr>
                <p:nvPr/>
              </p:nvSpPr>
              <p:spPr bwMode="auto">
                <a:xfrm>
                  <a:off x="375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0" name="Rectangle 122"/>
                <p:cNvSpPr>
                  <a:spLocks noChangeArrowheads="1"/>
                </p:cNvSpPr>
                <p:nvPr/>
              </p:nvSpPr>
              <p:spPr bwMode="auto">
                <a:xfrm>
                  <a:off x="140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1" name="Rectangle 123"/>
                <p:cNvSpPr>
                  <a:spLocks noChangeArrowheads="1"/>
                </p:cNvSpPr>
                <p:nvPr/>
              </p:nvSpPr>
              <p:spPr bwMode="auto">
                <a:xfrm>
                  <a:off x="155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2" name="Rectangle 124"/>
                <p:cNvSpPr>
                  <a:spLocks noChangeArrowheads="1"/>
                </p:cNvSpPr>
                <p:nvPr/>
              </p:nvSpPr>
              <p:spPr bwMode="auto">
                <a:xfrm>
                  <a:off x="171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3" name="Rectangle 125"/>
                <p:cNvSpPr>
                  <a:spLocks noChangeArrowheads="1"/>
                </p:cNvSpPr>
                <p:nvPr/>
              </p:nvSpPr>
              <p:spPr bwMode="auto">
                <a:xfrm>
                  <a:off x="187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4" name="Rectangle 126"/>
                <p:cNvSpPr>
                  <a:spLocks noChangeArrowheads="1"/>
                </p:cNvSpPr>
                <p:nvPr/>
              </p:nvSpPr>
              <p:spPr bwMode="auto">
                <a:xfrm>
                  <a:off x="77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5" name="Rectangle 127"/>
                <p:cNvSpPr>
                  <a:spLocks noChangeArrowheads="1"/>
                </p:cNvSpPr>
                <p:nvPr/>
              </p:nvSpPr>
              <p:spPr bwMode="auto">
                <a:xfrm>
                  <a:off x="93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6" name="Rectangle 128"/>
                <p:cNvSpPr>
                  <a:spLocks noChangeArrowheads="1"/>
                </p:cNvSpPr>
                <p:nvPr/>
              </p:nvSpPr>
              <p:spPr bwMode="auto">
                <a:xfrm>
                  <a:off x="108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7" name="Rectangle 129"/>
                <p:cNvSpPr>
                  <a:spLocks noChangeArrowheads="1"/>
                </p:cNvSpPr>
                <p:nvPr/>
              </p:nvSpPr>
              <p:spPr bwMode="auto">
                <a:xfrm>
                  <a:off x="124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8" name="Rectangle 130"/>
                <p:cNvSpPr>
                  <a:spLocks noChangeArrowheads="1"/>
                </p:cNvSpPr>
                <p:nvPr/>
              </p:nvSpPr>
              <p:spPr bwMode="auto">
                <a:xfrm>
                  <a:off x="202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9" name="Rectangle 131"/>
                <p:cNvSpPr>
                  <a:spLocks noChangeArrowheads="1"/>
                </p:cNvSpPr>
                <p:nvPr/>
              </p:nvSpPr>
              <p:spPr bwMode="auto">
                <a:xfrm>
                  <a:off x="218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0" name="Rectangle 132"/>
                <p:cNvSpPr>
                  <a:spLocks noChangeArrowheads="1"/>
                </p:cNvSpPr>
                <p:nvPr/>
              </p:nvSpPr>
              <p:spPr bwMode="auto">
                <a:xfrm>
                  <a:off x="297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1" name="Rectangle 133"/>
                <p:cNvSpPr>
                  <a:spLocks noChangeArrowheads="1"/>
                </p:cNvSpPr>
                <p:nvPr/>
              </p:nvSpPr>
              <p:spPr bwMode="auto">
                <a:xfrm>
                  <a:off x="312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2" name="Rectangle 134"/>
                <p:cNvSpPr>
                  <a:spLocks noChangeArrowheads="1"/>
                </p:cNvSpPr>
                <p:nvPr/>
              </p:nvSpPr>
              <p:spPr bwMode="auto">
                <a:xfrm>
                  <a:off x="328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3" name="Rectangle 135"/>
                <p:cNvSpPr>
                  <a:spLocks noChangeArrowheads="1"/>
                </p:cNvSpPr>
                <p:nvPr/>
              </p:nvSpPr>
              <p:spPr bwMode="auto">
                <a:xfrm>
                  <a:off x="344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4" name="Rectangle 136"/>
                <p:cNvSpPr>
                  <a:spLocks noChangeArrowheads="1"/>
                </p:cNvSpPr>
                <p:nvPr/>
              </p:nvSpPr>
              <p:spPr bwMode="auto">
                <a:xfrm>
                  <a:off x="234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5" name="Rectangle 137"/>
                <p:cNvSpPr>
                  <a:spLocks noChangeArrowheads="1"/>
                </p:cNvSpPr>
                <p:nvPr/>
              </p:nvSpPr>
              <p:spPr bwMode="auto">
                <a:xfrm>
                  <a:off x="250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6" name="Rectangle 138"/>
                <p:cNvSpPr>
                  <a:spLocks noChangeArrowheads="1"/>
                </p:cNvSpPr>
                <p:nvPr/>
              </p:nvSpPr>
              <p:spPr bwMode="auto">
                <a:xfrm>
                  <a:off x="265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7" name="Rectangle 139"/>
                <p:cNvSpPr>
                  <a:spLocks noChangeArrowheads="1"/>
                </p:cNvSpPr>
                <p:nvPr/>
              </p:nvSpPr>
              <p:spPr bwMode="auto">
                <a:xfrm>
                  <a:off x="281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8" name="Rectangle 140"/>
                <p:cNvSpPr>
                  <a:spLocks noChangeArrowheads="1"/>
                </p:cNvSpPr>
                <p:nvPr/>
              </p:nvSpPr>
              <p:spPr bwMode="auto">
                <a:xfrm>
                  <a:off x="359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9" name="Rectangle 141"/>
                <p:cNvSpPr>
                  <a:spLocks noChangeArrowheads="1"/>
                </p:cNvSpPr>
                <p:nvPr/>
              </p:nvSpPr>
              <p:spPr bwMode="auto">
                <a:xfrm>
                  <a:off x="375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0" name="Rectangle 142"/>
                <p:cNvSpPr>
                  <a:spLocks noChangeArrowheads="1"/>
                </p:cNvSpPr>
                <p:nvPr/>
              </p:nvSpPr>
              <p:spPr bwMode="auto">
                <a:xfrm>
                  <a:off x="140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1" name="Rectangle 143"/>
                <p:cNvSpPr>
                  <a:spLocks noChangeArrowheads="1"/>
                </p:cNvSpPr>
                <p:nvPr/>
              </p:nvSpPr>
              <p:spPr bwMode="auto">
                <a:xfrm>
                  <a:off x="155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2" name="Rectangle 144"/>
                <p:cNvSpPr>
                  <a:spLocks noChangeArrowheads="1"/>
                </p:cNvSpPr>
                <p:nvPr/>
              </p:nvSpPr>
              <p:spPr bwMode="auto">
                <a:xfrm>
                  <a:off x="171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3" name="Rectangle 145"/>
                <p:cNvSpPr>
                  <a:spLocks noChangeArrowheads="1"/>
                </p:cNvSpPr>
                <p:nvPr/>
              </p:nvSpPr>
              <p:spPr bwMode="auto">
                <a:xfrm>
                  <a:off x="187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4" name="Rectangle 146"/>
                <p:cNvSpPr>
                  <a:spLocks noChangeArrowheads="1"/>
                </p:cNvSpPr>
                <p:nvPr/>
              </p:nvSpPr>
              <p:spPr bwMode="auto">
                <a:xfrm>
                  <a:off x="77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5" name="Rectangle 147"/>
                <p:cNvSpPr>
                  <a:spLocks noChangeArrowheads="1"/>
                </p:cNvSpPr>
                <p:nvPr/>
              </p:nvSpPr>
              <p:spPr bwMode="auto">
                <a:xfrm>
                  <a:off x="93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6" name="Rectangle 148"/>
                <p:cNvSpPr>
                  <a:spLocks noChangeArrowheads="1"/>
                </p:cNvSpPr>
                <p:nvPr/>
              </p:nvSpPr>
              <p:spPr bwMode="auto">
                <a:xfrm>
                  <a:off x="108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7" name="Rectangle 149"/>
                <p:cNvSpPr>
                  <a:spLocks noChangeArrowheads="1"/>
                </p:cNvSpPr>
                <p:nvPr/>
              </p:nvSpPr>
              <p:spPr bwMode="auto">
                <a:xfrm>
                  <a:off x="124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8" name="Rectangle 150"/>
                <p:cNvSpPr>
                  <a:spLocks noChangeArrowheads="1"/>
                </p:cNvSpPr>
                <p:nvPr/>
              </p:nvSpPr>
              <p:spPr bwMode="auto">
                <a:xfrm>
                  <a:off x="202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9" name="Rectangle 151"/>
                <p:cNvSpPr>
                  <a:spLocks noChangeArrowheads="1"/>
                </p:cNvSpPr>
                <p:nvPr/>
              </p:nvSpPr>
              <p:spPr bwMode="auto">
                <a:xfrm>
                  <a:off x="218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0" name="Rectangle 152"/>
                <p:cNvSpPr>
                  <a:spLocks noChangeArrowheads="1"/>
                </p:cNvSpPr>
                <p:nvPr/>
              </p:nvSpPr>
              <p:spPr bwMode="auto">
                <a:xfrm>
                  <a:off x="297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1" name="Rectangle 153"/>
                <p:cNvSpPr>
                  <a:spLocks noChangeArrowheads="1"/>
                </p:cNvSpPr>
                <p:nvPr/>
              </p:nvSpPr>
              <p:spPr bwMode="auto">
                <a:xfrm>
                  <a:off x="312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2" name="Rectangle 154"/>
                <p:cNvSpPr>
                  <a:spLocks noChangeArrowheads="1"/>
                </p:cNvSpPr>
                <p:nvPr/>
              </p:nvSpPr>
              <p:spPr bwMode="auto">
                <a:xfrm>
                  <a:off x="328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3" name="Rectangle 155"/>
                <p:cNvSpPr>
                  <a:spLocks noChangeArrowheads="1"/>
                </p:cNvSpPr>
                <p:nvPr/>
              </p:nvSpPr>
              <p:spPr bwMode="auto">
                <a:xfrm>
                  <a:off x="344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4" name="Rectangle 156"/>
                <p:cNvSpPr>
                  <a:spLocks noChangeArrowheads="1"/>
                </p:cNvSpPr>
                <p:nvPr/>
              </p:nvSpPr>
              <p:spPr bwMode="auto">
                <a:xfrm>
                  <a:off x="234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5" name="Rectangle 157"/>
                <p:cNvSpPr>
                  <a:spLocks noChangeArrowheads="1"/>
                </p:cNvSpPr>
                <p:nvPr/>
              </p:nvSpPr>
              <p:spPr bwMode="auto">
                <a:xfrm>
                  <a:off x="250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6" name="Rectangle 158"/>
                <p:cNvSpPr>
                  <a:spLocks noChangeArrowheads="1"/>
                </p:cNvSpPr>
                <p:nvPr/>
              </p:nvSpPr>
              <p:spPr bwMode="auto">
                <a:xfrm>
                  <a:off x="265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7" name="Rectangle 159"/>
                <p:cNvSpPr>
                  <a:spLocks noChangeArrowheads="1"/>
                </p:cNvSpPr>
                <p:nvPr/>
              </p:nvSpPr>
              <p:spPr bwMode="auto">
                <a:xfrm>
                  <a:off x="281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8" name="Rectangle 160"/>
                <p:cNvSpPr>
                  <a:spLocks noChangeArrowheads="1"/>
                </p:cNvSpPr>
                <p:nvPr/>
              </p:nvSpPr>
              <p:spPr bwMode="auto">
                <a:xfrm>
                  <a:off x="359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9" name="Rectangle 161"/>
                <p:cNvSpPr>
                  <a:spLocks noChangeArrowheads="1"/>
                </p:cNvSpPr>
                <p:nvPr/>
              </p:nvSpPr>
              <p:spPr bwMode="auto">
                <a:xfrm>
                  <a:off x="375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0" name="Rectangle 162"/>
                <p:cNvSpPr>
                  <a:spLocks noChangeArrowheads="1"/>
                </p:cNvSpPr>
                <p:nvPr/>
              </p:nvSpPr>
              <p:spPr bwMode="auto">
                <a:xfrm>
                  <a:off x="140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1" name="Rectangle 163"/>
                <p:cNvSpPr>
                  <a:spLocks noChangeArrowheads="1"/>
                </p:cNvSpPr>
                <p:nvPr/>
              </p:nvSpPr>
              <p:spPr bwMode="auto">
                <a:xfrm>
                  <a:off x="155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2" name="Rectangle 164"/>
                <p:cNvSpPr>
                  <a:spLocks noChangeArrowheads="1"/>
                </p:cNvSpPr>
                <p:nvPr/>
              </p:nvSpPr>
              <p:spPr bwMode="auto">
                <a:xfrm>
                  <a:off x="171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3" name="Rectangle 165"/>
                <p:cNvSpPr>
                  <a:spLocks noChangeArrowheads="1"/>
                </p:cNvSpPr>
                <p:nvPr/>
              </p:nvSpPr>
              <p:spPr bwMode="auto">
                <a:xfrm>
                  <a:off x="187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4" name="Rectangle 166"/>
                <p:cNvSpPr>
                  <a:spLocks noChangeArrowheads="1"/>
                </p:cNvSpPr>
                <p:nvPr/>
              </p:nvSpPr>
              <p:spPr bwMode="auto">
                <a:xfrm>
                  <a:off x="77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5" name="Rectangle 167"/>
                <p:cNvSpPr>
                  <a:spLocks noChangeArrowheads="1"/>
                </p:cNvSpPr>
                <p:nvPr/>
              </p:nvSpPr>
              <p:spPr bwMode="auto">
                <a:xfrm>
                  <a:off x="93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6" name="Rectangle 168"/>
                <p:cNvSpPr>
                  <a:spLocks noChangeArrowheads="1"/>
                </p:cNvSpPr>
                <p:nvPr/>
              </p:nvSpPr>
              <p:spPr bwMode="auto">
                <a:xfrm>
                  <a:off x="108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7" name="Rectangle 169"/>
                <p:cNvSpPr>
                  <a:spLocks noChangeArrowheads="1"/>
                </p:cNvSpPr>
                <p:nvPr/>
              </p:nvSpPr>
              <p:spPr bwMode="auto">
                <a:xfrm>
                  <a:off x="124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8" name="Rectangle 170"/>
                <p:cNvSpPr>
                  <a:spLocks noChangeArrowheads="1"/>
                </p:cNvSpPr>
                <p:nvPr/>
              </p:nvSpPr>
              <p:spPr bwMode="auto">
                <a:xfrm>
                  <a:off x="202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9" name="Rectangle 171"/>
                <p:cNvSpPr>
                  <a:spLocks noChangeArrowheads="1"/>
                </p:cNvSpPr>
                <p:nvPr/>
              </p:nvSpPr>
              <p:spPr bwMode="auto">
                <a:xfrm>
                  <a:off x="218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0" name="Rectangle 172"/>
                <p:cNvSpPr>
                  <a:spLocks noChangeArrowheads="1"/>
                </p:cNvSpPr>
                <p:nvPr/>
              </p:nvSpPr>
              <p:spPr bwMode="auto">
                <a:xfrm>
                  <a:off x="297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1" name="Rectangle 173"/>
                <p:cNvSpPr>
                  <a:spLocks noChangeArrowheads="1"/>
                </p:cNvSpPr>
                <p:nvPr/>
              </p:nvSpPr>
              <p:spPr bwMode="auto">
                <a:xfrm>
                  <a:off x="312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2" name="Rectangle 174"/>
                <p:cNvSpPr>
                  <a:spLocks noChangeArrowheads="1"/>
                </p:cNvSpPr>
                <p:nvPr/>
              </p:nvSpPr>
              <p:spPr bwMode="auto">
                <a:xfrm>
                  <a:off x="328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3" name="Rectangle 175"/>
                <p:cNvSpPr>
                  <a:spLocks noChangeArrowheads="1"/>
                </p:cNvSpPr>
                <p:nvPr/>
              </p:nvSpPr>
              <p:spPr bwMode="auto">
                <a:xfrm>
                  <a:off x="344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4" name="Rectangle 176"/>
                <p:cNvSpPr>
                  <a:spLocks noChangeArrowheads="1"/>
                </p:cNvSpPr>
                <p:nvPr/>
              </p:nvSpPr>
              <p:spPr bwMode="auto">
                <a:xfrm>
                  <a:off x="234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5" name="Rectangle 177"/>
                <p:cNvSpPr>
                  <a:spLocks noChangeArrowheads="1"/>
                </p:cNvSpPr>
                <p:nvPr/>
              </p:nvSpPr>
              <p:spPr bwMode="auto">
                <a:xfrm>
                  <a:off x="250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6" name="Rectangle 178"/>
                <p:cNvSpPr>
                  <a:spLocks noChangeArrowheads="1"/>
                </p:cNvSpPr>
                <p:nvPr/>
              </p:nvSpPr>
              <p:spPr bwMode="auto">
                <a:xfrm>
                  <a:off x="265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7" name="Rectangle 179"/>
                <p:cNvSpPr>
                  <a:spLocks noChangeArrowheads="1"/>
                </p:cNvSpPr>
                <p:nvPr/>
              </p:nvSpPr>
              <p:spPr bwMode="auto">
                <a:xfrm>
                  <a:off x="281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8" name="Rectangle 180"/>
                <p:cNvSpPr>
                  <a:spLocks noChangeArrowheads="1"/>
                </p:cNvSpPr>
                <p:nvPr/>
              </p:nvSpPr>
              <p:spPr bwMode="auto">
                <a:xfrm>
                  <a:off x="359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9" name="Rectangle 181"/>
                <p:cNvSpPr>
                  <a:spLocks noChangeArrowheads="1"/>
                </p:cNvSpPr>
                <p:nvPr/>
              </p:nvSpPr>
              <p:spPr bwMode="auto">
                <a:xfrm>
                  <a:off x="375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0" name="Rectangle 182"/>
                <p:cNvSpPr>
                  <a:spLocks noChangeArrowheads="1"/>
                </p:cNvSpPr>
                <p:nvPr/>
              </p:nvSpPr>
              <p:spPr bwMode="auto">
                <a:xfrm>
                  <a:off x="140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1" name="Rectangle 183"/>
                <p:cNvSpPr>
                  <a:spLocks noChangeArrowheads="1"/>
                </p:cNvSpPr>
                <p:nvPr/>
              </p:nvSpPr>
              <p:spPr bwMode="auto">
                <a:xfrm>
                  <a:off x="155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2" name="Rectangle 184"/>
                <p:cNvSpPr>
                  <a:spLocks noChangeArrowheads="1"/>
                </p:cNvSpPr>
                <p:nvPr/>
              </p:nvSpPr>
              <p:spPr bwMode="auto">
                <a:xfrm>
                  <a:off x="171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3" name="Rectangle 185"/>
                <p:cNvSpPr>
                  <a:spLocks noChangeArrowheads="1"/>
                </p:cNvSpPr>
                <p:nvPr/>
              </p:nvSpPr>
              <p:spPr bwMode="auto">
                <a:xfrm>
                  <a:off x="187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4" name="Rectangle 186"/>
                <p:cNvSpPr>
                  <a:spLocks noChangeArrowheads="1"/>
                </p:cNvSpPr>
                <p:nvPr/>
              </p:nvSpPr>
              <p:spPr bwMode="auto">
                <a:xfrm>
                  <a:off x="77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5" name="Rectangle 187"/>
                <p:cNvSpPr>
                  <a:spLocks noChangeArrowheads="1"/>
                </p:cNvSpPr>
                <p:nvPr/>
              </p:nvSpPr>
              <p:spPr bwMode="auto">
                <a:xfrm>
                  <a:off x="93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6" name="Rectangle 188"/>
                <p:cNvSpPr>
                  <a:spLocks noChangeArrowheads="1"/>
                </p:cNvSpPr>
                <p:nvPr/>
              </p:nvSpPr>
              <p:spPr bwMode="auto">
                <a:xfrm>
                  <a:off x="108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7" name="Rectangle 189"/>
                <p:cNvSpPr>
                  <a:spLocks noChangeArrowheads="1"/>
                </p:cNvSpPr>
                <p:nvPr/>
              </p:nvSpPr>
              <p:spPr bwMode="auto">
                <a:xfrm>
                  <a:off x="124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8" name="Rectangle 190"/>
                <p:cNvSpPr>
                  <a:spLocks noChangeArrowheads="1"/>
                </p:cNvSpPr>
                <p:nvPr/>
              </p:nvSpPr>
              <p:spPr bwMode="auto">
                <a:xfrm>
                  <a:off x="202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9" name="Rectangle 191"/>
                <p:cNvSpPr>
                  <a:spLocks noChangeArrowheads="1"/>
                </p:cNvSpPr>
                <p:nvPr/>
              </p:nvSpPr>
              <p:spPr bwMode="auto">
                <a:xfrm>
                  <a:off x="218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0" name="Rectangle 192"/>
                <p:cNvSpPr>
                  <a:spLocks noChangeArrowheads="1"/>
                </p:cNvSpPr>
                <p:nvPr/>
              </p:nvSpPr>
              <p:spPr bwMode="auto">
                <a:xfrm>
                  <a:off x="297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1" name="Rectangle 193"/>
                <p:cNvSpPr>
                  <a:spLocks noChangeArrowheads="1"/>
                </p:cNvSpPr>
                <p:nvPr/>
              </p:nvSpPr>
              <p:spPr bwMode="auto">
                <a:xfrm>
                  <a:off x="312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2" name="Rectangle 194"/>
                <p:cNvSpPr>
                  <a:spLocks noChangeArrowheads="1"/>
                </p:cNvSpPr>
                <p:nvPr/>
              </p:nvSpPr>
              <p:spPr bwMode="auto">
                <a:xfrm>
                  <a:off x="328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3" name="Rectangle 195"/>
                <p:cNvSpPr>
                  <a:spLocks noChangeArrowheads="1"/>
                </p:cNvSpPr>
                <p:nvPr/>
              </p:nvSpPr>
              <p:spPr bwMode="auto">
                <a:xfrm>
                  <a:off x="344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4" name="Rectangle 196"/>
                <p:cNvSpPr>
                  <a:spLocks noChangeArrowheads="1"/>
                </p:cNvSpPr>
                <p:nvPr/>
              </p:nvSpPr>
              <p:spPr bwMode="auto">
                <a:xfrm>
                  <a:off x="234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5" name="Rectangle 197"/>
                <p:cNvSpPr>
                  <a:spLocks noChangeArrowheads="1"/>
                </p:cNvSpPr>
                <p:nvPr/>
              </p:nvSpPr>
              <p:spPr bwMode="auto">
                <a:xfrm>
                  <a:off x="250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6" name="Rectangle 198"/>
                <p:cNvSpPr>
                  <a:spLocks noChangeArrowheads="1"/>
                </p:cNvSpPr>
                <p:nvPr/>
              </p:nvSpPr>
              <p:spPr bwMode="auto">
                <a:xfrm>
                  <a:off x="265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7" name="Rectangle 199"/>
                <p:cNvSpPr>
                  <a:spLocks noChangeArrowheads="1"/>
                </p:cNvSpPr>
                <p:nvPr/>
              </p:nvSpPr>
              <p:spPr bwMode="auto">
                <a:xfrm>
                  <a:off x="281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8" name="Rectangle 200"/>
                <p:cNvSpPr>
                  <a:spLocks noChangeArrowheads="1"/>
                </p:cNvSpPr>
                <p:nvPr/>
              </p:nvSpPr>
              <p:spPr bwMode="auto">
                <a:xfrm>
                  <a:off x="359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9" name="Rectangle 201"/>
                <p:cNvSpPr>
                  <a:spLocks noChangeArrowheads="1"/>
                </p:cNvSpPr>
                <p:nvPr/>
              </p:nvSpPr>
              <p:spPr bwMode="auto">
                <a:xfrm>
                  <a:off x="375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0" name="Rectangle 402"/>
                <p:cNvSpPr>
                  <a:spLocks noChangeArrowheads="1"/>
                </p:cNvSpPr>
                <p:nvPr/>
              </p:nvSpPr>
              <p:spPr bwMode="auto">
                <a:xfrm>
                  <a:off x="140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1" name="Rectangle 403"/>
                <p:cNvSpPr>
                  <a:spLocks noChangeArrowheads="1"/>
                </p:cNvSpPr>
                <p:nvPr/>
              </p:nvSpPr>
              <p:spPr bwMode="auto">
                <a:xfrm>
                  <a:off x="155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2" name="Rectangle 404"/>
                <p:cNvSpPr>
                  <a:spLocks noChangeArrowheads="1"/>
                </p:cNvSpPr>
                <p:nvPr/>
              </p:nvSpPr>
              <p:spPr bwMode="auto">
                <a:xfrm>
                  <a:off x="171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3" name="Rectangle 405"/>
                <p:cNvSpPr>
                  <a:spLocks noChangeArrowheads="1"/>
                </p:cNvSpPr>
                <p:nvPr/>
              </p:nvSpPr>
              <p:spPr bwMode="auto">
                <a:xfrm>
                  <a:off x="187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4" name="Rectangle 406"/>
                <p:cNvSpPr>
                  <a:spLocks noChangeArrowheads="1"/>
                </p:cNvSpPr>
                <p:nvPr/>
              </p:nvSpPr>
              <p:spPr bwMode="auto">
                <a:xfrm>
                  <a:off x="77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5" name="Rectangle 407"/>
                <p:cNvSpPr>
                  <a:spLocks noChangeArrowheads="1"/>
                </p:cNvSpPr>
                <p:nvPr/>
              </p:nvSpPr>
              <p:spPr bwMode="auto">
                <a:xfrm>
                  <a:off x="93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6" name="Rectangle 408"/>
                <p:cNvSpPr>
                  <a:spLocks noChangeArrowheads="1"/>
                </p:cNvSpPr>
                <p:nvPr/>
              </p:nvSpPr>
              <p:spPr bwMode="auto">
                <a:xfrm>
                  <a:off x="108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7" name="Rectangle 409"/>
                <p:cNvSpPr>
                  <a:spLocks noChangeArrowheads="1"/>
                </p:cNvSpPr>
                <p:nvPr/>
              </p:nvSpPr>
              <p:spPr bwMode="auto">
                <a:xfrm>
                  <a:off x="124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8" name="Rectangle 410"/>
                <p:cNvSpPr>
                  <a:spLocks noChangeArrowheads="1"/>
                </p:cNvSpPr>
                <p:nvPr/>
              </p:nvSpPr>
              <p:spPr bwMode="auto">
                <a:xfrm>
                  <a:off x="202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9" name="Rectangle 411"/>
                <p:cNvSpPr>
                  <a:spLocks noChangeArrowheads="1"/>
                </p:cNvSpPr>
                <p:nvPr/>
              </p:nvSpPr>
              <p:spPr bwMode="auto">
                <a:xfrm>
                  <a:off x="218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0" name="Rectangle 412"/>
                <p:cNvSpPr>
                  <a:spLocks noChangeArrowheads="1"/>
                </p:cNvSpPr>
                <p:nvPr/>
              </p:nvSpPr>
              <p:spPr bwMode="auto">
                <a:xfrm>
                  <a:off x="297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1" name="Rectangle 413"/>
                <p:cNvSpPr>
                  <a:spLocks noChangeArrowheads="1"/>
                </p:cNvSpPr>
                <p:nvPr/>
              </p:nvSpPr>
              <p:spPr bwMode="auto">
                <a:xfrm>
                  <a:off x="312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2" name="Rectangle 414"/>
                <p:cNvSpPr>
                  <a:spLocks noChangeArrowheads="1"/>
                </p:cNvSpPr>
                <p:nvPr/>
              </p:nvSpPr>
              <p:spPr bwMode="auto">
                <a:xfrm>
                  <a:off x="328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3" name="Rectangle 415"/>
                <p:cNvSpPr>
                  <a:spLocks noChangeArrowheads="1"/>
                </p:cNvSpPr>
                <p:nvPr/>
              </p:nvSpPr>
              <p:spPr bwMode="auto">
                <a:xfrm>
                  <a:off x="344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4" name="Rectangle 416"/>
                <p:cNvSpPr>
                  <a:spLocks noChangeArrowheads="1"/>
                </p:cNvSpPr>
                <p:nvPr/>
              </p:nvSpPr>
              <p:spPr bwMode="auto">
                <a:xfrm>
                  <a:off x="234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5" name="Rectangle 417"/>
                <p:cNvSpPr>
                  <a:spLocks noChangeArrowheads="1"/>
                </p:cNvSpPr>
                <p:nvPr/>
              </p:nvSpPr>
              <p:spPr bwMode="auto">
                <a:xfrm>
                  <a:off x="250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6" name="Rectangle 418"/>
                <p:cNvSpPr>
                  <a:spLocks noChangeArrowheads="1"/>
                </p:cNvSpPr>
                <p:nvPr/>
              </p:nvSpPr>
              <p:spPr bwMode="auto">
                <a:xfrm>
                  <a:off x="265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7" name="Rectangle 419"/>
                <p:cNvSpPr>
                  <a:spLocks noChangeArrowheads="1"/>
                </p:cNvSpPr>
                <p:nvPr/>
              </p:nvSpPr>
              <p:spPr bwMode="auto">
                <a:xfrm>
                  <a:off x="281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8" name="Rectangle 420"/>
                <p:cNvSpPr>
                  <a:spLocks noChangeArrowheads="1"/>
                </p:cNvSpPr>
                <p:nvPr/>
              </p:nvSpPr>
              <p:spPr bwMode="auto">
                <a:xfrm>
                  <a:off x="359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9" name="Rectangle 421"/>
                <p:cNvSpPr>
                  <a:spLocks noChangeArrowheads="1"/>
                </p:cNvSpPr>
                <p:nvPr/>
              </p:nvSpPr>
              <p:spPr bwMode="auto">
                <a:xfrm>
                  <a:off x="375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0" name="Rectangle 422"/>
                <p:cNvSpPr>
                  <a:spLocks noChangeArrowheads="1"/>
                </p:cNvSpPr>
                <p:nvPr/>
              </p:nvSpPr>
              <p:spPr bwMode="auto">
                <a:xfrm>
                  <a:off x="140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1" name="Rectangle 423"/>
                <p:cNvSpPr>
                  <a:spLocks noChangeArrowheads="1"/>
                </p:cNvSpPr>
                <p:nvPr/>
              </p:nvSpPr>
              <p:spPr bwMode="auto">
                <a:xfrm>
                  <a:off x="155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2" name="Rectangle 424"/>
                <p:cNvSpPr>
                  <a:spLocks noChangeArrowheads="1"/>
                </p:cNvSpPr>
                <p:nvPr/>
              </p:nvSpPr>
              <p:spPr bwMode="auto">
                <a:xfrm>
                  <a:off x="171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3" name="Rectangle 425"/>
                <p:cNvSpPr>
                  <a:spLocks noChangeArrowheads="1"/>
                </p:cNvSpPr>
                <p:nvPr/>
              </p:nvSpPr>
              <p:spPr bwMode="auto">
                <a:xfrm>
                  <a:off x="187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4" name="Rectangle 426"/>
                <p:cNvSpPr>
                  <a:spLocks noChangeArrowheads="1"/>
                </p:cNvSpPr>
                <p:nvPr/>
              </p:nvSpPr>
              <p:spPr bwMode="auto">
                <a:xfrm>
                  <a:off x="77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5" name="Rectangle 427"/>
                <p:cNvSpPr>
                  <a:spLocks noChangeArrowheads="1"/>
                </p:cNvSpPr>
                <p:nvPr/>
              </p:nvSpPr>
              <p:spPr bwMode="auto">
                <a:xfrm>
                  <a:off x="93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6" name="Rectangle 428"/>
                <p:cNvSpPr>
                  <a:spLocks noChangeArrowheads="1"/>
                </p:cNvSpPr>
                <p:nvPr/>
              </p:nvSpPr>
              <p:spPr bwMode="auto">
                <a:xfrm>
                  <a:off x="108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7" name="Rectangle 429"/>
                <p:cNvSpPr>
                  <a:spLocks noChangeArrowheads="1"/>
                </p:cNvSpPr>
                <p:nvPr/>
              </p:nvSpPr>
              <p:spPr bwMode="auto">
                <a:xfrm>
                  <a:off x="124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8" name="Rectangle 430"/>
                <p:cNvSpPr>
                  <a:spLocks noChangeArrowheads="1"/>
                </p:cNvSpPr>
                <p:nvPr/>
              </p:nvSpPr>
              <p:spPr bwMode="auto">
                <a:xfrm>
                  <a:off x="202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9" name="Rectangle 431"/>
                <p:cNvSpPr>
                  <a:spLocks noChangeArrowheads="1"/>
                </p:cNvSpPr>
                <p:nvPr/>
              </p:nvSpPr>
              <p:spPr bwMode="auto">
                <a:xfrm>
                  <a:off x="218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0" name="Rectangle 432"/>
                <p:cNvSpPr>
                  <a:spLocks noChangeArrowheads="1"/>
                </p:cNvSpPr>
                <p:nvPr/>
              </p:nvSpPr>
              <p:spPr bwMode="auto">
                <a:xfrm>
                  <a:off x="297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1" name="Rectangle 433"/>
                <p:cNvSpPr>
                  <a:spLocks noChangeArrowheads="1"/>
                </p:cNvSpPr>
                <p:nvPr/>
              </p:nvSpPr>
              <p:spPr bwMode="auto">
                <a:xfrm>
                  <a:off x="312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2" name="Rectangle 434"/>
                <p:cNvSpPr>
                  <a:spLocks noChangeArrowheads="1"/>
                </p:cNvSpPr>
                <p:nvPr/>
              </p:nvSpPr>
              <p:spPr bwMode="auto">
                <a:xfrm>
                  <a:off x="328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3" name="Rectangle 435"/>
                <p:cNvSpPr>
                  <a:spLocks noChangeArrowheads="1"/>
                </p:cNvSpPr>
                <p:nvPr/>
              </p:nvSpPr>
              <p:spPr bwMode="auto">
                <a:xfrm>
                  <a:off x="344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4" name="Rectangle 436"/>
                <p:cNvSpPr>
                  <a:spLocks noChangeArrowheads="1"/>
                </p:cNvSpPr>
                <p:nvPr/>
              </p:nvSpPr>
              <p:spPr bwMode="auto">
                <a:xfrm>
                  <a:off x="234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5" name="Rectangle 437"/>
                <p:cNvSpPr>
                  <a:spLocks noChangeArrowheads="1"/>
                </p:cNvSpPr>
                <p:nvPr/>
              </p:nvSpPr>
              <p:spPr bwMode="auto">
                <a:xfrm>
                  <a:off x="250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6" name="Rectangle 438"/>
                <p:cNvSpPr>
                  <a:spLocks noChangeArrowheads="1"/>
                </p:cNvSpPr>
                <p:nvPr/>
              </p:nvSpPr>
              <p:spPr bwMode="auto">
                <a:xfrm>
                  <a:off x="265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7" name="Rectangle 439"/>
                <p:cNvSpPr>
                  <a:spLocks noChangeArrowheads="1"/>
                </p:cNvSpPr>
                <p:nvPr/>
              </p:nvSpPr>
              <p:spPr bwMode="auto">
                <a:xfrm>
                  <a:off x="281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8" name="Rectangle 440"/>
                <p:cNvSpPr>
                  <a:spLocks noChangeArrowheads="1"/>
                </p:cNvSpPr>
                <p:nvPr/>
              </p:nvSpPr>
              <p:spPr bwMode="auto">
                <a:xfrm>
                  <a:off x="359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9" name="Rectangle 441"/>
                <p:cNvSpPr>
                  <a:spLocks noChangeArrowheads="1"/>
                </p:cNvSpPr>
                <p:nvPr/>
              </p:nvSpPr>
              <p:spPr bwMode="auto">
                <a:xfrm>
                  <a:off x="375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0" name="Rectangle 442"/>
                <p:cNvSpPr>
                  <a:spLocks noChangeArrowheads="1"/>
                </p:cNvSpPr>
                <p:nvPr/>
              </p:nvSpPr>
              <p:spPr bwMode="auto">
                <a:xfrm>
                  <a:off x="140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1" name="Rectangle 443"/>
                <p:cNvSpPr>
                  <a:spLocks noChangeArrowheads="1"/>
                </p:cNvSpPr>
                <p:nvPr/>
              </p:nvSpPr>
              <p:spPr bwMode="auto">
                <a:xfrm>
                  <a:off x="155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2" name="Rectangle 444"/>
                <p:cNvSpPr>
                  <a:spLocks noChangeArrowheads="1"/>
                </p:cNvSpPr>
                <p:nvPr/>
              </p:nvSpPr>
              <p:spPr bwMode="auto">
                <a:xfrm>
                  <a:off x="171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3" name="Rectangle 445"/>
                <p:cNvSpPr>
                  <a:spLocks noChangeArrowheads="1"/>
                </p:cNvSpPr>
                <p:nvPr/>
              </p:nvSpPr>
              <p:spPr bwMode="auto">
                <a:xfrm>
                  <a:off x="187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4" name="Rectangle 446"/>
                <p:cNvSpPr>
                  <a:spLocks noChangeArrowheads="1"/>
                </p:cNvSpPr>
                <p:nvPr/>
              </p:nvSpPr>
              <p:spPr bwMode="auto">
                <a:xfrm>
                  <a:off x="77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5" name="Rectangle 447"/>
                <p:cNvSpPr>
                  <a:spLocks noChangeArrowheads="1"/>
                </p:cNvSpPr>
                <p:nvPr/>
              </p:nvSpPr>
              <p:spPr bwMode="auto">
                <a:xfrm>
                  <a:off x="93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6" name="Rectangle 448"/>
                <p:cNvSpPr>
                  <a:spLocks noChangeArrowheads="1"/>
                </p:cNvSpPr>
                <p:nvPr/>
              </p:nvSpPr>
              <p:spPr bwMode="auto">
                <a:xfrm>
                  <a:off x="108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7" name="Rectangle 449"/>
                <p:cNvSpPr>
                  <a:spLocks noChangeArrowheads="1"/>
                </p:cNvSpPr>
                <p:nvPr/>
              </p:nvSpPr>
              <p:spPr bwMode="auto">
                <a:xfrm>
                  <a:off x="124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8" name="Rectangle 450"/>
                <p:cNvSpPr>
                  <a:spLocks noChangeArrowheads="1"/>
                </p:cNvSpPr>
                <p:nvPr/>
              </p:nvSpPr>
              <p:spPr bwMode="auto">
                <a:xfrm>
                  <a:off x="202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9" name="Rectangle 451"/>
                <p:cNvSpPr>
                  <a:spLocks noChangeArrowheads="1"/>
                </p:cNvSpPr>
                <p:nvPr/>
              </p:nvSpPr>
              <p:spPr bwMode="auto">
                <a:xfrm>
                  <a:off x="218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0" name="Rectangle 452"/>
                <p:cNvSpPr>
                  <a:spLocks noChangeArrowheads="1"/>
                </p:cNvSpPr>
                <p:nvPr/>
              </p:nvSpPr>
              <p:spPr bwMode="auto">
                <a:xfrm>
                  <a:off x="297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1" name="Rectangle 453"/>
                <p:cNvSpPr>
                  <a:spLocks noChangeArrowheads="1"/>
                </p:cNvSpPr>
                <p:nvPr/>
              </p:nvSpPr>
              <p:spPr bwMode="auto">
                <a:xfrm>
                  <a:off x="312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2" name="Rectangle 454"/>
                <p:cNvSpPr>
                  <a:spLocks noChangeArrowheads="1"/>
                </p:cNvSpPr>
                <p:nvPr/>
              </p:nvSpPr>
              <p:spPr bwMode="auto">
                <a:xfrm>
                  <a:off x="328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3" name="Rectangle 455"/>
                <p:cNvSpPr>
                  <a:spLocks noChangeArrowheads="1"/>
                </p:cNvSpPr>
                <p:nvPr/>
              </p:nvSpPr>
              <p:spPr bwMode="auto">
                <a:xfrm>
                  <a:off x="344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4" name="Rectangle 456"/>
                <p:cNvSpPr>
                  <a:spLocks noChangeArrowheads="1"/>
                </p:cNvSpPr>
                <p:nvPr/>
              </p:nvSpPr>
              <p:spPr bwMode="auto">
                <a:xfrm>
                  <a:off x="234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5" name="Rectangle 457"/>
                <p:cNvSpPr>
                  <a:spLocks noChangeArrowheads="1"/>
                </p:cNvSpPr>
                <p:nvPr/>
              </p:nvSpPr>
              <p:spPr bwMode="auto">
                <a:xfrm>
                  <a:off x="250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6" name="Rectangle 458"/>
                <p:cNvSpPr>
                  <a:spLocks noChangeArrowheads="1"/>
                </p:cNvSpPr>
                <p:nvPr/>
              </p:nvSpPr>
              <p:spPr bwMode="auto">
                <a:xfrm>
                  <a:off x="265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7" name="Rectangle 459"/>
                <p:cNvSpPr>
                  <a:spLocks noChangeArrowheads="1"/>
                </p:cNvSpPr>
                <p:nvPr/>
              </p:nvSpPr>
              <p:spPr bwMode="auto">
                <a:xfrm>
                  <a:off x="281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8" name="Rectangle 460"/>
                <p:cNvSpPr>
                  <a:spLocks noChangeArrowheads="1"/>
                </p:cNvSpPr>
                <p:nvPr/>
              </p:nvSpPr>
              <p:spPr bwMode="auto">
                <a:xfrm>
                  <a:off x="359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9" name="Rectangle 461"/>
                <p:cNvSpPr>
                  <a:spLocks noChangeArrowheads="1"/>
                </p:cNvSpPr>
                <p:nvPr/>
              </p:nvSpPr>
              <p:spPr bwMode="auto">
                <a:xfrm>
                  <a:off x="375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0" name="Rectangle 462"/>
                <p:cNvSpPr>
                  <a:spLocks noChangeArrowheads="1"/>
                </p:cNvSpPr>
                <p:nvPr/>
              </p:nvSpPr>
              <p:spPr bwMode="auto">
                <a:xfrm>
                  <a:off x="140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1" name="Rectangle 463"/>
                <p:cNvSpPr>
                  <a:spLocks noChangeArrowheads="1"/>
                </p:cNvSpPr>
                <p:nvPr/>
              </p:nvSpPr>
              <p:spPr bwMode="auto">
                <a:xfrm>
                  <a:off x="155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2" name="Rectangle 464"/>
                <p:cNvSpPr>
                  <a:spLocks noChangeArrowheads="1"/>
                </p:cNvSpPr>
                <p:nvPr/>
              </p:nvSpPr>
              <p:spPr bwMode="auto">
                <a:xfrm>
                  <a:off x="171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3" name="Rectangle 465"/>
                <p:cNvSpPr>
                  <a:spLocks noChangeArrowheads="1"/>
                </p:cNvSpPr>
                <p:nvPr/>
              </p:nvSpPr>
              <p:spPr bwMode="auto">
                <a:xfrm>
                  <a:off x="187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4" name="Rectangle 466"/>
                <p:cNvSpPr>
                  <a:spLocks noChangeArrowheads="1"/>
                </p:cNvSpPr>
                <p:nvPr/>
              </p:nvSpPr>
              <p:spPr bwMode="auto">
                <a:xfrm>
                  <a:off x="77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5" name="Rectangle 467"/>
                <p:cNvSpPr>
                  <a:spLocks noChangeArrowheads="1"/>
                </p:cNvSpPr>
                <p:nvPr/>
              </p:nvSpPr>
              <p:spPr bwMode="auto">
                <a:xfrm>
                  <a:off x="93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6" name="Rectangle 468"/>
                <p:cNvSpPr>
                  <a:spLocks noChangeArrowheads="1"/>
                </p:cNvSpPr>
                <p:nvPr/>
              </p:nvSpPr>
              <p:spPr bwMode="auto">
                <a:xfrm>
                  <a:off x="108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7" name="Rectangle 469"/>
                <p:cNvSpPr>
                  <a:spLocks noChangeArrowheads="1"/>
                </p:cNvSpPr>
                <p:nvPr/>
              </p:nvSpPr>
              <p:spPr bwMode="auto">
                <a:xfrm>
                  <a:off x="124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8" name="Rectangle 470"/>
                <p:cNvSpPr>
                  <a:spLocks noChangeArrowheads="1"/>
                </p:cNvSpPr>
                <p:nvPr/>
              </p:nvSpPr>
              <p:spPr bwMode="auto">
                <a:xfrm>
                  <a:off x="202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9" name="Rectangle 471"/>
                <p:cNvSpPr>
                  <a:spLocks noChangeArrowheads="1"/>
                </p:cNvSpPr>
                <p:nvPr/>
              </p:nvSpPr>
              <p:spPr bwMode="auto">
                <a:xfrm>
                  <a:off x="218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0" name="Rectangle 472"/>
                <p:cNvSpPr>
                  <a:spLocks noChangeArrowheads="1"/>
                </p:cNvSpPr>
                <p:nvPr/>
              </p:nvSpPr>
              <p:spPr bwMode="auto">
                <a:xfrm>
                  <a:off x="297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1" name="Rectangle 473"/>
                <p:cNvSpPr>
                  <a:spLocks noChangeArrowheads="1"/>
                </p:cNvSpPr>
                <p:nvPr/>
              </p:nvSpPr>
              <p:spPr bwMode="auto">
                <a:xfrm>
                  <a:off x="312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2" name="Rectangle 474"/>
                <p:cNvSpPr>
                  <a:spLocks noChangeArrowheads="1"/>
                </p:cNvSpPr>
                <p:nvPr/>
              </p:nvSpPr>
              <p:spPr bwMode="auto">
                <a:xfrm>
                  <a:off x="328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3" name="Rectangle 475"/>
                <p:cNvSpPr>
                  <a:spLocks noChangeArrowheads="1"/>
                </p:cNvSpPr>
                <p:nvPr/>
              </p:nvSpPr>
              <p:spPr bwMode="auto">
                <a:xfrm>
                  <a:off x="344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4" name="Rectangle 476"/>
                <p:cNvSpPr>
                  <a:spLocks noChangeArrowheads="1"/>
                </p:cNvSpPr>
                <p:nvPr/>
              </p:nvSpPr>
              <p:spPr bwMode="auto">
                <a:xfrm>
                  <a:off x="234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5" name="Rectangle 477"/>
                <p:cNvSpPr>
                  <a:spLocks noChangeArrowheads="1"/>
                </p:cNvSpPr>
                <p:nvPr/>
              </p:nvSpPr>
              <p:spPr bwMode="auto">
                <a:xfrm>
                  <a:off x="250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6" name="Rectangle 478"/>
                <p:cNvSpPr>
                  <a:spLocks noChangeArrowheads="1"/>
                </p:cNvSpPr>
                <p:nvPr/>
              </p:nvSpPr>
              <p:spPr bwMode="auto">
                <a:xfrm>
                  <a:off x="265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7" name="Rectangle 479"/>
                <p:cNvSpPr>
                  <a:spLocks noChangeArrowheads="1"/>
                </p:cNvSpPr>
                <p:nvPr/>
              </p:nvSpPr>
              <p:spPr bwMode="auto">
                <a:xfrm>
                  <a:off x="281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8" name="Rectangle 480"/>
                <p:cNvSpPr>
                  <a:spLocks noChangeArrowheads="1"/>
                </p:cNvSpPr>
                <p:nvPr/>
              </p:nvSpPr>
              <p:spPr bwMode="auto">
                <a:xfrm>
                  <a:off x="359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9" name="Rectangle 481"/>
                <p:cNvSpPr>
                  <a:spLocks noChangeArrowheads="1"/>
                </p:cNvSpPr>
                <p:nvPr/>
              </p:nvSpPr>
              <p:spPr bwMode="auto">
                <a:xfrm>
                  <a:off x="375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0" name="Rectangle 482"/>
                <p:cNvSpPr>
                  <a:spLocks noChangeArrowheads="1"/>
                </p:cNvSpPr>
                <p:nvPr/>
              </p:nvSpPr>
              <p:spPr bwMode="auto">
                <a:xfrm>
                  <a:off x="140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1" name="Rectangle 483"/>
                <p:cNvSpPr>
                  <a:spLocks noChangeArrowheads="1"/>
                </p:cNvSpPr>
                <p:nvPr/>
              </p:nvSpPr>
              <p:spPr bwMode="auto">
                <a:xfrm>
                  <a:off x="155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2" name="Rectangle 484"/>
                <p:cNvSpPr>
                  <a:spLocks noChangeArrowheads="1"/>
                </p:cNvSpPr>
                <p:nvPr/>
              </p:nvSpPr>
              <p:spPr bwMode="auto">
                <a:xfrm>
                  <a:off x="171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3" name="Rectangle 485"/>
                <p:cNvSpPr>
                  <a:spLocks noChangeArrowheads="1"/>
                </p:cNvSpPr>
                <p:nvPr/>
              </p:nvSpPr>
              <p:spPr bwMode="auto">
                <a:xfrm>
                  <a:off x="187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4" name="Rectangle 486"/>
                <p:cNvSpPr>
                  <a:spLocks noChangeArrowheads="1"/>
                </p:cNvSpPr>
                <p:nvPr/>
              </p:nvSpPr>
              <p:spPr bwMode="auto">
                <a:xfrm>
                  <a:off x="77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5" name="Rectangle 487"/>
                <p:cNvSpPr>
                  <a:spLocks noChangeArrowheads="1"/>
                </p:cNvSpPr>
                <p:nvPr/>
              </p:nvSpPr>
              <p:spPr bwMode="auto">
                <a:xfrm>
                  <a:off x="93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6" name="Rectangle 488"/>
                <p:cNvSpPr>
                  <a:spLocks noChangeArrowheads="1"/>
                </p:cNvSpPr>
                <p:nvPr/>
              </p:nvSpPr>
              <p:spPr bwMode="auto">
                <a:xfrm>
                  <a:off x="108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7" name="Rectangle 489"/>
                <p:cNvSpPr>
                  <a:spLocks noChangeArrowheads="1"/>
                </p:cNvSpPr>
                <p:nvPr/>
              </p:nvSpPr>
              <p:spPr bwMode="auto">
                <a:xfrm>
                  <a:off x="124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8" name="Rectangle 490"/>
                <p:cNvSpPr>
                  <a:spLocks noChangeArrowheads="1"/>
                </p:cNvSpPr>
                <p:nvPr/>
              </p:nvSpPr>
              <p:spPr bwMode="auto">
                <a:xfrm>
                  <a:off x="202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9" name="Rectangle 491"/>
                <p:cNvSpPr>
                  <a:spLocks noChangeArrowheads="1"/>
                </p:cNvSpPr>
                <p:nvPr/>
              </p:nvSpPr>
              <p:spPr bwMode="auto">
                <a:xfrm>
                  <a:off x="218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0" name="Rectangle 492"/>
                <p:cNvSpPr>
                  <a:spLocks noChangeArrowheads="1"/>
                </p:cNvSpPr>
                <p:nvPr/>
              </p:nvSpPr>
              <p:spPr bwMode="auto">
                <a:xfrm>
                  <a:off x="297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1" name="Rectangle 493"/>
                <p:cNvSpPr>
                  <a:spLocks noChangeArrowheads="1"/>
                </p:cNvSpPr>
                <p:nvPr/>
              </p:nvSpPr>
              <p:spPr bwMode="auto">
                <a:xfrm>
                  <a:off x="312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2" name="Rectangle 494"/>
                <p:cNvSpPr>
                  <a:spLocks noChangeArrowheads="1"/>
                </p:cNvSpPr>
                <p:nvPr/>
              </p:nvSpPr>
              <p:spPr bwMode="auto">
                <a:xfrm>
                  <a:off x="328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3" name="Rectangle 495"/>
                <p:cNvSpPr>
                  <a:spLocks noChangeArrowheads="1"/>
                </p:cNvSpPr>
                <p:nvPr/>
              </p:nvSpPr>
              <p:spPr bwMode="auto">
                <a:xfrm>
                  <a:off x="344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4" name="Rectangle 496"/>
                <p:cNvSpPr>
                  <a:spLocks noChangeArrowheads="1"/>
                </p:cNvSpPr>
                <p:nvPr/>
              </p:nvSpPr>
              <p:spPr bwMode="auto">
                <a:xfrm>
                  <a:off x="234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5" name="Rectangle 497"/>
                <p:cNvSpPr>
                  <a:spLocks noChangeArrowheads="1"/>
                </p:cNvSpPr>
                <p:nvPr/>
              </p:nvSpPr>
              <p:spPr bwMode="auto">
                <a:xfrm>
                  <a:off x="250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6" name="Rectangle 498"/>
                <p:cNvSpPr>
                  <a:spLocks noChangeArrowheads="1"/>
                </p:cNvSpPr>
                <p:nvPr/>
              </p:nvSpPr>
              <p:spPr bwMode="auto">
                <a:xfrm>
                  <a:off x="265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7" name="Rectangle 499"/>
                <p:cNvSpPr>
                  <a:spLocks noChangeArrowheads="1"/>
                </p:cNvSpPr>
                <p:nvPr/>
              </p:nvSpPr>
              <p:spPr bwMode="auto">
                <a:xfrm>
                  <a:off x="281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8" name="Rectangle 500"/>
                <p:cNvSpPr>
                  <a:spLocks noChangeArrowheads="1"/>
                </p:cNvSpPr>
                <p:nvPr/>
              </p:nvSpPr>
              <p:spPr bwMode="auto">
                <a:xfrm>
                  <a:off x="359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9" name="Rectangle 501"/>
                <p:cNvSpPr>
                  <a:spLocks noChangeArrowheads="1"/>
                </p:cNvSpPr>
                <p:nvPr/>
              </p:nvSpPr>
              <p:spPr bwMode="auto">
                <a:xfrm>
                  <a:off x="375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0" name="Rectangle 502"/>
                <p:cNvSpPr>
                  <a:spLocks noChangeArrowheads="1"/>
                </p:cNvSpPr>
                <p:nvPr/>
              </p:nvSpPr>
              <p:spPr bwMode="auto">
                <a:xfrm>
                  <a:off x="140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1" name="Rectangle 503"/>
                <p:cNvSpPr>
                  <a:spLocks noChangeArrowheads="1"/>
                </p:cNvSpPr>
                <p:nvPr/>
              </p:nvSpPr>
              <p:spPr bwMode="auto">
                <a:xfrm>
                  <a:off x="155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2" name="Rectangle 504"/>
                <p:cNvSpPr>
                  <a:spLocks noChangeArrowheads="1"/>
                </p:cNvSpPr>
                <p:nvPr/>
              </p:nvSpPr>
              <p:spPr bwMode="auto">
                <a:xfrm>
                  <a:off x="171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3" name="Rectangle 505"/>
                <p:cNvSpPr>
                  <a:spLocks noChangeArrowheads="1"/>
                </p:cNvSpPr>
                <p:nvPr/>
              </p:nvSpPr>
              <p:spPr bwMode="auto">
                <a:xfrm>
                  <a:off x="187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4" name="Rectangle 506"/>
                <p:cNvSpPr>
                  <a:spLocks noChangeArrowheads="1"/>
                </p:cNvSpPr>
                <p:nvPr/>
              </p:nvSpPr>
              <p:spPr bwMode="auto">
                <a:xfrm>
                  <a:off x="77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5" name="Rectangle 507"/>
                <p:cNvSpPr>
                  <a:spLocks noChangeArrowheads="1"/>
                </p:cNvSpPr>
                <p:nvPr/>
              </p:nvSpPr>
              <p:spPr bwMode="auto">
                <a:xfrm>
                  <a:off x="93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6" name="Rectangle 508"/>
                <p:cNvSpPr>
                  <a:spLocks noChangeArrowheads="1"/>
                </p:cNvSpPr>
                <p:nvPr/>
              </p:nvSpPr>
              <p:spPr bwMode="auto">
                <a:xfrm>
                  <a:off x="108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7" name="Rectangle 509"/>
                <p:cNvSpPr>
                  <a:spLocks noChangeArrowheads="1"/>
                </p:cNvSpPr>
                <p:nvPr/>
              </p:nvSpPr>
              <p:spPr bwMode="auto">
                <a:xfrm>
                  <a:off x="124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8" name="Rectangle 510"/>
                <p:cNvSpPr>
                  <a:spLocks noChangeArrowheads="1"/>
                </p:cNvSpPr>
                <p:nvPr/>
              </p:nvSpPr>
              <p:spPr bwMode="auto">
                <a:xfrm>
                  <a:off x="202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9" name="Rectangle 511"/>
                <p:cNvSpPr>
                  <a:spLocks noChangeArrowheads="1"/>
                </p:cNvSpPr>
                <p:nvPr/>
              </p:nvSpPr>
              <p:spPr bwMode="auto">
                <a:xfrm>
                  <a:off x="218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0" name="Rectangle 512"/>
                <p:cNvSpPr>
                  <a:spLocks noChangeArrowheads="1"/>
                </p:cNvSpPr>
                <p:nvPr/>
              </p:nvSpPr>
              <p:spPr bwMode="auto">
                <a:xfrm>
                  <a:off x="297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1" name="Rectangle 513"/>
                <p:cNvSpPr>
                  <a:spLocks noChangeArrowheads="1"/>
                </p:cNvSpPr>
                <p:nvPr/>
              </p:nvSpPr>
              <p:spPr bwMode="auto">
                <a:xfrm>
                  <a:off x="312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2" name="Rectangle 514"/>
                <p:cNvSpPr>
                  <a:spLocks noChangeArrowheads="1"/>
                </p:cNvSpPr>
                <p:nvPr/>
              </p:nvSpPr>
              <p:spPr bwMode="auto">
                <a:xfrm>
                  <a:off x="328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3" name="Rectangle 515"/>
                <p:cNvSpPr>
                  <a:spLocks noChangeArrowheads="1"/>
                </p:cNvSpPr>
                <p:nvPr/>
              </p:nvSpPr>
              <p:spPr bwMode="auto">
                <a:xfrm>
                  <a:off x="344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4" name="Rectangle 516"/>
                <p:cNvSpPr>
                  <a:spLocks noChangeArrowheads="1"/>
                </p:cNvSpPr>
                <p:nvPr/>
              </p:nvSpPr>
              <p:spPr bwMode="auto">
                <a:xfrm>
                  <a:off x="234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5" name="Rectangle 517"/>
                <p:cNvSpPr>
                  <a:spLocks noChangeArrowheads="1"/>
                </p:cNvSpPr>
                <p:nvPr/>
              </p:nvSpPr>
              <p:spPr bwMode="auto">
                <a:xfrm>
                  <a:off x="250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6" name="Rectangle 518"/>
                <p:cNvSpPr>
                  <a:spLocks noChangeArrowheads="1"/>
                </p:cNvSpPr>
                <p:nvPr/>
              </p:nvSpPr>
              <p:spPr bwMode="auto">
                <a:xfrm>
                  <a:off x="265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7" name="Rectangle 519"/>
                <p:cNvSpPr>
                  <a:spLocks noChangeArrowheads="1"/>
                </p:cNvSpPr>
                <p:nvPr/>
              </p:nvSpPr>
              <p:spPr bwMode="auto">
                <a:xfrm>
                  <a:off x="281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8" name="Rectangle 520"/>
                <p:cNvSpPr>
                  <a:spLocks noChangeArrowheads="1"/>
                </p:cNvSpPr>
                <p:nvPr/>
              </p:nvSpPr>
              <p:spPr bwMode="auto">
                <a:xfrm>
                  <a:off x="359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9" name="Rectangle 521"/>
                <p:cNvSpPr>
                  <a:spLocks noChangeArrowheads="1"/>
                </p:cNvSpPr>
                <p:nvPr/>
              </p:nvSpPr>
              <p:spPr bwMode="auto">
                <a:xfrm>
                  <a:off x="375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0" name="Rectangle 522"/>
                <p:cNvSpPr>
                  <a:spLocks noChangeArrowheads="1"/>
                </p:cNvSpPr>
                <p:nvPr/>
              </p:nvSpPr>
              <p:spPr bwMode="auto">
                <a:xfrm>
                  <a:off x="1401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1" name="Rectangle 523"/>
                <p:cNvSpPr>
                  <a:spLocks noChangeArrowheads="1"/>
                </p:cNvSpPr>
                <p:nvPr/>
              </p:nvSpPr>
              <p:spPr bwMode="auto">
                <a:xfrm>
                  <a:off x="1558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2" name="Rectangle 524"/>
                <p:cNvSpPr>
                  <a:spLocks noChangeArrowheads="1"/>
                </p:cNvSpPr>
                <p:nvPr/>
              </p:nvSpPr>
              <p:spPr bwMode="auto">
                <a:xfrm>
                  <a:off x="1715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3" name="Rectangle 525"/>
                <p:cNvSpPr>
                  <a:spLocks noChangeArrowheads="1"/>
                </p:cNvSpPr>
                <p:nvPr/>
              </p:nvSpPr>
              <p:spPr bwMode="auto">
                <a:xfrm>
                  <a:off x="1872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4" name="Rectangle 526"/>
                <p:cNvSpPr>
                  <a:spLocks noChangeArrowheads="1"/>
                </p:cNvSpPr>
                <p:nvPr/>
              </p:nvSpPr>
              <p:spPr bwMode="auto">
                <a:xfrm>
                  <a:off x="773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5" name="Rectangle 527"/>
                <p:cNvSpPr>
                  <a:spLocks noChangeArrowheads="1"/>
                </p:cNvSpPr>
                <p:nvPr/>
              </p:nvSpPr>
              <p:spPr bwMode="auto">
                <a:xfrm>
                  <a:off x="930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6" name="Rectangle 528"/>
                <p:cNvSpPr>
                  <a:spLocks noChangeArrowheads="1"/>
                </p:cNvSpPr>
                <p:nvPr/>
              </p:nvSpPr>
              <p:spPr bwMode="auto">
                <a:xfrm>
                  <a:off x="1087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7" name="Rectangle 529"/>
                <p:cNvSpPr>
                  <a:spLocks noChangeArrowheads="1"/>
                </p:cNvSpPr>
                <p:nvPr/>
              </p:nvSpPr>
              <p:spPr bwMode="auto">
                <a:xfrm>
                  <a:off x="1244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8" name="Rectangle 530"/>
                <p:cNvSpPr>
                  <a:spLocks noChangeArrowheads="1"/>
                </p:cNvSpPr>
                <p:nvPr/>
              </p:nvSpPr>
              <p:spPr bwMode="auto">
                <a:xfrm>
                  <a:off x="2029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9" name="Rectangle 531"/>
                <p:cNvSpPr>
                  <a:spLocks noChangeArrowheads="1"/>
                </p:cNvSpPr>
                <p:nvPr/>
              </p:nvSpPr>
              <p:spPr bwMode="auto">
                <a:xfrm>
                  <a:off x="2186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0" name="Rectangle 532"/>
                <p:cNvSpPr>
                  <a:spLocks noChangeArrowheads="1"/>
                </p:cNvSpPr>
                <p:nvPr/>
              </p:nvSpPr>
              <p:spPr bwMode="auto">
                <a:xfrm>
                  <a:off x="2971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1" name="Rectangle 533"/>
                <p:cNvSpPr>
                  <a:spLocks noChangeArrowheads="1"/>
                </p:cNvSpPr>
                <p:nvPr/>
              </p:nvSpPr>
              <p:spPr bwMode="auto">
                <a:xfrm>
                  <a:off x="3128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2" name="Rectangle 534"/>
                <p:cNvSpPr>
                  <a:spLocks noChangeArrowheads="1"/>
                </p:cNvSpPr>
                <p:nvPr/>
              </p:nvSpPr>
              <p:spPr bwMode="auto">
                <a:xfrm>
                  <a:off x="3285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3" name="Rectangle 535"/>
                <p:cNvSpPr>
                  <a:spLocks noChangeArrowheads="1"/>
                </p:cNvSpPr>
                <p:nvPr/>
              </p:nvSpPr>
              <p:spPr bwMode="auto">
                <a:xfrm>
                  <a:off x="3442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4" name="Rectangle 536"/>
                <p:cNvSpPr>
                  <a:spLocks noChangeArrowheads="1"/>
                </p:cNvSpPr>
                <p:nvPr/>
              </p:nvSpPr>
              <p:spPr bwMode="auto">
                <a:xfrm>
                  <a:off x="2343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5" name="Rectangle 537"/>
                <p:cNvSpPr>
                  <a:spLocks noChangeArrowheads="1"/>
                </p:cNvSpPr>
                <p:nvPr/>
              </p:nvSpPr>
              <p:spPr bwMode="auto">
                <a:xfrm>
                  <a:off x="2500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6" name="Rectangle 538"/>
                <p:cNvSpPr>
                  <a:spLocks noChangeArrowheads="1"/>
                </p:cNvSpPr>
                <p:nvPr/>
              </p:nvSpPr>
              <p:spPr bwMode="auto">
                <a:xfrm>
                  <a:off x="2657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7" name="Rectangle 539"/>
                <p:cNvSpPr>
                  <a:spLocks noChangeArrowheads="1"/>
                </p:cNvSpPr>
                <p:nvPr/>
              </p:nvSpPr>
              <p:spPr bwMode="auto">
                <a:xfrm>
                  <a:off x="2814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8" name="Rectangle 540"/>
                <p:cNvSpPr>
                  <a:spLocks noChangeArrowheads="1"/>
                </p:cNvSpPr>
                <p:nvPr/>
              </p:nvSpPr>
              <p:spPr bwMode="auto">
                <a:xfrm>
                  <a:off x="3599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9" name="Rectangle 541"/>
                <p:cNvSpPr>
                  <a:spLocks noChangeArrowheads="1"/>
                </p:cNvSpPr>
                <p:nvPr/>
              </p:nvSpPr>
              <p:spPr bwMode="auto">
                <a:xfrm>
                  <a:off x="3756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0" name="Rectangle 542"/>
                <p:cNvSpPr>
                  <a:spLocks noChangeArrowheads="1"/>
                </p:cNvSpPr>
                <p:nvPr/>
              </p:nvSpPr>
              <p:spPr bwMode="auto">
                <a:xfrm>
                  <a:off x="1401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1" name="Rectangle 543"/>
                <p:cNvSpPr>
                  <a:spLocks noChangeArrowheads="1"/>
                </p:cNvSpPr>
                <p:nvPr/>
              </p:nvSpPr>
              <p:spPr bwMode="auto">
                <a:xfrm>
                  <a:off x="1558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2" name="Rectangle 544"/>
                <p:cNvSpPr>
                  <a:spLocks noChangeArrowheads="1"/>
                </p:cNvSpPr>
                <p:nvPr/>
              </p:nvSpPr>
              <p:spPr bwMode="auto">
                <a:xfrm>
                  <a:off x="1715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3" name="Rectangle 545"/>
                <p:cNvSpPr>
                  <a:spLocks noChangeArrowheads="1"/>
                </p:cNvSpPr>
                <p:nvPr/>
              </p:nvSpPr>
              <p:spPr bwMode="auto">
                <a:xfrm>
                  <a:off x="1872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4" name="Rectangle 546"/>
                <p:cNvSpPr>
                  <a:spLocks noChangeArrowheads="1"/>
                </p:cNvSpPr>
                <p:nvPr/>
              </p:nvSpPr>
              <p:spPr bwMode="auto">
                <a:xfrm>
                  <a:off x="773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5" name="Rectangle 547"/>
                <p:cNvSpPr>
                  <a:spLocks noChangeArrowheads="1"/>
                </p:cNvSpPr>
                <p:nvPr/>
              </p:nvSpPr>
              <p:spPr bwMode="auto">
                <a:xfrm>
                  <a:off x="930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6" name="Rectangle 548"/>
                <p:cNvSpPr>
                  <a:spLocks noChangeArrowheads="1"/>
                </p:cNvSpPr>
                <p:nvPr/>
              </p:nvSpPr>
              <p:spPr bwMode="auto">
                <a:xfrm>
                  <a:off x="1087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7" name="Rectangle 549"/>
                <p:cNvSpPr>
                  <a:spLocks noChangeArrowheads="1"/>
                </p:cNvSpPr>
                <p:nvPr/>
              </p:nvSpPr>
              <p:spPr bwMode="auto">
                <a:xfrm>
                  <a:off x="1244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8" name="Rectangle 550"/>
                <p:cNvSpPr>
                  <a:spLocks noChangeArrowheads="1"/>
                </p:cNvSpPr>
                <p:nvPr/>
              </p:nvSpPr>
              <p:spPr bwMode="auto">
                <a:xfrm>
                  <a:off x="2029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9" name="Rectangle 551"/>
                <p:cNvSpPr>
                  <a:spLocks noChangeArrowheads="1"/>
                </p:cNvSpPr>
                <p:nvPr/>
              </p:nvSpPr>
              <p:spPr bwMode="auto">
                <a:xfrm>
                  <a:off x="2186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0" name="Rectangle 552"/>
                <p:cNvSpPr>
                  <a:spLocks noChangeArrowheads="1"/>
                </p:cNvSpPr>
                <p:nvPr/>
              </p:nvSpPr>
              <p:spPr bwMode="auto">
                <a:xfrm>
                  <a:off x="2971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1" name="Rectangle 553"/>
                <p:cNvSpPr>
                  <a:spLocks noChangeArrowheads="1"/>
                </p:cNvSpPr>
                <p:nvPr/>
              </p:nvSpPr>
              <p:spPr bwMode="auto">
                <a:xfrm>
                  <a:off x="3128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2" name="Rectangle 554"/>
                <p:cNvSpPr>
                  <a:spLocks noChangeArrowheads="1"/>
                </p:cNvSpPr>
                <p:nvPr/>
              </p:nvSpPr>
              <p:spPr bwMode="auto">
                <a:xfrm>
                  <a:off x="3285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3" name="Rectangle 555"/>
                <p:cNvSpPr>
                  <a:spLocks noChangeArrowheads="1"/>
                </p:cNvSpPr>
                <p:nvPr/>
              </p:nvSpPr>
              <p:spPr bwMode="auto">
                <a:xfrm>
                  <a:off x="3442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4" name="Rectangle 556"/>
                <p:cNvSpPr>
                  <a:spLocks noChangeArrowheads="1"/>
                </p:cNvSpPr>
                <p:nvPr/>
              </p:nvSpPr>
              <p:spPr bwMode="auto">
                <a:xfrm>
                  <a:off x="2343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5" name="Rectangle 557"/>
                <p:cNvSpPr>
                  <a:spLocks noChangeArrowheads="1"/>
                </p:cNvSpPr>
                <p:nvPr/>
              </p:nvSpPr>
              <p:spPr bwMode="auto">
                <a:xfrm>
                  <a:off x="2500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6" name="Rectangle 558"/>
                <p:cNvSpPr>
                  <a:spLocks noChangeArrowheads="1"/>
                </p:cNvSpPr>
                <p:nvPr/>
              </p:nvSpPr>
              <p:spPr bwMode="auto">
                <a:xfrm>
                  <a:off x="2657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7" name="Rectangle 559"/>
                <p:cNvSpPr>
                  <a:spLocks noChangeArrowheads="1"/>
                </p:cNvSpPr>
                <p:nvPr/>
              </p:nvSpPr>
              <p:spPr bwMode="auto">
                <a:xfrm>
                  <a:off x="2814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8" name="Rectangle 560"/>
                <p:cNvSpPr>
                  <a:spLocks noChangeArrowheads="1"/>
                </p:cNvSpPr>
                <p:nvPr/>
              </p:nvSpPr>
              <p:spPr bwMode="auto">
                <a:xfrm>
                  <a:off x="3599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9" name="Rectangle 561"/>
                <p:cNvSpPr>
                  <a:spLocks noChangeArrowheads="1"/>
                </p:cNvSpPr>
                <p:nvPr/>
              </p:nvSpPr>
              <p:spPr bwMode="auto">
                <a:xfrm>
                  <a:off x="3756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0" name="Rectangle 562"/>
                <p:cNvSpPr>
                  <a:spLocks noChangeArrowheads="1"/>
                </p:cNvSpPr>
                <p:nvPr/>
              </p:nvSpPr>
              <p:spPr bwMode="auto">
                <a:xfrm>
                  <a:off x="1401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1" name="Rectangle 563"/>
                <p:cNvSpPr>
                  <a:spLocks noChangeArrowheads="1"/>
                </p:cNvSpPr>
                <p:nvPr/>
              </p:nvSpPr>
              <p:spPr bwMode="auto">
                <a:xfrm>
                  <a:off x="1558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2" name="Rectangle 564"/>
                <p:cNvSpPr>
                  <a:spLocks noChangeArrowheads="1"/>
                </p:cNvSpPr>
                <p:nvPr/>
              </p:nvSpPr>
              <p:spPr bwMode="auto">
                <a:xfrm>
                  <a:off x="1715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3" name="Rectangle 565"/>
                <p:cNvSpPr>
                  <a:spLocks noChangeArrowheads="1"/>
                </p:cNvSpPr>
                <p:nvPr/>
              </p:nvSpPr>
              <p:spPr bwMode="auto">
                <a:xfrm>
                  <a:off x="1872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4" name="Rectangle 566"/>
                <p:cNvSpPr>
                  <a:spLocks noChangeArrowheads="1"/>
                </p:cNvSpPr>
                <p:nvPr/>
              </p:nvSpPr>
              <p:spPr bwMode="auto">
                <a:xfrm>
                  <a:off x="773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5" name="Rectangle 567"/>
                <p:cNvSpPr>
                  <a:spLocks noChangeArrowheads="1"/>
                </p:cNvSpPr>
                <p:nvPr/>
              </p:nvSpPr>
              <p:spPr bwMode="auto">
                <a:xfrm>
                  <a:off x="930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6" name="Rectangle 568"/>
                <p:cNvSpPr>
                  <a:spLocks noChangeArrowheads="1"/>
                </p:cNvSpPr>
                <p:nvPr/>
              </p:nvSpPr>
              <p:spPr bwMode="auto">
                <a:xfrm>
                  <a:off x="1087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7" name="Rectangle 569"/>
                <p:cNvSpPr>
                  <a:spLocks noChangeArrowheads="1"/>
                </p:cNvSpPr>
                <p:nvPr/>
              </p:nvSpPr>
              <p:spPr bwMode="auto">
                <a:xfrm>
                  <a:off x="1244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8" name="Rectangle 570"/>
                <p:cNvSpPr>
                  <a:spLocks noChangeArrowheads="1"/>
                </p:cNvSpPr>
                <p:nvPr/>
              </p:nvSpPr>
              <p:spPr bwMode="auto">
                <a:xfrm>
                  <a:off x="2029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9" name="Rectangle 571"/>
                <p:cNvSpPr>
                  <a:spLocks noChangeArrowheads="1"/>
                </p:cNvSpPr>
                <p:nvPr/>
              </p:nvSpPr>
              <p:spPr bwMode="auto">
                <a:xfrm>
                  <a:off x="2186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0" name="Rectangle 572"/>
                <p:cNvSpPr>
                  <a:spLocks noChangeArrowheads="1"/>
                </p:cNvSpPr>
                <p:nvPr/>
              </p:nvSpPr>
              <p:spPr bwMode="auto">
                <a:xfrm>
                  <a:off x="2971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1" name="Rectangle 573"/>
                <p:cNvSpPr>
                  <a:spLocks noChangeArrowheads="1"/>
                </p:cNvSpPr>
                <p:nvPr/>
              </p:nvSpPr>
              <p:spPr bwMode="auto">
                <a:xfrm>
                  <a:off x="3128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2" name="Rectangle 574"/>
                <p:cNvSpPr>
                  <a:spLocks noChangeArrowheads="1"/>
                </p:cNvSpPr>
                <p:nvPr/>
              </p:nvSpPr>
              <p:spPr bwMode="auto">
                <a:xfrm>
                  <a:off x="3285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3" name="Rectangle 575"/>
                <p:cNvSpPr>
                  <a:spLocks noChangeArrowheads="1"/>
                </p:cNvSpPr>
                <p:nvPr/>
              </p:nvSpPr>
              <p:spPr bwMode="auto">
                <a:xfrm>
                  <a:off x="3442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4" name="Rectangle 576"/>
                <p:cNvSpPr>
                  <a:spLocks noChangeArrowheads="1"/>
                </p:cNvSpPr>
                <p:nvPr/>
              </p:nvSpPr>
              <p:spPr bwMode="auto">
                <a:xfrm>
                  <a:off x="2343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5" name="Rectangle 577"/>
                <p:cNvSpPr>
                  <a:spLocks noChangeArrowheads="1"/>
                </p:cNvSpPr>
                <p:nvPr/>
              </p:nvSpPr>
              <p:spPr bwMode="auto">
                <a:xfrm>
                  <a:off x="2500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6" name="Rectangle 578"/>
                <p:cNvSpPr>
                  <a:spLocks noChangeArrowheads="1"/>
                </p:cNvSpPr>
                <p:nvPr/>
              </p:nvSpPr>
              <p:spPr bwMode="auto">
                <a:xfrm>
                  <a:off x="2657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7" name="Rectangle 579"/>
                <p:cNvSpPr>
                  <a:spLocks noChangeArrowheads="1"/>
                </p:cNvSpPr>
                <p:nvPr/>
              </p:nvSpPr>
              <p:spPr bwMode="auto">
                <a:xfrm>
                  <a:off x="2814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8" name="Rectangle 580"/>
                <p:cNvSpPr>
                  <a:spLocks noChangeArrowheads="1"/>
                </p:cNvSpPr>
                <p:nvPr/>
              </p:nvSpPr>
              <p:spPr bwMode="auto">
                <a:xfrm>
                  <a:off x="3599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9" name="Rectangle 581"/>
                <p:cNvSpPr>
                  <a:spLocks noChangeArrowheads="1"/>
                </p:cNvSpPr>
                <p:nvPr/>
              </p:nvSpPr>
              <p:spPr bwMode="auto">
                <a:xfrm>
                  <a:off x="3756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0" name="Rectangle 582"/>
                <p:cNvSpPr>
                  <a:spLocks noChangeArrowheads="1"/>
                </p:cNvSpPr>
                <p:nvPr/>
              </p:nvSpPr>
              <p:spPr bwMode="auto">
                <a:xfrm>
                  <a:off x="1401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1" name="Rectangle 583"/>
                <p:cNvSpPr>
                  <a:spLocks noChangeArrowheads="1"/>
                </p:cNvSpPr>
                <p:nvPr/>
              </p:nvSpPr>
              <p:spPr bwMode="auto">
                <a:xfrm>
                  <a:off x="1558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2" name="Rectangle 584"/>
                <p:cNvSpPr>
                  <a:spLocks noChangeArrowheads="1"/>
                </p:cNvSpPr>
                <p:nvPr/>
              </p:nvSpPr>
              <p:spPr bwMode="auto">
                <a:xfrm>
                  <a:off x="1715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3" name="Rectangle 585"/>
                <p:cNvSpPr>
                  <a:spLocks noChangeArrowheads="1"/>
                </p:cNvSpPr>
                <p:nvPr/>
              </p:nvSpPr>
              <p:spPr bwMode="auto">
                <a:xfrm>
                  <a:off x="1872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4" name="Rectangle 586"/>
                <p:cNvSpPr>
                  <a:spLocks noChangeArrowheads="1"/>
                </p:cNvSpPr>
                <p:nvPr/>
              </p:nvSpPr>
              <p:spPr bwMode="auto">
                <a:xfrm>
                  <a:off x="773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5" name="Rectangle 587"/>
                <p:cNvSpPr>
                  <a:spLocks noChangeArrowheads="1"/>
                </p:cNvSpPr>
                <p:nvPr/>
              </p:nvSpPr>
              <p:spPr bwMode="auto">
                <a:xfrm>
                  <a:off x="930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6" name="Rectangle 588"/>
                <p:cNvSpPr>
                  <a:spLocks noChangeArrowheads="1"/>
                </p:cNvSpPr>
                <p:nvPr/>
              </p:nvSpPr>
              <p:spPr bwMode="auto">
                <a:xfrm>
                  <a:off x="1087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7" name="Rectangle 589"/>
                <p:cNvSpPr>
                  <a:spLocks noChangeArrowheads="1"/>
                </p:cNvSpPr>
                <p:nvPr/>
              </p:nvSpPr>
              <p:spPr bwMode="auto">
                <a:xfrm>
                  <a:off x="1244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8" name="Rectangle 590"/>
                <p:cNvSpPr>
                  <a:spLocks noChangeArrowheads="1"/>
                </p:cNvSpPr>
                <p:nvPr/>
              </p:nvSpPr>
              <p:spPr bwMode="auto">
                <a:xfrm>
                  <a:off x="2029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9" name="Rectangle 591"/>
                <p:cNvSpPr>
                  <a:spLocks noChangeArrowheads="1"/>
                </p:cNvSpPr>
                <p:nvPr/>
              </p:nvSpPr>
              <p:spPr bwMode="auto">
                <a:xfrm>
                  <a:off x="2186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0" name="Rectangle 592"/>
                <p:cNvSpPr>
                  <a:spLocks noChangeArrowheads="1"/>
                </p:cNvSpPr>
                <p:nvPr/>
              </p:nvSpPr>
              <p:spPr bwMode="auto">
                <a:xfrm>
                  <a:off x="2971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1" name="Rectangle 593"/>
                <p:cNvSpPr>
                  <a:spLocks noChangeArrowheads="1"/>
                </p:cNvSpPr>
                <p:nvPr/>
              </p:nvSpPr>
              <p:spPr bwMode="auto">
                <a:xfrm>
                  <a:off x="3128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2" name="Rectangle 594"/>
                <p:cNvSpPr>
                  <a:spLocks noChangeArrowheads="1"/>
                </p:cNvSpPr>
                <p:nvPr/>
              </p:nvSpPr>
              <p:spPr bwMode="auto">
                <a:xfrm>
                  <a:off x="3285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3" name="Rectangle 595"/>
                <p:cNvSpPr>
                  <a:spLocks noChangeArrowheads="1"/>
                </p:cNvSpPr>
                <p:nvPr/>
              </p:nvSpPr>
              <p:spPr bwMode="auto">
                <a:xfrm>
                  <a:off x="3442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4" name="Rectangle 596"/>
                <p:cNvSpPr>
                  <a:spLocks noChangeArrowheads="1"/>
                </p:cNvSpPr>
                <p:nvPr/>
              </p:nvSpPr>
              <p:spPr bwMode="auto">
                <a:xfrm>
                  <a:off x="2343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5" name="Rectangle 597"/>
                <p:cNvSpPr>
                  <a:spLocks noChangeArrowheads="1"/>
                </p:cNvSpPr>
                <p:nvPr/>
              </p:nvSpPr>
              <p:spPr bwMode="auto">
                <a:xfrm>
                  <a:off x="2500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6" name="Rectangle 598"/>
                <p:cNvSpPr>
                  <a:spLocks noChangeArrowheads="1"/>
                </p:cNvSpPr>
                <p:nvPr/>
              </p:nvSpPr>
              <p:spPr bwMode="auto">
                <a:xfrm>
                  <a:off x="2657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7" name="Rectangle 599"/>
                <p:cNvSpPr>
                  <a:spLocks noChangeArrowheads="1"/>
                </p:cNvSpPr>
                <p:nvPr/>
              </p:nvSpPr>
              <p:spPr bwMode="auto">
                <a:xfrm>
                  <a:off x="2814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8" name="Rectangle 600"/>
                <p:cNvSpPr>
                  <a:spLocks noChangeArrowheads="1"/>
                </p:cNvSpPr>
                <p:nvPr/>
              </p:nvSpPr>
              <p:spPr bwMode="auto">
                <a:xfrm>
                  <a:off x="3599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9" name="Rectangle 601"/>
                <p:cNvSpPr>
                  <a:spLocks noChangeArrowheads="1"/>
                </p:cNvSpPr>
                <p:nvPr/>
              </p:nvSpPr>
              <p:spPr bwMode="auto">
                <a:xfrm>
                  <a:off x="3756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  <p:sp>
            <p:nvSpPr>
              <p:cNvPr id="2652" name="Line 604"/>
              <p:cNvSpPr>
                <a:spLocks noChangeShapeType="1"/>
              </p:cNvSpPr>
              <p:nvPr/>
            </p:nvSpPr>
            <p:spPr bwMode="auto">
              <a:xfrm>
                <a:off x="2814" y="616"/>
                <a:ext cx="0" cy="314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53" name="Line 605"/>
              <p:cNvSpPr>
                <a:spLocks noChangeShapeType="1"/>
              </p:cNvSpPr>
              <p:nvPr/>
            </p:nvSpPr>
            <p:spPr bwMode="auto">
              <a:xfrm>
                <a:off x="1244" y="2186"/>
                <a:ext cx="314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2658" name="Text Box 610"/>
            <p:cNvSpPr txBox="1">
              <a:spLocks noChangeArrowheads="1"/>
            </p:cNvSpPr>
            <p:nvPr/>
          </p:nvSpPr>
          <p:spPr bwMode="auto">
            <a:xfrm>
              <a:off x="2562" y="2251"/>
              <a:ext cx="11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/>
            </a:p>
          </p:txBody>
        </p:sp>
        <p:sp>
          <p:nvSpPr>
            <p:cNvPr id="2659" name="Text Box 611"/>
            <p:cNvSpPr txBox="1">
              <a:spLocks noChangeArrowheads="1"/>
            </p:cNvSpPr>
            <p:nvPr/>
          </p:nvSpPr>
          <p:spPr bwMode="auto">
            <a:xfrm>
              <a:off x="2685" y="2176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0</a:t>
              </a:r>
            </a:p>
          </p:txBody>
        </p:sp>
        <p:sp>
          <p:nvSpPr>
            <p:cNvPr id="2660" name="Text Box 612"/>
            <p:cNvSpPr txBox="1">
              <a:spLocks noChangeArrowheads="1"/>
            </p:cNvSpPr>
            <p:nvPr/>
          </p:nvSpPr>
          <p:spPr bwMode="auto">
            <a:xfrm>
              <a:off x="2860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2661" name="Text Box 613"/>
            <p:cNvSpPr txBox="1">
              <a:spLocks noChangeArrowheads="1"/>
            </p:cNvSpPr>
            <p:nvPr/>
          </p:nvSpPr>
          <p:spPr bwMode="auto">
            <a:xfrm>
              <a:off x="3012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2662" name="Text Box 614"/>
            <p:cNvSpPr txBox="1">
              <a:spLocks noChangeArrowheads="1"/>
            </p:cNvSpPr>
            <p:nvPr/>
          </p:nvSpPr>
          <p:spPr bwMode="auto">
            <a:xfrm>
              <a:off x="3172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3</a:t>
              </a:r>
            </a:p>
          </p:txBody>
        </p:sp>
        <p:sp>
          <p:nvSpPr>
            <p:cNvPr id="2663" name="Text Box 615"/>
            <p:cNvSpPr txBox="1">
              <a:spLocks noChangeArrowheads="1"/>
            </p:cNvSpPr>
            <p:nvPr/>
          </p:nvSpPr>
          <p:spPr bwMode="auto">
            <a:xfrm>
              <a:off x="3316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4</a:t>
              </a:r>
            </a:p>
          </p:txBody>
        </p:sp>
        <p:sp>
          <p:nvSpPr>
            <p:cNvPr id="2664" name="Text Box 616"/>
            <p:cNvSpPr txBox="1">
              <a:spLocks noChangeArrowheads="1"/>
            </p:cNvSpPr>
            <p:nvPr/>
          </p:nvSpPr>
          <p:spPr bwMode="auto">
            <a:xfrm>
              <a:off x="3468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2665" name="Text Box 617"/>
            <p:cNvSpPr txBox="1">
              <a:spLocks noChangeArrowheads="1"/>
            </p:cNvSpPr>
            <p:nvPr/>
          </p:nvSpPr>
          <p:spPr bwMode="auto">
            <a:xfrm>
              <a:off x="3636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6</a:t>
              </a:r>
            </a:p>
          </p:txBody>
        </p:sp>
        <p:sp>
          <p:nvSpPr>
            <p:cNvPr id="2666" name="Text Box 618"/>
            <p:cNvSpPr txBox="1">
              <a:spLocks noChangeArrowheads="1"/>
            </p:cNvSpPr>
            <p:nvPr/>
          </p:nvSpPr>
          <p:spPr bwMode="auto">
            <a:xfrm>
              <a:off x="3788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7</a:t>
              </a:r>
            </a:p>
          </p:txBody>
        </p:sp>
        <p:sp>
          <p:nvSpPr>
            <p:cNvPr id="2667" name="Text Box 619"/>
            <p:cNvSpPr txBox="1">
              <a:spLocks noChangeArrowheads="1"/>
            </p:cNvSpPr>
            <p:nvPr/>
          </p:nvSpPr>
          <p:spPr bwMode="auto">
            <a:xfrm>
              <a:off x="3936" y="2172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8</a:t>
              </a:r>
            </a:p>
          </p:txBody>
        </p:sp>
        <p:sp>
          <p:nvSpPr>
            <p:cNvPr id="2668" name="Text Box 620"/>
            <p:cNvSpPr txBox="1">
              <a:spLocks noChangeArrowheads="1"/>
            </p:cNvSpPr>
            <p:nvPr/>
          </p:nvSpPr>
          <p:spPr bwMode="auto">
            <a:xfrm>
              <a:off x="4096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9</a:t>
              </a:r>
            </a:p>
          </p:txBody>
        </p:sp>
        <p:sp>
          <p:nvSpPr>
            <p:cNvPr id="2669" name="Text Box 621"/>
            <p:cNvSpPr txBox="1">
              <a:spLocks noChangeArrowheads="1"/>
            </p:cNvSpPr>
            <p:nvPr/>
          </p:nvSpPr>
          <p:spPr bwMode="auto">
            <a:xfrm>
              <a:off x="4236" y="2168"/>
              <a:ext cx="22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2670" name="Text Box 622"/>
            <p:cNvSpPr txBox="1">
              <a:spLocks noChangeArrowheads="1"/>
            </p:cNvSpPr>
            <p:nvPr/>
          </p:nvSpPr>
          <p:spPr bwMode="auto">
            <a:xfrm>
              <a:off x="1240" y="2172"/>
              <a:ext cx="22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-9</a:t>
              </a:r>
            </a:p>
          </p:txBody>
        </p:sp>
        <p:sp>
          <p:nvSpPr>
            <p:cNvPr id="2671" name="Text Box 623"/>
            <p:cNvSpPr txBox="1">
              <a:spLocks noChangeArrowheads="1"/>
            </p:cNvSpPr>
            <p:nvPr/>
          </p:nvSpPr>
          <p:spPr bwMode="auto">
            <a:xfrm>
              <a:off x="1408" y="2172"/>
              <a:ext cx="21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-8</a:t>
              </a:r>
            </a:p>
          </p:txBody>
        </p:sp>
        <p:sp>
          <p:nvSpPr>
            <p:cNvPr id="2672" name="Text Box 624"/>
            <p:cNvSpPr txBox="1">
              <a:spLocks noChangeArrowheads="1"/>
            </p:cNvSpPr>
            <p:nvPr/>
          </p:nvSpPr>
          <p:spPr bwMode="auto">
            <a:xfrm>
              <a:off x="1560" y="2176"/>
              <a:ext cx="20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-7</a:t>
              </a:r>
            </a:p>
          </p:txBody>
        </p:sp>
        <p:sp>
          <p:nvSpPr>
            <p:cNvPr id="2673" name="Text Box 625"/>
            <p:cNvSpPr txBox="1">
              <a:spLocks noChangeArrowheads="1"/>
            </p:cNvSpPr>
            <p:nvPr/>
          </p:nvSpPr>
          <p:spPr bwMode="auto">
            <a:xfrm>
              <a:off x="1724" y="2172"/>
              <a:ext cx="22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-6</a:t>
              </a:r>
            </a:p>
          </p:txBody>
        </p:sp>
        <p:sp>
          <p:nvSpPr>
            <p:cNvPr id="2674" name="Text Box 626"/>
            <p:cNvSpPr txBox="1">
              <a:spLocks noChangeArrowheads="1"/>
            </p:cNvSpPr>
            <p:nvPr/>
          </p:nvSpPr>
          <p:spPr bwMode="auto">
            <a:xfrm>
              <a:off x="1868" y="2176"/>
              <a:ext cx="23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-5</a:t>
              </a:r>
            </a:p>
          </p:txBody>
        </p:sp>
        <p:sp>
          <p:nvSpPr>
            <p:cNvPr id="2675" name="Text Box 627"/>
            <p:cNvSpPr txBox="1">
              <a:spLocks noChangeArrowheads="1"/>
            </p:cNvSpPr>
            <p:nvPr/>
          </p:nvSpPr>
          <p:spPr bwMode="auto">
            <a:xfrm>
              <a:off x="2032" y="2172"/>
              <a:ext cx="22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-4</a:t>
              </a:r>
            </a:p>
          </p:txBody>
        </p:sp>
        <p:sp>
          <p:nvSpPr>
            <p:cNvPr id="2676" name="Text Box 628"/>
            <p:cNvSpPr txBox="1">
              <a:spLocks noChangeArrowheads="1"/>
            </p:cNvSpPr>
            <p:nvPr/>
          </p:nvSpPr>
          <p:spPr bwMode="auto">
            <a:xfrm>
              <a:off x="2188" y="2172"/>
              <a:ext cx="24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-3</a:t>
              </a:r>
            </a:p>
          </p:txBody>
        </p:sp>
        <p:sp>
          <p:nvSpPr>
            <p:cNvPr id="2677" name="Text Box 629"/>
            <p:cNvSpPr txBox="1">
              <a:spLocks noChangeArrowheads="1"/>
            </p:cNvSpPr>
            <p:nvPr/>
          </p:nvSpPr>
          <p:spPr bwMode="auto">
            <a:xfrm>
              <a:off x="2344" y="2172"/>
              <a:ext cx="232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-2</a:t>
              </a:r>
            </a:p>
          </p:txBody>
        </p:sp>
        <p:sp>
          <p:nvSpPr>
            <p:cNvPr id="2678" name="Text Box 630"/>
            <p:cNvSpPr txBox="1">
              <a:spLocks noChangeArrowheads="1"/>
            </p:cNvSpPr>
            <p:nvPr/>
          </p:nvSpPr>
          <p:spPr bwMode="auto">
            <a:xfrm>
              <a:off x="2520" y="2176"/>
              <a:ext cx="232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-1</a:t>
              </a:r>
            </a:p>
          </p:txBody>
        </p:sp>
        <p:sp>
          <p:nvSpPr>
            <p:cNvPr id="2679" name="Text Box 631"/>
            <p:cNvSpPr txBox="1">
              <a:spLocks noChangeArrowheads="1"/>
            </p:cNvSpPr>
            <p:nvPr/>
          </p:nvSpPr>
          <p:spPr bwMode="auto">
            <a:xfrm>
              <a:off x="1064" y="2168"/>
              <a:ext cx="2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-10</a:t>
              </a:r>
            </a:p>
          </p:txBody>
        </p:sp>
        <p:sp>
          <p:nvSpPr>
            <p:cNvPr id="2680" name="Text Box 632"/>
            <p:cNvSpPr txBox="1">
              <a:spLocks noChangeArrowheads="1"/>
            </p:cNvSpPr>
            <p:nvPr/>
          </p:nvSpPr>
          <p:spPr bwMode="auto">
            <a:xfrm>
              <a:off x="4424" y="2068"/>
              <a:ext cx="20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000">
                  <a:latin typeface="Comic Sans MS" panose="030F0702030302020204" pitchFamily="66" charset="0"/>
                </a:rPr>
                <a:t>x</a:t>
              </a:r>
            </a:p>
          </p:txBody>
        </p:sp>
        <p:sp>
          <p:nvSpPr>
            <p:cNvPr id="2681" name="Text Box 633"/>
            <p:cNvSpPr txBox="1">
              <a:spLocks noChangeArrowheads="1"/>
            </p:cNvSpPr>
            <p:nvPr/>
          </p:nvSpPr>
          <p:spPr bwMode="auto">
            <a:xfrm>
              <a:off x="2732" y="316"/>
              <a:ext cx="20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000">
                  <a:latin typeface="Comic Sans MS" panose="030F0702030302020204" pitchFamily="66" charset="0"/>
                </a:rPr>
                <a:t>y</a:t>
              </a:r>
            </a:p>
          </p:txBody>
        </p:sp>
        <p:sp>
          <p:nvSpPr>
            <p:cNvPr id="2682" name="Text Box 634"/>
            <p:cNvSpPr txBox="1">
              <a:spLocks noChangeArrowheads="1"/>
            </p:cNvSpPr>
            <p:nvPr/>
          </p:nvSpPr>
          <p:spPr bwMode="auto">
            <a:xfrm>
              <a:off x="2694" y="1984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2683" name="Text Box 635"/>
            <p:cNvSpPr txBox="1">
              <a:spLocks noChangeArrowheads="1"/>
            </p:cNvSpPr>
            <p:nvPr/>
          </p:nvSpPr>
          <p:spPr bwMode="auto">
            <a:xfrm>
              <a:off x="2685" y="1842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2684" name="Text Box 636"/>
            <p:cNvSpPr txBox="1">
              <a:spLocks noChangeArrowheads="1"/>
            </p:cNvSpPr>
            <p:nvPr/>
          </p:nvSpPr>
          <p:spPr bwMode="auto">
            <a:xfrm>
              <a:off x="2691" y="1689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3</a:t>
              </a:r>
            </a:p>
          </p:txBody>
        </p:sp>
        <p:sp>
          <p:nvSpPr>
            <p:cNvPr id="2685" name="Text Box 637"/>
            <p:cNvSpPr txBox="1">
              <a:spLocks noChangeArrowheads="1"/>
            </p:cNvSpPr>
            <p:nvPr/>
          </p:nvSpPr>
          <p:spPr bwMode="auto">
            <a:xfrm>
              <a:off x="2685" y="1530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4</a:t>
              </a:r>
            </a:p>
          </p:txBody>
        </p:sp>
        <p:sp>
          <p:nvSpPr>
            <p:cNvPr id="2686" name="Text Box 638"/>
            <p:cNvSpPr txBox="1">
              <a:spLocks noChangeArrowheads="1"/>
            </p:cNvSpPr>
            <p:nvPr/>
          </p:nvSpPr>
          <p:spPr bwMode="auto">
            <a:xfrm>
              <a:off x="2685" y="1365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2687" name="Text Box 639"/>
            <p:cNvSpPr txBox="1">
              <a:spLocks noChangeArrowheads="1"/>
            </p:cNvSpPr>
            <p:nvPr/>
          </p:nvSpPr>
          <p:spPr bwMode="auto">
            <a:xfrm>
              <a:off x="2688" y="1212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6</a:t>
              </a:r>
            </a:p>
          </p:txBody>
        </p:sp>
        <p:sp>
          <p:nvSpPr>
            <p:cNvPr id="2688" name="Text Box 640"/>
            <p:cNvSpPr txBox="1">
              <a:spLocks noChangeArrowheads="1"/>
            </p:cNvSpPr>
            <p:nvPr/>
          </p:nvSpPr>
          <p:spPr bwMode="auto">
            <a:xfrm>
              <a:off x="2685" y="1056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7</a:t>
              </a:r>
            </a:p>
          </p:txBody>
        </p:sp>
        <p:sp>
          <p:nvSpPr>
            <p:cNvPr id="2689" name="Text Box 641"/>
            <p:cNvSpPr txBox="1">
              <a:spLocks noChangeArrowheads="1"/>
            </p:cNvSpPr>
            <p:nvPr/>
          </p:nvSpPr>
          <p:spPr bwMode="auto">
            <a:xfrm>
              <a:off x="2688" y="900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8</a:t>
              </a:r>
            </a:p>
          </p:txBody>
        </p:sp>
        <p:sp>
          <p:nvSpPr>
            <p:cNvPr id="2690" name="Text Box 642"/>
            <p:cNvSpPr txBox="1">
              <a:spLocks noChangeArrowheads="1"/>
            </p:cNvSpPr>
            <p:nvPr/>
          </p:nvSpPr>
          <p:spPr bwMode="auto">
            <a:xfrm>
              <a:off x="2685" y="73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9</a:t>
              </a:r>
            </a:p>
          </p:txBody>
        </p:sp>
        <p:sp>
          <p:nvSpPr>
            <p:cNvPr id="2691" name="Text Box 643"/>
            <p:cNvSpPr txBox="1">
              <a:spLocks noChangeArrowheads="1"/>
            </p:cNvSpPr>
            <p:nvPr/>
          </p:nvSpPr>
          <p:spPr bwMode="auto">
            <a:xfrm>
              <a:off x="2664" y="579"/>
              <a:ext cx="23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2692" name="Text Box 644"/>
            <p:cNvSpPr txBox="1">
              <a:spLocks noChangeArrowheads="1"/>
            </p:cNvSpPr>
            <p:nvPr/>
          </p:nvSpPr>
          <p:spPr bwMode="auto">
            <a:xfrm>
              <a:off x="2642" y="2286"/>
              <a:ext cx="20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-1</a:t>
              </a:r>
            </a:p>
          </p:txBody>
        </p:sp>
        <p:sp>
          <p:nvSpPr>
            <p:cNvPr id="2693" name="Text Box 645"/>
            <p:cNvSpPr txBox="1">
              <a:spLocks noChangeArrowheads="1"/>
            </p:cNvSpPr>
            <p:nvPr/>
          </p:nvSpPr>
          <p:spPr bwMode="auto">
            <a:xfrm>
              <a:off x="2664" y="2469"/>
              <a:ext cx="20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-2</a:t>
              </a:r>
            </a:p>
          </p:txBody>
        </p:sp>
        <p:sp>
          <p:nvSpPr>
            <p:cNvPr id="2694" name="Text Box 646"/>
            <p:cNvSpPr txBox="1">
              <a:spLocks noChangeArrowheads="1"/>
            </p:cNvSpPr>
            <p:nvPr/>
          </p:nvSpPr>
          <p:spPr bwMode="auto">
            <a:xfrm>
              <a:off x="2658" y="2622"/>
              <a:ext cx="20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-3</a:t>
              </a:r>
            </a:p>
          </p:txBody>
        </p:sp>
        <p:sp>
          <p:nvSpPr>
            <p:cNvPr id="2695" name="Text Box 647"/>
            <p:cNvSpPr txBox="1">
              <a:spLocks noChangeArrowheads="1"/>
            </p:cNvSpPr>
            <p:nvPr/>
          </p:nvSpPr>
          <p:spPr bwMode="auto">
            <a:xfrm>
              <a:off x="2655" y="2781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-4</a:t>
              </a:r>
            </a:p>
          </p:txBody>
        </p:sp>
        <p:sp>
          <p:nvSpPr>
            <p:cNvPr id="2696" name="Text Box 648"/>
            <p:cNvSpPr txBox="1">
              <a:spLocks noChangeArrowheads="1"/>
            </p:cNvSpPr>
            <p:nvPr/>
          </p:nvSpPr>
          <p:spPr bwMode="auto">
            <a:xfrm>
              <a:off x="2656" y="2953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-5</a:t>
              </a:r>
            </a:p>
          </p:txBody>
        </p:sp>
        <p:sp>
          <p:nvSpPr>
            <p:cNvPr id="2697" name="Text Box 649"/>
            <p:cNvSpPr txBox="1">
              <a:spLocks noChangeArrowheads="1"/>
            </p:cNvSpPr>
            <p:nvPr/>
          </p:nvSpPr>
          <p:spPr bwMode="auto">
            <a:xfrm>
              <a:off x="2655" y="3093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-6</a:t>
              </a:r>
            </a:p>
          </p:txBody>
        </p:sp>
        <p:sp>
          <p:nvSpPr>
            <p:cNvPr id="2698" name="Text Box 650"/>
            <p:cNvSpPr txBox="1">
              <a:spLocks noChangeArrowheads="1"/>
            </p:cNvSpPr>
            <p:nvPr/>
          </p:nvSpPr>
          <p:spPr bwMode="auto">
            <a:xfrm>
              <a:off x="2658" y="3249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-7</a:t>
              </a:r>
            </a:p>
          </p:txBody>
        </p:sp>
        <p:sp>
          <p:nvSpPr>
            <p:cNvPr id="2699" name="Text Box 651"/>
            <p:cNvSpPr txBox="1">
              <a:spLocks noChangeArrowheads="1"/>
            </p:cNvSpPr>
            <p:nvPr/>
          </p:nvSpPr>
          <p:spPr bwMode="auto">
            <a:xfrm>
              <a:off x="2652" y="3411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-8</a:t>
              </a:r>
            </a:p>
          </p:txBody>
        </p:sp>
        <p:sp>
          <p:nvSpPr>
            <p:cNvPr id="2700" name="Text Box 652"/>
            <p:cNvSpPr txBox="1">
              <a:spLocks noChangeArrowheads="1"/>
            </p:cNvSpPr>
            <p:nvPr/>
          </p:nvSpPr>
          <p:spPr bwMode="auto">
            <a:xfrm>
              <a:off x="2661" y="3564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-9</a:t>
              </a:r>
            </a:p>
          </p:txBody>
        </p:sp>
        <p:sp>
          <p:nvSpPr>
            <p:cNvPr id="2701" name="Text Box 653"/>
            <p:cNvSpPr txBox="1">
              <a:spLocks noChangeArrowheads="1"/>
            </p:cNvSpPr>
            <p:nvPr/>
          </p:nvSpPr>
          <p:spPr bwMode="auto">
            <a:xfrm>
              <a:off x="2631" y="3720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-10</a:t>
              </a:r>
            </a:p>
          </p:txBody>
        </p:sp>
      </p:grpSp>
      <p:cxnSp>
        <p:nvCxnSpPr>
          <p:cNvPr id="497" name="Straight Connector 496"/>
          <p:cNvCxnSpPr/>
          <p:nvPr/>
        </p:nvCxnSpPr>
        <p:spPr>
          <a:xfrm flipH="1" flipV="1">
            <a:off x="3624710" y="2039193"/>
            <a:ext cx="5755" cy="2011680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/>
          <p:cNvCxnSpPr>
            <a:stCxn id="2067" idx="2"/>
          </p:cNvCxnSpPr>
          <p:nvPr/>
        </p:nvCxnSpPr>
        <p:spPr>
          <a:xfrm flipH="1">
            <a:off x="1956598" y="1818531"/>
            <a:ext cx="1801363" cy="3551238"/>
          </a:xfrm>
          <a:prstGeom prst="line">
            <a:avLst/>
          </a:prstGeom>
          <a:ln w="254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1" name="Text Box 5"/>
          <p:cNvSpPr txBox="1">
            <a:spLocks noChangeArrowheads="1"/>
          </p:cNvSpPr>
          <p:nvPr/>
        </p:nvSpPr>
        <p:spPr bwMode="auto">
          <a:xfrm>
            <a:off x="226566" y="105170"/>
            <a:ext cx="87026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When f is a non-negative function </a:t>
            </a:r>
            <a:r>
              <a:rPr lang="en-GB" dirty="0"/>
              <a:t>for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GB" dirty="0"/>
              <a:t> </a:t>
            </a:r>
            <a:r>
              <a:rPr lang="en-GB" dirty="0">
                <a:sym typeface="Symbol" panose="05050102010706020507" pitchFamily="18" charset="2"/>
              </a:rPr>
              <a:t>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GB" dirty="0">
                <a:sym typeface="Symbol" panose="05050102010706020507" pitchFamily="18" charset="2"/>
              </a:rPr>
              <a:t> 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 </a:t>
            </a:r>
            <a:r>
              <a:rPr lang="en-GB" dirty="0">
                <a:sym typeface="Symbol" panose="05050102010706020507" pitchFamily="18" charset="2"/>
              </a:rPr>
              <a:t> </a:t>
            </a:r>
            <a:r>
              <a:rPr lang="en-US" dirty="0"/>
              <a:t> </a:t>
            </a:r>
          </a:p>
        </p:txBody>
      </p:sp>
      <p:sp>
        <p:nvSpPr>
          <p:cNvPr id="462" name="Text Box 75"/>
          <p:cNvSpPr txBox="1">
            <a:spLocks noChangeArrowheads="1"/>
          </p:cNvSpPr>
          <p:nvPr/>
        </p:nvSpPr>
        <p:spPr bwMode="auto">
          <a:xfrm>
            <a:off x="2043304" y="751281"/>
            <a:ext cx="709679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Gives the area under the curve </a:t>
            </a:r>
            <a:r>
              <a:rPr lang="en-GB" dirty="0"/>
              <a:t>from 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dirty="0"/>
              <a:t> =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GB" dirty="0"/>
              <a:t> to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dirty="0"/>
              <a:t> =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3" name="TextBox 462"/>
              <p:cNvSpPr txBox="1"/>
              <p:nvPr/>
            </p:nvSpPr>
            <p:spPr>
              <a:xfrm>
                <a:off x="606691" y="512024"/>
                <a:ext cx="1415837" cy="8377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463" name="TextBox 4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691" y="512024"/>
                <a:ext cx="1415837" cy="83773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4" name="Text Box 75"/>
          <p:cNvSpPr txBox="1">
            <a:spLocks noChangeArrowheads="1"/>
          </p:cNvSpPr>
          <p:nvPr/>
        </p:nvSpPr>
        <p:spPr bwMode="auto">
          <a:xfrm>
            <a:off x="5674039" y="3752531"/>
            <a:ext cx="346606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The area of the shaded triangle is 16,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5" name="TextBox 464"/>
              <p:cNvSpPr txBox="1"/>
              <p:nvPr/>
            </p:nvSpPr>
            <p:spPr>
              <a:xfrm>
                <a:off x="5939171" y="2880568"/>
                <a:ext cx="1981953" cy="82811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  <m:e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465" name="TextBox 4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9171" y="2880568"/>
                <a:ext cx="1981953" cy="82811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8" name="Text Box 75"/>
          <p:cNvSpPr txBox="1">
            <a:spLocks noChangeArrowheads="1"/>
          </p:cNvSpPr>
          <p:nvPr/>
        </p:nvSpPr>
        <p:spPr bwMode="auto">
          <a:xfrm>
            <a:off x="5765354" y="5623768"/>
            <a:ext cx="286298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Since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dirty="0"/>
              <a:t>(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dirty="0"/>
              <a:t>) &gt; 0 when -1 &lt;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dirty="0"/>
              <a:t> &lt; 3</a:t>
            </a:r>
          </a:p>
        </p:txBody>
      </p:sp>
      <p:sp>
        <p:nvSpPr>
          <p:cNvPr id="469" name="Text Box 75"/>
          <p:cNvSpPr txBox="1">
            <a:spLocks noChangeArrowheads="1"/>
          </p:cNvSpPr>
          <p:nvPr/>
        </p:nvSpPr>
        <p:spPr bwMode="auto">
          <a:xfrm>
            <a:off x="5677936" y="1398045"/>
            <a:ext cx="325130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Consider what happened when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dirty="0"/>
              <a:t> is  non-negative.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0" name="TextBox 469"/>
              <p:cNvSpPr txBox="1"/>
              <p:nvPr/>
            </p:nvSpPr>
            <p:spPr>
              <a:xfrm>
                <a:off x="5939171" y="4564115"/>
                <a:ext cx="1981953" cy="82811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  <m:e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470" name="TextBox 4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9171" y="4564115"/>
                <a:ext cx="1981953" cy="82811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1" name="TextBox 470"/>
          <p:cNvSpPr txBox="1"/>
          <p:nvPr/>
        </p:nvSpPr>
        <p:spPr>
          <a:xfrm>
            <a:off x="7863887" y="4767460"/>
            <a:ext cx="842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=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16 </a:t>
            </a:r>
            <a:endParaRPr lang="en-GB" sz="2400" dirty="0"/>
          </a:p>
        </p:txBody>
      </p:sp>
      <p:sp>
        <p:nvSpPr>
          <p:cNvPr id="466" name="Rectangle 465">
            <a:hlinkClick r:id="rId5"/>
            <a:extLst>
              <a:ext uri="{FF2B5EF4-FFF2-40B4-BE49-F238E27FC236}">
                <a16:creationId xmlns:a16="http://schemas.microsoft.com/office/drawing/2014/main" id="{2CCF0250-B2B2-4572-8A57-B55B7B609527}"/>
              </a:ext>
            </a:extLst>
          </p:cNvPr>
          <p:cNvSpPr/>
          <p:nvPr/>
        </p:nvSpPr>
        <p:spPr>
          <a:xfrm>
            <a:off x="8063132" y="762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7" name="Rectangle 466">
            <a:hlinkClick r:id="rId5"/>
            <a:extLst>
              <a:ext uri="{FF2B5EF4-FFF2-40B4-BE49-F238E27FC236}">
                <a16:creationId xmlns:a16="http://schemas.microsoft.com/office/drawing/2014/main" id="{8A72C0F1-221D-4B27-B60C-AD47E3697299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7906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64" grpId="0"/>
      <p:bldP spid="465" grpId="0"/>
      <p:bldP spid="468" grpId="0"/>
      <p:bldP spid="469" grpId="0"/>
      <p:bldP spid="470" grpId="0"/>
      <p:bldP spid="47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" name="Right Triangle 459"/>
          <p:cNvSpPr/>
          <p:nvPr/>
        </p:nvSpPr>
        <p:spPr>
          <a:xfrm flipV="1">
            <a:off x="2147015" y="4068019"/>
            <a:ext cx="469901" cy="921389"/>
          </a:xfrm>
          <a:prstGeom prst="rt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9" name="Right Triangle 458"/>
          <p:cNvSpPr/>
          <p:nvPr/>
        </p:nvSpPr>
        <p:spPr>
          <a:xfrm flipH="1">
            <a:off x="2627999" y="2129264"/>
            <a:ext cx="991295" cy="1921292"/>
          </a:xfrm>
          <a:prstGeom prst="rtTriangl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702" name="Group 654"/>
          <p:cNvGrpSpPr>
            <a:grpSpLocks/>
          </p:cNvGrpSpPr>
          <p:nvPr/>
        </p:nvGrpSpPr>
        <p:grpSpPr bwMode="auto">
          <a:xfrm>
            <a:off x="107504" y="1093043"/>
            <a:ext cx="5657850" cy="4498975"/>
            <a:chOff x="1064" y="316"/>
            <a:chExt cx="3564" cy="2834"/>
          </a:xfrm>
        </p:grpSpPr>
        <p:grpSp>
          <p:nvGrpSpPr>
            <p:cNvPr id="2654" name="Group 606"/>
            <p:cNvGrpSpPr>
              <a:grpSpLocks/>
            </p:cNvGrpSpPr>
            <p:nvPr/>
          </p:nvGrpSpPr>
          <p:grpSpPr bwMode="auto">
            <a:xfrm>
              <a:off x="1244" y="616"/>
              <a:ext cx="3140" cy="2534"/>
              <a:chOff x="1244" y="616"/>
              <a:chExt cx="3140" cy="2534"/>
            </a:xfrm>
          </p:grpSpPr>
          <p:grpSp>
            <p:nvGrpSpPr>
              <p:cNvPr id="2650" name="Group 602"/>
              <p:cNvGrpSpPr>
                <a:grpSpLocks/>
              </p:cNvGrpSpPr>
              <p:nvPr/>
            </p:nvGrpSpPr>
            <p:grpSpPr bwMode="auto">
              <a:xfrm>
                <a:off x="1244" y="616"/>
                <a:ext cx="3140" cy="2512"/>
                <a:chOff x="773" y="1401"/>
                <a:chExt cx="3140" cy="2512"/>
              </a:xfrm>
            </p:grpSpPr>
            <p:sp>
              <p:nvSpPr>
                <p:cNvPr id="2050" name="Rectangle 2"/>
                <p:cNvSpPr>
                  <a:spLocks noChangeArrowheads="1"/>
                </p:cNvSpPr>
                <p:nvPr/>
              </p:nvSpPr>
              <p:spPr bwMode="auto">
                <a:xfrm>
                  <a:off x="1401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1" name="Rectangle 3"/>
                <p:cNvSpPr>
                  <a:spLocks noChangeArrowheads="1"/>
                </p:cNvSpPr>
                <p:nvPr/>
              </p:nvSpPr>
              <p:spPr bwMode="auto">
                <a:xfrm>
                  <a:off x="1558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2" name="Rectangle 4"/>
                <p:cNvSpPr>
                  <a:spLocks noChangeArrowheads="1"/>
                </p:cNvSpPr>
                <p:nvPr/>
              </p:nvSpPr>
              <p:spPr bwMode="auto">
                <a:xfrm>
                  <a:off x="171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3" name="Rectangle 5"/>
                <p:cNvSpPr>
                  <a:spLocks noChangeArrowheads="1"/>
                </p:cNvSpPr>
                <p:nvPr/>
              </p:nvSpPr>
              <p:spPr bwMode="auto">
                <a:xfrm>
                  <a:off x="1872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4" name="Rectangle 6"/>
                <p:cNvSpPr>
                  <a:spLocks noChangeArrowheads="1"/>
                </p:cNvSpPr>
                <p:nvPr/>
              </p:nvSpPr>
              <p:spPr bwMode="auto">
                <a:xfrm>
                  <a:off x="773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5" name="Rectangle 7"/>
                <p:cNvSpPr>
                  <a:spLocks noChangeArrowheads="1"/>
                </p:cNvSpPr>
                <p:nvPr/>
              </p:nvSpPr>
              <p:spPr bwMode="auto">
                <a:xfrm>
                  <a:off x="930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6" name="Rectangle 8"/>
                <p:cNvSpPr>
                  <a:spLocks noChangeArrowheads="1"/>
                </p:cNvSpPr>
                <p:nvPr/>
              </p:nvSpPr>
              <p:spPr bwMode="auto">
                <a:xfrm>
                  <a:off x="1087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7" name="Rectangle 9"/>
                <p:cNvSpPr>
                  <a:spLocks noChangeArrowheads="1"/>
                </p:cNvSpPr>
                <p:nvPr/>
              </p:nvSpPr>
              <p:spPr bwMode="auto">
                <a:xfrm>
                  <a:off x="1244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8" name="Rectangle 10"/>
                <p:cNvSpPr>
                  <a:spLocks noChangeArrowheads="1"/>
                </p:cNvSpPr>
                <p:nvPr/>
              </p:nvSpPr>
              <p:spPr bwMode="auto">
                <a:xfrm>
                  <a:off x="2029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9" name="Rectangle 11"/>
                <p:cNvSpPr>
                  <a:spLocks noChangeArrowheads="1"/>
                </p:cNvSpPr>
                <p:nvPr/>
              </p:nvSpPr>
              <p:spPr bwMode="auto">
                <a:xfrm>
                  <a:off x="2186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0" name="Rectangle 12"/>
                <p:cNvSpPr>
                  <a:spLocks noChangeArrowheads="1"/>
                </p:cNvSpPr>
                <p:nvPr/>
              </p:nvSpPr>
              <p:spPr bwMode="auto">
                <a:xfrm>
                  <a:off x="2971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1" name="Rectangle 13"/>
                <p:cNvSpPr>
                  <a:spLocks noChangeArrowheads="1"/>
                </p:cNvSpPr>
                <p:nvPr/>
              </p:nvSpPr>
              <p:spPr bwMode="auto">
                <a:xfrm>
                  <a:off x="3128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2" name="Rectangle 14"/>
                <p:cNvSpPr>
                  <a:spLocks noChangeArrowheads="1"/>
                </p:cNvSpPr>
                <p:nvPr/>
              </p:nvSpPr>
              <p:spPr bwMode="auto">
                <a:xfrm>
                  <a:off x="328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3" name="Rectangle 15"/>
                <p:cNvSpPr>
                  <a:spLocks noChangeArrowheads="1"/>
                </p:cNvSpPr>
                <p:nvPr/>
              </p:nvSpPr>
              <p:spPr bwMode="auto">
                <a:xfrm>
                  <a:off x="3442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4" name="Rectangle 16"/>
                <p:cNvSpPr>
                  <a:spLocks noChangeArrowheads="1"/>
                </p:cNvSpPr>
                <p:nvPr/>
              </p:nvSpPr>
              <p:spPr bwMode="auto">
                <a:xfrm>
                  <a:off x="2343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5" name="Rectangle 17"/>
                <p:cNvSpPr>
                  <a:spLocks noChangeArrowheads="1"/>
                </p:cNvSpPr>
                <p:nvPr/>
              </p:nvSpPr>
              <p:spPr bwMode="auto">
                <a:xfrm>
                  <a:off x="2500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6" name="Rectangle 18"/>
                <p:cNvSpPr>
                  <a:spLocks noChangeArrowheads="1"/>
                </p:cNvSpPr>
                <p:nvPr/>
              </p:nvSpPr>
              <p:spPr bwMode="auto">
                <a:xfrm>
                  <a:off x="2657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7" name="Rectangle 19"/>
                <p:cNvSpPr>
                  <a:spLocks noChangeArrowheads="1"/>
                </p:cNvSpPr>
                <p:nvPr/>
              </p:nvSpPr>
              <p:spPr bwMode="auto">
                <a:xfrm>
                  <a:off x="2814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8" name="Rectangle 20"/>
                <p:cNvSpPr>
                  <a:spLocks noChangeArrowheads="1"/>
                </p:cNvSpPr>
                <p:nvPr/>
              </p:nvSpPr>
              <p:spPr bwMode="auto">
                <a:xfrm>
                  <a:off x="3599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9" name="Rectangle 21"/>
                <p:cNvSpPr>
                  <a:spLocks noChangeArrowheads="1"/>
                </p:cNvSpPr>
                <p:nvPr/>
              </p:nvSpPr>
              <p:spPr bwMode="auto">
                <a:xfrm>
                  <a:off x="3756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0" name="Rectangle 22"/>
                <p:cNvSpPr>
                  <a:spLocks noChangeArrowheads="1"/>
                </p:cNvSpPr>
                <p:nvPr/>
              </p:nvSpPr>
              <p:spPr bwMode="auto">
                <a:xfrm>
                  <a:off x="1401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1" name="Rectangle 23"/>
                <p:cNvSpPr>
                  <a:spLocks noChangeArrowheads="1"/>
                </p:cNvSpPr>
                <p:nvPr/>
              </p:nvSpPr>
              <p:spPr bwMode="auto">
                <a:xfrm>
                  <a:off x="1558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2" name="Rectangle 24"/>
                <p:cNvSpPr>
                  <a:spLocks noChangeArrowheads="1"/>
                </p:cNvSpPr>
                <p:nvPr/>
              </p:nvSpPr>
              <p:spPr bwMode="auto">
                <a:xfrm>
                  <a:off x="1715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3" name="Rectangle 25"/>
                <p:cNvSpPr>
                  <a:spLocks noChangeArrowheads="1"/>
                </p:cNvSpPr>
                <p:nvPr/>
              </p:nvSpPr>
              <p:spPr bwMode="auto">
                <a:xfrm>
                  <a:off x="1872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4" name="Rectangle 26"/>
                <p:cNvSpPr>
                  <a:spLocks noChangeArrowheads="1"/>
                </p:cNvSpPr>
                <p:nvPr/>
              </p:nvSpPr>
              <p:spPr bwMode="auto">
                <a:xfrm>
                  <a:off x="773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5" name="Rectangle 27"/>
                <p:cNvSpPr>
                  <a:spLocks noChangeArrowheads="1"/>
                </p:cNvSpPr>
                <p:nvPr/>
              </p:nvSpPr>
              <p:spPr bwMode="auto">
                <a:xfrm>
                  <a:off x="930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6" name="Rectangle 28"/>
                <p:cNvSpPr>
                  <a:spLocks noChangeArrowheads="1"/>
                </p:cNvSpPr>
                <p:nvPr/>
              </p:nvSpPr>
              <p:spPr bwMode="auto">
                <a:xfrm>
                  <a:off x="1087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7" name="Rectangle 29"/>
                <p:cNvSpPr>
                  <a:spLocks noChangeArrowheads="1"/>
                </p:cNvSpPr>
                <p:nvPr/>
              </p:nvSpPr>
              <p:spPr bwMode="auto">
                <a:xfrm>
                  <a:off x="1244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8" name="Rectangle 30"/>
                <p:cNvSpPr>
                  <a:spLocks noChangeArrowheads="1"/>
                </p:cNvSpPr>
                <p:nvPr/>
              </p:nvSpPr>
              <p:spPr bwMode="auto">
                <a:xfrm>
                  <a:off x="2029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9" name="Rectangle 31"/>
                <p:cNvSpPr>
                  <a:spLocks noChangeArrowheads="1"/>
                </p:cNvSpPr>
                <p:nvPr/>
              </p:nvSpPr>
              <p:spPr bwMode="auto">
                <a:xfrm>
                  <a:off x="2186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0" name="Rectangle 32"/>
                <p:cNvSpPr>
                  <a:spLocks noChangeArrowheads="1"/>
                </p:cNvSpPr>
                <p:nvPr/>
              </p:nvSpPr>
              <p:spPr bwMode="auto">
                <a:xfrm>
                  <a:off x="2971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1" name="Rectangle 33"/>
                <p:cNvSpPr>
                  <a:spLocks noChangeArrowheads="1"/>
                </p:cNvSpPr>
                <p:nvPr/>
              </p:nvSpPr>
              <p:spPr bwMode="auto">
                <a:xfrm>
                  <a:off x="3128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2" name="Rectangle 34"/>
                <p:cNvSpPr>
                  <a:spLocks noChangeArrowheads="1"/>
                </p:cNvSpPr>
                <p:nvPr/>
              </p:nvSpPr>
              <p:spPr bwMode="auto">
                <a:xfrm>
                  <a:off x="3285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3" name="Rectangle 35"/>
                <p:cNvSpPr>
                  <a:spLocks noChangeArrowheads="1"/>
                </p:cNvSpPr>
                <p:nvPr/>
              </p:nvSpPr>
              <p:spPr bwMode="auto">
                <a:xfrm>
                  <a:off x="3442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4" name="Rectangle 36"/>
                <p:cNvSpPr>
                  <a:spLocks noChangeArrowheads="1"/>
                </p:cNvSpPr>
                <p:nvPr/>
              </p:nvSpPr>
              <p:spPr bwMode="auto">
                <a:xfrm>
                  <a:off x="2343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5" name="Rectangle 37"/>
                <p:cNvSpPr>
                  <a:spLocks noChangeArrowheads="1"/>
                </p:cNvSpPr>
                <p:nvPr/>
              </p:nvSpPr>
              <p:spPr bwMode="auto">
                <a:xfrm>
                  <a:off x="2500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6" name="Rectangle 38"/>
                <p:cNvSpPr>
                  <a:spLocks noChangeArrowheads="1"/>
                </p:cNvSpPr>
                <p:nvPr/>
              </p:nvSpPr>
              <p:spPr bwMode="auto">
                <a:xfrm>
                  <a:off x="2657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7" name="Rectangle 39"/>
                <p:cNvSpPr>
                  <a:spLocks noChangeArrowheads="1"/>
                </p:cNvSpPr>
                <p:nvPr/>
              </p:nvSpPr>
              <p:spPr bwMode="auto">
                <a:xfrm>
                  <a:off x="2814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8" name="Rectangle 40"/>
                <p:cNvSpPr>
                  <a:spLocks noChangeArrowheads="1"/>
                </p:cNvSpPr>
                <p:nvPr/>
              </p:nvSpPr>
              <p:spPr bwMode="auto">
                <a:xfrm>
                  <a:off x="3599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9" name="Rectangle 41"/>
                <p:cNvSpPr>
                  <a:spLocks noChangeArrowheads="1"/>
                </p:cNvSpPr>
                <p:nvPr/>
              </p:nvSpPr>
              <p:spPr bwMode="auto">
                <a:xfrm>
                  <a:off x="3756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0" name="Rectangle 42"/>
                <p:cNvSpPr>
                  <a:spLocks noChangeArrowheads="1"/>
                </p:cNvSpPr>
                <p:nvPr/>
              </p:nvSpPr>
              <p:spPr bwMode="auto">
                <a:xfrm>
                  <a:off x="140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1" name="Rectangle 43"/>
                <p:cNvSpPr>
                  <a:spLocks noChangeArrowheads="1"/>
                </p:cNvSpPr>
                <p:nvPr/>
              </p:nvSpPr>
              <p:spPr bwMode="auto">
                <a:xfrm>
                  <a:off x="155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2" name="Rectangle 44"/>
                <p:cNvSpPr>
                  <a:spLocks noChangeArrowheads="1"/>
                </p:cNvSpPr>
                <p:nvPr/>
              </p:nvSpPr>
              <p:spPr bwMode="auto">
                <a:xfrm>
                  <a:off x="171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3" name="Rectangle 45"/>
                <p:cNvSpPr>
                  <a:spLocks noChangeArrowheads="1"/>
                </p:cNvSpPr>
                <p:nvPr/>
              </p:nvSpPr>
              <p:spPr bwMode="auto">
                <a:xfrm>
                  <a:off x="187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4" name="Rectangle 46"/>
                <p:cNvSpPr>
                  <a:spLocks noChangeArrowheads="1"/>
                </p:cNvSpPr>
                <p:nvPr/>
              </p:nvSpPr>
              <p:spPr bwMode="auto">
                <a:xfrm>
                  <a:off x="77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5" name="Rectangle 47"/>
                <p:cNvSpPr>
                  <a:spLocks noChangeArrowheads="1"/>
                </p:cNvSpPr>
                <p:nvPr/>
              </p:nvSpPr>
              <p:spPr bwMode="auto">
                <a:xfrm>
                  <a:off x="93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6" name="Rectangle 48"/>
                <p:cNvSpPr>
                  <a:spLocks noChangeArrowheads="1"/>
                </p:cNvSpPr>
                <p:nvPr/>
              </p:nvSpPr>
              <p:spPr bwMode="auto">
                <a:xfrm>
                  <a:off x="108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7" name="Rectangle 49"/>
                <p:cNvSpPr>
                  <a:spLocks noChangeArrowheads="1"/>
                </p:cNvSpPr>
                <p:nvPr/>
              </p:nvSpPr>
              <p:spPr bwMode="auto">
                <a:xfrm>
                  <a:off x="124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8" name="Rectangle 50"/>
                <p:cNvSpPr>
                  <a:spLocks noChangeArrowheads="1"/>
                </p:cNvSpPr>
                <p:nvPr/>
              </p:nvSpPr>
              <p:spPr bwMode="auto">
                <a:xfrm>
                  <a:off x="202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9" name="Rectangle 51"/>
                <p:cNvSpPr>
                  <a:spLocks noChangeArrowheads="1"/>
                </p:cNvSpPr>
                <p:nvPr/>
              </p:nvSpPr>
              <p:spPr bwMode="auto">
                <a:xfrm>
                  <a:off x="218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0" name="Rectangle 52"/>
                <p:cNvSpPr>
                  <a:spLocks noChangeArrowheads="1"/>
                </p:cNvSpPr>
                <p:nvPr/>
              </p:nvSpPr>
              <p:spPr bwMode="auto">
                <a:xfrm>
                  <a:off x="297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1" name="Rectangle 53"/>
                <p:cNvSpPr>
                  <a:spLocks noChangeArrowheads="1"/>
                </p:cNvSpPr>
                <p:nvPr/>
              </p:nvSpPr>
              <p:spPr bwMode="auto">
                <a:xfrm>
                  <a:off x="312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2" name="Rectangle 54"/>
                <p:cNvSpPr>
                  <a:spLocks noChangeArrowheads="1"/>
                </p:cNvSpPr>
                <p:nvPr/>
              </p:nvSpPr>
              <p:spPr bwMode="auto">
                <a:xfrm>
                  <a:off x="328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3" name="Rectangle 55"/>
                <p:cNvSpPr>
                  <a:spLocks noChangeArrowheads="1"/>
                </p:cNvSpPr>
                <p:nvPr/>
              </p:nvSpPr>
              <p:spPr bwMode="auto">
                <a:xfrm>
                  <a:off x="344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4" name="Rectangle 56"/>
                <p:cNvSpPr>
                  <a:spLocks noChangeArrowheads="1"/>
                </p:cNvSpPr>
                <p:nvPr/>
              </p:nvSpPr>
              <p:spPr bwMode="auto">
                <a:xfrm>
                  <a:off x="234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5" name="Rectangle 57"/>
                <p:cNvSpPr>
                  <a:spLocks noChangeArrowheads="1"/>
                </p:cNvSpPr>
                <p:nvPr/>
              </p:nvSpPr>
              <p:spPr bwMode="auto">
                <a:xfrm>
                  <a:off x="250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6" name="Rectangle 58"/>
                <p:cNvSpPr>
                  <a:spLocks noChangeArrowheads="1"/>
                </p:cNvSpPr>
                <p:nvPr/>
              </p:nvSpPr>
              <p:spPr bwMode="auto">
                <a:xfrm>
                  <a:off x="265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7" name="Rectangle 59"/>
                <p:cNvSpPr>
                  <a:spLocks noChangeArrowheads="1"/>
                </p:cNvSpPr>
                <p:nvPr/>
              </p:nvSpPr>
              <p:spPr bwMode="auto">
                <a:xfrm>
                  <a:off x="281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8" name="Rectangle 60"/>
                <p:cNvSpPr>
                  <a:spLocks noChangeArrowheads="1"/>
                </p:cNvSpPr>
                <p:nvPr/>
              </p:nvSpPr>
              <p:spPr bwMode="auto">
                <a:xfrm>
                  <a:off x="359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9" name="Rectangle 61"/>
                <p:cNvSpPr>
                  <a:spLocks noChangeArrowheads="1"/>
                </p:cNvSpPr>
                <p:nvPr/>
              </p:nvSpPr>
              <p:spPr bwMode="auto">
                <a:xfrm>
                  <a:off x="375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0" name="Rectangle 62"/>
                <p:cNvSpPr>
                  <a:spLocks noChangeArrowheads="1"/>
                </p:cNvSpPr>
                <p:nvPr/>
              </p:nvSpPr>
              <p:spPr bwMode="auto">
                <a:xfrm>
                  <a:off x="140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1" name="Rectangle 63"/>
                <p:cNvSpPr>
                  <a:spLocks noChangeArrowheads="1"/>
                </p:cNvSpPr>
                <p:nvPr/>
              </p:nvSpPr>
              <p:spPr bwMode="auto">
                <a:xfrm>
                  <a:off x="155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2" name="Rectangle 64"/>
                <p:cNvSpPr>
                  <a:spLocks noChangeArrowheads="1"/>
                </p:cNvSpPr>
                <p:nvPr/>
              </p:nvSpPr>
              <p:spPr bwMode="auto">
                <a:xfrm>
                  <a:off x="171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3" name="Rectangle 65"/>
                <p:cNvSpPr>
                  <a:spLocks noChangeArrowheads="1"/>
                </p:cNvSpPr>
                <p:nvPr/>
              </p:nvSpPr>
              <p:spPr bwMode="auto">
                <a:xfrm>
                  <a:off x="187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4" name="Rectangle 66"/>
                <p:cNvSpPr>
                  <a:spLocks noChangeArrowheads="1"/>
                </p:cNvSpPr>
                <p:nvPr/>
              </p:nvSpPr>
              <p:spPr bwMode="auto">
                <a:xfrm>
                  <a:off x="77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5" name="Rectangle 67"/>
                <p:cNvSpPr>
                  <a:spLocks noChangeArrowheads="1"/>
                </p:cNvSpPr>
                <p:nvPr/>
              </p:nvSpPr>
              <p:spPr bwMode="auto">
                <a:xfrm>
                  <a:off x="93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6" name="Rectangle 68"/>
                <p:cNvSpPr>
                  <a:spLocks noChangeArrowheads="1"/>
                </p:cNvSpPr>
                <p:nvPr/>
              </p:nvSpPr>
              <p:spPr bwMode="auto">
                <a:xfrm>
                  <a:off x="108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7" name="Rectangle 69"/>
                <p:cNvSpPr>
                  <a:spLocks noChangeArrowheads="1"/>
                </p:cNvSpPr>
                <p:nvPr/>
              </p:nvSpPr>
              <p:spPr bwMode="auto">
                <a:xfrm>
                  <a:off x="124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8" name="Rectangle 70"/>
                <p:cNvSpPr>
                  <a:spLocks noChangeArrowheads="1"/>
                </p:cNvSpPr>
                <p:nvPr/>
              </p:nvSpPr>
              <p:spPr bwMode="auto">
                <a:xfrm>
                  <a:off x="202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9" name="Rectangle 71"/>
                <p:cNvSpPr>
                  <a:spLocks noChangeArrowheads="1"/>
                </p:cNvSpPr>
                <p:nvPr/>
              </p:nvSpPr>
              <p:spPr bwMode="auto">
                <a:xfrm>
                  <a:off x="218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0" name="Rectangle 72"/>
                <p:cNvSpPr>
                  <a:spLocks noChangeArrowheads="1"/>
                </p:cNvSpPr>
                <p:nvPr/>
              </p:nvSpPr>
              <p:spPr bwMode="auto">
                <a:xfrm>
                  <a:off x="297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1" name="Rectangle 73"/>
                <p:cNvSpPr>
                  <a:spLocks noChangeArrowheads="1"/>
                </p:cNvSpPr>
                <p:nvPr/>
              </p:nvSpPr>
              <p:spPr bwMode="auto">
                <a:xfrm>
                  <a:off x="312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2" name="Rectangle 74"/>
                <p:cNvSpPr>
                  <a:spLocks noChangeArrowheads="1"/>
                </p:cNvSpPr>
                <p:nvPr/>
              </p:nvSpPr>
              <p:spPr bwMode="auto">
                <a:xfrm>
                  <a:off x="328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3" name="Rectangle 75"/>
                <p:cNvSpPr>
                  <a:spLocks noChangeArrowheads="1"/>
                </p:cNvSpPr>
                <p:nvPr/>
              </p:nvSpPr>
              <p:spPr bwMode="auto">
                <a:xfrm>
                  <a:off x="344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4" name="Rectangle 76"/>
                <p:cNvSpPr>
                  <a:spLocks noChangeArrowheads="1"/>
                </p:cNvSpPr>
                <p:nvPr/>
              </p:nvSpPr>
              <p:spPr bwMode="auto">
                <a:xfrm>
                  <a:off x="234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5" name="Rectangle 77"/>
                <p:cNvSpPr>
                  <a:spLocks noChangeArrowheads="1"/>
                </p:cNvSpPr>
                <p:nvPr/>
              </p:nvSpPr>
              <p:spPr bwMode="auto">
                <a:xfrm>
                  <a:off x="250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6" name="Rectangle 78"/>
                <p:cNvSpPr>
                  <a:spLocks noChangeArrowheads="1"/>
                </p:cNvSpPr>
                <p:nvPr/>
              </p:nvSpPr>
              <p:spPr bwMode="auto">
                <a:xfrm>
                  <a:off x="265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7" name="Rectangle 79"/>
                <p:cNvSpPr>
                  <a:spLocks noChangeArrowheads="1"/>
                </p:cNvSpPr>
                <p:nvPr/>
              </p:nvSpPr>
              <p:spPr bwMode="auto">
                <a:xfrm>
                  <a:off x="281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8" name="Rectangle 80"/>
                <p:cNvSpPr>
                  <a:spLocks noChangeArrowheads="1"/>
                </p:cNvSpPr>
                <p:nvPr/>
              </p:nvSpPr>
              <p:spPr bwMode="auto">
                <a:xfrm>
                  <a:off x="359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9" name="Rectangle 81"/>
                <p:cNvSpPr>
                  <a:spLocks noChangeArrowheads="1"/>
                </p:cNvSpPr>
                <p:nvPr/>
              </p:nvSpPr>
              <p:spPr bwMode="auto">
                <a:xfrm>
                  <a:off x="375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0" name="Rectangle 82"/>
                <p:cNvSpPr>
                  <a:spLocks noChangeArrowheads="1"/>
                </p:cNvSpPr>
                <p:nvPr/>
              </p:nvSpPr>
              <p:spPr bwMode="auto">
                <a:xfrm>
                  <a:off x="140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1" name="Rectangle 83"/>
                <p:cNvSpPr>
                  <a:spLocks noChangeArrowheads="1"/>
                </p:cNvSpPr>
                <p:nvPr/>
              </p:nvSpPr>
              <p:spPr bwMode="auto">
                <a:xfrm>
                  <a:off x="155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2" name="Rectangle 84"/>
                <p:cNvSpPr>
                  <a:spLocks noChangeArrowheads="1"/>
                </p:cNvSpPr>
                <p:nvPr/>
              </p:nvSpPr>
              <p:spPr bwMode="auto">
                <a:xfrm>
                  <a:off x="171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3" name="Rectangle 85"/>
                <p:cNvSpPr>
                  <a:spLocks noChangeArrowheads="1"/>
                </p:cNvSpPr>
                <p:nvPr/>
              </p:nvSpPr>
              <p:spPr bwMode="auto">
                <a:xfrm>
                  <a:off x="187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4" name="Rectangle 86"/>
                <p:cNvSpPr>
                  <a:spLocks noChangeArrowheads="1"/>
                </p:cNvSpPr>
                <p:nvPr/>
              </p:nvSpPr>
              <p:spPr bwMode="auto">
                <a:xfrm>
                  <a:off x="77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5" name="Rectangle 87"/>
                <p:cNvSpPr>
                  <a:spLocks noChangeArrowheads="1"/>
                </p:cNvSpPr>
                <p:nvPr/>
              </p:nvSpPr>
              <p:spPr bwMode="auto">
                <a:xfrm>
                  <a:off x="93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6" name="Rectangle 88"/>
                <p:cNvSpPr>
                  <a:spLocks noChangeArrowheads="1"/>
                </p:cNvSpPr>
                <p:nvPr/>
              </p:nvSpPr>
              <p:spPr bwMode="auto">
                <a:xfrm>
                  <a:off x="108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7" name="Rectangle 89"/>
                <p:cNvSpPr>
                  <a:spLocks noChangeArrowheads="1"/>
                </p:cNvSpPr>
                <p:nvPr/>
              </p:nvSpPr>
              <p:spPr bwMode="auto">
                <a:xfrm>
                  <a:off x="124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8" name="Rectangle 90"/>
                <p:cNvSpPr>
                  <a:spLocks noChangeArrowheads="1"/>
                </p:cNvSpPr>
                <p:nvPr/>
              </p:nvSpPr>
              <p:spPr bwMode="auto">
                <a:xfrm>
                  <a:off x="202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9" name="Rectangle 91"/>
                <p:cNvSpPr>
                  <a:spLocks noChangeArrowheads="1"/>
                </p:cNvSpPr>
                <p:nvPr/>
              </p:nvSpPr>
              <p:spPr bwMode="auto">
                <a:xfrm>
                  <a:off x="218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0" name="Rectangle 92"/>
                <p:cNvSpPr>
                  <a:spLocks noChangeArrowheads="1"/>
                </p:cNvSpPr>
                <p:nvPr/>
              </p:nvSpPr>
              <p:spPr bwMode="auto">
                <a:xfrm>
                  <a:off x="297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1" name="Rectangle 93"/>
                <p:cNvSpPr>
                  <a:spLocks noChangeArrowheads="1"/>
                </p:cNvSpPr>
                <p:nvPr/>
              </p:nvSpPr>
              <p:spPr bwMode="auto">
                <a:xfrm>
                  <a:off x="312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2" name="Rectangle 94"/>
                <p:cNvSpPr>
                  <a:spLocks noChangeArrowheads="1"/>
                </p:cNvSpPr>
                <p:nvPr/>
              </p:nvSpPr>
              <p:spPr bwMode="auto">
                <a:xfrm>
                  <a:off x="328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3" name="Rectangle 95"/>
                <p:cNvSpPr>
                  <a:spLocks noChangeArrowheads="1"/>
                </p:cNvSpPr>
                <p:nvPr/>
              </p:nvSpPr>
              <p:spPr bwMode="auto">
                <a:xfrm>
                  <a:off x="344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4" name="Rectangle 96"/>
                <p:cNvSpPr>
                  <a:spLocks noChangeArrowheads="1"/>
                </p:cNvSpPr>
                <p:nvPr/>
              </p:nvSpPr>
              <p:spPr bwMode="auto">
                <a:xfrm>
                  <a:off x="234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5" name="Rectangle 97"/>
                <p:cNvSpPr>
                  <a:spLocks noChangeArrowheads="1"/>
                </p:cNvSpPr>
                <p:nvPr/>
              </p:nvSpPr>
              <p:spPr bwMode="auto">
                <a:xfrm>
                  <a:off x="250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6" name="Rectangle 98"/>
                <p:cNvSpPr>
                  <a:spLocks noChangeArrowheads="1"/>
                </p:cNvSpPr>
                <p:nvPr/>
              </p:nvSpPr>
              <p:spPr bwMode="auto">
                <a:xfrm>
                  <a:off x="265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7" name="Rectangle 99"/>
                <p:cNvSpPr>
                  <a:spLocks noChangeArrowheads="1"/>
                </p:cNvSpPr>
                <p:nvPr/>
              </p:nvSpPr>
              <p:spPr bwMode="auto">
                <a:xfrm>
                  <a:off x="281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8" name="Rectangle 100"/>
                <p:cNvSpPr>
                  <a:spLocks noChangeArrowheads="1"/>
                </p:cNvSpPr>
                <p:nvPr/>
              </p:nvSpPr>
              <p:spPr bwMode="auto">
                <a:xfrm>
                  <a:off x="359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9" name="Rectangle 101"/>
                <p:cNvSpPr>
                  <a:spLocks noChangeArrowheads="1"/>
                </p:cNvSpPr>
                <p:nvPr/>
              </p:nvSpPr>
              <p:spPr bwMode="auto">
                <a:xfrm>
                  <a:off x="375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0" name="Rectangle 102"/>
                <p:cNvSpPr>
                  <a:spLocks noChangeArrowheads="1"/>
                </p:cNvSpPr>
                <p:nvPr/>
              </p:nvSpPr>
              <p:spPr bwMode="auto">
                <a:xfrm>
                  <a:off x="140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1" name="Rectangle 103"/>
                <p:cNvSpPr>
                  <a:spLocks noChangeArrowheads="1"/>
                </p:cNvSpPr>
                <p:nvPr/>
              </p:nvSpPr>
              <p:spPr bwMode="auto">
                <a:xfrm>
                  <a:off x="155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2" name="Rectangle 104"/>
                <p:cNvSpPr>
                  <a:spLocks noChangeArrowheads="1"/>
                </p:cNvSpPr>
                <p:nvPr/>
              </p:nvSpPr>
              <p:spPr bwMode="auto">
                <a:xfrm>
                  <a:off x="171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3" name="Rectangle 105"/>
                <p:cNvSpPr>
                  <a:spLocks noChangeArrowheads="1"/>
                </p:cNvSpPr>
                <p:nvPr/>
              </p:nvSpPr>
              <p:spPr bwMode="auto">
                <a:xfrm>
                  <a:off x="187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4" name="Rectangle 106"/>
                <p:cNvSpPr>
                  <a:spLocks noChangeArrowheads="1"/>
                </p:cNvSpPr>
                <p:nvPr/>
              </p:nvSpPr>
              <p:spPr bwMode="auto">
                <a:xfrm>
                  <a:off x="77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5" name="Rectangle 107"/>
                <p:cNvSpPr>
                  <a:spLocks noChangeArrowheads="1"/>
                </p:cNvSpPr>
                <p:nvPr/>
              </p:nvSpPr>
              <p:spPr bwMode="auto">
                <a:xfrm>
                  <a:off x="93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6" name="Rectangle 108"/>
                <p:cNvSpPr>
                  <a:spLocks noChangeArrowheads="1"/>
                </p:cNvSpPr>
                <p:nvPr/>
              </p:nvSpPr>
              <p:spPr bwMode="auto">
                <a:xfrm>
                  <a:off x="108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7" name="Rectangle 109"/>
                <p:cNvSpPr>
                  <a:spLocks noChangeArrowheads="1"/>
                </p:cNvSpPr>
                <p:nvPr/>
              </p:nvSpPr>
              <p:spPr bwMode="auto">
                <a:xfrm>
                  <a:off x="124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8" name="Rectangle 110"/>
                <p:cNvSpPr>
                  <a:spLocks noChangeArrowheads="1"/>
                </p:cNvSpPr>
                <p:nvPr/>
              </p:nvSpPr>
              <p:spPr bwMode="auto">
                <a:xfrm>
                  <a:off x="202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9" name="Rectangle 111"/>
                <p:cNvSpPr>
                  <a:spLocks noChangeArrowheads="1"/>
                </p:cNvSpPr>
                <p:nvPr/>
              </p:nvSpPr>
              <p:spPr bwMode="auto">
                <a:xfrm>
                  <a:off x="218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0" name="Rectangle 112"/>
                <p:cNvSpPr>
                  <a:spLocks noChangeArrowheads="1"/>
                </p:cNvSpPr>
                <p:nvPr/>
              </p:nvSpPr>
              <p:spPr bwMode="auto">
                <a:xfrm>
                  <a:off x="297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1" name="Rectangle 113"/>
                <p:cNvSpPr>
                  <a:spLocks noChangeArrowheads="1"/>
                </p:cNvSpPr>
                <p:nvPr/>
              </p:nvSpPr>
              <p:spPr bwMode="auto">
                <a:xfrm>
                  <a:off x="312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2" name="Rectangle 114"/>
                <p:cNvSpPr>
                  <a:spLocks noChangeArrowheads="1"/>
                </p:cNvSpPr>
                <p:nvPr/>
              </p:nvSpPr>
              <p:spPr bwMode="auto">
                <a:xfrm>
                  <a:off x="328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3" name="Rectangle 115"/>
                <p:cNvSpPr>
                  <a:spLocks noChangeArrowheads="1"/>
                </p:cNvSpPr>
                <p:nvPr/>
              </p:nvSpPr>
              <p:spPr bwMode="auto">
                <a:xfrm>
                  <a:off x="344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4" name="Rectangle 116"/>
                <p:cNvSpPr>
                  <a:spLocks noChangeArrowheads="1"/>
                </p:cNvSpPr>
                <p:nvPr/>
              </p:nvSpPr>
              <p:spPr bwMode="auto">
                <a:xfrm>
                  <a:off x="234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5" name="Rectangle 117"/>
                <p:cNvSpPr>
                  <a:spLocks noChangeArrowheads="1"/>
                </p:cNvSpPr>
                <p:nvPr/>
              </p:nvSpPr>
              <p:spPr bwMode="auto">
                <a:xfrm>
                  <a:off x="250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6" name="Rectangle 118"/>
                <p:cNvSpPr>
                  <a:spLocks noChangeArrowheads="1"/>
                </p:cNvSpPr>
                <p:nvPr/>
              </p:nvSpPr>
              <p:spPr bwMode="auto">
                <a:xfrm>
                  <a:off x="265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7" name="Rectangle 119"/>
                <p:cNvSpPr>
                  <a:spLocks noChangeArrowheads="1"/>
                </p:cNvSpPr>
                <p:nvPr/>
              </p:nvSpPr>
              <p:spPr bwMode="auto">
                <a:xfrm>
                  <a:off x="281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8" name="Rectangle 120"/>
                <p:cNvSpPr>
                  <a:spLocks noChangeArrowheads="1"/>
                </p:cNvSpPr>
                <p:nvPr/>
              </p:nvSpPr>
              <p:spPr bwMode="auto">
                <a:xfrm>
                  <a:off x="359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9" name="Rectangle 121"/>
                <p:cNvSpPr>
                  <a:spLocks noChangeArrowheads="1"/>
                </p:cNvSpPr>
                <p:nvPr/>
              </p:nvSpPr>
              <p:spPr bwMode="auto">
                <a:xfrm>
                  <a:off x="375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0" name="Rectangle 122"/>
                <p:cNvSpPr>
                  <a:spLocks noChangeArrowheads="1"/>
                </p:cNvSpPr>
                <p:nvPr/>
              </p:nvSpPr>
              <p:spPr bwMode="auto">
                <a:xfrm>
                  <a:off x="140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1" name="Rectangle 123"/>
                <p:cNvSpPr>
                  <a:spLocks noChangeArrowheads="1"/>
                </p:cNvSpPr>
                <p:nvPr/>
              </p:nvSpPr>
              <p:spPr bwMode="auto">
                <a:xfrm>
                  <a:off x="155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2" name="Rectangle 124"/>
                <p:cNvSpPr>
                  <a:spLocks noChangeArrowheads="1"/>
                </p:cNvSpPr>
                <p:nvPr/>
              </p:nvSpPr>
              <p:spPr bwMode="auto">
                <a:xfrm>
                  <a:off x="171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3" name="Rectangle 125"/>
                <p:cNvSpPr>
                  <a:spLocks noChangeArrowheads="1"/>
                </p:cNvSpPr>
                <p:nvPr/>
              </p:nvSpPr>
              <p:spPr bwMode="auto">
                <a:xfrm>
                  <a:off x="187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4" name="Rectangle 126"/>
                <p:cNvSpPr>
                  <a:spLocks noChangeArrowheads="1"/>
                </p:cNvSpPr>
                <p:nvPr/>
              </p:nvSpPr>
              <p:spPr bwMode="auto">
                <a:xfrm>
                  <a:off x="77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5" name="Rectangle 127"/>
                <p:cNvSpPr>
                  <a:spLocks noChangeArrowheads="1"/>
                </p:cNvSpPr>
                <p:nvPr/>
              </p:nvSpPr>
              <p:spPr bwMode="auto">
                <a:xfrm>
                  <a:off x="93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6" name="Rectangle 128"/>
                <p:cNvSpPr>
                  <a:spLocks noChangeArrowheads="1"/>
                </p:cNvSpPr>
                <p:nvPr/>
              </p:nvSpPr>
              <p:spPr bwMode="auto">
                <a:xfrm>
                  <a:off x="108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7" name="Rectangle 129"/>
                <p:cNvSpPr>
                  <a:spLocks noChangeArrowheads="1"/>
                </p:cNvSpPr>
                <p:nvPr/>
              </p:nvSpPr>
              <p:spPr bwMode="auto">
                <a:xfrm>
                  <a:off x="124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8" name="Rectangle 130"/>
                <p:cNvSpPr>
                  <a:spLocks noChangeArrowheads="1"/>
                </p:cNvSpPr>
                <p:nvPr/>
              </p:nvSpPr>
              <p:spPr bwMode="auto">
                <a:xfrm>
                  <a:off x="202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9" name="Rectangle 131"/>
                <p:cNvSpPr>
                  <a:spLocks noChangeArrowheads="1"/>
                </p:cNvSpPr>
                <p:nvPr/>
              </p:nvSpPr>
              <p:spPr bwMode="auto">
                <a:xfrm>
                  <a:off x="218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0" name="Rectangle 132"/>
                <p:cNvSpPr>
                  <a:spLocks noChangeArrowheads="1"/>
                </p:cNvSpPr>
                <p:nvPr/>
              </p:nvSpPr>
              <p:spPr bwMode="auto">
                <a:xfrm>
                  <a:off x="297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1" name="Rectangle 133"/>
                <p:cNvSpPr>
                  <a:spLocks noChangeArrowheads="1"/>
                </p:cNvSpPr>
                <p:nvPr/>
              </p:nvSpPr>
              <p:spPr bwMode="auto">
                <a:xfrm>
                  <a:off x="312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2" name="Rectangle 134"/>
                <p:cNvSpPr>
                  <a:spLocks noChangeArrowheads="1"/>
                </p:cNvSpPr>
                <p:nvPr/>
              </p:nvSpPr>
              <p:spPr bwMode="auto">
                <a:xfrm>
                  <a:off x="328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3" name="Rectangle 135"/>
                <p:cNvSpPr>
                  <a:spLocks noChangeArrowheads="1"/>
                </p:cNvSpPr>
                <p:nvPr/>
              </p:nvSpPr>
              <p:spPr bwMode="auto">
                <a:xfrm>
                  <a:off x="344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4" name="Rectangle 136"/>
                <p:cNvSpPr>
                  <a:spLocks noChangeArrowheads="1"/>
                </p:cNvSpPr>
                <p:nvPr/>
              </p:nvSpPr>
              <p:spPr bwMode="auto">
                <a:xfrm>
                  <a:off x="234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5" name="Rectangle 137"/>
                <p:cNvSpPr>
                  <a:spLocks noChangeArrowheads="1"/>
                </p:cNvSpPr>
                <p:nvPr/>
              </p:nvSpPr>
              <p:spPr bwMode="auto">
                <a:xfrm>
                  <a:off x="250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6" name="Rectangle 138"/>
                <p:cNvSpPr>
                  <a:spLocks noChangeArrowheads="1"/>
                </p:cNvSpPr>
                <p:nvPr/>
              </p:nvSpPr>
              <p:spPr bwMode="auto">
                <a:xfrm>
                  <a:off x="265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7" name="Rectangle 139"/>
                <p:cNvSpPr>
                  <a:spLocks noChangeArrowheads="1"/>
                </p:cNvSpPr>
                <p:nvPr/>
              </p:nvSpPr>
              <p:spPr bwMode="auto">
                <a:xfrm>
                  <a:off x="281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8" name="Rectangle 140"/>
                <p:cNvSpPr>
                  <a:spLocks noChangeArrowheads="1"/>
                </p:cNvSpPr>
                <p:nvPr/>
              </p:nvSpPr>
              <p:spPr bwMode="auto">
                <a:xfrm>
                  <a:off x="359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9" name="Rectangle 141"/>
                <p:cNvSpPr>
                  <a:spLocks noChangeArrowheads="1"/>
                </p:cNvSpPr>
                <p:nvPr/>
              </p:nvSpPr>
              <p:spPr bwMode="auto">
                <a:xfrm>
                  <a:off x="375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0" name="Rectangle 142"/>
                <p:cNvSpPr>
                  <a:spLocks noChangeArrowheads="1"/>
                </p:cNvSpPr>
                <p:nvPr/>
              </p:nvSpPr>
              <p:spPr bwMode="auto">
                <a:xfrm>
                  <a:off x="140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1" name="Rectangle 143"/>
                <p:cNvSpPr>
                  <a:spLocks noChangeArrowheads="1"/>
                </p:cNvSpPr>
                <p:nvPr/>
              </p:nvSpPr>
              <p:spPr bwMode="auto">
                <a:xfrm>
                  <a:off x="155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2" name="Rectangle 144"/>
                <p:cNvSpPr>
                  <a:spLocks noChangeArrowheads="1"/>
                </p:cNvSpPr>
                <p:nvPr/>
              </p:nvSpPr>
              <p:spPr bwMode="auto">
                <a:xfrm>
                  <a:off x="171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3" name="Rectangle 145"/>
                <p:cNvSpPr>
                  <a:spLocks noChangeArrowheads="1"/>
                </p:cNvSpPr>
                <p:nvPr/>
              </p:nvSpPr>
              <p:spPr bwMode="auto">
                <a:xfrm>
                  <a:off x="187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4" name="Rectangle 146"/>
                <p:cNvSpPr>
                  <a:spLocks noChangeArrowheads="1"/>
                </p:cNvSpPr>
                <p:nvPr/>
              </p:nvSpPr>
              <p:spPr bwMode="auto">
                <a:xfrm>
                  <a:off x="77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5" name="Rectangle 147"/>
                <p:cNvSpPr>
                  <a:spLocks noChangeArrowheads="1"/>
                </p:cNvSpPr>
                <p:nvPr/>
              </p:nvSpPr>
              <p:spPr bwMode="auto">
                <a:xfrm>
                  <a:off x="93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6" name="Rectangle 148"/>
                <p:cNvSpPr>
                  <a:spLocks noChangeArrowheads="1"/>
                </p:cNvSpPr>
                <p:nvPr/>
              </p:nvSpPr>
              <p:spPr bwMode="auto">
                <a:xfrm>
                  <a:off x="108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7" name="Rectangle 149"/>
                <p:cNvSpPr>
                  <a:spLocks noChangeArrowheads="1"/>
                </p:cNvSpPr>
                <p:nvPr/>
              </p:nvSpPr>
              <p:spPr bwMode="auto">
                <a:xfrm>
                  <a:off x="124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8" name="Rectangle 150"/>
                <p:cNvSpPr>
                  <a:spLocks noChangeArrowheads="1"/>
                </p:cNvSpPr>
                <p:nvPr/>
              </p:nvSpPr>
              <p:spPr bwMode="auto">
                <a:xfrm>
                  <a:off x="202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9" name="Rectangle 151"/>
                <p:cNvSpPr>
                  <a:spLocks noChangeArrowheads="1"/>
                </p:cNvSpPr>
                <p:nvPr/>
              </p:nvSpPr>
              <p:spPr bwMode="auto">
                <a:xfrm>
                  <a:off x="218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0" name="Rectangle 152"/>
                <p:cNvSpPr>
                  <a:spLocks noChangeArrowheads="1"/>
                </p:cNvSpPr>
                <p:nvPr/>
              </p:nvSpPr>
              <p:spPr bwMode="auto">
                <a:xfrm>
                  <a:off x="297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1" name="Rectangle 153"/>
                <p:cNvSpPr>
                  <a:spLocks noChangeArrowheads="1"/>
                </p:cNvSpPr>
                <p:nvPr/>
              </p:nvSpPr>
              <p:spPr bwMode="auto">
                <a:xfrm>
                  <a:off x="312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2" name="Rectangle 154"/>
                <p:cNvSpPr>
                  <a:spLocks noChangeArrowheads="1"/>
                </p:cNvSpPr>
                <p:nvPr/>
              </p:nvSpPr>
              <p:spPr bwMode="auto">
                <a:xfrm>
                  <a:off x="328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3" name="Rectangle 155"/>
                <p:cNvSpPr>
                  <a:spLocks noChangeArrowheads="1"/>
                </p:cNvSpPr>
                <p:nvPr/>
              </p:nvSpPr>
              <p:spPr bwMode="auto">
                <a:xfrm>
                  <a:off x="344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4" name="Rectangle 156"/>
                <p:cNvSpPr>
                  <a:spLocks noChangeArrowheads="1"/>
                </p:cNvSpPr>
                <p:nvPr/>
              </p:nvSpPr>
              <p:spPr bwMode="auto">
                <a:xfrm>
                  <a:off x="234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5" name="Rectangle 157"/>
                <p:cNvSpPr>
                  <a:spLocks noChangeArrowheads="1"/>
                </p:cNvSpPr>
                <p:nvPr/>
              </p:nvSpPr>
              <p:spPr bwMode="auto">
                <a:xfrm>
                  <a:off x="250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6" name="Rectangle 158"/>
                <p:cNvSpPr>
                  <a:spLocks noChangeArrowheads="1"/>
                </p:cNvSpPr>
                <p:nvPr/>
              </p:nvSpPr>
              <p:spPr bwMode="auto">
                <a:xfrm>
                  <a:off x="265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7" name="Rectangle 159"/>
                <p:cNvSpPr>
                  <a:spLocks noChangeArrowheads="1"/>
                </p:cNvSpPr>
                <p:nvPr/>
              </p:nvSpPr>
              <p:spPr bwMode="auto">
                <a:xfrm>
                  <a:off x="281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8" name="Rectangle 160"/>
                <p:cNvSpPr>
                  <a:spLocks noChangeArrowheads="1"/>
                </p:cNvSpPr>
                <p:nvPr/>
              </p:nvSpPr>
              <p:spPr bwMode="auto">
                <a:xfrm>
                  <a:off x="359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9" name="Rectangle 161"/>
                <p:cNvSpPr>
                  <a:spLocks noChangeArrowheads="1"/>
                </p:cNvSpPr>
                <p:nvPr/>
              </p:nvSpPr>
              <p:spPr bwMode="auto">
                <a:xfrm>
                  <a:off x="375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0" name="Rectangle 162"/>
                <p:cNvSpPr>
                  <a:spLocks noChangeArrowheads="1"/>
                </p:cNvSpPr>
                <p:nvPr/>
              </p:nvSpPr>
              <p:spPr bwMode="auto">
                <a:xfrm>
                  <a:off x="140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1" name="Rectangle 163"/>
                <p:cNvSpPr>
                  <a:spLocks noChangeArrowheads="1"/>
                </p:cNvSpPr>
                <p:nvPr/>
              </p:nvSpPr>
              <p:spPr bwMode="auto">
                <a:xfrm>
                  <a:off x="155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2" name="Rectangle 164"/>
                <p:cNvSpPr>
                  <a:spLocks noChangeArrowheads="1"/>
                </p:cNvSpPr>
                <p:nvPr/>
              </p:nvSpPr>
              <p:spPr bwMode="auto">
                <a:xfrm>
                  <a:off x="171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3" name="Rectangle 165"/>
                <p:cNvSpPr>
                  <a:spLocks noChangeArrowheads="1"/>
                </p:cNvSpPr>
                <p:nvPr/>
              </p:nvSpPr>
              <p:spPr bwMode="auto">
                <a:xfrm>
                  <a:off x="187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4" name="Rectangle 166"/>
                <p:cNvSpPr>
                  <a:spLocks noChangeArrowheads="1"/>
                </p:cNvSpPr>
                <p:nvPr/>
              </p:nvSpPr>
              <p:spPr bwMode="auto">
                <a:xfrm>
                  <a:off x="77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5" name="Rectangle 167"/>
                <p:cNvSpPr>
                  <a:spLocks noChangeArrowheads="1"/>
                </p:cNvSpPr>
                <p:nvPr/>
              </p:nvSpPr>
              <p:spPr bwMode="auto">
                <a:xfrm>
                  <a:off x="93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6" name="Rectangle 168"/>
                <p:cNvSpPr>
                  <a:spLocks noChangeArrowheads="1"/>
                </p:cNvSpPr>
                <p:nvPr/>
              </p:nvSpPr>
              <p:spPr bwMode="auto">
                <a:xfrm>
                  <a:off x="108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7" name="Rectangle 169"/>
                <p:cNvSpPr>
                  <a:spLocks noChangeArrowheads="1"/>
                </p:cNvSpPr>
                <p:nvPr/>
              </p:nvSpPr>
              <p:spPr bwMode="auto">
                <a:xfrm>
                  <a:off x="124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8" name="Rectangle 170"/>
                <p:cNvSpPr>
                  <a:spLocks noChangeArrowheads="1"/>
                </p:cNvSpPr>
                <p:nvPr/>
              </p:nvSpPr>
              <p:spPr bwMode="auto">
                <a:xfrm>
                  <a:off x="202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9" name="Rectangle 171"/>
                <p:cNvSpPr>
                  <a:spLocks noChangeArrowheads="1"/>
                </p:cNvSpPr>
                <p:nvPr/>
              </p:nvSpPr>
              <p:spPr bwMode="auto">
                <a:xfrm>
                  <a:off x="218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0" name="Rectangle 172"/>
                <p:cNvSpPr>
                  <a:spLocks noChangeArrowheads="1"/>
                </p:cNvSpPr>
                <p:nvPr/>
              </p:nvSpPr>
              <p:spPr bwMode="auto">
                <a:xfrm>
                  <a:off x="297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1" name="Rectangle 173"/>
                <p:cNvSpPr>
                  <a:spLocks noChangeArrowheads="1"/>
                </p:cNvSpPr>
                <p:nvPr/>
              </p:nvSpPr>
              <p:spPr bwMode="auto">
                <a:xfrm>
                  <a:off x="312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2" name="Rectangle 174"/>
                <p:cNvSpPr>
                  <a:spLocks noChangeArrowheads="1"/>
                </p:cNvSpPr>
                <p:nvPr/>
              </p:nvSpPr>
              <p:spPr bwMode="auto">
                <a:xfrm>
                  <a:off x="328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3" name="Rectangle 175"/>
                <p:cNvSpPr>
                  <a:spLocks noChangeArrowheads="1"/>
                </p:cNvSpPr>
                <p:nvPr/>
              </p:nvSpPr>
              <p:spPr bwMode="auto">
                <a:xfrm>
                  <a:off x="344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4" name="Rectangle 176"/>
                <p:cNvSpPr>
                  <a:spLocks noChangeArrowheads="1"/>
                </p:cNvSpPr>
                <p:nvPr/>
              </p:nvSpPr>
              <p:spPr bwMode="auto">
                <a:xfrm>
                  <a:off x="234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5" name="Rectangle 177"/>
                <p:cNvSpPr>
                  <a:spLocks noChangeArrowheads="1"/>
                </p:cNvSpPr>
                <p:nvPr/>
              </p:nvSpPr>
              <p:spPr bwMode="auto">
                <a:xfrm>
                  <a:off x="250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6" name="Rectangle 178"/>
                <p:cNvSpPr>
                  <a:spLocks noChangeArrowheads="1"/>
                </p:cNvSpPr>
                <p:nvPr/>
              </p:nvSpPr>
              <p:spPr bwMode="auto">
                <a:xfrm>
                  <a:off x="265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7" name="Rectangle 179"/>
                <p:cNvSpPr>
                  <a:spLocks noChangeArrowheads="1"/>
                </p:cNvSpPr>
                <p:nvPr/>
              </p:nvSpPr>
              <p:spPr bwMode="auto">
                <a:xfrm>
                  <a:off x="281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8" name="Rectangle 180"/>
                <p:cNvSpPr>
                  <a:spLocks noChangeArrowheads="1"/>
                </p:cNvSpPr>
                <p:nvPr/>
              </p:nvSpPr>
              <p:spPr bwMode="auto">
                <a:xfrm>
                  <a:off x="359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9" name="Rectangle 181"/>
                <p:cNvSpPr>
                  <a:spLocks noChangeArrowheads="1"/>
                </p:cNvSpPr>
                <p:nvPr/>
              </p:nvSpPr>
              <p:spPr bwMode="auto">
                <a:xfrm>
                  <a:off x="375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0" name="Rectangle 182"/>
                <p:cNvSpPr>
                  <a:spLocks noChangeArrowheads="1"/>
                </p:cNvSpPr>
                <p:nvPr/>
              </p:nvSpPr>
              <p:spPr bwMode="auto">
                <a:xfrm>
                  <a:off x="140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1" name="Rectangle 183"/>
                <p:cNvSpPr>
                  <a:spLocks noChangeArrowheads="1"/>
                </p:cNvSpPr>
                <p:nvPr/>
              </p:nvSpPr>
              <p:spPr bwMode="auto">
                <a:xfrm>
                  <a:off x="155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2" name="Rectangle 184"/>
                <p:cNvSpPr>
                  <a:spLocks noChangeArrowheads="1"/>
                </p:cNvSpPr>
                <p:nvPr/>
              </p:nvSpPr>
              <p:spPr bwMode="auto">
                <a:xfrm>
                  <a:off x="171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3" name="Rectangle 185"/>
                <p:cNvSpPr>
                  <a:spLocks noChangeArrowheads="1"/>
                </p:cNvSpPr>
                <p:nvPr/>
              </p:nvSpPr>
              <p:spPr bwMode="auto">
                <a:xfrm>
                  <a:off x="187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4" name="Rectangle 186"/>
                <p:cNvSpPr>
                  <a:spLocks noChangeArrowheads="1"/>
                </p:cNvSpPr>
                <p:nvPr/>
              </p:nvSpPr>
              <p:spPr bwMode="auto">
                <a:xfrm>
                  <a:off x="77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5" name="Rectangle 187"/>
                <p:cNvSpPr>
                  <a:spLocks noChangeArrowheads="1"/>
                </p:cNvSpPr>
                <p:nvPr/>
              </p:nvSpPr>
              <p:spPr bwMode="auto">
                <a:xfrm>
                  <a:off x="93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6" name="Rectangle 188"/>
                <p:cNvSpPr>
                  <a:spLocks noChangeArrowheads="1"/>
                </p:cNvSpPr>
                <p:nvPr/>
              </p:nvSpPr>
              <p:spPr bwMode="auto">
                <a:xfrm>
                  <a:off x="108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7" name="Rectangle 189"/>
                <p:cNvSpPr>
                  <a:spLocks noChangeArrowheads="1"/>
                </p:cNvSpPr>
                <p:nvPr/>
              </p:nvSpPr>
              <p:spPr bwMode="auto">
                <a:xfrm>
                  <a:off x="124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8" name="Rectangle 190"/>
                <p:cNvSpPr>
                  <a:spLocks noChangeArrowheads="1"/>
                </p:cNvSpPr>
                <p:nvPr/>
              </p:nvSpPr>
              <p:spPr bwMode="auto">
                <a:xfrm>
                  <a:off x="202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9" name="Rectangle 191"/>
                <p:cNvSpPr>
                  <a:spLocks noChangeArrowheads="1"/>
                </p:cNvSpPr>
                <p:nvPr/>
              </p:nvSpPr>
              <p:spPr bwMode="auto">
                <a:xfrm>
                  <a:off x="218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0" name="Rectangle 192"/>
                <p:cNvSpPr>
                  <a:spLocks noChangeArrowheads="1"/>
                </p:cNvSpPr>
                <p:nvPr/>
              </p:nvSpPr>
              <p:spPr bwMode="auto">
                <a:xfrm>
                  <a:off x="297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1" name="Rectangle 193"/>
                <p:cNvSpPr>
                  <a:spLocks noChangeArrowheads="1"/>
                </p:cNvSpPr>
                <p:nvPr/>
              </p:nvSpPr>
              <p:spPr bwMode="auto">
                <a:xfrm>
                  <a:off x="312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2" name="Rectangle 194"/>
                <p:cNvSpPr>
                  <a:spLocks noChangeArrowheads="1"/>
                </p:cNvSpPr>
                <p:nvPr/>
              </p:nvSpPr>
              <p:spPr bwMode="auto">
                <a:xfrm>
                  <a:off x="328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3" name="Rectangle 195"/>
                <p:cNvSpPr>
                  <a:spLocks noChangeArrowheads="1"/>
                </p:cNvSpPr>
                <p:nvPr/>
              </p:nvSpPr>
              <p:spPr bwMode="auto">
                <a:xfrm>
                  <a:off x="344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4" name="Rectangle 196"/>
                <p:cNvSpPr>
                  <a:spLocks noChangeArrowheads="1"/>
                </p:cNvSpPr>
                <p:nvPr/>
              </p:nvSpPr>
              <p:spPr bwMode="auto">
                <a:xfrm>
                  <a:off x="234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5" name="Rectangle 197"/>
                <p:cNvSpPr>
                  <a:spLocks noChangeArrowheads="1"/>
                </p:cNvSpPr>
                <p:nvPr/>
              </p:nvSpPr>
              <p:spPr bwMode="auto">
                <a:xfrm>
                  <a:off x="250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6" name="Rectangle 198"/>
                <p:cNvSpPr>
                  <a:spLocks noChangeArrowheads="1"/>
                </p:cNvSpPr>
                <p:nvPr/>
              </p:nvSpPr>
              <p:spPr bwMode="auto">
                <a:xfrm>
                  <a:off x="265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7" name="Rectangle 199"/>
                <p:cNvSpPr>
                  <a:spLocks noChangeArrowheads="1"/>
                </p:cNvSpPr>
                <p:nvPr/>
              </p:nvSpPr>
              <p:spPr bwMode="auto">
                <a:xfrm>
                  <a:off x="281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8" name="Rectangle 200"/>
                <p:cNvSpPr>
                  <a:spLocks noChangeArrowheads="1"/>
                </p:cNvSpPr>
                <p:nvPr/>
              </p:nvSpPr>
              <p:spPr bwMode="auto">
                <a:xfrm>
                  <a:off x="359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9" name="Rectangle 201"/>
                <p:cNvSpPr>
                  <a:spLocks noChangeArrowheads="1"/>
                </p:cNvSpPr>
                <p:nvPr/>
              </p:nvSpPr>
              <p:spPr bwMode="auto">
                <a:xfrm>
                  <a:off x="375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0" name="Rectangle 402"/>
                <p:cNvSpPr>
                  <a:spLocks noChangeArrowheads="1"/>
                </p:cNvSpPr>
                <p:nvPr/>
              </p:nvSpPr>
              <p:spPr bwMode="auto">
                <a:xfrm>
                  <a:off x="140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1" name="Rectangle 403"/>
                <p:cNvSpPr>
                  <a:spLocks noChangeArrowheads="1"/>
                </p:cNvSpPr>
                <p:nvPr/>
              </p:nvSpPr>
              <p:spPr bwMode="auto">
                <a:xfrm>
                  <a:off x="155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2" name="Rectangle 404"/>
                <p:cNvSpPr>
                  <a:spLocks noChangeArrowheads="1"/>
                </p:cNvSpPr>
                <p:nvPr/>
              </p:nvSpPr>
              <p:spPr bwMode="auto">
                <a:xfrm>
                  <a:off x="171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3" name="Rectangle 405"/>
                <p:cNvSpPr>
                  <a:spLocks noChangeArrowheads="1"/>
                </p:cNvSpPr>
                <p:nvPr/>
              </p:nvSpPr>
              <p:spPr bwMode="auto">
                <a:xfrm>
                  <a:off x="187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4" name="Rectangle 406"/>
                <p:cNvSpPr>
                  <a:spLocks noChangeArrowheads="1"/>
                </p:cNvSpPr>
                <p:nvPr/>
              </p:nvSpPr>
              <p:spPr bwMode="auto">
                <a:xfrm>
                  <a:off x="77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5" name="Rectangle 407"/>
                <p:cNvSpPr>
                  <a:spLocks noChangeArrowheads="1"/>
                </p:cNvSpPr>
                <p:nvPr/>
              </p:nvSpPr>
              <p:spPr bwMode="auto">
                <a:xfrm>
                  <a:off x="93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6" name="Rectangle 408"/>
                <p:cNvSpPr>
                  <a:spLocks noChangeArrowheads="1"/>
                </p:cNvSpPr>
                <p:nvPr/>
              </p:nvSpPr>
              <p:spPr bwMode="auto">
                <a:xfrm>
                  <a:off x="108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7" name="Rectangle 409"/>
                <p:cNvSpPr>
                  <a:spLocks noChangeArrowheads="1"/>
                </p:cNvSpPr>
                <p:nvPr/>
              </p:nvSpPr>
              <p:spPr bwMode="auto">
                <a:xfrm>
                  <a:off x="124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8" name="Rectangle 410"/>
                <p:cNvSpPr>
                  <a:spLocks noChangeArrowheads="1"/>
                </p:cNvSpPr>
                <p:nvPr/>
              </p:nvSpPr>
              <p:spPr bwMode="auto">
                <a:xfrm>
                  <a:off x="202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9" name="Rectangle 411"/>
                <p:cNvSpPr>
                  <a:spLocks noChangeArrowheads="1"/>
                </p:cNvSpPr>
                <p:nvPr/>
              </p:nvSpPr>
              <p:spPr bwMode="auto">
                <a:xfrm>
                  <a:off x="218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0" name="Rectangle 412"/>
                <p:cNvSpPr>
                  <a:spLocks noChangeArrowheads="1"/>
                </p:cNvSpPr>
                <p:nvPr/>
              </p:nvSpPr>
              <p:spPr bwMode="auto">
                <a:xfrm>
                  <a:off x="297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1" name="Rectangle 413"/>
                <p:cNvSpPr>
                  <a:spLocks noChangeArrowheads="1"/>
                </p:cNvSpPr>
                <p:nvPr/>
              </p:nvSpPr>
              <p:spPr bwMode="auto">
                <a:xfrm>
                  <a:off x="312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2" name="Rectangle 414"/>
                <p:cNvSpPr>
                  <a:spLocks noChangeArrowheads="1"/>
                </p:cNvSpPr>
                <p:nvPr/>
              </p:nvSpPr>
              <p:spPr bwMode="auto">
                <a:xfrm>
                  <a:off x="328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3" name="Rectangle 415"/>
                <p:cNvSpPr>
                  <a:spLocks noChangeArrowheads="1"/>
                </p:cNvSpPr>
                <p:nvPr/>
              </p:nvSpPr>
              <p:spPr bwMode="auto">
                <a:xfrm>
                  <a:off x="344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4" name="Rectangle 416"/>
                <p:cNvSpPr>
                  <a:spLocks noChangeArrowheads="1"/>
                </p:cNvSpPr>
                <p:nvPr/>
              </p:nvSpPr>
              <p:spPr bwMode="auto">
                <a:xfrm>
                  <a:off x="234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5" name="Rectangle 417"/>
                <p:cNvSpPr>
                  <a:spLocks noChangeArrowheads="1"/>
                </p:cNvSpPr>
                <p:nvPr/>
              </p:nvSpPr>
              <p:spPr bwMode="auto">
                <a:xfrm>
                  <a:off x="250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6" name="Rectangle 418"/>
                <p:cNvSpPr>
                  <a:spLocks noChangeArrowheads="1"/>
                </p:cNvSpPr>
                <p:nvPr/>
              </p:nvSpPr>
              <p:spPr bwMode="auto">
                <a:xfrm>
                  <a:off x="265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7" name="Rectangle 419"/>
                <p:cNvSpPr>
                  <a:spLocks noChangeArrowheads="1"/>
                </p:cNvSpPr>
                <p:nvPr/>
              </p:nvSpPr>
              <p:spPr bwMode="auto">
                <a:xfrm>
                  <a:off x="281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8" name="Rectangle 420"/>
                <p:cNvSpPr>
                  <a:spLocks noChangeArrowheads="1"/>
                </p:cNvSpPr>
                <p:nvPr/>
              </p:nvSpPr>
              <p:spPr bwMode="auto">
                <a:xfrm>
                  <a:off x="359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9" name="Rectangle 421"/>
                <p:cNvSpPr>
                  <a:spLocks noChangeArrowheads="1"/>
                </p:cNvSpPr>
                <p:nvPr/>
              </p:nvSpPr>
              <p:spPr bwMode="auto">
                <a:xfrm>
                  <a:off x="375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0" name="Rectangle 422"/>
                <p:cNvSpPr>
                  <a:spLocks noChangeArrowheads="1"/>
                </p:cNvSpPr>
                <p:nvPr/>
              </p:nvSpPr>
              <p:spPr bwMode="auto">
                <a:xfrm>
                  <a:off x="140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1" name="Rectangle 423"/>
                <p:cNvSpPr>
                  <a:spLocks noChangeArrowheads="1"/>
                </p:cNvSpPr>
                <p:nvPr/>
              </p:nvSpPr>
              <p:spPr bwMode="auto">
                <a:xfrm>
                  <a:off x="155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2" name="Rectangle 424"/>
                <p:cNvSpPr>
                  <a:spLocks noChangeArrowheads="1"/>
                </p:cNvSpPr>
                <p:nvPr/>
              </p:nvSpPr>
              <p:spPr bwMode="auto">
                <a:xfrm>
                  <a:off x="171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3" name="Rectangle 425"/>
                <p:cNvSpPr>
                  <a:spLocks noChangeArrowheads="1"/>
                </p:cNvSpPr>
                <p:nvPr/>
              </p:nvSpPr>
              <p:spPr bwMode="auto">
                <a:xfrm>
                  <a:off x="187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4" name="Rectangle 426"/>
                <p:cNvSpPr>
                  <a:spLocks noChangeArrowheads="1"/>
                </p:cNvSpPr>
                <p:nvPr/>
              </p:nvSpPr>
              <p:spPr bwMode="auto">
                <a:xfrm>
                  <a:off x="77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5" name="Rectangle 427"/>
                <p:cNvSpPr>
                  <a:spLocks noChangeArrowheads="1"/>
                </p:cNvSpPr>
                <p:nvPr/>
              </p:nvSpPr>
              <p:spPr bwMode="auto">
                <a:xfrm>
                  <a:off x="93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6" name="Rectangle 428"/>
                <p:cNvSpPr>
                  <a:spLocks noChangeArrowheads="1"/>
                </p:cNvSpPr>
                <p:nvPr/>
              </p:nvSpPr>
              <p:spPr bwMode="auto">
                <a:xfrm>
                  <a:off x="108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7" name="Rectangle 429"/>
                <p:cNvSpPr>
                  <a:spLocks noChangeArrowheads="1"/>
                </p:cNvSpPr>
                <p:nvPr/>
              </p:nvSpPr>
              <p:spPr bwMode="auto">
                <a:xfrm>
                  <a:off x="124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8" name="Rectangle 430"/>
                <p:cNvSpPr>
                  <a:spLocks noChangeArrowheads="1"/>
                </p:cNvSpPr>
                <p:nvPr/>
              </p:nvSpPr>
              <p:spPr bwMode="auto">
                <a:xfrm>
                  <a:off x="202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9" name="Rectangle 431"/>
                <p:cNvSpPr>
                  <a:spLocks noChangeArrowheads="1"/>
                </p:cNvSpPr>
                <p:nvPr/>
              </p:nvSpPr>
              <p:spPr bwMode="auto">
                <a:xfrm>
                  <a:off x="218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0" name="Rectangle 432"/>
                <p:cNvSpPr>
                  <a:spLocks noChangeArrowheads="1"/>
                </p:cNvSpPr>
                <p:nvPr/>
              </p:nvSpPr>
              <p:spPr bwMode="auto">
                <a:xfrm>
                  <a:off x="297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1" name="Rectangle 433"/>
                <p:cNvSpPr>
                  <a:spLocks noChangeArrowheads="1"/>
                </p:cNvSpPr>
                <p:nvPr/>
              </p:nvSpPr>
              <p:spPr bwMode="auto">
                <a:xfrm>
                  <a:off x="312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2" name="Rectangle 434"/>
                <p:cNvSpPr>
                  <a:spLocks noChangeArrowheads="1"/>
                </p:cNvSpPr>
                <p:nvPr/>
              </p:nvSpPr>
              <p:spPr bwMode="auto">
                <a:xfrm>
                  <a:off x="328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3" name="Rectangle 435"/>
                <p:cNvSpPr>
                  <a:spLocks noChangeArrowheads="1"/>
                </p:cNvSpPr>
                <p:nvPr/>
              </p:nvSpPr>
              <p:spPr bwMode="auto">
                <a:xfrm>
                  <a:off x="344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4" name="Rectangle 436"/>
                <p:cNvSpPr>
                  <a:spLocks noChangeArrowheads="1"/>
                </p:cNvSpPr>
                <p:nvPr/>
              </p:nvSpPr>
              <p:spPr bwMode="auto">
                <a:xfrm>
                  <a:off x="234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5" name="Rectangle 437"/>
                <p:cNvSpPr>
                  <a:spLocks noChangeArrowheads="1"/>
                </p:cNvSpPr>
                <p:nvPr/>
              </p:nvSpPr>
              <p:spPr bwMode="auto">
                <a:xfrm>
                  <a:off x="250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6" name="Rectangle 438"/>
                <p:cNvSpPr>
                  <a:spLocks noChangeArrowheads="1"/>
                </p:cNvSpPr>
                <p:nvPr/>
              </p:nvSpPr>
              <p:spPr bwMode="auto">
                <a:xfrm>
                  <a:off x="265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7" name="Rectangle 439"/>
                <p:cNvSpPr>
                  <a:spLocks noChangeArrowheads="1"/>
                </p:cNvSpPr>
                <p:nvPr/>
              </p:nvSpPr>
              <p:spPr bwMode="auto">
                <a:xfrm>
                  <a:off x="281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8" name="Rectangle 440"/>
                <p:cNvSpPr>
                  <a:spLocks noChangeArrowheads="1"/>
                </p:cNvSpPr>
                <p:nvPr/>
              </p:nvSpPr>
              <p:spPr bwMode="auto">
                <a:xfrm>
                  <a:off x="359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9" name="Rectangle 441"/>
                <p:cNvSpPr>
                  <a:spLocks noChangeArrowheads="1"/>
                </p:cNvSpPr>
                <p:nvPr/>
              </p:nvSpPr>
              <p:spPr bwMode="auto">
                <a:xfrm>
                  <a:off x="375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0" name="Rectangle 442"/>
                <p:cNvSpPr>
                  <a:spLocks noChangeArrowheads="1"/>
                </p:cNvSpPr>
                <p:nvPr/>
              </p:nvSpPr>
              <p:spPr bwMode="auto">
                <a:xfrm>
                  <a:off x="140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1" name="Rectangle 443"/>
                <p:cNvSpPr>
                  <a:spLocks noChangeArrowheads="1"/>
                </p:cNvSpPr>
                <p:nvPr/>
              </p:nvSpPr>
              <p:spPr bwMode="auto">
                <a:xfrm>
                  <a:off x="155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2" name="Rectangle 444"/>
                <p:cNvSpPr>
                  <a:spLocks noChangeArrowheads="1"/>
                </p:cNvSpPr>
                <p:nvPr/>
              </p:nvSpPr>
              <p:spPr bwMode="auto">
                <a:xfrm>
                  <a:off x="171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3" name="Rectangle 445"/>
                <p:cNvSpPr>
                  <a:spLocks noChangeArrowheads="1"/>
                </p:cNvSpPr>
                <p:nvPr/>
              </p:nvSpPr>
              <p:spPr bwMode="auto">
                <a:xfrm>
                  <a:off x="187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4" name="Rectangle 446"/>
                <p:cNvSpPr>
                  <a:spLocks noChangeArrowheads="1"/>
                </p:cNvSpPr>
                <p:nvPr/>
              </p:nvSpPr>
              <p:spPr bwMode="auto">
                <a:xfrm>
                  <a:off x="77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5" name="Rectangle 447"/>
                <p:cNvSpPr>
                  <a:spLocks noChangeArrowheads="1"/>
                </p:cNvSpPr>
                <p:nvPr/>
              </p:nvSpPr>
              <p:spPr bwMode="auto">
                <a:xfrm>
                  <a:off x="93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6" name="Rectangle 448"/>
                <p:cNvSpPr>
                  <a:spLocks noChangeArrowheads="1"/>
                </p:cNvSpPr>
                <p:nvPr/>
              </p:nvSpPr>
              <p:spPr bwMode="auto">
                <a:xfrm>
                  <a:off x="108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7" name="Rectangle 449"/>
                <p:cNvSpPr>
                  <a:spLocks noChangeArrowheads="1"/>
                </p:cNvSpPr>
                <p:nvPr/>
              </p:nvSpPr>
              <p:spPr bwMode="auto">
                <a:xfrm>
                  <a:off x="124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8" name="Rectangle 450"/>
                <p:cNvSpPr>
                  <a:spLocks noChangeArrowheads="1"/>
                </p:cNvSpPr>
                <p:nvPr/>
              </p:nvSpPr>
              <p:spPr bwMode="auto">
                <a:xfrm>
                  <a:off x="202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9" name="Rectangle 451"/>
                <p:cNvSpPr>
                  <a:spLocks noChangeArrowheads="1"/>
                </p:cNvSpPr>
                <p:nvPr/>
              </p:nvSpPr>
              <p:spPr bwMode="auto">
                <a:xfrm>
                  <a:off x="218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0" name="Rectangle 452"/>
                <p:cNvSpPr>
                  <a:spLocks noChangeArrowheads="1"/>
                </p:cNvSpPr>
                <p:nvPr/>
              </p:nvSpPr>
              <p:spPr bwMode="auto">
                <a:xfrm>
                  <a:off x="297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1" name="Rectangle 453"/>
                <p:cNvSpPr>
                  <a:spLocks noChangeArrowheads="1"/>
                </p:cNvSpPr>
                <p:nvPr/>
              </p:nvSpPr>
              <p:spPr bwMode="auto">
                <a:xfrm>
                  <a:off x="312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2" name="Rectangle 454"/>
                <p:cNvSpPr>
                  <a:spLocks noChangeArrowheads="1"/>
                </p:cNvSpPr>
                <p:nvPr/>
              </p:nvSpPr>
              <p:spPr bwMode="auto">
                <a:xfrm>
                  <a:off x="328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3" name="Rectangle 455"/>
                <p:cNvSpPr>
                  <a:spLocks noChangeArrowheads="1"/>
                </p:cNvSpPr>
                <p:nvPr/>
              </p:nvSpPr>
              <p:spPr bwMode="auto">
                <a:xfrm>
                  <a:off x="344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4" name="Rectangle 456"/>
                <p:cNvSpPr>
                  <a:spLocks noChangeArrowheads="1"/>
                </p:cNvSpPr>
                <p:nvPr/>
              </p:nvSpPr>
              <p:spPr bwMode="auto">
                <a:xfrm>
                  <a:off x="234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5" name="Rectangle 457"/>
                <p:cNvSpPr>
                  <a:spLocks noChangeArrowheads="1"/>
                </p:cNvSpPr>
                <p:nvPr/>
              </p:nvSpPr>
              <p:spPr bwMode="auto">
                <a:xfrm>
                  <a:off x="250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6" name="Rectangle 458"/>
                <p:cNvSpPr>
                  <a:spLocks noChangeArrowheads="1"/>
                </p:cNvSpPr>
                <p:nvPr/>
              </p:nvSpPr>
              <p:spPr bwMode="auto">
                <a:xfrm>
                  <a:off x="265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7" name="Rectangle 459"/>
                <p:cNvSpPr>
                  <a:spLocks noChangeArrowheads="1"/>
                </p:cNvSpPr>
                <p:nvPr/>
              </p:nvSpPr>
              <p:spPr bwMode="auto">
                <a:xfrm>
                  <a:off x="281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8" name="Rectangle 460"/>
                <p:cNvSpPr>
                  <a:spLocks noChangeArrowheads="1"/>
                </p:cNvSpPr>
                <p:nvPr/>
              </p:nvSpPr>
              <p:spPr bwMode="auto">
                <a:xfrm>
                  <a:off x="359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9" name="Rectangle 461"/>
                <p:cNvSpPr>
                  <a:spLocks noChangeArrowheads="1"/>
                </p:cNvSpPr>
                <p:nvPr/>
              </p:nvSpPr>
              <p:spPr bwMode="auto">
                <a:xfrm>
                  <a:off x="375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0" name="Rectangle 462"/>
                <p:cNvSpPr>
                  <a:spLocks noChangeArrowheads="1"/>
                </p:cNvSpPr>
                <p:nvPr/>
              </p:nvSpPr>
              <p:spPr bwMode="auto">
                <a:xfrm>
                  <a:off x="140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1" name="Rectangle 463"/>
                <p:cNvSpPr>
                  <a:spLocks noChangeArrowheads="1"/>
                </p:cNvSpPr>
                <p:nvPr/>
              </p:nvSpPr>
              <p:spPr bwMode="auto">
                <a:xfrm>
                  <a:off x="155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2" name="Rectangle 464"/>
                <p:cNvSpPr>
                  <a:spLocks noChangeArrowheads="1"/>
                </p:cNvSpPr>
                <p:nvPr/>
              </p:nvSpPr>
              <p:spPr bwMode="auto">
                <a:xfrm>
                  <a:off x="171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3" name="Rectangle 465"/>
                <p:cNvSpPr>
                  <a:spLocks noChangeArrowheads="1"/>
                </p:cNvSpPr>
                <p:nvPr/>
              </p:nvSpPr>
              <p:spPr bwMode="auto">
                <a:xfrm>
                  <a:off x="187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4" name="Rectangle 466"/>
                <p:cNvSpPr>
                  <a:spLocks noChangeArrowheads="1"/>
                </p:cNvSpPr>
                <p:nvPr/>
              </p:nvSpPr>
              <p:spPr bwMode="auto">
                <a:xfrm>
                  <a:off x="77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5" name="Rectangle 467"/>
                <p:cNvSpPr>
                  <a:spLocks noChangeArrowheads="1"/>
                </p:cNvSpPr>
                <p:nvPr/>
              </p:nvSpPr>
              <p:spPr bwMode="auto">
                <a:xfrm>
                  <a:off x="93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6" name="Rectangle 468"/>
                <p:cNvSpPr>
                  <a:spLocks noChangeArrowheads="1"/>
                </p:cNvSpPr>
                <p:nvPr/>
              </p:nvSpPr>
              <p:spPr bwMode="auto">
                <a:xfrm>
                  <a:off x="108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7" name="Rectangle 469"/>
                <p:cNvSpPr>
                  <a:spLocks noChangeArrowheads="1"/>
                </p:cNvSpPr>
                <p:nvPr/>
              </p:nvSpPr>
              <p:spPr bwMode="auto">
                <a:xfrm>
                  <a:off x="124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8" name="Rectangle 470"/>
                <p:cNvSpPr>
                  <a:spLocks noChangeArrowheads="1"/>
                </p:cNvSpPr>
                <p:nvPr/>
              </p:nvSpPr>
              <p:spPr bwMode="auto">
                <a:xfrm>
                  <a:off x="202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9" name="Rectangle 471"/>
                <p:cNvSpPr>
                  <a:spLocks noChangeArrowheads="1"/>
                </p:cNvSpPr>
                <p:nvPr/>
              </p:nvSpPr>
              <p:spPr bwMode="auto">
                <a:xfrm>
                  <a:off x="218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0" name="Rectangle 472"/>
                <p:cNvSpPr>
                  <a:spLocks noChangeArrowheads="1"/>
                </p:cNvSpPr>
                <p:nvPr/>
              </p:nvSpPr>
              <p:spPr bwMode="auto">
                <a:xfrm>
                  <a:off x="297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1" name="Rectangle 473"/>
                <p:cNvSpPr>
                  <a:spLocks noChangeArrowheads="1"/>
                </p:cNvSpPr>
                <p:nvPr/>
              </p:nvSpPr>
              <p:spPr bwMode="auto">
                <a:xfrm>
                  <a:off x="312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2" name="Rectangle 474"/>
                <p:cNvSpPr>
                  <a:spLocks noChangeArrowheads="1"/>
                </p:cNvSpPr>
                <p:nvPr/>
              </p:nvSpPr>
              <p:spPr bwMode="auto">
                <a:xfrm>
                  <a:off x="328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3" name="Rectangle 475"/>
                <p:cNvSpPr>
                  <a:spLocks noChangeArrowheads="1"/>
                </p:cNvSpPr>
                <p:nvPr/>
              </p:nvSpPr>
              <p:spPr bwMode="auto">
                <a:xfrm>
                  <a:off x="344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4" name="Rectangle 476"/>
                <p:cNvSpPr>
                  <a:spLocks noChangeArrowheads="1"/>
                </p:cNvSpPr>
                <p:nvPr/>
              </p:nvSpPr>
              <p:spPr bwMode="auto">
                <a:xfrm>
                  <a:off x="234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5" name="Rectangle 477"/>
                <p:cNvSpPr>
                  <a:spLocks noChangeArrowheads="1"/>
                </p:cNvSpPr>
                <p:nvPr/>
              </p:nvSpPr>
              <p:spPr bwMode="auto">
                <a:xfrm>
                  <a:off x="250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6" name="Rectangle 478"/>
                <p:cNvSpPr>
                  <a:spLocks noChangeArrowheads="1"/>
                </p:cNvSpPr>
                <p:nvPr/>
              </p:nvSpPr>
              <p:spPr bwMode="auto">
                <a:xfrm>
                  <a:off x="265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7" name="Rectangle 479"/>
                <p:cNvSpPr>
                  <a:spLocks noChangeArrowheads="1"/>
                </p:cNvSpPr>
                <p:nvPr/>
              </p:nvSpPr>
              <p:spPr bwMode="auto">
                <a:xfrm>
                  <a:off x="281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8" name="Rectangle 480"/>
                <p:cNvSpPr>
                  <a:spLocks noChangeArrowheads="1"/>
                </p:cNvSpPr>
                <p:nvPr/>
              </p:nvSpPr>
              <p:spPr bwMode="auto">
                <a:xfrm>
                  <a:off x="359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9" name="Rectangle 481"/>
                <p:cNvSpPr>
                  <a:spLocks noChangeArrowheads="1"/>
                </p:cNvSpPr>
                <p:nvPr/>
              </p:nvSpPr>
              <p:spPr bwMode="auto">
                <a:xfrm>
                  <a:off x="375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0" name="Rectangle 482"/>
                <p:cNvSpPr>
                  <a:spLocks noChangeArrowheads="1"/>
                </p:cNvSpPr>
                <p:nvPr/>
              </p:nvSpPr>
              <p:spPr bwMode="auto">
                <a:xfrm>
                  <a:off x="140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1" name="Rectangle 483"/>
                <p:cNvSpPr>
                  <a:spLocks noChangeArrowheads="1"/>
                </p:cNvSpPr>
                <p:nvPr/>
              </p:nvSpPr>
              <p:spPr bwMode="auto">
                <a:xfrm>
                  <a:off x="155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2" name="Rectangle 484"/>
                <p:cNvSpPr>
                  <a:spLocks noChangeArrowheads="1"/>
                </p:cNvSpPr>
                <p:nvPr/>
              </p:nvSpPr>
              <p:spPr bwMode="auto">
                <a:xfrm>
                  <a:off x="171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3" name="Rectangle 485"/>
                <p:cNvSpPr>
                  <a:spLocks noChangeArrowheads="1"/>
                </p:cNvSpPr>
                <p:nvPr/>
              </p:nvSpPr>
              <p:spPr bwMode="auto">
                <a:xfrm>
                  <a:off x="187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4" name="Rectangle 486"/>
                <p:cNvSpPr>
                  <a:spLocks noChangeArrowheads="1"/>
                </p:cNvSpPr>
                <p:nvPr/>
              </p:nvSpPr>
              <p:spPr bwMode="auto">
                <a:xfrm>
                  <a:off x="77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5" name="Rectangle 487"/>
                <p:cNvSpPr>
                  <a:spLocks noChangeArrowheads="1"/>
                </p:cNvSpPr>
                <p:nvPr/>
              </p:nvSpPr>
              <p:spPr bwMode="auto">
                <a:xfrm>
                  <a:off x="93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6" name="Rectangle 488"/>
                <p:cNvSpPr>
                  <a:spLocks noChangeArrowheads="1"/>
                </p:cNvSpPr>
                <p:nvPr/>
              </p:nvSpPr>
              <p:spPr bwMode="auto">
                <a:xfrm>
                  <a:off x="108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7" name="Rectangle 489"/>
                <p:cNvSpPr>
                  <a:spLocks noChangeArrowheads="1"/>
                </p:cNvSpPr>
                <p:nvPr/>
              </p:nvSpPr>
              <p:spPr bwMode="auto">
                <a:xfrm>
                  <a:off x="124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8" name="Rectangle 490"/>
                <p:cNvSpPr>
                  <a:spLocks noChangeArrowheads="1"/>
                </p:cNvSpPr>
                <p:nvPr/>
              </p:nvSpPr>
              <p:spPr bwMode="auto">
                <a:xfrm>
                  <a:off x="202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9" name="Rectangle 491"/>
                <p:cNvSpPr>
                  <a:spLocks noChangeArrowheads="1"/>
                </p:cNvSpPr>
                <p:nvPr/>
              </p:nvSpPr>
              <p:spPr bwMode="auto">
                <a:xfrm>
                  <a:off x="218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0" name="Rectangle 492"/>
                <p:cNvSpPr>
                  <a:spLocks noChangeArrowheads="1"/>
                </p:cNvSpPr>
                <p:nvPr/>
              </p:nvSpPr>
              <p:spPr bwMode="auto">
                <a:xfrm>
                  <a:off x="297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1" name="Rectangle 493"/>
                <p:cNvSpPr>
                  <a:spLocks noChangeArrowheads="1"/>
                </p:cNvSpPr>
                <p:nvPr/>
              </p:nvSpPr>
              <p:spPr bwMode="auto">
                <a:xfrm>
                  <a:off x="312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2" name="Rectangle 494"/>
                <p:cNvSpPr>
                  <a:spLocks noChangeArrowheads="1"/>
                </p:cNvSpPr>
                <p:nvPr/>
              </p:nvSpPr>
              <p:spPr bwMode="auto">
                <a:xfrm>
                  <a:off x="328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3" name="Rectangle 495"/>
                <p:cNvSpPr>
                  <a:spLocks noChangeArrowheads="1"/>
                </p:cNvSpPr>
                <p:nvPr/>
              </p:nvSpPr>
              <p:spPr bwMode="auto">
                <a:xfrm>
                  <a:off x="344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4" name="Rectangle 496"/>
                <p:cNvSpPr>
                  <a:spLocks noChangeArrowheads="1"/>
                </p:cNvSpPr>
                <p:nvPr/>
              </p:nvSpPr>
              <p:spPr bwMode="auto">
                <a:xfrm>
                  <a:off x="234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5" name="Rectangle 497"/>
                <p:cNvSpPr>
                  <a:spLocks noChangeArrowheads="1"/>
                </p:cNvSpPr>
                <p:nvPr/>
              </p:nvSpPr>
              <p:spPr bwMode="auto">
                <a:xfrm>
                  <a:off x="250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6" name="Rectangle 498"/>
                <p:cNvSpPr>
                  <a:spLocks noChangeArrowheads="1"/>
                </p:cNvSpPr>
                <p:nvPr/>
              </p:nvSpPr>
              <p:spPr bwMode="auto">
                <a:xfrm>
                  <a:off x="265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7" name="Rectangle 499"/>
                <p:cNvSpPr>
                  <a:spLocks noChangeArrowheads="1"/>
                </p:cNvSpPr>
                <p:nvPr/>
              </p:nvSpPr>
              <p:spPr bwMode="auto">
                <a:xfrm>
                  <a:off x="281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8" name="Rectangle 500"/>
                <p:cNvSpPr>
                  <a:spLocks noChangeArrowheads="1"/>
                </p:cNvSpPr>
                <p:nvPr/>
              </p:nvSpPr>
              <p:spPr bwMode="auto">
                <a:xfrm>
                  <a:off x="359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9" name="Rectangle 501"/>
                <p:cNvSpPr>
                  <a:spLocks noChangeArrowheads="1"/>
                </p:cNvSpPr>
                <p:nvPr/>
              </p:nvSpPr>
              <p:spPr bwMode="auto">
                <a:xfrm>
                  <a:off x="375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0" name="Rectangle 502"/>
                <p:cNvSpPr>
                  <a:spLocks noChangeArrowheads="1"/>
                </p:cNvSpPr>
                <p:nvPr/>
              </p:nvSpPr>
              <p:spPr bwMode="auto">
                <a:xfrm>
                  <a:off x="140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1" name="Rectangle 503"/>
                <p:cNvSpPr>
                  <a:spLocks noChangeArrowheads="1"/>
                </p:cNvSpPr>
                <p:nvPr/>
              </p:nvSpPr>
              <p:spPr bwMode="auto">
                <a:xfrm>
                  <a:off x="155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2" name="Rectangle 504"/>
                <p:cNvSpPr>
                  <a:spLocks noChangeArrowheads="1"/>
                </p:cNvSpPr>
                <p:nvPr/>
              </p:nvSpPr>
              <p:spPr bwMode="auto">
                <a:xfrm>
                  <a:off x="171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3" name="Rectangle 505"/>
                <p:cNvSpPr>
                  <a:spLocks noChangeArrowheads="1"/>
                </p:cNvSpPr>
                <p:nvPr/>
              </p:nvSpPr>
              <p:spPr bwMode="auto">
                <a:xfrm>
                  <a:off x="187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4" name="Rectangle 506"/>
                <p:cNvSpPr>
                  <a:spLocks noChangeArrowheads="1"/>
                </p:cNvSpPr>
                <p:nvPr/>
              </p:nvSpPr>
              <p:spPr bwMode="auto">
                <a:xfrm>
                  <a:off x="77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5" name="Rectangle 507"/>
                <p:cNvSpPr>
                  <a:spLocks noChangeArrowheads="1"/>
                </p:cNvSpPr>
                <p:nvPr/>
              </p:nvSpPr>
              <p:spPr bwMode="auto">
                <a:xfrm>
                  <a:off x="93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6" name="Rectangle 508"/>
                <p:cNvSpPr>
                  <a:spLocks noChangeArrowheads="1"/>
                </p:cNvSpPr>
                <p:nvPr/>
              </p:nvSpPr>
              <p:spPr bwMode="auto">
                <a:xfrm>
                  <a:off x="108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7" name="Rectangle 509"/>
                <p:cNvSpPr>
                  <a:spLocks noChangeArrowheads="1"/>
                </p:cNvSpPr>
                <p:nvPr/>
              </p:nvSpPr>
              <p:spPr bwMode="auto">
                <a:xfrm>
                  <a:off x="124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8" name="Rectangle 510"/>
                <p:cNvSpPr>
                  <a:spLocks noChangeArrowheads="1"/>
                </p:cNvSpPr>
                <p:nvPr/>
              </p:nvSpPr>
              <p:spPr bwMode="auto">
                <a:xfrm>
                  <a:off x="202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9" name="Rectangle 511"/>
                <p:cNvSpPr>
                  <a:spLocks noChangeArrowheads="1"/>
                </p:cNvSpPr>
                <p:nvPr/>
              </p:nvSpPr>
              <p:spPr bwMode="auto">
                <a:xfrm>
                  <a:off x="218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0" name="Rectangle 512"/>
                <p:cNvSpPr>
                  <a:spLocks noChangeArrowheads="1"/>
                </p:cNvSpPr>
                <p:nvPr/>
              </p:nvSpPr>
              <p:spPr bwMode="auto">
                <a:xfrm>
                  <a:off x="297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1" name="Rectangle 513"/>
                <p:cNvSpPr>
                  <a:spLocks noChangeArrowheads="1"/>
                </p:cNvSpPr>
                <p:nvPr/>
              </p:nvSpPr>
              <p:spPr bwMode="auto">
                <a:xfrm>
                  <a:off x="312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2" name="Rectangle 514"/>
                <p:cNvSpPr>
                  <a:spLocks noChangeArrowheads="1"/>
                </p:cNvSpPr>
                <p:nvPr/>
              </p:nvSpPr>
              <p:spPr bwMode="auto">
                <a:xfrm>
                  <a:off x="328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3" name="Rectangle 515"/>
                <p:cNvSpPr>
                  <a:spLocks noChangeArrowheads="1"/>
                </p:cNvSpPr>
                <p:nvPr/>
              </p:nvSpPr>
              <p:spPr bwMode="auto">
                <a:xfrm>
                  <a:off x="344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4" name="Rectangle 516"/>
                <p:cNvSpPr>
                  <a:spLocks noChangeArrowheads="1"/>
                </p:cNvSpPr>
                <p:nvPr/>
              </p:nvSpPr>
              <p:spPr bwMode="auto">
                <a:xfrm>
                  <a:off x="234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5" name="Rectangle 517"/>
                <p:cNvSpPr>
                  <a:spLocks noChangeArrowheads="1"/>
                </p:cNvSpPr>
                <p:nvPr/>
              </p:nvSpPr>
              <p:spPr bwMode="auto">
                <a:xfrm>
                  <a:off x="250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6" name="Rectangle 518"/>
                <p:cNvSpPr>
                  <a:spLocks noChangeArrowheads="1"/>
                </p:cNvSpPr>
                <p:nvPr/>
              </p:nvSpPr>
              <p:spPr bwMode="auto">
                <a:xfrm>
                  <a:off x="265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7" name="Rectangle 519"/>
                <p:cNvSpPr>
                  <a:spLocks noChangeArrowheads="1"/>
                </p:cNvSpPr>
                <p:nvPr/>
              </p:nvSpPr>
              <p:spPr bwMode="auto">
                <a:xfrm>
                  <a:off x="281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8" name="Rectangle 520"/>
                <p:cNvSpPr>
                  <a:spLocks noChangeArrowheads="1"/>
                </p:cNvSpPr>
                <p:nvPr/>
              </p:nvSpPr>
              <p:spPr bwMode="auto">
                <a:xfrm>
                  <a:off x="359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9" name="Rectangle 521"/>
                <p:cNvSpPr>
                  <a:spLocks noChangeArrowheads="1"/>
                </p:cNvSpPr>
                <p:nvPr/>
              </p:nvSpPr>
              <p:spPr bwMode="auto">
                <a:xfrm>
                  <a:off x="375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  <p:sp>
            <p:nvSpPr>
              <p:cNvPr id="2652" name="Line 604"/>
              <p:cNvSpPr>
                <a:spLocks noChangeShapeType="1"/>
              </p:cNvSpPr>
              <p:nvPr/>
            </p:nvSpPr>
            <p:spPr bwMode="auto">
              <a:xfrm>
                <a:off x="2814" y="616"/>
                <a:ext cx="0" cy="253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53" name="Line 605"/>
              <p:cNvSpPr>
                <a:spLocks noChangeShapeType="1"/>
              </p:cNvSpPr>
              <p:nvPr/>
            </p:nvSpPr>
            <p:spPr bwMode="auto">
              <a:xfrm>
                <a:off x="1244" y="2186"/>
                <a:ext cx="314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2658" name="Text Box 610"/>
            <p:cNvSpPr txBox="1">
              <a:spLocks noChangeArrowheads="1"/>
            </p:cNvSpPr>
            <p:nvPr/>
          </p:nvSpPr>
          <p:spPr bwMode="auto">
            <a:xfrm>
              <a:off x="2562" y="2251"/>
              <a:ext cx="11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/>
            </a:p>
          </p:txBody>
        </p:sp>
        <p:sp>
          <p:nvSpPr>
            <p:cNvPr id="2659" name="Text Box 611"/>
            <p:cNvSpPr txBox="1">
              <a:spLocks noChangeArrowheads="1"/>
            </p:cNvSpPr>
            <p:nvPr/>
          </p:nvSpPr>
          <p:spPr bwMode="auto">
            <a:xfrm>
              <a:off x="2685" y="2176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0</a:t>
              </a:r>
            </a:p>
          </p:txBody>
        </p:sp>
        <p:sp>
          <p:nvSpPr>
            <p:cNvPr id="2660" name="Text Box 612"/>
            <p:cNvSpPr txBox="1">
              <a:spLocks noChangeArrowheads="1"/>
            </p:cNvSpPr>
            <p:nvPr/>
          </p:nvSpPr>
          <p:spPr bwMode="auto">
            <a:xfrm>
              <a:off x="2860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2661" name="Text Box 613"/>
            <p:cNvSpPr txBox="1">
              <a:spLocks noChangeArrowheads="1"/>
            </p:cNvSpPr>
            <p:nvPr/>
          </p:nvSpPr>
          <p:spPr bwMode="auto">
            <a:xfrm>
              <a:off x="3012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2662" name="Text Box 614"/>
            <p:cNvSpPr txBox="1">
              <a:spLocks noChangeArrowheads="1"/>
            </p:cNvSpPr>
            <p:nvPr/>
          </p:nvSpPr>
          <p:spPr bwMode="auto">
            <a:xfrm>
              <a:off x="3172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3</a:t>
              </a:r>
            </a:p>
          </p:txBody>
        </p:sp>
        <p:sp>
          <p:nvSpPr>
            <p:cNvPr id="2663" name="Text Box 615"/>
            <p:cNvSpPr txBox="1">
              <a:spLocks noChangeArrowheads="1"/>
            </p:cNvSpPr>
            <p:nvPr/>
          </p:nvSpPr>
          <p:spPr bwMode="auto">
            <a:xfrm>
              <a:off x="3316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4</a:t>
              </a:r>
            </a:p>
          </p:txBody>
        </p:sp>
        <p:sp>
          <p:nvSpPr>
            <p:cNvPr id="2664" name="Text Box 616"/>
            <p:cNvSpPr txBox="1">
              <a:spLocks noChangeArrowheads="1"/>
            </p:cNvSpPr>
            <p:nvPr/>
          </p:nvSpPr>
          <p:spPr bwMode="auto">
            <a:xfrm>
              <a:off x="3468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2665" name="Text Box 617"/>
            <p:cNvSpPr txBox="1">
              <a:spLocks noChangeArrowheads="1"/>
            </p:cNvSpPr>
            <p:nvPr/>
          </p:nvSpPr>
          <p:spPr bwMode="auto">
            <a:xfrm>
              <a:off x="3636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6</a:t>
              </a:r>
            </a:p>
          </p:txBody>
        </p:sp>
        <p:sp>
          <p:nvSpPr>
            <p:cNvPr id="2666" name="Text Box 618"/>
            <p:cNvSpPr txBox="1">
              <a:spLocks noChangeArrowheads="1"/>
            </p:cNvSpPr>
            <p:nvPr/>
          </p:nvSpPr>
          <p:spPr bwMode="auto">
            <a:xfrm>
              <a:off x="3788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7</a:t>
              </a:r>
            </a:p>
          </p:txBody>
        </p:sp>
        <p:sp>
          <p:nvSpPr>
            <p:cNvPr id="2667" name="Text Box 619"/>
            <p:cNvSpPr txBox="1">
              <a:spLocks noChangeArrowheads="1"/>
            </p:cNvSpPr>
            <p:nvPr/>
          </p:nvSpPr>
          <p:spPr bwMode="auto">
            <a:xfrm>
              <a:off x="3936" y="2172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8</a:t>
              </a:r>
            </a:p>
          </p:txBody>
        </p:sp>
        <p:sp>
          <p:nvSpPr>
            <p:cNvPr id="2668" name="Text Box 620"/>
            <p:cNvSpPr txBox="1">
              <a:spLocks noChangeArrowheads="1"/>
            </p:cNvSpPr>
            <p:nvPr/>
          </p:nvSpPr>
          <p:spPr bwMode="auto">
            <a:xfrm>
              <a:off x="4096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9</a:t>
              </a:r>
            </a:p>
          </p:txBody>
        </p:sp>
        <p:sp>
          <p:nvSpPr>
            <p:cNvPr id="2669" name="Text Box 621"/>
            <p:cNvSpPr txBox="1">
              <a:spLocks noChangeArrowheads="1"/>
            </p:cNvSpPr>
            <p:nvPr/>
          </p:nvSpPr>
          <p:spPr bwMode="auto">
            <a:xfrm>
              <a:off x="4236" y="2168"/>
              <a:ext cx="22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2670" name="Text Box 622"/>
            <p:cNvSpPr txBox="1">
              <a:spLocks noChangeArrowheads="1"/>
            </p:cNvSpPr>
            <p:nvPr/>
          </p:nvSpPr>
          <p:spPr bwMode="auto">
            <a:xfrm>
              <a:off x="1240" y="2172"/>
              <a:ext cx="22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-9</a:t>
              </a:r>
            </a:p>
          </p:txBody>
        </p:sp>
        <p:sp>
          <p:nvSpPr>
            <p:cNvPr id="2671" name="Text Box 623"/>
            <p:cNvSpPr txBox="1">
              <a:spLocks noChangeArrowheads="1"/>
            </p:cNvSpPr>
            <p:nvPr/>
          </p:nvSpPr>
          <p:spPr bwMode="auto">
            <a:xfrm>
              <a:off x="1408" y="2172"/>
              <a:ext cx="21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-8</a:t>
              </a:r>
            </a:p>
          </p:txBody>
        </p:sp>
        <p:sp>
          <p:nvSpPr>
            <p:cNvPr id="2672" name="Text Box 624"/>
            <p:cNvSpPr txBox="1">
              <a:spLocks noChangeArrowheads="1"/>
            </p:cNvSpPr>
            <p:nvPr/>
          </p:nvSpPr>
          <p:spPr bwMode="auto">
            <a:xfrm>
              <a:off x="1560" y="2176"/>
              <a:ext cx="20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-7</a:t>
              </a:r>
            </a:p>
          </p:txBody>
        </p:sp>
        <p:sp>
          <p:nvSpPr>
            <p:cNvPr id="2673" name="Text Box 625"/>
            <p:cNvSpPr txBox="1">
              <a:spLocks noChangeArrowheads="1"/>
            </p:cNvSpPr>
            <p:nvPr/>
          </p:nvSpPr>
          <p:spPr bwMode="auto">
            <a:xfrm>
              <a:off x="1724" y="2172"/>
              <a:ext cx="22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-6</a:t>
              </a:r>
            </a:p>
          </p:txBody>
        </p:sp>
        <p:sp>
          <p:nvSpPr>
            <p:cNvPr id="2674" name="Text Box 626"/>
            <p:cNvSpPr txBox="1">
              <a:spLocks noChangeArrowheads="1"/>
            </p:cNvSpPr>
            <p:nvPr/>
          </p:nvSpPr>
          <p:spPr bwMode="auto">
            <a:xfrm>
              <a:off x="1868" y="2176"/>
              <a:ext cx="23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-5</a:t>
              </a:r>
            </a:p>
          </p:txBody>
        </p:sp>
        <p:sp>
          <p:nvSpPr>
            <p:cNvPr id="2675" name="Text Box 627"/>
            <p:cNvSpPr txBox="1">
              <a:spLocks noChangeArrowheads="1"/>
            </p:cNvSpPr>
            <p:nvPr/>
          </p:nvSpPr>
          <p:spPr bwMode="auto">
            <a:xfrm>
              <a:off x="2032" y="2172"/>
              <a:ext cx="22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-4</a:t>
              </a:r>
            </a:p>
          </p:txBody>
        </p:sp>
        <p:sp>
          <p:nvSpPr>
            <p:cNvPr id="2676" name="Text Box 628"/>
            <p:cNvSpPr txBox="1">
              <a:spLocks noChangeArrowheads="1"/>
            </p:cNvSpPr>
            <p:nvPr/>
          </p:nvSpPr>
          <p:spPr bwMode="auto">
            <a:xfrm>
              <a:off x="2188" y="2172"/>
              <a:ext cx="24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-3</a:t>
              </a:r>
            </a:p>
          </p:txBody>
        </p:sp>
        <p:sp>
          <p:nvSpPr>
            <p:cNvPr id="2677" name="Text Box 629"/>
            <p:cNvSpPr txBox="1">
              <a:spLocks noChangeArrowheads="1"/>
            </p:cNvSpPr>
            <p:nvPr/>
          </p:nvSpPr>
          <p:spPr bwMode="auto">
            <a:xfrm>
              <a:off x="2344" y="2172"/>
              <a:ext cx="232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-2</a:t>
              </a:r>
            </a:p>
          </p:txBody>
        </p:sp>
        <p:sp>
          <p:nvSpPr>
            <p:cNvPr id="2678" name="Text Box 630"/>
            <p:cNvSpPr txBox="1">
              <a:spLocks noChangeArrowheads="1"/>
            </p:cNvSpPr>
            <p:nvPr/>
          </p:nvSpPr>
          <p:spPr bwMode="auto">
            <a:xfrm>
              <a:off x="2520" y="2176"/>
              <a:ext cx="232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-1</a:t>
              </a:r>
            </a:p>
          </p:txBody>
        </p:sp>
        <p:sp>
          <p:nvSpPr>
            <p:cNvPr id="2679" name="Text Box 631"/>
            <p:cNvSpPr txBox="1">
              <a:spLocks noChangeArrowheads="1"/>
            </p:cNvSpPr>
            <p:nvPr/>
          </p:nvSpPr>
          <p:spPr bwMode="auto">
            <a:xfrm>
              <a:off x="1064" y="2168"/>
              <a:ext cx="2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-10</a:t>
              </a:r>
            </a:p>
          </p:txBody>
        </p:sp>
        <p:sp>
          <p:nvSpPr>
            <p:cNvPr id="2680" name="Text Box 632"/>
            <p:cNvSpPr txBox="1">
              <a:spLocks noChangeArrowheads="1"/>
            </p:cNvSpPr>
            <p:nvPr/>
          </p:nvSpPr>
          <p:spPr bwMode="auto">
            <a:xfrm>
              <a:off x="4424" y="2068"/>
              <a:ext cx="20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000">
                  <a:latin typeface="Comic Sans MS" panose="030F0702030302020204" pitchFamily="66" charset="0"/>
                </a:rPr>
                <a:t>x</a:t>
              </a:r>
            </a:p>
          </p:txBody>
        </p:sp>
        <p:sp>
          <p:nvSpPr>
            <p:cNvPr id="2681" name="Text Box 633"/>
            <p:cNvSpPr txBox="1">
              <a:spLocks noChangeArrowheads="1"/>
            </p:cNvSpPr>
            <p:nvPr/>
          </p:nvSpPr>
          <p:spPr bwMode="auto">
            <a:xfrm>
              <a:off x="2732" y="316"/>
              <a:ext cx="20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000">
                  <a:latin typeface="Comic Sans MS" panose="030F0702030302020204" pitchFamily="66" charset="0"/>
                </a:rPr>
                <a:t>y</a:t>
              </a:r>
            </a:p>
          </p:txBody>
        </p:sp>
        <p:sp>
          <p:nvSpPr>
            <p:cNvPr id="2682" name="Text Box 634"/>
            <p:cNvSpPr txBox="1">
              <a:spLocks noChangeArrowheads="1"/>
            </p:cNvSpPr>
            <p:nvPr/>
          </p:nvSpPr>
          <p:spPr bwMode="auto">
            <a:xfrm>
              <a:off x="2694" y="1984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2683" name="Text Box 635"/>
            <p:cNvSpPr txBox="1">
              <a:spLocks noChangeArrowheads="1"/>
            </p:cNvSpPr>
            <p:nvPr/>
          </p:nvSpPr>
          <p:spPr bwMode="auto">
            <a:xfrm>
              <a:off x="2685" y="1842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2684" name="Text Box 636"/>
            <p:cNvSpPr txBox="1">
              <a:spLocks noChangeArrowheads="1"/>
            </p:cNvSpPr>
            <p:nvPr/>
          </p:nvSpPr>
          <p:spPr bwMode="auto">
            <a:xfrm>
              <a:off x="2691" y="1689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3</a:t>
              </a:r>
            </a:p>
          </p:txBody>
        </p:sp>
        <p:sp>
          <p:nvSpPr>
            <p:cNvPr id="2685" name="Text Box 637"/>
            <p:cNvSpPr txBox="1">
              <a:spLocks noChangeArrowheads="1"/>
            </p:cNvSpPr>
            <p:nvPr/>
          </p:nvSpPr>
          <p:spPr bwMode="auto">
            <a:xfrm>
              <a:off x="2685" y="1530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4</a:t>
              </a:r>
            </a:p>
          </p:txBody>
        </p:sp>
        <p:sp>
          <p:nvSpPr>
            <p:cNvPr id="2686" name="Text Box 638"/>
            <p:cNvSpPr txBox="1">
              <a:spLocks noChangeArrowheads="1"/>
            </p:cNvSpPr>
            <p:nvPr/>
          </p:nvSpPr>
          <p:spPr bwMode="auto">
            <a:xfrm>
              <a:off x="2685" y="1365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2687" name="Text Box 639"/>
            <p:cNvSpPr txBox="1">
              <a:spLocks noChangeArrowheads="1"/>
            </p:cNvSpPr>
            <p:nvPr/>
          </p:nvSpPr>
          <p:spPr bwMode="auto">
            <a:xfrm>
              <a:off x="2688" y="1212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6</a:t>
              </a:r>
            </a:p>
          </p:txBody>
        </p:sp>
        <p:sp>
          <p:nvSpPr>
            <p:cNvPr id="2688" name="Text Box 640"/>
            <p:cNvSpPr txBox="1">
              <a:spLocks noChangeArrowheads="1"/>
            </p:cNvSpPr>
            <p:nvPr/>
          </p:nvSpPr>
          <p:spPr bwMode="auto">
            <a:xfrm>
              <a:off x="2685" y="1056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7</a:t>
              </a:r>
            </a:p>
          </p:txBody>
        </p:sp>
        <p:sp>
          <p:nvSpPr>
            <p:cNvPr id="2689" name="Text Box 641"/>
            <p:cNvSpPr txBox="1">
              <a:spLocks noChangeArrowheads="1"/>
            </p:cNvSpPr>
            <p:nvPr/>
          </p:nvSpPr>
          <p:spPr bwMode="auto">
            <a:xfrm>
              <a:off x="2688" y="900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8</a:t>
              </a:r>
            </a:p>
          </p:txBody>
        </p:sp>
        <p:sp>
          <p:nvSpPr>
            <p:cNvPr id="2690" name="Text Box 642"/>
            <p:cNvSpPr txBox="1">
              <a:spLocks noChangeArrowheads="1"/>
            </p:cNvSpPr>
            <p:nvPr/>
          </p:nvSpPr>
          <p:spPr bwMode="auto">
            <a:xfrm>
              <a:off x="2685" y="73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9</a:t>
              </a:r>
            </a:p>
          </p:txBody>
        </p:sp>
        <p:sp>
          <p:nvSpPr>
            <p:cNvPr id="2691" name="Text Box 643"/>
            <p:cNvSpPr txBox="1">
              <a:spLocks noChangeArrowheads="1"/>
            </p:cNvSpPr>
            <p:nvPr/>
          </p:nvSpPr>
          <p:spPr bwMode="auto">
            <a:xfrm>
              <a:off x="2664" y="579"/>
              <a:ext cx="23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2692" name="Text Box 644"/>
            <p:cNvSpPr txBox="1">
              <a:spLocks noChangeArrowheads="1"/>
            </p:cNvSpPr>
            <p:nvPr/>
          </p:nvSpPr>
          <p:spPr bwMode="auto">
            <a:xfrm>
              <a:off x="2642" y="2286"/>
              <a:ext cx="20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-1</a:t>
              </a:r>
            </a:p>
          </p:txBody>
        </p:sp>
        <p:sp>
          <p:nvSpPr>
            <p:cNvPr id="2693" name="Text Box 645"/>
            <p:cNvSpPr txBox="1">
              <a:spLocks noChangeArrowheads="1"/>
            </p:cNvSpPr>
            <p:nvPr/>
          </p:nvSpPr>
          <p:spPr bwMode="auto">
            <a:xfrm>
              <a:off x="2664" y="2469"/>
              <a:ext cx="20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-2</a:t>
              </a:r>
            </a:p>
          </p:txBody>
        </p:sp>
        <p:sp>
          <p:nvSpPr>
            <p:cNvPr id="2694" name="Text Box 646"/>
            <p:cNvSpPr txBox="1">
              <a:spLocks noChangeArrowheads="1"/>
            </p:cNvSpPr>
            <p:nvPr/>
          </p:nvSpPr>
          <p:spPr bwMode="auto">
            <a:xfrm>
              <a:off x="2658" y="2622"/>
              <a:ext cx="20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-3</a:t>
              </a:r>
            </a:p>
          </p:txBody>
        </p:sp>
        <p:sp>
          <p:nvSpPr>
            <p:cNvPr id="2695" name="Text Box 647"/>
            <p:cNvSpPr txBox="1">
              <a:spLocks noChangeArrowheads="1"/>
            </p:cNvSpPr>
            <p:nvPr/>
          </p:nvSpPr>
          <p:spPr bwMode="auto">
            <a:xfrm>
              <a:off x="2655" y="2781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-4</a:t>
              </a:r>
            </a:p>
          </p:txBody>
        </p:sp>
        <p:sp>
          <p:nvSpPr>
            <p:cNvPr id="2696" name="Text Box 648"/>
            <p:cNvSpPr txBox="1">
              <a:spLocks noChangeArrowheads="1"/>
            </p:cNvSpPr>
            <p:nvPr/>
          </p:nvSpPr>
          <p:spPr bwMode="auto">
            <a:xfrm>
              <a:off x="2656" y="2953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-5</a:t>
              </a:r>
            </a:p>
          </p:txBody>
        </p:sp>
      </p:grpSp>
      <p:cxnSp>
        <p:nvCxnSpPr>
          <p:cNvPr id="16" name="Straight Connector 15"/>
          <p:cNvCxnSpPr/>
          <p:nvPr/>
        </p:nvCxnSpPr>
        <p:spPr>
          <a:xfrm flipH="1" flipV="1">
            <a:off x="2131368" y="4039365"/>
            <a:ext cx="5755" cy="935036"/>
          </a:xfrm>
          <a:prstGeom prst="line">
            <a:avLst/>
          </a:prstGeom>
          <a:ln w="25400">
            <a:solidFill>
              <a:srgbClr val="2277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7" name="Straight Connector 496"/>
          <p:cNvCxnSpPr/>
          <p:nvPr/>
        </p:nvCxnSpPr>
        <p:spPr>
          <a:xfrm flipH="1" flipV="1">
            <a:off x="3624710" y="2039193"/>
            <a:ext cx="5755" cy="2011680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/>
          <p:cNvCxnSpPr/>
          <p:nvPr/>
        </p:nvCxnSpPr>
        <p:spPr>
          <a:xfrm flipH="1">
            <a:off x="1956598" y="1818531"/>
            <a:ext cx="1823486" cy="3551238"/>
          </a:xfrm>
          <a:prstGeom prst="line">
            <a:avLst/>
          </a:prstGeom>
          <a:ln w="254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1" name="Text Box 5"/>
          <p:cNvSpPr txBox="1">
            <a:spLocks noChangeArrowheads="1"/>
          </p:cNvSpPr>
          <p:nvPr/>
        </p:nvSpPr>
        <p:spPr bwMode="auto">
          <a:xfrm>
            <a:off x="226566" y="105170"/>
            <a:ext cx="87026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When f is a non-negative function </a:t>
            </a:r>
            <a:r>
              <a:rPr lang="en-GB" dirty="0"/>
              <a:t>for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dirty="0"/>
              <a:t> </a:t>
            </a:r>
            <a:r>
              <a:rPr lang="en-GB" dirty="0">
                <a:sym typeface="Symbol" panose="05050102010706020507" pitchFamily="18" charset="2"/>
              </a:rPr>
              <a:t>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GB" dirty="0">
                <a:sym typeface="Symbol" panose="05050102010706020507" pitchFamily="18" charset="2"/>
              </a:rPr>
              <a:t> 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 </a:t>
            </a:r>
            <a:r>
              <a:rPr lang="en-GB" dirty="0">
                <a:sym typeface="Symbol" panose="05050102010706020507" pitchFamily="18" charset="2"/>
              </a:rPr>
              <a:t> </a:t>
            </a:r>
            <a:r>
              <a:rPr lang="en-US" dirty="0"/>
              <a:t> </a:t>
            </a:r>
          </a:p>
        </p:txBody>
      </p:sp>
      <p:sp>
        <p:nvSpPr>
          <p:cNvPr id="462" name="Text Box 75"/>
          <p:cNvSpPr txBox="1">
            <a:spLocks noChangeArrowheads="1"/>
          </p:cNvSpPr>
          <p:nvPr/>
        </p:nvSpPr>
        <p:spPr bwMode="auto">
          <a:xfrm>
            <a:off x="2043304" y="751281"/>
            <a:ext cx="709679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Gives the area under the curve </a:t>
            </a:r>
            <a:r>
              <a:rPr lang="en-GB" dirty="0"/>
              <a:t>from 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dirty="0"/>
              <a:t> =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dirty="0"/>
              <a:t> to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dirty="0"/>
              <a:t> =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3" name="TextBox 462"/>
              <p:cNvSpPr txBox="1"/>
              <p:nvPr/>
            </p:nvSpPr>
            <p:spPr>
              <a:xfrm>
                <a:off x="606691" y="512024"/>
                <a:ext cx="1415837" cy="8377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463" name="TextBox 4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691" y="512024"/>
                <a:ext cx="1415837" cy="83773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4" name="Text Box 75"/>
          <p:cNvSpPr txBox="1">
            <a:spLocks noChangeArrowheads="1"/>
          </p:cNvSpPr>
          <p:nvPr/>
        </p:nvSpPr>
        <p:spPr bwMode="auto">
          <a:xfrm>
            <a:off x="5582791" y="3783950"/>
            <a:ext cx="350734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The area of the shaded region is equals to the area of the region </a:t>
            </a:r>
            <a:r>
              <a:rPr lang="en-GB" dirty="0">
                <a:solidFill>
                  <a:srgbClr val="227799"/>
                </a:solidFill>
              </a:rPr>
              <a:t>A</a:t>
            </a:r>
            <a:r>
              <a:rPr lang="en-GB" baseline="-25000" dirty="0">
                <a:solidFill>
                  <a:srgbClr val="227799"/>
                </a:solidFill>
              </a:rPr>
              <a:t>1</a:t>
            </a:r>
            <a:r>
              <a:rPr lang="en-GB" baseline="-25000" dirty="0"/>
              <a:t> </a:t>
            </a:r>
            <a:r>
              <a:rPr lang="en-GB" dirty="0"/>
              <a:t>plus the area of the region </a:t>
            </a:r>
            <a:r>
              <a:rPr lang="en-GB" dirty="0">
                <a:solidFill>
                  <a:srgbClr val="00B050"/>
                </a:solidFill>
              </a:rPr>
              <a:t>A</a:t>
            </a:r>
            <a:r>
              <a:rPr lang="en-GB" baseline="-25000" dirty="0">
                <a:solidFill>
                  <a:srgbClr val="00B050"/>
                </a:solidFill>
              </a:rPr>
              <a:t>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5" name="TextBox 464"/>
              <p:cNvSpPr txBox="1"/>
              <p:nvPr/>
            </p:nvSpPr>
            <p:spPr>
              <a:xfrm>
                <a:off x="5943349" y="1183274"/>
                <a:ext cx="1981953" cy="82811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  <m:e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465" name="TextBox 4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349" y="1183274"/>
                <a:ext cx="1981953" cy="82811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6" name="TextBox 465"/>
              <p:cNvSpPr txBox="1"/>
              <p:nvPr/>
            </p:nvSpPr>
            <p:spPr>
              <a:xfrm>
                <a:off x="5943349" y="3001605"/>
                <a:ext cx="1981953" cy="82811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  <m:e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466" name="TextBox 4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349" y="3001605"/>
                <a:ext cx="1981953" cy="82811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7" name="TextBox 466"/>
          <p:cNvSpPr txBox="1"/>
          <p:nvPr/>
        </p:nvSpPr>
        <p:spPr>
          <a:xfrm>
            <a:off x="7988022" y="3228826"/>
            <a:ext cx="842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=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16 </a:t>
            </a:r>
            <a:endParaRPr lang="en-GB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8" name="TextBox 467"/>
              <p:cNvSpPr txBox="1"/>
              <p:nvPr/>
            </p:nvSpPr>
            <p:spPr>
              <a:xfrm>
                <a:off x="5943349" y="2091348"/>
                <a:ext cx="2095445" cy="82734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  <m:e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468" name="TextBox 4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349" y="2091348"/>
                <a:ext cx="2095445" cy="82734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9" name="TextBox 468"/>
          <p:cNvSpPr txBox="1"/>
          <p:nvPr/>
        </p:nvSpPr>
        <p:spPr>
          <a:xfrm>
            <a:off x="8038794" y="2274186"/>
            <a:ext cx="842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=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GB" sz="24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4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400" dirty="0"/>
          </a:p>
        </p:txBody>
      </p:sp>
      <p:sp>
        <p:nvSpPr>
          <p:cNvPr id="470" name="TextBox 469"/>
          <p:cNvSpPr txBox="1"/>
          <p:nvPr/>
        </p:nvSpPr>
        <p:spPr>
          <a:xfrm>
            <a:off x="7954929" y="1395208"/>
            <a:ext cx="842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=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12 </a:t>
            </a:r>
            <a:endParaRPr lang="en-GB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1" name="TextBox 470"/>
              <p:cNvSpPr txBox="1"/>
              <p:nvPr/>
            </p:nvSpPr>
            <p:spPr>
              <a:xfrm>
                <a:off x="4812854" y="5780278"/>
                <a:ext cx="2296654" cy="8299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  <m:e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471" name="TextBox 4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2854" y="5780278"/>
                <a:ext cx="2296654" cy="829971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2" name="TextBox 471"/>
              <p:cNvSpPr txBox="1"/>
              <p:nvPr/>
            </p:nvSpPr>
            <p:spPr>
              <a:xfrm>
                <a:off x="301179" y="5777755"/>
                <a:ext cx="2095445" cy="82734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−3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  <m:e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2277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227799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400" b="0" i="1" smtClean="0">
                                  <a:solidFill>
                                    <a:srgbClr val="227799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rgbClr val="227799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227799"/>
                  </a:solidFill>
                </a:endParaRPr>
              </a:p>
            </p:txBody>
          </p:sp>
        </mc:Choice>
        <mc:Fallback xmlns="">
          <p:sp>
            <p:nvSpPr>
              <p:cNvPr id="472" name="TextBox 4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179" y="5777755"/>
                <a:ext cx="2095445" cy="82734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3" name="TextBox 472"/>
              <p:cNvSpPr txBox="1"/>
              <p:nvPr/>
            </p:nvSpPr>
            <p:spPr>
              <a:xfrm>
                <a:off x="2347983" y="5789395"/>
                <a:ext cx="2342308" cy="82811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nary>
                        <m:naryPr>
                          <m:ctrlPr>
                            <a:rPr lang="en-GB" sz="24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  <m:e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4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473" name="TextBox 4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7983" y="5789395"/>
                <a:ext cx="2342308" cy="82811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4" name="TextBox 473"/>
          <p:cNvSpPr txBox="1"/>
          <p:nvPr/>
        </p:nvSpPr>
        <p:spPr>
          <a:xfrm>
            <a:off x="7112749" y="5972233"/>
            <a:ext cx="842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2277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GB" sz="2400" dirty="0">
                <a:solidFill>
                  <a:srgbClr val="227799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4</a:t>
            </a:r>
            <a:r>
              <a:rPr lang="en-GB" sz="2400" dirty="0">
                <a:solidFill>
                  <a:srgbClr val="2277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400" dirty="0">
              <a:solidFill>
                <a:srgbClr val="227799"/>
              </a:solidFill>
            </a:endParaRPr>
          </a:p>
        </p:txBody>
      </p:sp>
      <p:sp>
        <p:nvSpPr>
          <p:cNvPr id="475" name="TextBox 474"/>
          <p:cNvSpPr txBox="1"/>
          <p:nvPr/>
        </p:nvSpPr>
        <p:spPr>
          <a:xfrm>
            <a:off x="7617704" y="5987419"/>
            <a:ext cx="842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00B050"/>
                </a:solidFill>
              </a:rPr>
              <a:t>+</a:t>
            </a:r>
            <a:r>
              <a:rPr lang="en-GB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16 </a:t>
            </a:r>
            <a:endParaRPr lang="en-GB" sz="2400" dirty="0">
              <a:solidFill>
                <a:srgbClr val="00B050"/>
              </a:solidFill>
            </a:endParaRPr>
          </a:p>
        </p:txBody>
      </p:sp>
      <p:sp>
        <p:nvSpPr>
          <p:cNvPr id="476" name="TextBox 475"/>
          <p:cNvSpPr txBox="1"/>
          <p:nvPr/>
        </p:nvSpPr>
        <p:spPr>
          <a:xfrm>
            <a:off x="8297923" y="5987418"/>
            <a:ext cx="842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=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12 </a:t>
            </a:r>
            <a:endParaRPr lang="en-GB" sz="2400" dirty="0"/>
          </a:p>
        </p:txBody>
      </p:sp>
      <p:sp>
        <p:nvSpPr>
          <p:cNvPr id="477" name="TextBox 476"/>
          <p:cNvSpPr txBox="1"/>
          <p:nvPr/>
        </p:nvSpPr>
        <p:spPr>
          <a:xfrm>
            <a:off x="2044772" y="4119384"/>
            <a:ext cx="5418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A</a:t>
            </a:r>
            <a:r>
              <a:rPr lang="en-GB" sz="2400" baseline="-25000" dirty="0"/>
              <a:t>1</a:t>
            </a:r>
          </a:p>
        </p:txBody>
      </p:sp>
      <p:sp>
        <p:nvSpPr>
          <p:cNvPr id="478" name="TextBox 477"/>
          <p:cNvSpPr txBox="1"/>
          <p:nvPr/>
        </p:nvSpPr>
        <p:spPr>
          <a:xfrm>
            <a:off x="3017613" y="3343366"/>
            <a:ext cx="5418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A</a:t>
            </a:r>
            <a:r>
              <a:rPr lang="en-GB" sz="2400" baseline="-25000" dirty="0"/>
              <a:t>2</a:t>
            </a:r>
          </a:p>
        </p:txBody>
      </p:sp>
      <p:sp>
        <p:nvSpPr>
          <p:cNvPr id="389" name="Rectangle 388">
            <a:hlinkClick r:id="rId9"/>
            <a:extLst>
              <a:ext uri="{FF2B5EF4-FFF2-40B4-BE49-F238E27FC236}">
                <a16:creationId xmlns:a16="http://schemas.microsoft.com/office/drawing/2014/main" id="{10BE196B-DC9D-4D96-A7FC-B7185D6E937F}"/>
              </a:ext>
            </a:extLst>
          </p:cNvPr>
          <p:cNvSpPr/>
          <p:nvPr/>
        </p:nvSpPr>
        <p:spPr>
          <a:xfrm>
            <a:off x="8063132" y="762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0" name="Rectangle 389">
            <a:hlinkClick r:id="rId9"/>
            <a:extLst>
              <a:ext uri="{FF2B5EF4-FFF2-40B4-BE49-F238E27FC236}">
                <a16:creationId xmlns:a16="http://schemas.microsoft.com/office/drawing/2014/main" id="{67246C60-AF87-48D7-A2FD-B3F00A753002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3373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" grpId="0" animBg="1"/>
      <p:bldP spid="459" grpId="0" animBg="1"/>
      <p:bldP spid="464" grpId="0"/>
      <p:bldP spid="465" grpId="0"/>
      <p:bldP spid="466" grpId="0"/>
      <p:bldP spid="467" grpId="0"/>
      <p:bldP spid="468" grpId="0"/>
      <p:bldP spid="469" grpId="0"/>
      <p:bldP spid="470" grpId="0"/>
      <p:bldP spid="471" grpId="0"/>
      <p:bldP spid="472" grpId="0"/>
      <p:bldP spid="473" grpId="0"/>
      <p:bldP spid="474" grpId="0"/>
      <p:bldP spid="475" grpId="0"/>
      <p:bldP spid="476" grpId="0"/>
      <p:bldP spid="477" grpId="0"/>
      <p:bldP spid="47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Text Box 5"/>
          <p:cNvSpPr txBox="1">
            <a:spLocks noChangeArrowheads="1"/>
          </p:cNvSpPr>
          <p:nvPr/>
        </p:nvSpPr>
        <p:spPr bwMode="auto">
          <a:xfrm>
            <a:off x="226566" y="105170"/>
            <a:ext cx="87026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When f is a non-negative function </a:t>
            </a:r>
            <a:r>
              <a:rPr lang="en-GB" dirty="0"/>
              <a:t>for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dirty="0"/>
              <a:t> </a:t>
            </a:r>
            <a:r>
              <a:rPr lang="en-GB" dirty="0">
                <a:sym typeface="Symbol" panose="05050102010706020507" pitchFamily="18" charset="2"/>
              </a:rPr>
              <a:t>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GB" dirty="0">
                <a:sym typeface="Symbol" panose="05050102010706020507" pitchFamily="18" charset="2"/>
              </a:rPr>
              <a:t> 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 </a:t>
            </a:r>
            <a:r>
              <a:rPr lang="en-GB" dirty="0">
                <a:sym typeface="Symbol" panose="05050102010706020507" pitchFamily="18" charset="2"/>
              </a:rPr>
              <a:t> </a:t>
            </a:r>
            <a:r>
              <a:rPr lang="en-US" dirty="0"/>
              <a:t> </a:t>
            </a:r>
          </a:p>
        </p:txBody>
      </p:sp>
      <p:sp>
        <p:nvSpPr>
          <p:cNvPr id="462" name="Text Box 75"/>
          <p:cNvSpPr txBox="1">
            <a:spLocks noChangeArrowheads="1"/>
          </p:cNvSpPr>
          <p:nvPr/>
        </p:nvSpPr>
        <p:spPr bwMode="auto">
          <a:xfrm>
            <a:off x="437040" y="692941"/>
            <a:ext cx="836006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The example perfectly illustrates one of the properties of definite integrals</a:t>
            </a:r>
            <a:endParaRPr lang="en-GB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5" name="TextBox 464"/>
              <p:cNvSpPr txBox="1"/>
              <p:nvPr/>
            </p:nvSpPr>
            <p:spPr>
              <a:xfrm>
                <a:off x="1784134" y="2795092"/>
                <a:ext cx="1585755" cy="8377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𝑘𝑓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465" name="TextBox 4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4134" y="2795092"/>
                <a:ext cx="1585755" cy="83773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8" name="TextBox 467"/>
              <p:cNvSpPr txBox="1"/>
              <p:nvPr/>
            </p:nvSpPr>
            <p:spPr>
              <a:xfrm>
                <a:off x="1755998" y="3672766"/>
                <a:ext cx="2660472" cy="8377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)±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𝑔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468" name="TextBox 4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5998" y="3672766"/>
                <a:ext cx="2660472" cy="83773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1" name="TextBox 470"/>
              <p:cNvSpPr txBox="1"/>
              <p:nvPr/>
            </p:nvSpPr>
            <p:spPr>
              <a:xfrm>
                <a:off x="1784134" y="1525674"/>
                <a:ext cx="1415837" cy="8377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471" name="TextBox 4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4134" y="1525674"/>
                <a:ext cx="1415837" cy="83773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2" name="TextBox 471"/>
              <p:cNvSpPr txBox="1"/>
              <p:nvPr/>
            </p:nvSpPr>
            <p:spPr>
              <a:xfrm>
                <a:off x="3353106" y="1514034"/>
                <a:ext cx="1710788" cy="8000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227799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GB" sz="240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sup>
                        <m:e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2277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227799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227799"/>
                  </a:solidFill>
                </a:endParaRPr>
              </a:p>
            </p:txBody>
          </p:sp>
        </mc:Choice>
        <mc:Fallback xmlns="">
          <p:sp>
            <p:nvSpPr>
              <p:cNvPr id="472" name="TextBox 4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3106" y="1514034"/>
                <a:ext cx="1710788" cy="800027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3" name="TextBox 472"/>
              <p:cNvSpPr txBox="1"/>
              <p:nvPr/>
            </p:nvSpPr>
            <p:spPr>
              <a:xfrm>
                <a:off x="5301437" y="1525674"/>
                <a:ext cx="1696362" cy="8377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nary>
                        <m:naryPr>
                          <m:ctrlPr>
                            <a:rPr lang="en-GB" sz="24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473" name="TextBox 4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1437" y="1525674"/>
                <a:ext cx="1696362" cy="837730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7" name="Text Box 75"/>
          <p:cNvSpPr txBox="1">
            <a:spLocks noChangeArrowheads="1"/>
          </p:cNvSpPr>
          <p:nvPr/>
        </p:nvSpPr>
        <p:spPr bwMode="auto">
          <a:xfrm>
            <a:off x="358944" y="2365945"/>
            <a:ext cx="836006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Some other properties of definite integrals</a:t>
            </a:r>
            <a:endParaRPr lang="en-GB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8" name="TextBox 387"/>
              <p:cNvSpPr txBox="1"/>
              <p:nvPr/>
            </p:nvSpPr>
            <p:spPr>
              <a:xfrm>
                <a:off x="3372760" y="2832795"/>
                <a:ext cx="1960793" cy="8377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227799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solidFill>
                            <a:srgbClr val="227799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nary>
                        <m:naryPr>
                          <m:ctrlPr>
                            <a:rPr lang="en-GB" sz="240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2277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227799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227799"/>
                  </a:solidFill>
                </a:endParaRPr>
              </a:p>
            </p:txBody>
          </p:sp>
        </mc:Choice>
        <mc:Fallback xmlns="">
          <p:sp>
            <p:nvSpPr>
              <p:cNvPr id="388" name="TextBox 38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2760" y="2832795"/>
                <a:ext cx="1960793" cy="837730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9" name="TextBox 388"/>
              <p:cNvSpPr txBox="1"/>
              <p:nvPr/>
            </p:nvSpPr>
            <p:spPr>
              <a:xfrm>
                <a:off x="4416470" y="3688747"/>
                <a:ext cx="1730538" cy="8377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227799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GB" sz="240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2277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227799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227799"/>
                  </a:solidFill>
                </a:endParaRPr>
              </a:p>
            </p:txBody>
          </p:sp>
        </mc:Choice>
        <mc:Fallback xmlns="">
          <p:sp>
            <p:nvSpPr>
              <p:cNvPr id="389" name="TextBox 38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6470" y="3688747"/>
                <a:ext cx="1730538" cy="837730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0" name="TextBox 389"/>
              <p:cNvSpPr txBox="1"/>
              <p:nvPr/>
            </p:nvSpPr>
            <p:spPr>
              <a:xfrm>
                <a:off x="6364801" y="3700387"/>
                <a:ext cx="1710212" cy="8377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nary>
                        <m:naryPr>
                          <m:ctrlPr>
                            <a:rPr lang="en-GB" sz="24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90" name="TextBox 38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4801" y="3700387"/>
                <a:ext cx="1710212" cy="837730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1" name="TextBox 390"/>
              <p:cNvSpPr txBox="1"/>
              <p:nvPr/>
            </p:nvSpPr>
            <p:spPr>
              <a:xfrm>
                <a:off x="1670397" y="4626720"/>
                <a:ext cx="1421671" cy="8000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p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391" name="TextBox 39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0397" y="4626720"/>
                <a:ext cx="1421671" cy="800027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2" name="TextBox 391"/>
          <p:cNvSpPr txBox="1"/>
          <p:nvPr/>
        </p:nvSpPr>
        <p:spPr>
          <a:xfrm>
            <a:off x="3199971" y="4795900"/>
            <a:ext cx="842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2277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0 </a:t>
            </a:r>
            <a:endParaRPr lang="en-GB" sz="2400" dirty="0">
              <a:solidFill>
                <a:srgbClr val="227799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3" name="TextBox 392"/>
              <p:cNvSpPr txBox="1"/>
              <p:nvPr/>
            </p:nvSpPr>
            <p:spPr>
              <a:xfrm>
                <a:off x="1646747" y="5645608"/>
                <a:ext cx="1415837" cy="8377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393" name="TextBox 3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6747" y="5645608"/>
                <a:ext cx="1415837" cy="837730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4" name="TextBox 393"/>
              <p:cNvSpPr txBox="1"/>
              <p:nvPr/>
            </p:nvSpPr>
            <p:spPr>
              <a:xfrm>
                <a:off x="3290335" y="5683311"/>
                <a:ext cx="2016898" cy="8000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227799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nary>
                        <m:naryPr>
                          <m:ctrlPr>
                            <a:rPr lang="en-GB" sz="240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sup>
                        <m:e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2277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227799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227799"/>
                  </a:solidFill>
                </a:endParaRPr>
              </a:p>
            </p:txBody>
          </p:sp>
        </mc:Choice>
        <mc:Fallback xmlns="">
          <p:sp>
            <p:nvSpPr>
              <p:cNvPr id="394" name="TextBox 3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0335" y="5683311"/>
                <a:ext cx="2016898" cy="800027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ectangle 16">
            <a:hlinkClick r:id="rId13"/>
            <a:extLst>
              <a:ext uri="{FF2B5EF4-FFF2-40B4-BE49-F238E27FC236}">
                <a16:creationId xmlns:a16="http://schemas.microsoft.com/office/drawing/2014/main" id="{C513E318-74C6-43CE-A93A-471D284066EF}"/>
              </a:ext>
            </a:extLst>
          </p:cNvPr>
          <p:cNvSpPr/>
          <p:nvPr/>
        </p:nvSpPr>
        <p:spPr>
          <a:xfrm>
            <a:off x="8063132" y="762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>
            <a:hlinkClick r:id="rId13"/>
            <a:extLst>
              <a:ext uri="{FF2B5EF4-FFF2-40B4-BE49-F238E27FC236}">
                <a16:creationId xmlns:a16="http://schemas.microsoft.com/office/drawing/2014/main" id="{0D6E0B03-AB54-4620-8A26-AB4C5F873433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>
            <a:hlinkClick r:id="rId13"/>
            <a:extLst>
              <a:ext uri="{FF2B5EF4-FFF2-40B4-BE49-F238E27FC236}">
                <a16:creationId xmlns:a16="http://schemas.microsoft.com/office/drawing/2014/main" id="{6B50DCB3-08CF-476B-9559-9608BEC8FBDF}"/>
              </a:ext>
            </a:extLst>
          </p:cNvPr>
          <p:cNvSpPr/>
          <p:nvPr/>
        </p:nvSpPr>
        <p:spPr>
          <a:xfrm>
            <a:off x="8215532" y="2286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hlinkClick r:id="rId13"/>
            <a:extLst>
              <a:ext uri="{FF2B5EF4-FFF2-40B4-BE49-F238E27FC236}">
                <a16:creationId xmlns:a16="http://schemas.microsoft.com/office/drawing/2014/main" id="{DF25DA5E-B342-434E-A5E4-AE9AC6855ACE}"/>
              </a:ext>
            </a:extLst>
          </p:cNvPr>
          <p:cNvSpPr/>
          <p:nvPr/>
        </p:nvSpPr>
        <p:spPr>
          <a:xfrm>
            <a:off x="952500" y="67056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9047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5" grpId="0"/>
      <p:bldP spid="468" grpId="0"/>
      <p:bldP spid="471" grpId="0"/>
      <p:bldP spid="472" grpId="0"/>
      <p:bldP spid="473" grpId="0"/>
      <p:bldP spid="387" grpId="0"/>
      <p:bldP spid="388" grpId="0"/>
      <p:bldP spid="389" grpId="0"/>
      <p:bldP spid="390" grpId="0"/>
      <p:bldP spid="391" grpId="0"/>
      <p:bldP spid="392" grpId="0"/>
      <p:bldP spid="393" grpId="0"/>
      <p:bldP spid="39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Text Box 5"/>
          <p:cNvSpPr txBox="1">
            <a:spLocks noChangeArrowheads="1"/>
          </p:cNvSpPr>
          <p:nvPr/>
        </p:nvSpPr>
        <p:spPr bwMode="auto">
          <a:xfrm>
            <a:off x="226566" y="105170"/>
            <a:ext cx="87026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When f is a non-negative function </a:t>
            </a:r>
            <a:r>
              <a:rPr lang="en-GB" dirty="0"/>
              <a:t>for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dirty="0"/>
              <a:t> </a:t>
            </a:r>
            <a:r>
              <a:rPr lang="en-GB" dirty="0">
                <a:sym typeface="Symbol" panose="05050102010706020507" pitchFamily="18" charset="2"/>
              </a:rPr>
              <a:t>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GB" dirty="0">
                <a:sym typeface="Symbol" panose="05050102010706020507" pitchFamily="18" charset="2"/>
              </a:rPr>
              <a:t> 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 </a:t>
            </a:r>
            <a:r>
              <a:rPr lang="en-GB" dirty="0">
                <a:sym typeface="Symbol" panose="05050102010706020507" pitchFamily="18" charset="2"/>
              </a:rPr>
              <a:t> </a:t>
            </a:r>
            <a:r>
              <a:rPr lang="en-US" dirty="0"/>
              <a:t> </a:t>
            </a:r>
          </a:p>
        </p:txBody>
      </p:sp>
      <p:sp>
        <p:nvSpPr>
          <p:cNvPr id="462" name="Text Box 75"/>
          <p:cNvSpPr txBox="1">
            <a:spLocks noChangeArrowheads="1"/>
          </p:cNvSpPr>
          <p:nvPr/>
        </p:nvSpPr>
        <p:spPr bwMode="auto">
          <a:xfrm>
            <a:off x="437040" y="692941"/>
            <a:ext cx="836006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Given that</a:t>
            </a:r>
            <a:endParaRPr lang="en-GB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5" name="TextBox 464"/>
              <p:cNvSpPr txBox="1"/>
              <p:nvPr/>
            </p:nvSpPr>
            <p:spPr>
              <a:xfrm>
                <a:off x="930432" y="2699644"/>
                <a:ext cx="2818528" cy="8304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(3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𝑔</m:t>
                          </m:r>
                          <m:d>
                            <m:dPr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465" name="TextBox 4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0432" y="2699644"/>
                <a:ext cx="2818528" cy="83042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1" name="TextBox 470"/>
              <p:cNvSpPr txBox="1"/>
              <p:nvPr/>
            </p:nvSpPr>
            <p:spPr>
              <a:xfrm>
                <a:off x="321576" y="1223741"/>
                <a:ext cx="1975092" cy="8304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rgbClr val="CC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rgbClr val="CC0099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CC0099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r>
                            <a:rPr lang="en-US" sz="2400" b="0" i="1" smtClean="0">
                              <a:solidFill>
                                <a:srgbClr val="CC0099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CC00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CC0099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rgbClr val="CC0099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US" sz="2400" b="0" i="1" smtClean="0">
                              <a:solidFill>
                                <a:srgbClr val="CC0099"/>
                              </a:solidFill>
                              <a:latin typeface="Cambria Math" panose="02040503050406030204" pitchFamily="18" charset="0"/>
                            </a:rPr>
                            <m:t>=4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CC0099"/>
                  </a:solidFill>
                </a:endParaRPr>
              </a:p>
            </p:txBody>
          </p:sp>
        </mc:Choice>
        <mc:Fallback xmlns="">
          <p:sp>
            <p:nvSpPr>
              <p:cNvPr id="471" name="TextBox 4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576" y="1223741"/>
                <a:ext cx="1975092" cy="83042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2" name="TextBox 471"/>
              <p:cNvSpPr txBox="1"/>
              <p:nvPr/>
            </p:nvSpPr>
            <p:spPr>
              <a:xfrm>
                <a:off x="2421001" y="1223741"/>
                <a:ext cx="2145011" cy="8333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  <m:e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2277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227799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=12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227799"/>
                  </a:solidFill>
                </a:endParaRPr>
              </a:p>
            </p:txBody>
          </p:sp>
        </mc:Choice>
        <mc:Fallback xmlns="">
          <p:sp>
            <p:nvSpPr>
              <p:cNvPr id="472" name="TextBox 4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1001" y="1223741"/>
                <a:ext cx="2145011" cy="83337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3" name="TextBox 472"/>
              <p:cNvSpPr txBox="1"/>
              <p:nvPr/>
            </p:nvSpPr>
            <p:spPr>
              <a:xfrm>
                <a:off x="4589778" y="1210589"/>
                <a:ext cx="2218171" cy="8304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=−3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473" name="TextBox 4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9778" y="1210589"/>
                <a:ext cx="2218171" cy="83042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7" name="Text Box 75"/>
          <p:cNvSpPr txBox="1">
            <a:spLocks noChangeArrowheads="1"/>
          </p:cNvSpPr>
          <p:nvPr/>
        </p:nvSpPr>
        <p:spPr bwMode="auto">
          <a:xfrm>
            <a:off x="321576" y="2183275"/>
            <a:ext cx="836006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Evaluate these definite integrals without using your GDC</a:t>
            </a:r>
            <a:endParaRPr lang="en-GB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9" name="TextBox 388"/>
              <p:cNvSpPr txBox="1"/>
              <p:nvPr/>
            </p:nvSpPr>
            <p:spPr>
              <a:xfrm>
                <a:off x="437040" y="3642067"/>
                <a:ext cx="1889620" cy="8304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CC0099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GB" sz="2400" i="1" smtClean="0">
                              <a:solidFill>
                                <a:srgbClr val="CC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rgbClr val="CC0099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CC0099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r>
                            <a:rPr lang="en-US" sz="2400" b="0" i="1" smtClean="0">
                              <a:solidFill>
                                <a:srgbClr val="CC0099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2400" b="0" i="1" smtClean="0">
                              <a:solidFill>
                                <a:srgbClr val="CC0099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CC00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CC0099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rgbClr val="CC0099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CC0099"/>
                  </a:solidFill>
                </a:endParaRPr>
              </a:p>
            </p:txBody>
          </p:sp>
        </mc:Choice>
        <mc:Fallback xmlns="">
          <p:sp>
            <p:nvSpPr>
              <p:cNvPr id="389" name="TextBox 38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040" y="3642067"/>
                <a:ext cx="1889620" cy="830420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0" name="TextBox 389"/>
              <p:cNvSpPr txBox="1"/>
              <p:nvPr/>
            </p:nvSpPr>
            <p:spPr>
              <a:xfrm>
                <a:off x="2339696" y="3642067"/>
                <a:ext cx="1699376" cy="8304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nary>
                        <m:naryPr>
                          <m:ctrlPr>
                            <a:rPr lang="en-GB" sz="24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90" name="TextBox 38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9696" y="3642067"/>
                <a:ext cx="1699376" cy="830420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6954150" y="1205065"/>
                <a:ext cx="1975091" cy="8288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=6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4150" y="1205065"/>
                <a:ext cx="1975091" cy="828881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 Box 75"/>
              <p:cNvSpPr txBox="1">
                <a:spLocks noChangeArrowheads="1"/>
              </p:cNvSpPr>
              <p:nvPr/>
            </p:nvSpPr>
            <p:spPr bwMode="auto">
              <a:xfrm>
                <a:off x="4171755" y="3547882"/>
                <a:ext cx="4757486" cy="7510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US" sz="1800" dirty="0"/>
                  <a:t>Apply property</a:t>
                </a:r>
              </a:p>
              <a:p>
                <a:r>
                  <a:rPr lang="en-GB" sz="1800" dirty="0"/>
                  <a:t>.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GB" sz="180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  <m:sup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𝑏</m:t>
                        </m:r>
                      </m:sup>
                      <m:e>
                        <m:d>
                          <m:dPr>
                            <m:ctrlPr>
                              <a:rPr lang="en-US" sz="18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𝑓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)±</m:t>
                            </m:r>
                            <m:r>
                              <a:rPr lang="en-US" sz="18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𝑔</m:t>
                            </m:r>
                            <m:r>
                              <a:rPr lang="en-US" sz="18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18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18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)</m:t>
                            </m:r>
                          </m:e>
                        </m:d>
                        <m:r>
                          <a:rPr lang="en-US" sz="1800" i="1" smtClean="0">
                            <a:latin typeface="Cambria Math" panose="02040503050406030204" pitchFamily="18" charset="0"/>
                          </a:rPr>
                          <m:t>𝑑𝑥</m:t>
                        </m:r>
                        <m:r>
                          <a:rPr lang="en-US" sz="1800" i="1" smtClean="0">
                            <a:solidFill>
                              <a:srgbClr val="227799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nary>
                          <m:naryPr>
                            <m:ctrlPr>
                              <a:rPr lang="en-GB" sz="1800" i="1">
                                <a:solidFill>
                                  <a:srgbClr val="2277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a:rPr lang="en-US" sz="1800" i="1">
                                <a:solidFill>
                                  <a:srgbClr val="227799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sub>
                          <m:sup>
                            <m:r>
                              <a:rPr lang="en-US" sz="1800" i="1">
                                <a:solidFill>
                                  <a:srgbClr val="227799"/>
                                </a:solidFill>
                                <a:latin typeface="Cambria Math" panose="02040503050406030204" pitchFamily="18" charset="0"/>
                              </a:rPr>
                              <m:t>𝑏</m:t>
                            </m:r>
                          </m:sup>
                          <m:e>
                            <m:r>
                              <a:rPr lang="en-US" sz="1800" i="1">
                                <a:solidFill>
                                  <a:srgbClr val="227799"/>
                                </a:solidFill>
                                <a:latin typeface="Cambria Math" panose="02040503050406030204" pitchFamily="18" charset="0"/>
                              </a:rPr>
                              <m:t>𝑓</m:t>
                            </m:r>
                            <m:d>
                              <m:dPr>
                                <m:ctrlPr>
                                  <a:rPr lang="en-US" sz="1800" i="1">
                                    <a:solidFill>
                                      <a:srgbClr val="227799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1800" i="1">
                                    <a:solidFill>
                                      <a:srgbClr val="227799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d>
                            <m:r>
                              <a:rPr lang="en-US" sz="1800" i="1">
                                <a:solidFill>
                                  <a:srgbClr val="227799"/>
                                </a:solidFill>
                                <a:latin typeface="Cambria Math" panose="02040503050406030204" pitchFamily="18" charset="0"/>
                              </a:rPr>
                              <m:t>𝑑𝑥</m:t>
                            </m:r>
                            <m:r>
                              <a:rPr lang="en-US" sz="1800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±</m:t>
                            </m:r>
                            <m:nary>
                              <m:naryPr>
                                <m:ctrlPr>
                                  <a:rPr lang="en-GB" sz="1800" i="1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a:rPr lang="en-US" sz="1800" i="1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sub>
                              <m:sup>
                                <m:r>
                                  <a:rPr lang="en-US" sz="1800" i="1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sup>
                              <m:e>
                                <m:r>
                                  <a:rPr lang="en-US" sz="1800" i="1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  <m:d>
                                  <m:dPr>
                                    <m:ctrlPr>
                                      <a:rPr lang="en-US" sz="1800" i="1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800" i="1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d>
                                <m:r>
                                  <a:rPr lang="en-US" sz="1800" i="1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  <m:t>𝑑𝑥</m:t>
                                </m:r>
                              </m:e>
                            </m:nary>
                          </m:e>
                        </m:nary>
                      </m:e>
                    </m:nary>
                  </m:oMath>
                </a14:m>
                <a:endParaRPr lang="en-GB" sz="1800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8" name="Text 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171755" y="3547882"/>
                <a:ext cx="4757486" cy="751039"/>
              </a:xfrm>
              <a:prstGeom prst="rect">
                <a:avLst/>
              </a:prstGeom>
              <a:blipFill rotWithShape="0">
                <a:blip r:embed="rId9"/>
                <a:stretch>
                  <a:fillRect l="-7170" t="-28455" b="-105691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 Box 75"/>
              <p:cNvSpPr txBox="1">
                <a:spLocks noChangeArrowheads="1"/>
              </p:cNvSpPr>
              <p:nvPr/>
            </p:nvSpPr>
            <p:spPr bwMode="auto">
              <a:xfrm>
                <a:off x="4298784" y="4584490"/>
                <a:ext cx="4757486" cy="7510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US" sz="1800" dirty="0"/>
                  <a:t>Apply property</a:t>
                </a:r>
              </a:p>
              <a:p>
                <a:r>
                  <a:rPr lang="en-GB" sz="1800" dirty="0"/>
                  <a:t>.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GB" sz="18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  <m:sup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𝑏</m:t>
                        </m:r>
                      </m:sup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𝑘𝑓</m:t>
                        </m:r>
                        <m:d>
                          <m:d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r>
                  <a:rPr lang="en-US" sz="1800" dirty="0">
                    <a:solidFill>
                      <a:srgbClr val="227799"/>
                    </a:solidFill>
                    <a:latin typeface="Cambria Math" panose="02040503050406030204" pitchFamily="18" charset="0"/>
                  </a:rPr>
                  <a:t>=</a:t>
                </a:r>
                <a:r>
                  <a:rPr lang="en-US" sz="1800" i="1" dirty="0">
                    <a:solidFill>
                      <a:srgbClr val="227799"/>
                    </a:solidFill>
                    <a:latin typeface="Cambria Math" panose="02040503050406030204" pitchFamily="18" charset="0"/>
                  </a:rPr>
                  <a:t>k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GB" sz="18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  <m:sup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𝑏</m:t>
                        </m:r>
                      </m:sup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endParaRPr lang="en-GB" sz="1800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9" name="Text 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298784" y="4584490"/>
                <a:ext cx="4757486" cy="751039"/>
              </a:xfrm>
              <a:prstGeom prst="rect">
                <a:avLst/>
              </a:prstGeom>
              <a:blipFill rotWithShape="0">
                <a:blip r:embed="rId10"/>
                <a:stretch>
                  <a:fillRect l="-7170" t="-28455" b="-105691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268435" y="4601226"/>
                <a:ext cx="1940916" cy="8304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CC0099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  <m:nary>
                        <m:naryPr>
                          <m:ctrlPr>
                            <a:rPr lang="en-GB" sz="2400" i="1" smtClean="0">
                              <a:solidFill>
                                <a:srgbClr val="CC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rgbClr val="CC0099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CC0099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r>
                            <a:rPr lang="en-US" sz="2400" b="0" i="1" smtClean="0">
                              <a:solidFill>
                                <a:srgbClr val="CC0099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CC00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CC0099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rgbClr val="CC0099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CC0099"/>
                  </a:solidFill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435" y="4601226"/>
                <a:ext cx="1940916" cy="830420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2234962" y="4601226"/>
                <a:ext cx="1699376" cy="8304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nary>
                        <m:naryPr>
                          <m:ctrlPr>
                            <a:rPr lang="en-GB" sz="24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4962" y="4601226"/>
                <a:ext cx="1699376" cy="830420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 Box 75"/>
          <p:cNvSpPr txBox="1">
            <a:spLocks noChangeArrowheads="1"/>
          </p:cNvSpPr>
          <p:nvPr/>
        </p:nvSpPr>
        <p:spPr bwMode="auto">
          <a:xfrm>
            <a:off x="4386514" y="5437337"/>
            <a:ext cx="475748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1800" dirty="0"/>
              <a:t>Substitute and evaluate</a:t>
            </a:r>
            <a:endParaRPr lang="en-GB" sz="1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09342" y="5460187"/>
            <a:ext cx="842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3 </a:t>
            </a:r>
            <a:endParaRPr lang="en-GB" sz="2400" dirty="0">
              <a:solidFill>
                <a:srgbClr val="CC0099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041659" y="5422220"/>
            <a:ext cx="842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CC0099"/>
                </a:solidFill>
              </a:rPr>
              <a:t>(4)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883839" y="5460188"/>
                <a:ext cx="84218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solidFill>
                      <a:srgbClr val="00B050"/>
                    </a:solidFill>
                  </a:rPr>
                  <a:t>(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2400" dirty="0">
                    <a:solidFill>
                      <a:srgbClr val="00B050"/>
                    </a:solidFill>
                  </a:rPr>
                  <a:t>3)</a:t>
                </a: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3839" y="5460188"/>
                <a:ext cx="842180" cy="461665"/>
              </a:xfrm>
              <a:prstGeom prst="rect">
                <a:avLst/>
              </a:prstGeom>
              <a:blipFill rotWithShape="0">
                <a:blip r:embed="rId13"/>
                <a:stretch>
                  <a:fillRect l="-10870" t="-10667" b="-30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/>
          <p:cNvSpPr txBox="1"/>
          <p:nvPr/>
        </p:nvSpPr>
        <p:spPr>
          <a:xfrm>
            <a:off x="1559021" y="5422621"/>
            <a:ext cx="4529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B050"/>
                </a:solidFill>
                <a:latin typeface="Cambria Math" panose="02040503050406030204" pitchFamily="18" charset="0"/>
              </a:rPr>
              <a:t>−</a:t>
            </a:r>
            <a:r>
              <a:rPr lang="en-GB" sz="2400" dirty="0"/>
              <a:t> 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64359" y="5967108"/>
            <a:ext cx="842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15 </a:t>
            </a:r>
            <a:endParaRPr lang="en-GB" sz="2400" dirty="0">
              <a:solidFill>
                <a:srgbClr val="CC0099"/>
              </a:solidFill>
            </a:endParaRPr>
          </a:p>
        </p:txBody>
      </p:sp>
      <p:sp>
        <p:nvSpPr>
          <p:cNvPr id="28" name="Rectangle 27">
            <a:hlinkClick r:id="rId14"/>
            <a:extLst>
              <a:ext uri="{FF2B5EF4-FFF2-40B4-BE49-F238E27FC236}">
                <a16:creationId xmlns:a16="http://schemas.microsoft.com/office/drawing/2014/main" id="{341F063F-8EA8-4275-BD19-66A7797DCC21}"/>
              </a:ext>
            </a:extLst>
          </p:cNvPr>
          <p:cNvSpPr/>
          <p:nvPr/>
        </p:nvSpPr>
        <p:spPr>
          <a:xfrm>
            <a:off x="8063132" y="762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>
            <a:hlinkClick r:id="rId14"/>
            <a:extLst>
              <a:ext uri="{FF2B5EF4-FFF2-40B4-BE49-F238E27FC236}">
                <a16:creationId xmlns:a16="http://schemas.microsoft.com/office/drawing/2014/main" id="{7A536F3B-A7E0-4527-890C-2BED46DA4648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7842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5" grpId="0"/>
      <p:bldP spid="471" grpId="0"/>
      <p:bldP spid="472" grpId="0"/>
      <p:bldP spid="473" grpId="0"/>
      <p:bldP spid="387" grpId="0"/>
      <p:bldP spid="389" grpId="0"/>
      <p:bldP spid="390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Text Box 5"/>
          <p:cNvSpPr txBox="1">
            <a:spLocks noChangeArrowheads="1"/>
          </p:cNvSpPr>
          <p:nvPr/>
        </p:nvSpPr>
        <p:spPr bwMode="auto">
          <a:xfrm>
            <a:off x="226566" y="105170"/>
            <a:ext cx="87026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When f is a non-negative function </a:t>
            </a:r>
            <a:r>
              <a:rPr lang="en-GB" dirty="0"/>
              <a:t>for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dirty="0"/>
              <a:t> </a:t>
            </a:r>
            <a:r>
              <a:rPr lang="en-GB" dirty="0">
                <a:sym typeface="Symbol" panose="05050102010706020507" pitchFamily="18" charset="2"/>
              </a:rPr>
              <a:t>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GB" dirty="0">
                <a:sym typeface="Symbol" panose="05050102010706020507" pitchFamily="18" charset="2"/>
              </a:rPr>
              <a:t> 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 </a:t>
            </a:r>
            <a:r>
              <a:rPr lang="en-GB" dirty="0">
                <a:sym typeface="Symbol" panose="05050102010706020507" pitchFamily="18" charset="2"/>
              </a:rPr>
              <a:t> </a:t>
            </a:r>
            <a:r>
              <a:rPr lang="en-US" dirty="0"/>
              <a:t> </a:t>
            </a:r>
          </a:p>
        </p:txBody>
      </p:sp>
      <p:sp>
        <p:nvSpPr>
          <p:cNvPr id="462" name="Text Box 75"/>
          <p:cNvSpPr txBox="1">
            <a:spLocks noChangeArrowheads="1"/>
          </p:cNvSpPr>
          <p:nvPr/>
        </p:nvSpPr>
        <p:spPr bwMode="auto">
          <a:xfrm>
            <a:off x="437040" y="692941"/>
            <a:ext cx="836006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Given that</a:t>
            </a:r>
            <a:endParaRPr lang="en-GB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5" name="TextBox 464"/>
              <p:cNvSpPr txBox="1"/>
              <p:nvPr/>
            </p:nvSpPr>
            <p:spPr>
              <a:xfrm>
                <a:off x="930432" y="2699644"/>
                <a:ext cx="3172279" cy="8304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𝑔</m:t>
                          </m:r>
                          <m:d>
                            <m:dPr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nary>
                            <m:nary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b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𝑑𝑥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465" name="TextBox 4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0432" y="2699644"/>
                <a:ext cx="3172279" cy="83042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1" name="TextBox 470"/>
              <p:cNvSpPr txBox="1"/>
              <p:nvPr/>
            </p:nvSpPr>
            <p:spPr>
              <a:xfrm>
                <a:off x="321576" y="1223741"/>
                <a:ext cx="1975092" cy="8304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rgbClr val="CC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rgbClr val="CC0099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CC0099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r>
                            <a:rPr lang="en-US" sz="2400" b="0" i="1" smtClean="0">
                              <a:solidFill>
                                <a:srgbClr val="CC0099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CC00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CC0099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rgbClr val="CC0099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US" sz="2400" b="0" i="1" smtClean="0">
                              <a:solidFill>
                                <a:srgbClr val="CC0099"/>
                              </a:solidFill>
                              <a:latin typeface="Cambria Math" panose="02040503050406030204" pitchFamily="18" charset="0"/>
                            </a:rPr>
                            <m:t>=4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CC0099"/>
                  </a:solidFill>
                </a:endParaRPr>
              </a:p>
            </p:txBody>
          </p:sp>
        </mc:Choice>
        <mc:Fallback xmlns="">
          <p:sp>
            <p:nvSpPr>
              <p:cNvPr id="471" name="TextBox 4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576" y="1223741"/>
                <a:ext cx="1975092" cy="83042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2" name="TextBox 471"/>
              <p:cNvSpPr txBox="1"/>
              <p:nvPr/>
            </p:nvSpPr>
            <p:spPr>
              <a:xfrm>
                <a:off x="2421001" y="1223741"/>
                <a:ext cx="2145011" cy="8333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  <m:e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2277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227799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=12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227799"/>
                  </a:solidFill>
                </a:endParaRPr>
              </a:p>
            </p:txBody>
          </p:sp>
        </mc:Choice>
        <mc:Fallback xmlns="">
          <p:sp>
            <p:nvSpPr>
              <p:cNvPr id="472" name="TextBox 4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1001" y="1223741"/>
                <a:ext cx="2145011" cy="83337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3" name="TextBox 472"/>
              <p:cNvSpPr txBox="1"/>
              <p:nvPr/>
            </p:nvSpPr>
            <p:spPr>
              <a:xfrm>
                <a:off x="4589778" y="1210589"/>
                <a:ext cx="2218171" cy="8304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=−3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473" name="TextBox 4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9778" y="1210589"/>
                <a:ext cx="2218171" cy="83042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7" name="Text Box 75"/>
          <p:cNvSpPr txBox="1">
            <a:spLocks noChangeArrowheads="1"/>
          </p:cNvSpPr>
          <p:nvPr/>
        </p:nvSpPr>
        <p:spPr bwMode="auto">
          <a:xfrm>
            <a:off x="321576" y="2183275"/>
            <a:ext cx="836006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Evaluate these definite integrals without using your GDC</a:t>
            </a:r>
            <a:endParaRPr lang="en-GB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9" name="TextBox 388"/>
              <p:cNvSpPr txBox="1"/>
              <p:nvPr/>
            </p:nvSpPr>
            <p:spPr>
              <a:xfrm>
                <a:off x="552268" y="3923401"/>
                <a:ext cx="55354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GB" sz="2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89" name="TextBox 38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268" y="3923401"/>
                <a:ext cx="553549" cy="369332"/>
              </a:xfrm>
              <a:prstGeom prst="rect">
                <a:avLst/>
              </a:prstGeom>
              <a:blipFill rotWithShape="0">
                <a:blip r:embed="rId6"/>
                <a:stretch>
                  <a:fillRect l="-5556" r="-13333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0" name="TextBox 389"/>
              <p:cNvSpPr txBox="1"/>
              <p:nvPr/>
            </p:nvSpPr>
            <p:spPr>
              <a:xfrm>
                <a:off x="1249611" y="3650435"/>
                <a:ext cx="1685526" cy="8333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rgbClr val="227799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nary>
                        <m:naryPr>
                          <m:ctrlPr>
                            <a:rPr lang="en-GB" sz="240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  <m:e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2277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227799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227799"/>
                  </a:solidFill>
                </a:endParaRPr>
              </a:p>
            </p:txBody>
          </p:sp>
        </mc:Choice>
        <mc:Fallback xmlns="">
          <p:sp>
            <p:nvSpPr>
              <p:cNvPr id="390" name="TextBox 38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9611" y="3650435"/>
                <a:ext cx="1685526" cy="833370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6954150" y="1205065"/>
                <a:ext cx="1975091" cy="8288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=6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4150" y="1205065"/>
                <a:ext cx="1975091" cy="828881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 Box 75"/>
              <p:cNvSpPr txBox="1">
                <a:spLocks noChangeArrowheads="1"/>
              </p:cNvSpPr>
              <p:nvPr/>
            </p:nvSpPr>
            <p:spPr bwMode="auto">
              <a:xfrm>
                <a:off x="4171755" y="3421293"/>
                <a:ext cx="4757486" cy="11044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US" sz="1800" dirty="0"/>
                  <a:t>Apply property </a:t>
                </a:r>
                <a:r>
                  <a:rPr lang="en-GB" sz="1800" dirty="0"/>
                  <a:t>.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GB" sz="18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  <m:sup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𝑎</m:t>
                        </m:r>
                      </m:sup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r>
                  <a:rPr lang="en-GB" sz="18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=0 </a:t>
                </a:r>
                <a:r>
                  <a:rPr lang="en-GB" sz="1800" dirty="0"/>
                  <a:t>to the first term and property 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GB" sz="18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  <m:sup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𝑏</m:t>
                        </m:r>
                      </m:sup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  <m:r>
                      <a:rPr lang="en-US" sz="1800" i="1">
                        <a:solidFill>
                          <a:srgbClr val="227799"/>
                        </a:solidFill>
                        <a:latin typeface="Cambria Math" panose="02040503050406030204" pitchFamily="18" charset="0"/>
                      </a:rPr>
                      <m:t>=−</m:t>
                    </m:r>
                    <m:nary>
                      <m:naryPr>
                        <m:ctrlPr>
                          <a:rPr lang="en-GB" sz="1800" i="1">
                            <a:solidFill>
                              <a:srgbClr val="227799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1800" i="1">
                            <a:solidFill>
                              <a:srgbClr val="227799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  <m:sup>
                        <m:r>
                          <a:rPr lang="en-US" sz="1800" i="1">
                            <a:solidFill>
                              <a:srgbClr val="227799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sup>
                      <m:e>
                        <m:r>
                          <a:rPr lang="en-US" sz="1800" i="1">
                            <a:solidFill>
                              <a:srgbClr val="227799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sz="1800" i="1">
                                <a:solidFill>
                                  <a:srgbClr val="2277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800" i="1">
                                <a:solidFill>
                                  <a:srgbClr val="227799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n-US" sz="1800" i="1">
                            <a:solidFill>
                              <a:srgbClr val="227799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r>
                  <a:rPr lang="en-GB" sz="1800" dirty="0"/>
                  <a:t> to the second term</a:t>
                </a:r>
              </a:p>
            </p:txBody>
          </p:sp>
        </mc:Choice>
        <mc:Fallback xmlns="">
          <p:sp>
            <p:nvSpPr>
              <p:cNvPr id="18" name="Text 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171755" y="3421293"/>
                <a:ext cx="4757486" cy="1104405"/>
              </a:xfrm>
              <a:prstGeom prst="rect">
                <a:avLst/>
              </a:prstGeom>
              <a:blipFill rotWithShape="0">
                <a:blip r:embed="rId9"/>
                <a:stretch>
                  <a:fillRect l="-1024" t="-46409" r="-128" b="-46961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 Box 75"/>
          <p:cNvSpPr txBox="1">
            <a:spLocks noChangeArrowheads="1"/>
          </p:cNvSpPr>
          <p:nvPr/>
        </p:nvSpPr>
        <p:spPr bwMode="auto">
          <a:xfrm>
            <a:off x="4171755" y="4764984"/>
            <a:ext cx="475748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1800" dirty="0"/>
              <a:t>Substitute and evaluate</a:t>
            </a:r>
            <a:endParaRPr lang="en-GB" sz="1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45731" y="4693995"/>
            <a:ext cx="842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0 </a:t>
            </a:r>
            <a:endParaRPr lang="en-GB" sz="2400" dirty="0">
              <a:solidFill>
                <a:srgbClr val="00B05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351988" y="4693995"/>
            <a:ext cx="842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227799"/>
                </a:solidFill>
              </a:rPr>
              <a:t>12</a:t>
            </a:r>
            <a:endParaRPr lang="en-GB" sz="2400" dirty="0">
              <a:solidFill>
                <a:srgbClr val="227799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043630" y="4692045"/>
            <a:ext cx="4529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B050"/>
                </a:solidFill>
                <a:latin typeface="Cambria Math" panose="02040503050406030204" pitchFamily="18" charset="0"/>
              </a:rPr>
              <a:t>−</a:t>
            </a:r>
            <a:r>
              <a:rPr lang="en-GB" sz="2400" dirty="0"/>
              <a:t> 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45731" y="5348286"/>
            <a:ext cx="842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GB" sz="2400" dirty="0"/>
              <a:t>12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400" dirty="0"/>
          </a:p>
        </p:txBody>
      </p:sp>
      <p:sp>
        <p:nvSpPr>
          <p:cNvPr id="19" name="Rectangle 18">
            <a:hlinkClick r:id="rId10"/>
            <a:extLst>
              <a:ext uri="{FF2B5EF4-FFF2-40B4-BE49-F238E27FC236}">
                <a16:creationId xmlns:a16="http://schemas.microsoft.com/office/drawing/2014/main" id="{2596AEE6-DF5C-4786-A280-EFB076723320}"/>
              </a:ext>
            </a:extLst>
          </p:cNvPr>
          <p:cNvSpPr/>
          <p:nvPr/>
        </p:nvSpPr>
        <p:spPr>
          <a:xfrm>
            <a:off x="8063132" y="762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hlinkClick r:id="rId10"/>
            <a:extLst>
              <a:ext uri="{FF2B5EF4-FFF2-40B4-BE49-F238E27FC236}">
                <a16:creationId xmlns:a16="http://schemas.microsoft.com/office/drawing/2014/main" id="{336331E9-8CE4-40A6-BEAC-1C31A1F2EDFE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685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5" grpId="0"/>
      <p:bldP spid="389" grpId="0"/>
      <p:bldP spid="390" grpId="0"/>
      <p:bldP spid="18" grpId="0"/>
      <p:bldP spid="22" grpId="0"/>
      <p:bldP spid="23" grpId="0"/>
      <p:bldP spid="25" grpId="0"/>
      <p:bldP spid="26" grpId="0"/>
      <p:bldP spid="27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Text Box 5"/>
          <p:cNvSpPr txBox="1">
            <a:spLocks noChangeArrowheads="1"/>
          </p:cNvSpPr>
          <p:nvPr/>
        </p:nvSpPr>
        <p:spPr bwMode="auto">
          <a:xfrm>
            <a:off x="226566" y="105170"/>
            <a:ext cx="87026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When f is a non-negative function </a:t>
            </a:r>
            <a:r>
              <a:rPr lang="en-GB" dirty="0"/>
              <a:t>for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dirty="0"/>
              <a:t> </a:t>
            </a:r>
            <a:r>
              <a:rPr lang="en-GB" dirty="0">
                <a:sym typeface="Symbol" panose="05050102010706020507" pitchFamily="18" charset="2"/>
              </a:rPr>
              <a:t>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GB" dirty="0">
                <a:sym typeface="Symbol" panose="05050102010706020507" pitchFamily="18" charset="2"/>
              </a:rPr>
              <a:t> 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 </a:t>
            </a:r>
            <a:r>
              <a:rPr lang="en-GB" dirty="0">
                <a:sym typeface="Symbol" panose="05050102010706020507" pitchFamily="18" charset="2"/>
              </a:rPr>
              <a:t> </a:t>
            </a:r>
            <a:r>
              <a:rPr lang="en-US" dirty="0"/>
              <a:t> </a:t>
            </a:r>
          </a:p>
        </p:txBody>
      </p:sp>
      <p:sp>
        <p:nvSpPr>
          <p:cNvPr id="462" name="Text Box 75"/>
          <p:cNvSpPr txBox="1">
            <a:spLocks noChangeArrowheads="1"/>
          </p:cNvSpPr>
          <p:nvPr/>
        </p:nvSpPr>
        <p:spPr bwMode="auto">
          <a:xfrm>
            <a:off x="437040" y="692941"/>
            <a:ext cx="836006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Given that</a:t>
            </a:r>
            <a:endParaRPr lang="en-GB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5" name="TextBox 464"/>
              <p:cNvSpPr txBox="1"/>
              <p:nvPr/>
            </p:nvSpPr>
            <p:spPr>
              <a:xfrm>
                <a:off x="930432" y="2699644"/>
                <a:ext cx="1405000" cy="8356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465" name="TextBox 4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0432" y="2699644"/>
                <a:ext cx="1405000" cy="835678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1" name="TextBox 470"/>
              <p:cNvSpPr txBox="1"/>
              <p:nvPr/>
            </p:nvSpPr>
            <p:spPr>
              <a:xfrm>
                <a:off x="321576" y="1223741"/>
                <a:ext cx="1975092" cy="8304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rgbClr val="CC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rgbClr val="CC0099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CC0099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r>
                            <a:rPr lang="en-US" sz="2400" b="0" i="1" smtClean="0">
                              <a:solidFill>
                                <a:srgbClr val="CC0099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CC00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CC0099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rgbClr val="CC0099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US" sz="2400" b="0" i="1" smtClean="0">
                              <a:solidFill>
                                <a:srgbClr val="CC0099"/>
                              </a:solidFill>
                              <a:latin typeface="Cambria Math" panose="02040503050406030204" pitchFamily="18" charset="0"/>
                            </a:rPr>
                            <m:t>=4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CC0099"/>
                  </a:solidFill>
                </a:endParaRPr>
              </a:p>
            </p:txBody>
          </p:sp>
        </mc:Choice>
        <mc:Fallback xmlns="">
          <p:sp>
            <p:nvSpPr>
              <p:cNvPr id="471" name="TextBox 4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576" y="1223741"/>
                <a:ext cx="1975092" cy="83042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2" name="TextBox 471"/>
              <p:cNvSpPr txBox="1"/>
              <p:nvPr/>
            </p:nvSpPr>
            <p:spPr>
              <a:xfrm>
                <a:off x="2421001" y="1223741"/>
                <a:ext cx="2145011" cy="8333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  <m:e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2277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227799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=12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227799"/>
                  </a:solidFill>
                </a:endParaRPr>
              </a:p>
            </p:txBody>
          </p:sp>
        </mc:Choice>
        <mc:Fallback xmlns="">
          <p:sp>
            <p:nvSpPr>
              <p:cNvPr id="472" name="TextBox 4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1001" y="1223741"/>
                <a:ext cx="2145011" cy="83337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3" name="TextBox 472"/>
              <p:cNvSpPr txBox="1"/>
              <p:nvPr/>
            </p:nvSpPr>
            <p:spPr>
              <a:xfrm>
                <a:off x="4589778" y="1210589"/>
                <a:ext cx="2218171" cy="8304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=−3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473" name="TextBox 4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9778" y="1210589"/>
                <a:ext cx="2218171" cy="83042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7" name="Text Box 75"/>
          <p:cNvSpPr txBox="1">
            <a:spLocks noChangeArrowheads="1"/>
          </p:cNvSpPr>
          <p:nvPr/>
        </p:nvSpPr>
        <p:spPr bwMode="auto">
          <a:xfrm>
            <a:off x="321576" y="2183275"/>
            <a:ext cx="836006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Evaluate these definite integrals without using your GDC</a:t>
            </a:r>
            <a:endParaRPr lang="en-GB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9" name="TextBox 388"/>
              <p:cNvSpPr txBox="1"/>
              <p:nvPr/>
            </p:nvSpPr>
            <p:spPr>
              <a:xfrm>
                <a:off x="437040" y="3642067"/>
                <a:ext cx="1719702" cy="8304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CC0099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GB" sz="2400" i="1" smtClean="0">
                              <a:solidFill>
                                <a:srgbClr val="CC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rgbClr val="CC0099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CC0099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r>
                            <a:rPr lang="en-US" sz="2400" b="0" i="1" smtClean="0">
                              <a:solidFill>
                                <a:srgbClr val="CC0099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CC00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CC0099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rgbClr val="CC0099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CC0099"/>
                  </a:solidFill>
                </a:endParaRPr>
              </a:p>
            </p:txBody>
          </p:sp>
        </mc:Choice>
        <mc:Fallback xmlns="">
          <p:sp>
            <p:nvSpPr>
              <p:cNvPr id="389" name="TextBox 38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040" y="3642067"/>
                <a:ext cx="1719702" cy="830420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0" name="TextBox 389"/>
              <p:cNvSpPr txBox="1"/>
              <p:nvPr/>
            </p:nvSpPr>
            <p:spPr>
              <a:xfrm>
                <a:off x="2339696" y="3642067"/>
                <a:ext cx="1685526" cy="8333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227799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nary>
                        <m:naryPr>
                          <m:ctrlPr>
                            <a:rPr lang="en-GB" sz="240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  <m:e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2277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227799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227799"/>
                  </a:solidFill>
                </a:endParaRPr>
              </a:p>
            </p:txBody>
          </p:sp>
        </mc:Choice>
        <mc:Fallback xmlns="">
          <p:sp>
            <p:nvSpPr>
              <p:cNvPr id="390" name="TextBox 38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9696" y="3642067"/>
                <a:ext cx="1685526" cy="833370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6954150" y="1205065"/>
                <a:ext cx="1975091" cy="8288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=6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4150" y="1205065"/>
                <a:ext cx="1975091" cy="828881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 Box 75"/>
              <p:cNvSpPr txBox="1">
                <a:spLocks noChangeArrowheads="1"/>
              </p:cNvSpPr>
              <p:nvPr/>
            </p:nvSpPr>
            <p:spPr bwMode="auto">
              <a:xfrm>
                <a:off x="4171755" y="3547882"/>
                <a:ext cx="4757486" cy="7440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US" sz="1800" dirty="0">
                    <a:solidFill>
                      <a:srgbClr val="002060"/>
                    </a:solidFill>
                  </a:rPr>
                  <a:t>Apply property</a:t>
                </a:r>
              </a:p>
              <a:p>
                <a:r>
                  <a:rPr lang="en-GB" sz="1800" dirty="0">
                    <a:solidFill>
                      <a:srgbClr val="002060"/>
                    </a:solidFill>
                  </a:rPr>
                  <a:t>. 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GB" sz="1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1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  <m:sup>
                        <m:r>
                          <a:rPr lang="en-US" sz="1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sup>
                      <m:e>
                        <m:r>
                          <a:rPr lang="en-US" sz="1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sz="1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n-US" sz="1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  <m:r>
                      <a:rPr lang="en-US" sz="18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trlPr>
                          <a:rPr lang="en-GB" sz="1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1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  <m:sup>
                        <m:r>
                          <a:rPr lang="en-US" sz="1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sup>
                      <m:e>
                        <m:r>
                          <a:rPr lang="en-US" sz="1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sz="1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n-US" sz="1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  <m:r>
                          <a:rPr lang="en-US" sz="1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nary>
                          <m:naryPr>
                            <m:ctrlPr>
                              <a:rPr lang="en-GB" sz="1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a:rPr lang="en-US" sz="1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𝑐</m:t>
                            </m:r>
                          </m:sub>
                          <m:sup>
                            <m:r>
                              <a:rPr lang="en-US" sz="1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𝑏</m:t>
                            </m:r>
                          </m:sup>
                          <m:e>
                            <m:r>
                              <a:rPr lang="en-US" sz="1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𝑓</m:t>
                            </m:r>
                            <m:d>
                              <m:dPr>
                                <m:ctrlPr>
                                  <a:rPr lang="en-US" sz="18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18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d>
                            <m:r>
                              <a:rPr lang="en-US" sz="1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𝑑𝑥</m:t>
                            </m:r>
                          </m:e>
                        </m:nary>
                      </m:e>
                    </m:nary>
                  </m:oMath>
                </a14:m>
                <a:endParaRPr lang="en-GB" sz="1800" i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8" name="Text 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171755" y="3547882"/>
                <a:ext cx="4757486" cy="744050"/>
              </a:xfrm>
              <a:prstGeom prst="rect">
                <a:avLst/>
              </a:prstGeom>
              <a:blipFill rotWithShape="0">
                <a:blip r:embed="rId9"/>
                <a:stretch>
                  <a:fillRect l="-5890" t="-28689" b="-107377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 Box 75"/>
          <p:cNvSpPr txBox="1">
            <a:spLocks noChangeArrowheads="1"/>
          </p:cNvSpPr>
          <p:nvPr/>
        </p:nvSpPr>
        <p:spPr bwMode="auto">
          <a:xfrm>
            <a:off x="4198748" y="4679926"/>
            <a:ext cx="475748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1800" dirty="0"/>
              <a:t>Substitute and evaluate</a:t>
            </a:r>
            <a:endParaRPr lang="en-GB" sz="1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21576" y="4702776"/>
            <a:ext cx="842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4 </a:t>
            </a:r>
            <a:endParaRPr lang="en-GB" sz="2400" dirty="0">
              <a:solidFill>
                <a:srgbClr val="CC0099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696073" y="4702777"/>
            <a:ext cx="842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227799"/>
                </a:solidFill>
              </a:rPr>
              <a:t>12</a:t>
            </a:r>
            <a:endParaRPr lang="en-GB" sz="2400" dirty="0">
              <a:solidFill>
                <a:srgbClr val="227799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163756" y="4725404"/>
            <a:ext cx="4529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227799"/>
                </a:solidFill>
                <a:latin typeface="Cambria Math" panose="02040503050406030204" pitchFamily="18" charset="0"/>
              </a:rPr>
              <a:t>+</a:t>
            </a:r>
            <a:r>
              <a:rPr lang="en-GB" sz="2400" dirty="0">
                <a:solidFill>
                  <a:srgbClr val="227799"/>
                </a:solidFill>
              </a:rPr>
              <a:t> 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76593" y="5209697"/>
            <a:ext cx="842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GB" sz="2400" dirty="0">
                <a:cs typeface="Times New Roman" panose="02020603050405020304" pitchFamily="18" charset="0"/>
              </a:rPr>
              <a:t>16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400" dirty="0"/>
          </a:p>
        </p:txBody>
      </p:sp>
      <p:sp>
        <p:nvSpPr>
          <p:cNvPr id="19" name="Rectangle 18">
            <a:hlinkClick r:id="rId10"/>
            <a:extLst>
              <a:ext uri="{FF2B5EF4-FFF2-40B4-BE49-F238E27FC236}">
                <a16:creationId xmlns:a16="http://schemas.microsoft.com/office/drawing/2014/main" id="{4FC2AB30-F73F-48D9-998C-4FFC5909F2EF}"/>
              </a:ext>
            </a:extLst>
          </p:cNvPr>
          <p:cNvSpPr/>
          <p:nvPr/>
        </p:nvSpPr>
        <p:spPr>
          <a:xfrm>
            <a:off x="8063132" y="762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hlinkClick r:id="rId10"/>
            <a:extLst>
              <a:ext uri="{FF2B5EF4-FFF2-40B4-BE49-F238E27FC236}">
                <a16:creationId xmlns:a16="http://schemas.microsoft.com/office/drawing/2014/main" id="{6BA96E2C-ABF5-48A5-8833-4E9FD671ACAB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2299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5" grpId="0"/>
      <p:bldP spid="389" grpId="0"/>
      <p:bldP spid="390" grpId="0"/>
      <p:bldP spid="18" grpId="0"/>
      <p:bldP spid="22" grpId="0"/>
      <p:bldP spid="23" grpId="0"/>
      <p:bldP spid="25" grpId="0"/>
      <p:bldP spid="26" grpId="0"/>
      <p:bldP spid="27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Text Box 5"/>
          <p:cNvSpPr txBox="1">
            <a:spLocks noChangeArrowheads="1"/>
          </p:cNvSpPr>
          <p:nvPr/>
        </p:nvSpPr>
        <p:spPr bwMode="auto">
          <a:xfrm>
            <a:off x="226566" y="105170"/>
            <a:ext cx="87026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When f is a non-negative function </a:t>
            </a:r>
            <a:r>
              <a:rPr lang="en-GB" dirty="0"/>
              <a:t>for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dirty="0"/>
              <a:t> </a:t>
            </a:r>
            <a:r>
              <a:rPr lang="en-GB" dirty="0">
                <a:sym typeface="Symbol" panose="05050102010706020507" pitchFamily="18" charset="2"/>
              </a:rPr>
              <a:t>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GB" dirty="0">
                <a:sym typeface="Symbol" panose="05050102010706020507" pitchFamily="18" charset="2"/>
              </a:rPr>
              <a:t> 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 </a:t>
            </a:r>
            <a:r>
              <a:rPr lang="en-GB" dirty="0">
                <a:sym typeface="Symbol" panose="05050102010706020507" pitchFamily="18" charset="2"/>
              </a:rPr>
              <a:t> </a:t>
            </a:r>
            <a:r>
              <a:rPr lang="en-US" dirty="0"/>
              <a:t> </a:t>
            </a:r>
          </a:p>
        </p:txBody>
      </p:sp>
      <p:sp>
        <p:nvSpPr>
          <p:cNvPr id="462" name="Text Box 75"/>
          <p:cNvSpPr txBox="1">
            <a:spLocks noChangeArrowheads="1"/>
          </p:cNvSpPr>
          <p:nvPr/>
        </p:nvSpPr>
        <p:spPr bwMode="auto">
          <a:xfrm>
            <a:off x="437040" y="692941"/>
            <a:ext cx="836006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Given that</a:t>
            </a:r>
            <a:endParaRPr lang="en-GB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5" name="TextBox 464"/>
              <p:cNvSpPr txBox="1"/>
              <p:nvPr/>
            </p:nvSpPr>
            <p:spPr>
              <a:xfrm>
                <a:off x="930432" y="2699644"/>
                <a:ext cx="1418850" cy="8265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465" name="TextBox 4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0432" y="2699644"/>
                <a:ext cx="1418850" cy="826573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1" name="TextBox 470"/>
              <p:cNvSpPr txBox="1"/>
              <p:nvPr/>
            </p:nvSpPr>
            <p:spPr>
              <a:xfrm>
                <a:off x="321576" y="1223741"/>
                <a:ext cx="1975092" cy="8304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rgbClr val="CC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rgbClr val="CC0099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CC0099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r>
                            <a:rPr lang="en-US" sz="2400" b="0" i="1" smtClean="0">
                              <a:solidFill>
                                <a:srgbClr val="CC0099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CC00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CC0099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rgbClr val="CC0099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US" sz="2400" b="0" i="1" smtClean="0">
                              <a:solidFill>
                                <a:srgbClr val="CC0099"/>
                              </a:solidFill>
                              <a:latin typeface="Cambria Math" panose="02040503050406030204" pitchFamily="18" charset="0"/>
                            </a:rPr>
                            <m:t>=4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CC0099"/>
                  </a:solidFill>
                </a:endParaRPr>
              </a:p>
            </p:txBody>
          </p:sp>
        </mc:Choice>
        <mc:Fallback xmlns="">
          <p:sp>
            <p:nvSpPr>
              <p:cNvPr id="471" name="TextBox 4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576" y="1223741"/>
                <a:ext cx="1975092" cy="83042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2" name="TextBox 471"/>
              <p:cNvSpPr txBox="1"/>
              <p:nvPr/>
            </p:nvSpPr>
            <p:spPr>
              <a:xfrm>
                <a:off x="2421001" y="1223741"/>
                <a:ext cx="2145011" cy="8333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  <m:e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2277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227799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=12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227799"/>
                  </a:solidFill>
                </a:endParaRPr>
              </a:p>
            </p:txBody>
          </p:sp>
        </mc:Choice>
        <mc:Fallback xmlns="">
          <p:sp>
            <p:nvSpPr>
              <p:cNvPr id="472" name="TextBox 4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1001" y="1223741"/>
                <a:ext cx="2145011" cy="83337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3" name="TextBox 472"/>
              <p:cNvSpPr txBox="1"/>
              <p:nvPr/>
            </p:nvSpPr>
            <p:spPr>
              <a:xfrm>
                <a:off x="4589778" y="1210589"/>
                <a:ext cx="2218171" cy="8304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=−3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473" name="TextBox 4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9778" y="1210589"/>
                <a:ext cx="2218171" cy="83042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7" name="Text Box 75"/>
          <p:cNvSpPr txBox="1">
            <a:spLocks noChangeArrowheads="1"/>
          </p:cNvSpPr>
          <p:nvPr/>
        </p:nvSpPr>
        <p:spPr bwMode="auto">
          <a:xfrm>
            <a:off x="321576" y="2183275"/>
            <a:ext cx="836006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Evaluate these definite integrals without using your GDC</a:t>
            </a:r>
            <a:endParaRPr lang="en-GB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9" name="TextBox 388"/>
              <p:cNvSpPr txBox="1"/>
              <p:nvPr/>
            </p:nvSpPr>
            <p:spPr>
              <a:xfrm>
                <a:off x="303905" y="3615542"/>
                <a:ext cx="1418850" cy="8304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89" name="TextBox 38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905" y="3615542"/>
                <a:ext cx="1418850" cy="830420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0" name="TextBox 389"/>
              <p:cNvSpPr txBox="1"/>
              <p:nvPr/>
            </p:nvSpPr>
            <p:spPr>
              <a:xfrm>
                <a:off x="1704825" y="3615542"/>
                <a:ext cx="1699376" cy="8265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nary>
                        <m:naryPr>
                          <m:ctrlPr>
                            <a:rPr lang="en-GB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  <m:e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90" name="TextBox 38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4825" y="3615542"/>
                <a:ext cx="1699376" cy="826573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6954150" y="1205065"/>
                <a:ext cx="1988942" cy="8288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=6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4150" y="1205065"/>
                <a:ext cx="1988942" cy="828881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 Box 75"/>
              <p:cNvSpPr txBox="1">
                <a:spLocks noChangeArrowheads="1"/>
              </p:cNvSpPr>
              <p:nvPr/>
            </p:nvSpPr>
            <p:spPr bwMode="auto">
              <a:xfrm>
                <a:off x="5220626" y="3642067"/>
                <a:ext cx="3923374" cy="7440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US" sz="1800" dirty="0">
                    <a:solidFill>
                      <a:srgbClr val="002060"/>
                    </a:solidFill>
                  </a:rPr>
                  <a:t>Apply property</a:t>
                </a:r>
              </a:p>
              <a:p>
                <a:r>
                  <a:rPr lang="en-GB" sz="1800" dirty="0">
                    <a:solidFill>
                      <a:srgbClr val="002060"/>
                    </a:solidFill>
                  </a:rPr>
                  <a:t>. 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GB" sz="1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1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  <m:sup>
                        <m:r>
                          <a:rPr lang="en-US" sz="1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sup>
                      <m:e>
                        <m:r>
                          <a:rPr lang="en-US" sz="1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sz="1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n-US" sz="1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  <m:r>
                      <a:rPr lang="en-US" sz="18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trlPr>
                          <a:rPr lang="en-GB" sz="1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1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  <m:sup>
                        <m:r>
                          <a:rPr lang="en-US" sz="1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sup>
                      <m:e>
                        <m:r>
                          <a:rPr lang="en-US" sz="1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sz="1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n-US" sz="1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  <m:r>
                          <a:rPr lang="en-US" sz="1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nary>
                          <m:naryPr>
                            <m:ctrlPr>
                              <a:rPr lang="en-GB" sz="1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a:rPr lang="en-US" sz="1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𝑐</m:t>
                            </m:r>
                          </m:sub>
                          <m:sup>
                            <m:r>
                              <a:rPr lang="en-US" sz="1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𝑏</m:t>
                            </m:r>
                          </m:sup>
                          <m:e>
                            <m:r>
                              <a:rPr lang="en-US" sz="1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𝑓</m:t>
                            </m:r>
                            <m:d>
                              <m:dPr>
                                <m:ctrlPr>
                                  <a:rPr lang="en-US" sz="18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18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d>
                            <m:r>
                              <a:rPr lang="en-US" sz="1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𝑑𝑥</m:t>
                            </m:r>
                          </m:e>
                        </m:nary>
                      </m:e>
                    </m:nary>
                  </m:oMath>
                </a14:m>
                <a:endParaRPr lang="en-GB" sz="1800" i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8" name="Text 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220626" y="3642067"/>
                <a:ext cx="3923374" cy="744050"/>
              </a:xfrm>
              <a:prstGeom prst="rect">
                <a:avLst/>
              </a:prstGeom>
              <a:blipFill rotWithShape="0">
                <a:blip r:embed="rId9"/>
                <a:stretch>
                  <a:fillRect l="-7143" t="-28455" b="-105691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 Box 75"/>
          <p:cNvSpPr txBox="1">
            <a:spLocks noChangeArrowheads="1"/>
          </p:cNvSpPr>
          <p:nvPr/>
        </p:nvSpPr>
        <p:spPr bwMode="auto">
          <a:xfrm>
            <a:off x="5456436" y="4817737"/>
            <a:ext cx="299542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1800" dirty="0"/>
              <a:t>Rearranging terms</a:t>
            </a:r>
            <a:endParaRPr lang="en-GB" sz="1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608614" y="5561806"/>
            <a:ext cx="842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6 </a:t>
            </a:r>
            <a:endParaRPr lang="en-GB" sz="24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2983111" y="5561807"/>
                <a:ext cx="84218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2400" dirty="0">
                    <a:solidFill>
                      <a:srgbClr val="00B050"/>
                    </a:solidFill>
                  </a:rPr>
                  <a:t>3</a:t>
                </a: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3111" y="5561807"/>
                <a:ext cx="842180" cy="461665"/>
              </a:xfrm>
              <a:prstGeom prst="rect">
                <a:avLst/>
              </a:prstGeom>
              <a:blipFill rotWithShape="0">
                <a:blip r:embed="rId10"/>
                <a:stretch>
                  <a:fillRect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450794" y="5535506"/>
                <a:ext cx="45293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en-GB" sz="2400" dirty="0">
                  <a:solidFill>
                    <a:srgbClr val="227799"/>
                  </a:solidFill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0794" y="5535506"/>
                <a:ext cx="452937" cy="461665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26"/>
          <p:cNvSpPr txBox="1"/>
          <p:nvPr/>
        </p:nvSpPr>
        <p:spPr>
          <a:xfrm>
            <a:off x="1639857" y="6164503"/>
            <a:ext cx="842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9 </a:t>
            </a:r>
            <a:endParaRPr lang="en-GB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404201" y="3611695"/>
                <a:ext cx="1733551" cy="8265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GB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4201" y="3611695"/>
                <a:ext cx="1733551" cy="826573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 Box 75"/>
          <p:cNvSpPr txBox="1">
            <a:spLocks noChangeArrowheads="1"/>
          </p:cNvSpPr>
          <p:nvPr/>
        </p:nvSpPr>
        <p:spPr bwMode="auto">
          <a:xfrm>
            <a:off x="5310235" y="5535506"/>
            <a:ext cx="299542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1800" dirty="0"/>
              <a:t>Substitute and evaluate</a:t>
            </a:r>
            <a:endParaRPr lang="en-GB" sz="1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3521250" y="4589666"/>
                <a:ext cx="1699376" cy="8304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nary>
                        <m:naryPr>
                          <m:ctrlPr>
                            <a:rPr lang="en-GB" sz="24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1250" y="4589666"/>
                <a:ext cx="1699376" cy="830420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303905" y="4586144"/>
                <a:ext cx="1418850" cy="8265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  <m:e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905" y="4586144"/>
                <a:ext cx="1418850" cy="826573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1777042" y="4591205"/>
                <a:ext cx="1733551" cy="8288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GB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7042" y="4591205"/>
                <a:ext cx="1733551" cy="828881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Rectangle 28">
            <a:hlinkClick r:id="rId16"/>
            <a:extLst>
              <a:ext uri="{FF2B5EF4-FFF2-40B4-BE49-F238E27FC236}">
                <a16:creationId xmlns:a16="http://schemas.microsoft.com/office/drawing/2014/main" id="{A182101B-5F11-46B7-A722-1CD6CAE38049}"/>
              </a:ext>
            </a:extLst>
          </p:cNvPr>
          <p:cNvSpPr/>
          <p:nvPr/>
        </p:nvSpPr>
        <p:spPr>
          <a:xfrm>
            <a:off x="8063132" y="762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>
            <a:hlinkClick r:id="rId16"/>
            <a:extLst>
              <a:ext uri="{FF2B5EF4-FFF2-40B4-BE49-F238E27FC236}">
                <a16:creationId xmlns:a16="http://schemas.microsoft.com/office/drawing/2014/main" id="{EF911D94-1845-4C49-B9F9-74742CA9ECF2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5021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5" grpId="0"/>
      <p:bldP spid="389" grpId="0"/>
      <p:bldP spid="390" grpId="0"/>
      <p:bldP spid="18" grpId="0"/>
      <p:bldP spid="22" grpId="0"/>
      <p:bldP spid="23" grpId="0"/>
      <p:bldP spid="25" grpId="0"/>
      <p:bldP spid="26" grpId="0"/>
      <p:bldP spid="27" grpId="0"/>
      <p:bldP spid="19" grpId="0"/>
      <p:bldP spid="20" grpId="0"/>
      <p:bldP spid="21" grpId="0"/>
      <p:bldP spid="24" grpId="0"/>
      <p:bldP spid="28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  <p:sp>
        <p:nvSpPr>
          <p:cNvPr id="14" name="Rectangle 13">
            <a:hlinkClick r:id="rId5"/>
            <a:extLst>
              <a:ext uri="{FF2B5EF4-FFF2-40B4-BE49-F238E27FC236}">
                <a16:creationId xmlns:a16="http://schemas.microsoft.com/office/drawing/2014/main" id="{0FFB291B-44E3-48C3-811B-20809D6D5FAF}"/>
              </a:ext>
            </a:extLst>
          </p:cNvPr>
          <p:cNvSpPr/>
          <p:nvPr/>
        </p:nvSpPr>
        <p:spPr>
          <a:xfrm>
            <a:off x="8063132" y="762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5"/>
            <a:extLst>
              <a:ext uri="{FF2B5EF4-FFF2-40B4-BE49-F238E27FC236}">
                <a16:creationId xmlns:a16="http://schemas.microsoft.com/office/drawing/2014/main" id="{C5F37A8B-1007-44EE-9F4E-28C2E8B920B8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89489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386568" y="2145967"/>
            <a:ext cx="3884613" cy="4392612"/>
            <a:chOff x="386568" y="2314783"/>
            <a:chExt cx="3884613" cy="4392612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386568" y="2314783"/>
              <a:ext cx="3884613" cy="4392612"/>
            </a:xfrm>
            <a:prstGeom prst="rect">
              <a:avLst/>
            </a:prstGeom>
            <a:solidFill>
              <a:srgbClr val="D5DCE7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679963" y="2377387"/>
              <a:ext cx="3357997" cy="3668308"/>
              <a:chOff x="679963" y="2377387"/>
              <a:chExt cx="3357997" cy="3668308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679963" y="2455259"/>
                <a:ext cx="3357997" cy="35904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8" name="Group 7"/>
              <p:cNvGrpSpPr/>
              <p:nvPr/>
            </p:nvGrpSpPr>
            <p:grpSpPr>
              <a:xfrm>
                <a:off x="693096" y="2377387"/>
                <a:ext cx="3197741" cy="3590435"/>
                <a:chOff x="693096" y="2377387"/>
                <a:chExt cx="3197741" cy="3590435"/>
              </a:xfrm>
            </p:grpSpPr>
            <p:grpSp>
              <p:nvGrpSpPr>
                <p:cNvPr id="9" name="Group 8"/>
                <p:cNvGrpSpPr/>
                <p:nvPr/>
              </p:nvGrpSpPr>
              <p:grpSpPr>
                <a:xfrm>
                  <a:off x="693096" y="2377387"/>
                  <a:ext cx="3197741" cy="3590435"/>
                  <a:chOff x="693096" y="2377387"/>
                  <a:chExt cx="3197741" cy="3590435"/>
                </a:xfrm>
              </p:grpSpPr>
              <p:cxnSp>
                <p:nvCxnSpPr>
                  <p:cNvPr id="26" name="55 Conector recto"/>
                  <p:cNvCxnSpPr/>
                  <p:nvPr/>
                </p:nvCxnSpPr>
                <p:spPr>
                  <a:xfrm>
                    <a:off x="3075065" y="5532815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7" name="57 Conector recto"/>
                  <p:cNvCxnSpPr/>
                  <p:nvPr/>
                </p:nvCxnSpPr>
                <p:spPr>
                  <a:xfrm>
                    <a:off x="2738907" y="5532815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" name="58 Conector recto"/>
                  <p:cNvCxnSpPr/>
                  <p:nvPr/>
                </p:nvCxnSpPr>
                <p:spPr>
                  <a:xfrm>
                    <a:off x="2394909" y="5532815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" name="59 Conector recto"/>
                  <p:cNvCxnSpPr/>
                  <p:nvPr/>
                </p:nvCxnSpPr>
                <p:spPr>
                  <a:xfrm>
                    <a:off x="2058751" y="5532815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" name="60 Conector recto"/>
                  <p:cNvCxnSpPr/>
                  <p:nvPr/>
                </p:nvCxnSpPr>
                <p:spPr>
                  <a:xfrm>
                    <a:off x="1730795" y="5532815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1" name="61 Conector recto"/>
                  <p:cNvCxnSpPr/>
                  <p:nvPr/>
                </p:nvCxnSpPr>
                <p:spPr>
                  <a:xfrm>
                    <a:off x="1386797" y="5516773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2" name="Line 6"/>
                  <p:cNvSpPr>
                    <a:spLocks noChangeShapeType="1"/>
                  </p:cNvSpPr>
                  <p:nvPr/>
                </p:nvSpPr>
                <p:spPr bwMode="auto">
                  <a:xfrm rot="16200000" flipV="1">
                    <a:off x="-641301" y="4242267"/>
                    <a:ext cx="3434691" cy="1642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arrow" w="med" len="med"/>
                  </a:ln>
                  <a:effectLst/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cxnSp>
                <p:nvCxnSpPr>
                  <p:cNvPr id="34" name="55 Conector recto"/>
                  <p:cNvCxnSpPr/>
                  <p:nvPr/>
                </p:nvCxnSpPr>
                <p:spPr>
                  <a:xfrm>
                    <a:off x="3386979" y="5516773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" name="55 Conector recto"/>
                  <p:cNvCxnSpPr/>
                  <p:nvPr/>
                </p:nvCxnSpPr>
                <p:spPr>
                  <a:xfrm>
                    <a:off x="3723137" y="5508571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6" name="72 Conector recto"/>
                  <p:cNvCxnSpPr/>
                  <p:nvPr/>
                </p:nvCxnSpPr>
                <p:spPr>
                  <a:xfrm rot="5400000">
                    <a:off x="1038879" y="4832697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7" name="62 Conector recto"/>
                  <p:cNvCxnSpPr/>
                  <p:nvPr/>
                </p:nvCxnSpPr>
                <p:spPr>
                  <a:xfrm rot="5400000">
                    <a:off x="1022837" y="4152541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8" name="69 Conector recto"/>
                  <p:cNvCxnSpPr/>
                  <p:nvPr/>
                </p:nvCxnSpPr>
                <p:spPr>
                  <a:xfrm rot="5400000">
                    <a:off x="1006795" y="3808543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9" name="70 Conector recto"/>
                  <p:cNvCxnSpPr/>
                  <p:nvPr/>
                </p:nvCxnSpPr>
                <p:spPr>
                  <a:xfrm rot="5400000">
                    <a:off x="1015359" y="3464545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0" name="71 Conector recto"/>
                  <p:cNvCxnSpPr/>
                  <p:nvPr/>
                </p:nvCxnSpPr>
                <p:spPr>
                  <a:xfrm rot="5400000">
                    <a:off x="1030677" y="4488699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1" name="70 Conector recto"/>
                  <p:cNvCxnSpPr/>
                  <p:nvPr/>
                </p:nvCxnSpPr>
                <p:spPr>
                  <a:xfrm rot="5400000">
                    <a:off x="1023381" y="3128387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2" name="70 Conector recto"/>
                  <p:cNvCxnSpPr/>
                  <p:nvPr/>
                </p:nvCxnSpPr>
                <p:spPr>
                  <a:xfrm rot="5400000">
                    <a:off x="1022837" y="2816473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43" name="53 CuadroTexto"/>
                  <p:cNvSpPr txBox="1"/>
                  <p:nvPr/>
                </p:nvSpPr>
                <p:spPr>
                  <a:xfrm>
                    <a:off x="1182421" y="5523397"/>
                    <a:ext cx="430550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0.5</a:t>
                    </a:r>
                  </a:p>
                </p:txBody>
              </p:sp>
              <p:sp>
                <p:nvSpPr>
                  <p:cNvPr id="51" name="53 CuadroTexto"/>
                  <p:cNvSpPr txBox="1"/>
                  <p:nvPr/>
                </p:nvSpPr>
                <p:spPr>
                  <a:xfrm>
                    <a:off x="869164" y="5500731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0</a:t>
                    </a:r>
                  </a:p>
                </p:txBody>
              </p:sp>
              <p:sp>
                <p:nvSpPr>
                  <p:cNvPr id="52" name="Text Box 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83286" y="2377387"/>
                    <a:ext cx="285750" cy="36671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800" b="1" i="1" dirty="0">
                        <a:latin typeface="Times New Roman" pitchFamily="18" charset="0"/>
                      </a:rPr>
                      <a:t>y</a:t>
                    </a:r>
                  </a:p>
                </p:txBody>
              </p:sp>
              <p:sp>
                <p:nvSpPr>
                  <p:cNvPr id="53" name="53 CuadroTexto"/>
                  <p:cNvSpPr txBox="1"/>
                  <p:nvPr/>
                </p:nvSpPr>
                <p:spPr>
                  <a:xfrm>
                    <a:off x="773252" y="5012717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2</a:t>
                    </a:r>
                  </a:p>
                </p:txBody>
              </p:sp>
              <p:sp>
                <p:nvSpPr>
                  <p:cNvPr id="54" name="53 CuadroTexto"/>
                  <p:cNvSpPr txBox="1"/>
                  <p:nvPr/>
                </p:nvSpPr>
                <p:spPr>
                  <a:xfrm>
                    <a:off x="782444" y="4698316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4</a:t>
                    </a:r>
                  </a:p>
                </p:txBody>
              </p:sp>
              <p:sp>
                <p:nvSpPr>
                  <p:cNvPr id="55" name="53 CuadroTexto"/>
                  <p:cNvSpPr txBox="1"/>
                  <p:nvPr/>
                </p:nvSpPr>
                <p:spPr>
                  <a:xfrm>
                    <a:off x="782621" y="4339905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6</a:t>
                    </a:r>
                  </a:p>
                </p:txBody>
              </p:sp>
              <p:sp>
                <p:nvSpPr>
                  <p:cNvPr id="56" name="53 CuadroTexto"/>
                  <p:cNvSpPr txBox="1"/>
                  <p:nvPr/>
                </p:nvSpPr>
                <p:spPr>
                  <a:xfrm>
                    <a:off x="773252" y="4024785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8</a:t>
                    </a:r>
                  </a:p>
                </p:txBody>
              </p:sp>
              <p:sp>
                <p:nvSpPr>
                  <p:cNvPr id="57" name="53 CuadroTexto"/>
                  <p:cNvSpPr txBox="1"/>
                  <p:nvPr/>
                </p:nvSpPr>
                <p:spPr>
                  <a:xfrm>
                    <a:off x="693096" y="3678738"/>
                    <a:ext cx="431812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10</a:t>
                    </a:r>
                  </a:p>
                </p:txBody>
              </p:sp>
              <p:sp>
                <p:nvSpPr>
                  <p:cNvPr id="58" name="53 CuadroTexto"/>
                  <p:cNvSpPr txBox="1"/>
                  <p:nvPr/>
                </p:nvSpPr>
                <p:spPr>
                  <a:xfrm>
                    <a:off x="701985" y="3350368"/>
                    <a:ext cx="48043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12</a:t>
                    </a:r>
                  </a:p>
                </p:txBody>
              </p:sp>
              <p:sp>
                <p:nvSpPr>
                  <p:cNvPr id="59" name="53 CuadroTexto"/>
                  <p:cNvSpPr txBox="1"/>
                  <p:nvPr/>
                </p:nvSpPr>
                <p:spPr>
                  <a:xfrm>
                    <a:off x="703763" y="3004928"/>
                    <a:ext cx="444795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14</a:t>
                    </a:r>
                  </a:p>
                </p:txBody>
              </p:sp>
              <p:sp>
                <p:nvSpPr>
                  <p:cNvPr id="60" name="53 CuadroTexto"/>
                  <p:cNvSpPr txBox="1"/>
                  <p:nvPr/>
                </p:nvSpPr>
                <p:spPr>
                  <a:xfrm>
                    <a:off x="699126" y="2679919"/>
                    <a:ext cx="505652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16</a:t>
                    </a:r>
                  </a:p>
                </p:txBody>
              </p:sp>
              <p:sp>
                <p:nvSpPr>
                  <p:cNvPr id="33" name="Line 5"/>
                  <p:cNvSpPr>
                    <a:spLocks noChangeShapeType="1"/>
                  </p:cNvSpPr>
                  <p:nvPr/>
                </p:nvSpPr>
                <p:spPr bwMode="auto">
                  <a:xfrm>
                    <a:off x="716873" y="5516773"/>
                    <a:ext cx="317396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arrow" w="med" len="med"/>
                  </a:ln>
                  <a:effectLst/>
                </p:spPr>
                <p:txBody>
                  <a:bodyPr/>
                  <a:lstStyle/>
                  <a:p>
                    <a:endParaRPr lang="en-GB"/>
                  </a:p>
                </p:txBody>
              </p:sp>
            </p:grpSp>
            <p:cxnSp>
              <p:nvCxnSpPr>
                <p:cNvPr id="10" name="Straight Connector 9"/>
                <p:cNvCxnSpPr/>
                <p:nvPr/>
              </p:nvCxnSpPr>
              <p:spPr>
                <a:xfrm>
                  <a:off x="1386797" y="284828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Straight Connector 10"/>
                <p:cNvCxnSpPr/>
                <p:nvPr/>
              </p:nvCxnSpPr>
              <p:spPr>
                <a:xfrm>
                  <a:off x="1716625" y="285490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Straight Connector 11"/>
                <p:cNvCxnSpPr/>
                <p:nvPr/>
              </p:nvCxnSpPr>
              <p:spPr>
                <a:xfrm>
                  <a:off x="2076665" y="285490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Straight Connector 12"/>
                <p:cNvCxnSpPr/>
                <p:nvPr/>
              </p:nvCxnSpPr>
              <p:spPr>
                <a:xfrm>
                  <a:off x="2396596" y="285490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Straight Connector 14"/>
                <p:cNvCxnSpPr/>
                <p:nvPr/>
              </p:nvCxnSpPr>
              <p:spPr>
                <a:xfrm>
                  <a:off x="3084777" y="285490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Straight Connector 15"/>
                <p:cNvCxnSpPr/>
                <p:nvPr/>
              </p:nvCxnSpPr>
              <p:spPr>
                <a:xfrm>
                  <a:off x="3391482" y="285490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Straight Connector 16"/>
                <p:cNvCxnSpPr/>
                <p:nvPr/>
              </p:nvCxnSpPr>
              <p:spPr>
                <a:xfrm>
                  <a:off x="3732849" y="285490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Straight Connector 17"/>
                <p:cNvCxnSpPr>
                  <a:stCxn id="53" idx="3"/>
                </p:cNvCxnSpPr>
                <p:nvPr/>
              </p:nvCxnSpPr>
              <p:spPr>
                <a:xfrm flipV="1">
                  <a:off x="1124908" y="5166605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Straight Connector 18"/>
                <p:cNvCxnSpPr/>
                <p:nvPr/>
              </p:nvCxnSpPr>
              <p:spPr>
                <a:xfrm flipV="1">
                  <a:off x="1097859" y="4860496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Straight Connector 19"/>
                <p:cNvCxnSpPr/>
                <p:nvPr/>
              </p:nvCxnSpPr>
              <p:spPr>
                <a:xfrm flipV="1">
                  <a:off x="1127704" y="4511089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Straight Connector 20"/>
                <p:cNvCxnSpPr/>
                <p:nvPr/>
              </p:nvCxnSpPr>
              <p:spPr>
                <a:xfrm flipV="1">
                  <a:off x="1127704" y="4172315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Straight Connector 21"/>
                <p:cNvCxnSpPr/>
                <p:nvPr/>
              </p:nvCxnSpPr>
              <p:spPr>
                <a:xfrm flipV="1">
                  <a:off x="1138337" y="3852384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Straight Connector 22"/>
                <p:cNvCxnSpPr/>
                <p:nvPr/>
              </p:nvCxnSpPr>
              <p:spPr>
                <a:xfrm flipV="1">
                  <a:off x="1127335" y="3502977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Connector 23"/>
                <p:cNvCxnSpPr/>
                <p:nvPr/>
              </p:nvCxnSpPr>
              <p:spPr>
                <a:xfrm flipV="1">
                  <a:off x="1127335" y="3164203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Straight Connector 24"/>
                <p:cNvCxnSpPr/>
                <p:nvPr/>
              </p:nvCxnSpPr>
              <p:spPr>
                <a:xfrm flipV="1">
                  <a:off x="1127335" y="2854905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Straight Connector 13"/>
                <p:cNvCxnSpPr/>
                <p:nvPr/>
              </p:nvCxnSpPr>
              <p:spPr>
                <a:xfrm>
                  <a:off x="2732777" y="285490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72" name="Text Box 9"/>
          <p:cNvSpPr txBox="1">
            <a:spLocks noChangeArrowheads="1"/>
          </p:cNvSpPr>
          <p:nvPr/>
        </p:nvSpPr>
        <p:spPr bwMode="auto">
          <a:xfrm>
            <a:off x="3791346" y="5265589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800" b="1" i="1" dirty="0">
                <a:latin typeface="Times New Roman" pitchFamily="18" charset="0"/>
              </a:rPr>
              <a:t>x</a:t>
            </a:r>
          </a:p>
        </p:txBody>
      </p:sp>
      <p:sp>
        <p:nvSpPr>
          <p:cNvPr id="45" name="Freeform 44"/>
          <p:cNvSpPr/>
          <p:nvPr/>
        </p:nvSpPr>
        <p:spPr>
          <a:xfrm>
            <a:off x="1721708" y="3904795"/>
            <a:ext cx="1371600" cy="1429265"/>
          </a:xfrm>
          <a:custGeom>
            <a:avLst/>
            <a:gdLst>
              <a:gd name="connsiteX0" fmla="*/ 0 w 1371600"/>
              <a:gd name="connsiteY0" fmla="*/ 1285103 h 1429265"/>
              <a:gd name="connsiteX1" fmla="*/ 8238 w 1371600"/>
              <a:gd name="connsiteY1" fmla="*/ 1429265 h 1429265"/>
              <a:gd name="connsiteX2" fmla="*/ 1371600 w 1371600"/>
              <a:gd name="connsiteY2" fmla="*/ 1425146 h 1429265"/>
              <a:gd name="connsiteX3" fmla="*/ 1363362 w 1371600"/>
              <a:gd name="connsiteY3" fmla="*/ 0 h 1429265"/>
              <a:gd name="connsiteX4" fmla="*/ 1033849 w 1371600"/>
              <a:gd name="connsiteY4" fmla="*/ 432486 h 1429265"/>
              <a:gd name="connsiteX5" fmla="*/ 683741 w 1371600"/>
              <a:gd name="connsiteY5" fmla="*/ 832021 h 1429265"/>
              <a:gd name="connsiteX6" fmla="*/ 358346 w 1371600"/>
              <a:gd name="connsiteY6" fmla="*/ 1087394 h 1429265"/>
              <a:gd name="connsiteX7" fmla="*/ 0 w 1371600"/>
              <a:gd name="connsiteY7" fmla="*/ 1285103 h 1429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71600" h="1429265">
                <a:moveTo>
                  <a:pt x="0" y="1285103"/>
                </a:moveTo>
                <a:lnTo>
                  <a:pt x="8238" y="1429265"/>
                </a:lnTo>
                <a:lnTo>
                  <a:pt x="1371600" y="1425146"/>
                </a:lnTo>
                <a:lnTo>
                  <a:pt x="1363362" y="0"/>
                </a:lnTo>
                <a:lnTo>
                  <a:pt x="1033849" y="432486"/>
                </a:lnTo>
                <a:lnTo>
                  <a:pt x="683741" y="832021"/>
                </a:lnTo>
                <a:lnTo>
                  <a:pt x="358346" y="1087394"/>
                </a:lnTo>
                <a:lnTo>
                  <a:pt x="0" y="1285103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Freeform 2"/>
          <p:cNvSpPr/>
          <p:nvPr/>
        </p:nvSpPr>
        <p:spPr>
          <a:xfrm>
            <a:off x="1079500" y="2688684"/>
            <a:ext cx="2641600" cy="2641600"/>
          </a:xfrm>
          <a:custGeom>
            <a:avLst/>
            <a:gdLst>
              <a:gd name="connsiteX0" fmla="*/ 0 w 2641600"/>
              <a:gd name="connsiteY0" fmla="*/ 2641600 h 2641600"/>
              <a:gd name="connsiteX1" fmla="*/ 647700 w 2641600"/>
              <a:gd name="connsiteY1" fmla="*/ 2489200 h 2641600"/>
              <a:gd name="connsiteX2" fmla="*/ 1333500 w 2641600"/>
              <a:gd name="connsiteY2" fmla="*/ 2019300 h 2641600"/>
              <a:gd name="connsiteX3" fmla="*/ 2032000 w 2641600"/>
              <a:gd name="connsiteY3" fmla="*/ 1155700 h 2641600"/>
              <a:gd name="connsiteX4" fmla="*/ 2641600 w 2641600"/>
              <a:gd name="connsiteY4" fmla="*/ 0 h 264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41600" h="2641600">
                <a:moveTo>
                  <a:pt x="0" y="2641600"/>
                </a:moveTo>
                <a:cubicBezTo>
                  <a:pt x="212725" y="2617258"/>
                  <a:pt x="425450" y="2592917"/>
                  <a:pt x="647700" y="2489200"/>
                </a:cubicBezTo>
                <a:cubicBezTo>
                  <a:pt x="869950" y="2385483"/>
                  <a:pt x="1102783" y="2241550"/>
                  <a:pt x="1333500" y="2019300"/>
                </a:cubicBezTo>
                <a:cubicBezTo>
                  <a:pt x="1564217" y="1797050"/>
                  <a:pt x="1813983" y="1492250"/>
                  <a:pt x="2032000" y="1155700"/>
                </a:cubicBezTo>
                <a:cubicBezTo>
                  <a:pt x="2250017" y="819150"/>
                  <a:pt x="2445808" y="409575"/>
                  <a:pt x="2641600" y="0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53 CuadroTexto"/>
          <p:cNvSpPr txBox="1"/>
          <p:nvPr/>
        </p:nvSpPr>
        <p:spPr>
          <a:xfrm>
            <a:off x="1585260" y="5375236"/>
            <a:ext cx="2402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1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386568" y="690166"/>
            <a:ext cx="8189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Look at the area under the curve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1 to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3</a:t>
            </a:r>
            <a:endParaRPr lang="en-GB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12618" y="95701"/>
            <a:ext cx="79663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latin typeface="Calibri" panose="020F0502020204030204" pitchFamily="34" charset="0"/>
                <a:cs typeface="Calibri" panose="020F0502020204030204" pitchFamily="34" charset="0"/>
              </a:rPr>
              <a:t>Areas of irregular shapes</a:t>
            </a:r>
          </a:p>
        </p:txBody>
      </p:sp>
      <p:sp>
        <p:nvSpPr>
          <p:cNvPr id="64" name="53 CuadroTexto"/>
          <p:cNvSpPr txBox="1"/>
          <p:nvPr/>
        </p:nvSpPr>
        <p:spPr>
          <a:xfrm>
            <a:off x="2252656" y="5379639"/>
            <a:ext cx="2402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2</a:t>
            </a:r>
          </a:p>
        </p:txBody>
      </p:sp>
      <p:sp>
        <p:nvSpPr>
          <p:cNvPr id="65" name="53 CuadroTexto"/>
          <p:cNvSpPr txBox="1"/>
          <p:nvPr/>
        </p:nvSpPr>
        <p:spPr>
          <a:xfrm>
            <a:off x="2932927" y="5367359"/>
            <a:ext cx="2402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3</a:t>
            </a:r>
          </a:p>
        </p:txBody>
      </p:sp>
      <p:sp>
        <p:nvSpPr>
          <p:cNvPr id="66" name="53 CuadroTexto"/>
          <p:cNvSpPr txBox="1"/>
          <p:nvPr/>
        </p:nvSpPr>
        <p:spPr>
          <a:xfrm>
            <a:off x="3570917" y="5379638"/>
            <a:ext cx="2402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4</a:t>
            </a:r>
          </a:p>
        </p:txBody>
      </p:sp>
      <p:sp>
        <p:nvSpPr>
          <p:cNvPr id="67" name="53 CuadroTexto"/>
          <p:cNvSpPr txBox="1"/>
          <p:nvPr/>
        </p:nvSpPr>
        <p:spPr>
          <a:xfrm>
            <a:off x="1841054" y="5379638"/>
            <a:ext cx="4305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1.5</a:t>
            </a:r>
          </a:p>
        </p:txBody>
      </p:sp>
      <p:sp>
        <p:nvSpPr>
          <p:cNvPr id="68" name="53 CuadroTexto"/>
          <p:cNvSpPr txBox="1"/>
          <p:nvPr/>
        </p:nvSpPr>
        <p:spPr>
          <a:xfrm>
            <a:off x="3190626" y="5373701"/>
            <a:ext cx="4305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3.5</a:t>
            </a:r>
          </a:p>
        </p:txBody>
      </p:sp>
      <p:sp>
        <p:nvSpPr>
          <p:cNvPr id="69" name="53 CuadroTexto"/>
          <p:cNvSpPr txBox="1"/>
          <p:nvPr/>
        </p:nvSpPr>
        <p:spPr>
          <a:xfrm>
            <a:off x="2533303" y="5371416"/>
            <a:ext cx="4305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2.5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386568" y="1090385"/>
            <a:ext cx="8189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We can get an approximation of the area using rectangles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512618" y="1571026"/>
            <a:ext cx="86313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Let us use 4 rectangles base 0.5 and height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49" name="Rectangle 48"/>
          <p:cNvSpPr/>
          <p:nvPr/>
        </p:nvSpPr>
        <p:spPr>
          <a:xfrm>
            <a:off x="1724665" y="5169606"/>
            <a:ext cx="338328" cy="173736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Rectangle 72"/>
          <p:cNvSpPr/>
          <p:nvPr/>
        </p:nvSpPr>
        <p:spPr>
          <a:xfrm>
            <a:off x="2408938" y="4699098"/>
            <a:ext cx="347472" cy="637029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53 CuadroTexto"/>
          <p:cNvSpPr txBox="1"/>
          <p:nvPr/>
        </p:nvSpPr>
        <p:spPr>
          <a:xfrm>
            <a:off x="1718676" y="5126327"/>
            <a:ext cx="4102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R1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4724961" y="2189660"/>
            <a:ext cx="26440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Area of R</a:t>
            </a:r>
            <a:r>
              <a:rPr lang="en-GB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 = 0.5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 1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4720175" y="2571344"/>
            <a:ext cx="42922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Area of R</a:t>
            </a:r>
            <a:r>
              <a:rPr lang="en-GB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 = 0.5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 2.25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6256305" y="3760892"/>
            <a:ext cx="22722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Total Area = 6.75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7556759" y="2187346"/>
            <a:ext cx="11368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= 0.5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7556759" y="2600980"/>
            <a:ext cx="11165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= 1.125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4689137" y="4176995"/>
            <a:ext cx="44190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Notice that the error in the approximation is less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4735660" y="5026968"/>
            <a:ext cx="44190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We can increase the number of rectangles reducing the width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2057322" y="4971836"/>
            <a:ext cx="347314" cy="36576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Rectangle 87"/>
          <p:cNvSpPr/>
          <p:nvPr/>
        </p:nvSpPr>
        <p:spPr>
          <a:xfrm>
            <a:off x="2748244" y="4313094"/>
            <a:ext cx="341663" cy="1014984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53 CuadroTexto"/>
          <p:cNvSpPr txBox="1"/>
          <p:nvPr/>
        </p:nvSpPr>
        <p:spPr>
          <a:xfrm>
            <a:off x="2042908" y="5097351"/>
            <a:ext cx="4102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R2</a:t>
            </a:r>
          </a:p>
        </p:txBody>
      </p:sp>
      <p:sp>
        <p:nvSpPr>
          <p:cNvPr id="89" name="53 CuadroTexto"/>
          <p:cNvSpPr txBox="1"/>
          <p:nvPr/>
        </p:nvSpPr>
        <p:spPr>
          <a:xfrm>
            <a:off x="2395576" y="5095499"/>
            <a:ext cx="4102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R3</a:t>
            </a:r>
          </a:p>
        </p:txBody>
      </p:sp>
      <p:sp>
        <p:nvSpPr>
          <p:cNvPr id="90" name="53 CuadroTexto"/>
          <p:cNvSpPr txBox="1"/>
          <p:nvPr/>
        </p:nvSpPr>
        <p:spPr>
          <a:xfrm>
            <a:off x="2729886" y="5075662"/>
            <a:ext cx="4102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R4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4720175" y="2959616"/>
            <a:ext cx="26440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Area of R</a:t>
            </a:r>
            <a:r>
              <a:rPr lang="en-GB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 = 0.5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 4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7551973" y="2944306"/>
            <a:ext cx="7083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= 2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4720174" y="3314705"/>
            <a:ext cx="29984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Area of R</a:t>
            </a:r>
            <a:r>
              <a:rPr lang="en-GB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 = 0.5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 6.25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7576957" y="3314704"/>
            <a:ext cx="1096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= 3.125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5" name="Rectangle 84">
            <a:hlinkClick r:id="rId2"/>
            <a:extLst>
              <a:ext uri="{FF2B5EF4-FFF2-40B4-BE49-F238E27FC236}">
                <a16:creationId xmlns:a16="http://schemas.microsoft.com/office/drawing/2014/main" id="{FF640BFC-48BE-444C-94DC-E572B884B939}"/>
              </a:ext>
            </a:extLst>
          </p:cNvPr>
          <p:cNvSpPr/>
          <p:nvPr/>
        </p:nvSpPr>
        <p:spPr>
          <a:xfrm>
            <a:off x="8063132" y="762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Rectangle 85">
            <a:hlinkClick r:id="rId2"/>
            <a:extLst>
              <a:ext uri="{FF2B5EF4-FFF2-40B4-BE49-F238E27FC236}">
                <a16:creationId xmlns:a16="http://schemas.microsoft.com/office/drawing/2014/main" id="{E6AA6B32-730F-4FC9-AE88-EC686D372BC9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0527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/>
      <p:bldP spid="49" grpId="0" animBg="1"/>
      <p:bldP spid="73" grpId="0" animBg="1"/>
      <p:bldP spid="74" grpId="0"/>
      <p:bldP spid="76" grpId="0"/>
      <p:bldP spid="77" grpId="0"/>
      <p:bldP spid="78" grpId="0"/>
      <p:bldP spid="79" grpId="0"/>
      <p:bldP spid="80" grpId="0"/>
      <p:bldP spid="81" grpId="0"/>
      <p:bldP spid="82" grpId="0"/>
      <p:bldP spid="84" grpId="0" animBg="1"/>
      <p:bldP spid="88" grpId="0" animBg="1"/>
      <p:bldP spid="75" grpId="0"/>
      <p:bldP spid="89" grpId="0"/>
      <p:bldP spid="90" grpId="0"/>
      <p:bldP spid="91" grpId="0"/>
      <p:bldP spid="92" grpId="0"/>
      <p:bldP spid="93" grpId="0"/>
      <p:bldP spid="9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386568" y="2145967"/>
            <a:ext cx="3884613" cy="4392612"/>
            <a:chOff x="386568" y="2314783"/>
            <a:chExt cx="3884613" cy="4392612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386568" y="2314783"/>
              <a:ext cx="3884613" cy="4392612"/>
            </a:xfrm>
            <a:prstGeom prst="rect">
              <a:avLst/>
            </a:prstGeom>
            <a:solidFill>
              <a:srgbClr val="D5DCE7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679963" y="2377387"/>
              <a:ext cx="3357997" cy="3668308"/>
              <a:chOff x="679963" y="2377387"/>
              <a:chExt cx="3357997" cy="3668308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679963" y="2455259"/>
                <a:ext cx="3357997" cy="35904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8" name="Group 7"/>
              <p:cNvGrpSpPr/>
              <p:nvPr/>
            </p:nvGrpSpPr>
            <p:grpSpPr>
              <a:xfrm>
                <a:off x="693096" y="2377387"/>
                <a:ext cx="3197741" cy="3590435"/>
                <a:chOff x="693096" y="2377387"/>
                <a:chExt cx="3197741" cy="3590435"/>
              </a:xfrm>
            </p:grpSpPr>
            <p:grpSp>
              <p:nvGrpSpPr>
                <p:cNvPr id="9" name="Group 8"/>
                <p:cNvGrpSpPr/>
                <p:nvPr/>
              </p:nvGrpSpPr>
              <p:grpSpPr>
                <a:xfrm>
                  <a:off x="693096" y="2377387"/>
                  <a:ext cx="3197741" cy="3590435"/>
                  <a:chOff x="693096" y="2377387"/>
                  <a:chExt cx="3197741" cy="3590435"/>
                </a:xfrm>
              </p:grpSpPr>
              <p:cxnSp>
                <p:nvCxnSpPr>
                  <p:cNvPr id="26" name="55 Conector recto"/>
                  <p:cNvCxnSpPr/>
                  <p:nvPr/>
                </p:nvCxnSpPr>
                <p:spPr>
                  <a:xfrm>
                    <a:off x="3075065" y="5532815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7" name="57 Conector recto"/>
                  <p:cNvCxnSpPr/>
                  <p:nvPr/>
                </p:nvCxnSpPr>
                <p:spPr>
                  <a:xfrm>
                    <a:off x="2738907" y="5532815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" name="58 Conector recto"/>
                  <p:cNvCxnSpPr/>
                  <p:nvPr/>
                </p:nvCxnSpPr>
                <p:spPr>
                  <a:xfrm>
                    <a:off x="2394909" y="5532815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" name="59 Conector recto"/>
                  <p:cNvCxnSpPr/>
                  <p:nvPr/>
                </p:nvCxnSpPr>
                <p:spPr>
                  <a:xfrm>
                    <a:off x="2058751" y="5532815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" name="60 Conector recto"/>
                  <p:cNvCxnSpPr/>
                  <p:nvPr/>
                </p:nvCxnSpPr>
                <p:spPr>
                  <a:xfrm>
                    <a:off x="1730795" y="5532815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1" name="61 Conector recto"/>
                  <p:cNvCxnSpPr/>
                  <p:nvPr/>
                </p:nvCxnSpPr>
                <p:spPr>
                  <a:xfrm>
                    <a:off x="1386797" y="5516773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2" name="Line 6"/>
                  <p:cNvSpPr>
                    <a:spLocks noChangeShapeType="1"/>
                  </p:cNvSpPr>
                  <p:nvPr/>
                </p:nvSpPr>
                <p:spPr bwMode="auto">
                  <a:xfrm rot="16200000" flipV="1">
                    <a:off x="-641301" y="4242267"/>
                    <a:ext cx="3434691" cy="1642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arrow" w="med" len="med"/>
                  </a:ln>
                  <a:effectLst/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cxnSp>
                <p:nvCxnSpPr>
                  <p:cNvPr id="34" name="55 Conector recto"/>
                  <p:cNvCxnSpPr/>
                  <p:nvPr/>
                </p:nvCxnSpPr>
                <p:spPr>
                  <a:xfrm>
                    <a:off x="3386979" y="5516773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" name="55 Conector recto"/>
                  <p:cNvCxnSpPr/>
                  <p:nvPr/>
                </p:nvCxnSpPr>
                <p:spPr>
                  <a:xfrm>
                    <a:off x="3723137" y="5508571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6" name="72 Conector recto"/>
                  <p:cNvCxnSpPr/>
                  <p:nvPr/>
                </p:nvCxnSpPr>
                <p:spPr>
                  <a:xfrm rot="5400000">
                    <a:off x="1038879" y="4832697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7" name="62 Conector recto"/>
                  <p:cNvCxnSpPr/>
                  <p:nvPr/>
                </p:nvCxnSpPr>
                <p:spPr>
                  <a:xfrm rot="5400000">
                    <a:off x="1022837" y="4152541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8" name="69 Conector recto"/>
                  <p:cNvCxnSpPr/>
                  <p:nvPr/>
                </p:nvCxnSpPr>
                <p:spPr>
                  <a:xfrm rot="5400000">
                    <a:off x="1006795" y="3808543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9" name="70 Conector recto"/>
                  <p:cNvCxnSpPr/>
                  <p:nvPr/>
                </p:nvCxnSpPr>
                <p:spPr>
                  <a:xfrm rot="5400000">
                    <a:off x="1015359" y="3464545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0" name="71 Conector recto"/>
                  <p:cNvCxnSpPr/>
                  <p:nvPr/>
                </p:nvCxnSpPr>
                <p:spPr>
                  <a:xfrm rot="5400000">
                    <a:off x="1030677" y="4488699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1" name="70 Conector recto"/>
                  <p:cNvCxnSpPr/>
                  <p:nvPr/>
                </p:nvCxnSpPr>
                <p:spPr>
                  <a:xfrm rot="5400000">
                    <a:off x="1023381" y="3128387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2" name="70 Conector recto"/>
                  <p:cNvCxnSpPr/>
                  <p:nvPr/>
                </p:nvCxnSpPr>
                <p:spPr>
                  <a:xfrm rot="5400000">
                    <a:off x="1022837" y="2816473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43" name="53 CuadroTexto"/>
                  <p:cNvSpPr txBox="1"/>
                  <p:nvPr/>
                </p:nvSpPr>
                <p:spPr>
                  <a:xfrm>
                    <a:off x="1182421" y="5523397"/>
                    <a:ext cx="430550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0.5</a:t>
                    </a:r>
                  </a:p>
                </p:txBody>
              </p:sp>
              <p:sp>
                <p:nvSpPr>
                  <p:cNvPr id="51" name="53 CuadroTexto"/>
                  <p:cNvSpPr txBox="1"/>
                  <p:nvPr/>
                </p:nvSpPr>
                <p:spPr>
                  <a:xfrm>
                    <a:off x="869164" y="5500731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0</a:t>
                    </a:r>
                  </a:p>
                </p:txBody>
              </p:sp>
              <p:sp>
                <p:nvSpPr>
                  <p:cNvPr id="52" name="Text Box 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83286" y="2377387"/>
                    <a:ext cx="285750" cy="36671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800" b="1" i="1" dirty="0">
                        <a:latin typeface="Times New Roman" pitchFamily="18" charset="0"/>
                      </a:rPr>
                      <a:t>y</a:t>
                    </a:r>
                  </a:p>
                </p:txBody>
              </p:sp>
              <p:sp>
                <p:nvSpPr>
                  <p:cNvPr id="53" name="53 CuadroTexto"/>
                  <p:cNvSpPr txBox="1"/>
                  <p:nvPr/>
                </p:nvSpPr>
                <p:spPr>
                  <a:xfrm>
                    <a:off x="773252" y="5012717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2</a:t>
                    </a:r>
                  </a:p>
                </p:txBody>
              </p:sp>
              <p:sp>
                <p:nvSpPr>
                  <p:cNvPr id="54" name="53 CuadroTexto"/>
                  <p:cNvSpPr txBox="1"/>
                  <p:nvPr/>
                </p:nvSpPr>
                <p:spPr>
                  <a:xfrm>
                    <a:off x="782444" y="4698316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4</a:t>
                    </a:r>
                  </a:p>
                </p:txBody>
              </p:sp>
              <p:sp>
                <p:nvSpPr>
                  <p:cNvPr id="55" name="53 CuadroTexto"/>
                  <p:cNvSpPr txBox="1"/>
                  <p:nvPr/>
                </p:nvSpPr>
                <p:spPr>
                  <a:xfrm>
                    <a:off x="782621" y="4339905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6</a:t>
                    </a:r>
                  </a:p>
                </p:txBody>
              </p:sp>
              <p:sp>
                <p:nvSpPr>
                  <p:cNvPr id="56" name="53 CuadroTexto"/>
                  <p:cNvSpPr txBox="1"/>
                  <p:nvPr/>
                </p:nvSpPr>
                <p:spPr>
                  <a:xfrm>
                    <a:off x="773252" y="4024785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8</a:t>
                    </a:r>
                  </a:p>
                </p:txBody>
              </p:sp>
              <p:sp>
                <p:nvSpPr>
                  <p:cNvPr id="57" name="53 CuadroTexto"/>
                  <p:cNvSpPr txBox="1"/>
                  <p:nvPr/>
                </p:nvSpPr>
                <p:spPr>
                  <a:xfrm>
                    <a:off x="693096" y="3678738"/>
                    <a:ext cx="431812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10</a:t>
                    </a:r>
                  </a:p>
                </p:txBody>
              </p:sp>
              <p:sp>
                <p:nvSpPr>
                  <p:cNvPr id="58" name="53 CuadroTexto"/>
                  <p:cNvSpPr txBox="1"/>
                  <p:nvPr/>
                </p:nvSpPr>
                <p:spPr>
                  <a:xfrm>
                    <a:off x="701985" y="3350368"/>
                    <a:ext cx="48043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12</a:t>
                    </a:r>
                  </a:p>
                </p:txBody>
              </p:sp>
              <p:sp>
                <p:nvSpPr>
                  <p:cNvPr id="59" name="53 CuadroTexto"/>
                  <p:cNvSpPr txBox="1"/>
                  <p:nvPr/>
                </p:nvSpPr>
                <p:spPr>
                  <a:xfrm>
                    <a:off x="703763" y="3004928"/>
                    <a:ext cx="444795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14</a:t>
                    </a:r>
                  </a:p>
                </p:txBody>
              </p:sp>
              <p:sp>
                <p:nvSpPr>
                  <p:cNvPr id="60" name="53 CuadroTexto"/>
                  <p:cNvSpPr txBox="1"/>
                  <p:nvPr/>
                </p:nvSpPr>
                <p:spPr>
                  <a:xfrm>
                    <a:off x="699126" y="2679919"/>
                    <a:ext cx="505652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16</a:t>
                    </a:r>
                  </a:p>
                </p:txBody>
              </p:sp>
              <p:sp>
                <p:nvSpPr>
                  <p:cNvPr id="33" name="Line 5"/>
                  <p:cNvSpPr>
                    <a:spLocks noChangeShapeType="1"/>
                  </p:cNvSpPr>
                  <p:nvPr/>
                </p:nvSpPr>
                <p:spPr bwMode="auto">
                  <a:xfrm>
                    <a:off x="716873" y="5516773"/>
                    <a:ext cx="317396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arrow" w="med" len="med"/>
                  </a:ln>
                  <a:effectLst/>
                </p:spPr>
                <p:txBody>
                  <a:bodyPr/>
                  <a:lstStyle/>
                  <a:p>
                    <a:endParaRPr lang="en-GB"/>
                  </a:p>
                </p:txBody>
              </p:sp>
            </p:grpSp>
            <p:cxnSp>
              <p:nvCxnSpPr>
                <p:cNvPr id="10" name="Straight Connector 9"/>
                <p:cNvCxnSpPr/>
                <p:nvPr/>
              </p:nvCxnSpPr>
              <p:spPr>
                <a:xfrm>
                  <a:off x="1386797" y="284828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Straight Connector 10"/>
                <p:cNvCxnSpPr/>
                <p:nvPr/>
              </p:nvCxnSpPr>
              <p:spPr>
                <a:xfrm>
                  <a:off x="1716625" y="285490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Straight Connector 11"/>
                <p:cNvCxnSpPr/>
                <p:nvPr/>
              </p:nvCxnSpPr>
              <p:spPr>
                <a:xfrm>
                  <a:off x="2076665" y="285490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Straight Connector 12"/>
                <p:cNvCxnSpPr/>
                <p:nvPr/>
              </p:nvCxnSpPr>
              <p:spPr>
                <a:xfrm>
                  <a:off x="2396596" y="285490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Straight Connector 14"/>
                <p:cNvCxnSpPr/>
                <p:nvPr/>
              </p:nvCxnSpPr>
              <p:spPr>
                <a:xfrm>
                  <a:off x="3084777" y="285490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Straight Connector 15"/>
                <p:cNvCxnSpPr/>
                <p:nvPr/>
              </p:nvCxnSpPr>
              <p:spPr>
                <a:xfrm>
                  <a:off x="3391482" y="285490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Straight Connector 16"/>
                <p:cNvCxnSpPr/>
                <p:nvPr/>
              </p:nvCxnSpPr>
              <p:spPr>
                <a:xfrm>
                  <a:off x="3732849" y="285490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Straight Connector 17"/>
                <p:cNvCxnSpPr>
                  <a:stCxn id="53" idx="3"/>
                </p:cNvCxnSpPr>
                <p:nvPr/>
              </p:nvCxnSpPr>
              <p:spPr>
                <a:xfrm flipV="1">
                  <a:off x="1124908" y="5166605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Straight Connector 18"/>
                <p:cNvCxnSpPr/>
                <p:nvPr/>
              </p:nvCxnSpPr>
              <p:spPr>
                <a:xfrm flipV="1">
                  <a:off x="1097859" y="4860496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Straight Connector 19"/>
                <p:cNvCxnSpPr/>
                <p:nvPr/>
              </p:nvCxnSpPr>
              <p:spPr>
                <a:xfrm flipV="1">
                  <a:off x="1127704" y="4511089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Straight Connector 20"/>
                <p:cNvCxnSpPr/>
                <p:nvPr/>
              </p:nvCxnSpPr>
              <p:spPr>
                <a:xfrm flipV="1">
                  <a:off x="1127704" y="4172315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Straight Connector 21"/>
                <p:cNvCxnSpPr/>
                <p:nvPr/>
              </p:nvCxnSpPr>
              <p:spPr>
                <a:xfrm flipV="1">
                  <a:off x="1138337" y="3852384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Straight Connector 22"/>
                <p:cNvCxnSpPr/>
                <p:nvPr/>
              </p:nvCxnSpPr>
              <p:spPr>
                <a:xfrm flipV="1">
                  <a:off x="1127335" y="3502977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Connector 23"/>
                <p:cNvCxnSpPr/>
                <p:nvPr/>
              </p:nvCxnSpPr>
              <p:spPr>
                <a:xfrm flipV="1">
                  <a:off x="1127335" y="3164203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Straight Connector 24"/>
                <p:cNvCxnSpPr/>
                <p:nvPr/>
              </p:nvCxnSpPr>
              <p:spPr>
                <a:xfrm flipV="1">
                  <a:off x="1127335" y="2854905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Straight Connector 13"/>
                <p:cNvCxnSpPr/>
                <p:nvPr/>
              </p:nvCxnSpPr>
              <p:spPr>
                <a:xfrm>
                  <a:off x="2732777" y="285490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72" name="Text Box 9"/>
          <p:cNvSpPr txBox="1">
            <a:spLocks noChangeArrowheads="1"/>
          </p:cNvSpPr>
          <p:nvPr/>
        </p:nvSpPr>
        <p:spPr bwMode="auto">
          <a:xfrm>
            <a:off x="3791346" y="5265589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800" b="1" i="1" dirty="0">
                <a:latin typeface="Times New Roman" pitchFamily="18" charset="0"/>
              </a:rPr>
              <a:t>x</a:t>
            </a:r>
          </a:p>
        </p:txBody>
      </p:sp>
      <p:sp>
        <p:nvSpPr>
          <p:cNvPr id="45" name="Freeform 44"/>
          <p:cNvSpPr/>
          <p:nvPr/>
        </p:nvSpPr>
        <p:spPr>
          <a:xfrm>
            <a:off x="1721708" y="3904795"/>
            <a:ext cx="1371600" cy="1429265"/>
          </a:xfrm>
          <a:custGeom>
            <a:avLst/>
            <a:gdLst>
              <a:gd name="connsiteX0" fmla="*/ 0 w 1371600"/>
              <a:gd name="connsiteY0" fmla="*/ 1285103 h 1429265"/>
              <a:gd name="connsiteX1" fmla="*/ 8238 w 1371600"/>
              <a:gd name="connsiteY1" fmla="*/ 1429265 h 1429265"/>
              <a:gd name="connsiteX2" fmla="*/ 1371600 w 1371600"/>
              <a:gd name="connsiteY2" fmla="*/ 1425146 h 1429265"/>
              <a:gd name="connsiteX3" fmla="*/ 1363362 w 1371600"/>
              <a:gd name="connsiteY3" fmla="*/ 0 h 1429265"/>
              <a:gd name="connsiteX4" fmla="*/ 1033849 w 1371600"/>
              <a:gd name="connsiteY4" fmla="*/ 432486 h 1429265"/>
              <a:gd name="connsiteX5" fmla="*/ 683741 w 1371600"/>
              <a:gd name="connsiteY5" fmla="*/ 832021 h 1429265"/>
              <a:gd name="connsiteX6" fmla="*/ 358346 w 1371600"/>
              <a:gd name="connsiteY6" fmla="*/ 1087394 h 1429265"/>
              <a:gd name="connsiteX7" fmla="*/ 0 w 1371600"/>
              <a:gd name="connsiteY7" fmla="*/ 1285103 h 1429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71600" h="1429265">
                <a:moveTo>
                  <a:pt x="0" y="1285103"/>
                </a:moveTo>
                <a:lnTo>
                  <a:pt x="8238" y="1429265"/>
                </a:lnTo>
                <a:lnTo>
                  <a:pt x="1371600" y="1425146"/>
                </a:lnTo>
                <a:lnTo>
                  <a:pt x="1363362" y="0"/>
                </a:lnTo>
                <a:lnTo>
                  <a:pt x="1033849" y="432486"/>
                </a:lnTo>
                <a:lnTo>
                  <a:pt x="683741" y="832021"/>
                </a:lnTo>
                <a:lnTo>
                  <a:pt x="358346" y="1087394"/>
                </a:lnTo>
                <a:lnTo>
                  <a:pt x="0" y="1285103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Freeform 2"/>
          <p:cNvSpPr/>
          <p:nvPr/>
        </p:nvSpPr>
        <p:spPr>
          <a:xfrm>
            <a:off x="1079500" y="2688684"/>
            <a:ext cx="2641600" cy="2641600"/>
          </a:xfrm>
          <a:custGeom>
            <a:avLst/>
            <a:gdLst>
              <a:gd name="connsiteX0" fmla="*/ 0 w 2641600"/>
              <a:gd name="connsiteY0" fmla="*/ 2641600 h 2641600"/>
              <a:gd name="connsiteX1" fmla="*/ 647700 w 2641600"/>
              <a:gd name="connsiteY1" fmla="*/ 2489200 h 2641600"/>
              <a:gd name="connsiteX2" fmla="*/ 1333500 w 2641600"/>
              <a:gd name="connsiteY2" fmla="*/ 2019300 h 2641600"/>
              <a:gd name="connsiteX3" fmla="*/ 2032000 w 2641600"/>
              <a:gd name="connsiteY3" fmla="*/ 1155700 h 2641600"/>
              <a:gd name="connsiteX4" fmla="*/ 2641600 w 2641600"/>
              <a:gd name="connsiteY4" fmla="*/ 0 h 264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41600" h="2641600">
                <a:moveTo>
                  <a:pt x="0" y="2641600"/>
                </a:moveTo>
                <a:cubicBezTo>
                  <a:pt x="212725" y="2617258"/>
                  <a:pt x="425450" y="2592917"/>
                  <a:pt x="647700" y="2489200"/>
                </a:cubicBezTo>
                <a:cubicBezTo>
                  <a:pt x="869950" y="2385483"/>
                  <a:pt x="1102783" y="2241550"/>
                  <a:pt x="1333500" y="2019300"/>
                </a:cubicBezTo>
                <a:cubicBezTo>
                  <a:pt x="1564217" y="1797050"/>
                  <a:pt x="1813983" y="1492250"/>
                  <a:pt x="2032000" y="1155700"/>
                </a:cubicBezTo>
                <a:cubicBezTo>
                  <a:pt x="2250017" y="819150"/>
                  <a:pt x="2445808" y="409575"/>
                  <a:pt x="2641600" y="0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53 CuadroTexto"/>
          <p:cNvSpPr txBox="1"/>
          <p:nvPr/>
        </p:nvSpPr>
        <p:spPr>
          <a:xfrm>
            <a:off x="1585260" y="5375236"/>
            <a:ext cx="2402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1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386568" y="690166"/>
            <a:ext cx="8189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Look at the area under the curve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from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1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3</a:t>
            </a:r>
            <a:endParaRPr lang="en-GB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12618" y="95701"/>
            <a:ext cx="79663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latin typeface="Calibri" panose="020F0502020204030204" pitchFamily="34" charset="0"/>
                <a:cs typeface="Calibri" panose="020F0502020204030204" pitchFamily="34" charset="0"/>
              </a:rPr>
              <a:t>Areas of irregular shapes</a:t>
            </a:r>
          </a:p>
        </p:txBody>
      </p:sp>
      <p:sp>
        <p:nvSpPr>
          <p:cNvPr id="64" name="53 CuadroTexto"/>
          <p:cNvSpPr txBox="1"/>
          <p:nvPr/>
        </p:nvSpPr>
        <p:spPr>
          <a:xfrm>
            <a:off x="2252656" y="5379639"/>
            <a:ext cx="2402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2</a:t>
            </a:r>
          </a:p>
        </p:txBody>
      </p:sp>
      <p:sp>
        <p:nvSpPr>
          <p:cNvPr id="65" name="53 CuadroTexto"/>
          <p:cNvSpPr txBox="1"/>
          <p:nvPr/>
        </p:nvSpPr>
        <p:spPr>
          <a:xfrm>
            <a:off x="2932927" y="5367359"/>
            <a:ext cx="2402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3</a:t>
            </a:r>
          </a:p>
        </p:txBody>
      </p:sp>
      <p:sp>
        <p:nvSpPr>
          <p:cNvPr id="66" name="53 CuadroTexto"/>
          <p:cNvSpPr txBox="1"/>
          <p:nvPr/>
        </p:nvSpPr>
        <p:spPr>
          <a:xfrm>
            <a:off x="3570917" y="5379638"/>
            <a:ext cx="2402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4</a:t>
            </a:r>
          </a:p>
        </p:txBody>
      </p:sp>
      <p:sp>
        <p:nvSpPr>
          <p:cNvPr id="67" name="53 CuadroTexto"/>
          <p:cNvSpPr txBox="1"/>
          <p:nvPr/>
        </p:nvSpPr>
        <p:spPr>
          <a:xfrm>
            <a:off x="1841054" y="5379638"/>
            <a:ext cx="4305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1.5</a:t>
            </a:r>
          </a:p>
        </p:txBody>
      </p:sp>
      <p:sp>
        <p:nvSpPr>
          <p:cNvPr id="68" name="53 CuadroTexto"/>
          <p:cNvSpPr txBox="1"/>
          <p:nvPr/>
        </p:nvSpPr>
        <p:spPr>
          <a:xfrm>
            <a:off x="3190626" y="5373701"/>
            <a:ext cx="4305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3.5</a:t>
            </a:r>
          </a:p>
        </p:txBody>
      </p:sp>
      <p:sp>
        <p:nvSpPr>
          <p:cNvPr id="69" name="53 CuadroTexto"/>
          <p:cNvSpPr txBox="1"/>
          <p:nvPr/>
        </p:nvSpPr>
        <p:spPr>
          <a:xfrm>
            <a:off x="2533303" y="5371416"/>
            <a:ext cx="4305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2.5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386568" y="1090385"/>
            <a:ext cx="8189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We can get an approximation of the area using rectangles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512618" y="1571026"/>
            <a:ext cx="86313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Let us use 8 rectangles base 0.25 and height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49" name="Rectangle 48"/>
          <p:cNvSpPr/>
          <p:nvPr/>
        </p:nvSpPr>
        <p:spPr>
          <a:xfrm>
            <a:off x="1724665" y="5169606"/>
            <a:ext cx="164592" cy="173736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Rectangle 72"/>
          <p:cNvSpPr/>
          <p:nvPr/>
        </p:nvSpPr>
        <p:spPr>
          <a:xfrm>
            <a:off x="2408938" y="4699098"/>
            <a:ext cx="164592" cy="637029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53 CuadroTexto"/>
          <p:cNvSpPr txBox="1"/>
          <p:nvPr/>
        </p:nvSpPr>
        <p:spPr>
          <a:xfrm rot="16200000">
            <a:off x="1597538" y="5081867"/>
            <a:ext cx="4102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R1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4563596" y="1967982"/>
            <a:ext cx="28067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Area of R</a:t>
            </a:r>
            <a:r>
              <a:rPr lang="en-GB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 = 0.25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 1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4531917" y="2335811"/>
            <a:ext cx="42922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Area of R</a:t>
            </a:r>
            <a:r>
              <a:rPr lang="en-GB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 = 0.25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 1.5625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6393699" y="4673380"/>
            <a:ext cx="26276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Total Area = 7.6875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7797268" y="1965611"/>
            <a:ext cx="11368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= 0.25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7797198" y="2323436"/>
            <a:ext cx="11165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= 0.391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4705184" y="5020330"/>
            <a:ext cx="4419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We get a better approximation 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4720174" y="5472248"/>
            <a:ext cx="44190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We have seen that by summing the areas of eight rectangles we have an approximation.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2057322" y="4971836"/>
            <a:ext cx="173736" cy="36576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Rectangle 87"/>
          <p:cNvSpPr/>
          <p:nvPr/>
        </p:nvSpPr>
        <p:spPr>
          <a:xfrm>
            <a:off x="2748244" y="4313094"/>
            <a:ext cx="164592" cy="1014984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9" name="53 CuadroTexto"/>
          <p:cNvSpPr txBox="1"/>
          <p:nvPr/>
        </p:nvSpPr>
        <p:spPr>
          <a:xfrm rot="16200000">
            <a:off x="1944447" y="5069958"/>
            <a:ext cx="4102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R3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4531916" y="2710229"/>
            <a:ext cx="31756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Area of R</a:t>
            </a:r>
            <a:r>
              <a:rPr lang="en-GB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 = 0.25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 2.25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7790157" y="2665790"/>
            <a:ext cx="12902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= 0.5625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4531915" y="3023752"/>
            <a:ext cx="34262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Area of R</a:t>
            </a:r>
            <a:r>
              <a:rPr lang="en-GB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 = 0.25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 3.0625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7770374" y="3008057"/>
            <a:ext cx="1096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= 0.766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5" name="53 CuadroTexto"/>
          <p:cNvSpPr txBox="1"/>
          <p:nvPr/>
        </p:nvSpPr>
        <p:spPr>
          <a:xfrm rot="16200000">
            <a:off x="2283817" y="5056460"/>
            <a:ext cx="4102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R5</a:t>
            </a:r>
          </a:p>
        </p:txBody>
      </p:sp>
      <p:sp>
        <p:nvSpPr>
          <p:cNvPr id="87" name="53 CuadroTexto"/>
          <p:cNvSpPr txBox="1"/>
          <p:nvPr/>
        </p:nvSpPr>
        <p:spPr>
          <a:xfrm rot="16200000">
            <a:off x="2617347" y="5060935"/>
            <a:ext cx="4102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R7</a:t>
            </a:r>
          </a:p>
        </p:txBody>
      </p:sp>
      <p:sp>
        <p:nvSpPr>
          <p:cNvPr id="96" name="Rectangle 95"/>
          <p:cNvSpPr/>
          <p:nvPr/>
        </p:nvSpPr>
        <p:spPr>
          <a:xfrm>
            <a:off x="1882108" y="5100420"/>
            <a:ext cx="173736" cy="237744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7" name="Rectangle 96"/>
          <p:cNvSpPr/>
          <p:nvPr/>
        </p:nvSpPr>
        <p:spPr>
          <a:xfrm>
            <a:off x="2231736" y="4868138"/>
            <a:ext cx="173736" cy="466344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8" name="Rectangle 97"/>
          <p:cNvSpPr/>
          <p:nvPr/>
        </p:nvSpPr>
        <p:spPr>
          <a:xfrm>
            <a:off x="2572541" y="4529500"/>
            <a:ext cx="173736" cy="813816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9" name="Rectangle 98"/>
          <p:cNvSpPr/>
          <p:nvPr/>
        </p:nvSpPr>
        <p:spPr>
          <a:xfrm>
            <a:off x="2914010" y="4124507"/>
            <a:ext cx="173736" cy="120700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5" name="53 CuadroTexto"/>
          <p:cNvSpPr txBox="1"/>
          <p:nvPr/>
        </p:nvSpPr>
        <p:spPr>
          <a:xfrm rot="16200000">
            <a:off x="2810448" y="5069958"/>
            <a:ext cx="4102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R8</a:t>
            </a:r>
          </a:p>
        </p:txBody>
      </p:sp>
      <p:sp>
        <p:nvSpPr>
          <p:cNvPr id="86" name="53 CuadroTexto"/>
          <p:cNvSpPr txBox="1"/>
          <p:nvPr/>
        </p:nvSpPr>
        <p:spPr>
          <a:xfrm rot="16200000">
            <a:off x="2443119" y="5069018"/>
            <a:ext cx="4102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R6</a:t>
            </a:r>
          </a:p>
        </p:txBody>
      </p:sp>
      <p:sp>
        <p:nvSpPr>
          <p:cNvPr id="90" name="53 CuadroTexto"/>
          <p:cNvSpPr txBox="1"/>
          <p:nvPr/>
        </p:nvSpPr>
        <p:spPr>
          <a:xfrm rot="16200000">
            <a:off x="2113251" y="5069958"/>
            <a:ext cx="4102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R4</a:t>
            </a:r>
          </a:p>
        </p:txBody>
      </p:sp>
      <p:sp>
        <p:nvSpPr>
          <p:cNvPr id="75" name="53 CuadroTexto"/>
          <p:cNvSpPr txBox="1"/>
          <p:nvPr/>
        </p:nvSpPr>
        <p:spPr>
          <a:xfrm rot="16200000">
            <a:off x="1755341" y="5064622"/>
            <a:ext cx="4102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R2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4497268" y="3352768"/>
            <a:ext cx="28067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Area of R</a:t>
            </a:r>
            <a:r>
              <a:rPr lang="en-GB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5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 = 0.25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 4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4492483" y="3651322"/>
            <a:ext cx="42922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Area of R</a:t>
            </a:r>
            <a:r>
              <a:rPr lang="en-GB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6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 = 0.25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 5.0625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7730940" y="3350397"/>
            <a:ext cx="11368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= 1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7757764" y="3638947"/>
            <a:ext cx="11165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= 1.266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4492482" y="3984175"/>
            <a:ext cx="31756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Area of R</a:t>
            </a:r>
            <a:r>
              <a:rPr lang="en-GB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7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 = 0.25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 6.25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7750723" y="3939736"/>
            <a:ext cx="12810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= 1.5625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4492482" y="4325408"/>
            <a:ext cx="34657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Area of R</a:t>
            </a:r>
            <a:r>
              <a:rPr lang="en-GB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8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 = 0.25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 7.5625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7730940" y="4309713"/>
            <a:ext cx="1096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= 1.891</a:t>
            </a:r>
          </a:p>
        </p:txBody>
      </p:sp>
      <p:sp>
        <p:nvSpPr>
          <p:cNvPr id="108" name="Rectangle 107">
            <a:hlinkClick r:id="rId2"/>
            <a:extLst>
              <a:ext uri="{FF2B5EF4-FFF2-40B4-BE49-F238E27FC236}">
                <a16:creationId xmlns:a16="http://schemas.microsoft.com/office/drawing/2014/main" id="{D4641BE4-48DF-4A5E-B544-B616E5B53092}"/>
              </a:ext>
            </a:extLst>
          </p:cNvPr>
          <p:cNvSpPr/>
          <p:nvPr/>
        </p:nvSpPr>
        <p:spPr>
          <a:xfrm>
            <a:off x="8063132" y="762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9" name="Rectangle 108">
            <a:hlinkClick r:id="rId2"/>
            <a:extLst>
              <a:ext uri="{FF2B5EF4-FFF2-40B4-BE49-F238E27FC236}">
                <a16:creationId xmlns:a16="http://schemas.microsoft.com/office/drawing/2014/main" id="{9B253593-9A11-4E7A-B8FC-D83A95B2B9B6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7619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73" grpId="0" animBg="1"/>
      <p:bldP spid="74" grpId="0"/>
      <p:bldP spid="76" grpId="0"/>
      <p:bldP spid="77" grpId="0"/>
      <p:bldP spid="78" grpId="0"/>
      <p:bldP spid="79" grpId="0"/>
      <p:bldP spid="80" grpId="0"/>
      <p:bldP spid="81" grpId="0"/>
      <p:bldP spid="82" grpId="0"/>
      <p:bldP spid="84" grpId="0" animBg="1"/>
      <p:bldP spid="88" grpId="0" animBg="1"/>
      <p:bldP spid="89" grpId="0"/>
      <p:bldP spid="91" grpId="0"/>
      <p:bldP spid="92" grpId="0"/>
      <p:bldP spid="93" grpId="0"/>
      <p:bldP spid="94" grpId="0"/>
      <p:bldP spid="85" grpId="0"/>
      <p:bldP spid="87" grpId="0"/>
      <p:bldP spid="96" grpId="0" animBg="1"/>
      <p:bldP spid="97" grpId="0" animBg="1"/>
      <p:bldP spid="98" grpId="0" animBg="1"/>
      <p:bldP spid="99" grpId="0" animBg="1"/>
      <p:bldP spid="95" grpId="0"/>
      <p:bldP spid="86" grpId="0"/>
      <p:bldP spid="90" grpId="0"/>
      <p:bldP spid="75" grpId="0"/>
      <p:bldP spid="100" grpId="0"/>
      <p:bldP spid="101" grpId="0"/>
      <p:bldP spid="102" grpId="0"/>
      <p:bldP spid="103" grpId="0"/>
      <p:bldP spid="104" grpId="0"/>
      <p:bldP spid="105" grpId="0"/>
      <p:bldP spid="106" grpId="0"/>
      <p:bldP spid="10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386568" y="2145967"/>
            <a:ext cx="3884613" cy="4392612"/>
            <a:chOff x="386568" y="2314783"/>
            <a:chExt cx="3884613" cy="4392612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386568" y="2314783"/>
              <a:ext cx="3884613" cy="4392612"/>
            </a:xfrm>
            <a:prstGeom prst="rect">
              <a:avLst/>
            </a:prstGeom>
            <a:solidFill>
              <a:srgbClr val="D5DCE7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679963" y="2377387"/>
              <a:ext cx="3357997" cy="3668308"/>
              <a:chOff x="679963" y="2377387"/>
              <a:chExt cx="3357997" cy="3668308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679963" y="2455259"/>
                <a:ext cx="3357997" cy="35904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8" name="Group 7"/>
              <p:cNvGrpSpPr/>
              <p:nvPr/>
            </p:nvGrpSpPr>
            <p:grpSpPr>
              <a:xfrm>
                <a:off x="693096" y="2377387"/>
                <a:ext cx="3047793" cy="3590435"/>
                <a:chOff x="693096" y="2377387"/>
                <a:chExt cx="3047793" cy="3590435"/>
              </a:xfrm>
            </p:grpSpPr>
            <p:grpSp>
              <p:nvGrpSpPr>
                <p:cNvPr id="9" name="Group 8"/>
                <p:cNvGrpSpPr/>
                <p:nvPr/>
              </p:nvGrpSpPr>
              <p:grpSpPr>
                <a:xfrm>
                  <a:off x="693096" y="2377387"/>
                  <a:ext cx="3030041" cy="3590435"/>
                  <a:chOff x="693096" y="2377387"/>
                  <a:chExt cx="3030041" cy="3590435"/>
                </a:xfrm>
              </p:grpSpPr>
              <p:cxnSp>
                <p:nvCxnSpPr>
                  <p:cNvPr id="26" name="55 Conector recto"/>
                  <p:cNvCxnSpPr/>
                  <p:nvPr/>
                </p:nvCxnSpPr>
                <p:spPr>
                  <a:xfrm>
                    <a:off x="3075065" y="5532815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7" name="57 Conector recto"/>
                  <p:cNvCxnSpPr/>
                  <p:nvPr/>
                </p:nvCxnSpPr>
                <p:spPr>
                  <a:xfrm>
                    <a:off x="2738907" y="5532815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" name="58 Conector recto"/>
                  <p:cNvCxnSpPr/>
                  <p:nvPr/>
                </p:nvCxnSpPr>
                <p:spPr>
                  <a:xfrm>
                    <a:off x="2394909" y="5532815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" name="59 Conector recto"/>
                  <p:cNvCxnSpPr/>
                  <p:nvPr/>
                </p:nvCxnSpPr>
                <p:spPr>
                  <a:xfrm>
                    <a:off x="2058751" y="5532815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" name="60 Conector recto"/>
                  <p:cNvCxnSpPr/>
                  <p:nvPr/>
                </p:nvCxnSpPr>
                <p:spPr>
                  <a:xfrm>
                    <a:off x="1730795" y="5532815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1" name="61 Conector recto"/>
                  <p:cNvCxnSpPr/>
                  <p:nvPr/>
                </p:nvCxnSpPr>
                <p:spPr>
                  <a:xfrm>
                    <a:off x="1386797" y="5516773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2" name="Line 6"/>
                  <p:cNvSpPr>
                    <a:spLocks noChangeShapeType="1"/>
                  </p:cNvSpPr>
                  <p:nvPr/>
                </p:nvSpPr>
                <p:spPr bwMode="auto">
                  <a:xfrm rot="16200000" flipV="1">
                    <a:off x="-641301" y="4242267"/>
                    <a:ext cx="3434691" cy="1642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arrow" w="med" len="med"/>
                  </a:ln>
                  <a:effectLst/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cxnSp>
                <p:nvCxnSpPr>
                  <p:cNvPr id="34" name="55 Conector recto"/>
                  <p:cNvCxnSpPr/>
                  <p:nvPr/>
                </p:nvCxnSpPr>
                <p:spPr>
                  <a:xfrm>
                    <a:off x="3386979" y="5516773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" name="55 Conector recto"/>
                  <p:cNvCxnSpPr/>
                  <p:nvPr/>
                </p:nvCxnSpPr>
                <p:spPr>
                  <a:xfrm>
                    <a:off x="3723137" y="5508571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6" name="72 Conector recto"/>
                  <p:cNvCxnSpPr/>
                  <p:nvPr/>
                </p:nvCxnSpPr>
                <p:spPr>
                  <a:xfrm rot="5400000">
                    <a:off x="1038879" y="4832697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7" name="62 Conector recto"/>
                  <p:cNvCxnSpPr/>
                  <p:nvPr/>
                </p:nvCxnSpPr>
                <p:spPr>
                  <a:xfrm rot="5400000">
                    <a:off x="1022837" y="4152541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8" name="69 Conector recto"/>
                  <p:cNvCxnSpPr/>
                  <p:nvPr/>
                </p:nvCxnSpPr>
                <p:spPr>
                  <a:xfrm rot="5400000">
                    <a:off x="1006795" y="3808543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9" name="70 Conector recto"/>
                  <p:cNvCxnSpPr/>
                  <p:nvPr/>
                </p:nvCxnSpPr>
                <p:spPr>
                  <a:xfrm rot="5400000">
                    <a:off x="1015359" y="3464545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0" name="71 Conector recto"/>
                  <p:cNvCxnSpPr/>
                  <p:nvPr/>
                </p:nvCxnSpPr>
                <p:spPr>
                  <a:xfrm rot="5400000">
                    <a:off x="1030677" y="4488699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1" name="70 Conector recto"/>
                  <p:cNvCxnSpPr/>
                  <p:nvPr/>
                </p:nvCxnSpPr>
                <p:spPr>
                  <a:xfrm rot="5400000">
                    <a:off x="1023381" y="3128387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2" name="70 Conector recto"/>
                  <p:cNvCxnSpPr/>
                  <p:nvPr/>
                </p:nvCxnSpPr>
                <p:spPr>
                  <a:xfrm rot="5400000">
                    <a:off x="1022837" y="2816473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51" name="53 CuadroTexto"/>
                  <p:cNvSpPr txBox="1"/>
                  <p:nvPr/>
                </p:nvSpPr>
                <p:spPr>
                  <a:xfrm>
                    <a:off x="869164" y="5500731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0</a:t>
                    </a:r>
                  </a:p>
                </p:txBody>
              </p:sp>
              <p:sp>
                <p:nvSpPr>
                  <p:cNvPr id="52" name="Text Box 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83286" y="2377387"/>
                    <a:ext cx="285750" cy="36671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800" b="1" i="1" dirty="0">
                        <a:latin typeface="Times New Roman" pitchFamily="18" charset="0"/>
                      </a:rPr>
                      <a:t>y</a:t>
                    </a:r>
                  </a:p>
                </p:txBody>
              </p:sp>
              <p:sp>
                <p:nvSpPr>
                  <p:cNvPr id="53" name="53 CuadroTexto"/>
                  <p:cNvSpPr txBox="1"/>
                  <p:nvPr/>
                </p:nvSpPr>
                <p:spPr>
                  <a:xfrm>
                    <a:off x="773252" y="5012717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2</a:t>
                    </a:r>
                  </a:p>
                </p:txBody>
              </p:sp>
              <p:sp>
                <p:nvSpPr>
                  <p:cNvPr id="54" name="53 CuadroTexto"/>
                  <p:cNvSpPr txBox="1"/>
                  <p:nvPr/>
                </p:nvSpPr>
                <p:spPr>
                  <a:xfrm>
                    <a:off x="782444" y="4698316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4</a:t>
                    </a:r>
                  </a:p>
                </p:txBody>
              </p:sp>
              <p:sp>
                <p:nvSpPr>
                  <p:cNvPr id="55" name="53 CuadroTexto"/>
                  <p:cNvSpPr txBox="1"/>
                  <p:nvPr/>
                </p:nvSpPr>
                <p:spPr>
                  <a:xfrm>
                    <a:off x="782621" y="4339905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6</a:t>
                    </a:r>
                  </a:p>
                </p:txBody>
              </p:sp>
              <p:sp>
                <p:nvSpPr>
                  <p:cNvPr id="56" name="53 CuadroTexto"/>
                  <p:cNvSpPr txBox="1"/>
                  <p:nvPr/>
                </p:nvSpPr>
                <p:spPr>
                  <a:xfrm>
                    <a:off x="773252" y="4024785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8</a:t>
                    </a:r>
                  </a:p>
                </p:txBody>
              </p:sp>
              <p:sp>
                <p:nvSpPr>
                  <p:cNvPr id="57" name="53 CuadroTexto"/>
                  <p:cNvSpPr txBox="1"/>
                  <p:nvPr/>
                </p:nvSpPr>
                <p:spPr>
                  <a:xfrm>
                    <a:off x="693096" y="3678738"/>
                    <a:ext cx="431812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10</a:t>
                    </a:r>
                  </a:p>
                </p:txBody>
              </p:sp>
              <p:sp>
                <p:nvSpPr>
                  <p:cNvPr id="58" name="53 CuadroTexto"/>
                  <p:cNvSpPr txBox="1"/>
                  <p:nvPr/>
                </p:nvSpPr>
                <p:spPr>
                  <a:xfrm>
                    <a:off x="701985" y="3350368"/>
                    <a:ext cx="48043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12</a:t>
                    </a:r>
                  </a:p>
                </p:txBody>
              </p:sp>
              <p:sp>
                <p:nvSpPr>
                  <p:cNvPr id="59" name="53 CuadroTexto"/>
                  <p:cNvSpPr txBox="1"/>
                  <p:nvPr/>
                </p:nvSpPr>
                <p:spPr>
                  <a:xfrm>
                    <a:off x="703763" y="3004928"/>
                    <a:ext cx="444795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14</a:t>
                    </a:r>
                  </a:p>
                </p:txBody>
              </p:sp>
              <p:sp>
                <p:nvSpPr>
                  <p:cNvPr id="60" name="53 CuadroTexto"/>
                  <p:cNvSpPr txBox="1"/>
                  <p:nvPr/>
                </p:nvSpPr>
                <p:spPr>
                  <a:xfrm>
                    <a:off x="699126" y="2679919"/>
                    <a:ext cx="505652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16</a:t>
                    </a:r>
                  </a:p>
                </p:txBody>
              </p:sp>
            </p:grpSp>
            <p:cxnSp>
              <p:nvCxnSpPr>
                <p:cNvPr id="10" name="Straight Connector 9"/>
                <p:cNvCxnSpPr/>
                <p:nvPr/>
              </p:nvCxnSpPr>
              <p:spPr>
                <a:xfrm>
                  <a:off x="1386797" y="284828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Straight Connector 10"/>
                <p:cNvCxnSpPr/>
                <p:nvPr/>
              </p:nvCxnSpPr>
              <p:spPr>
                <a:xfrm>
                  <a:off x="1716625" y="285490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Straight Connector 12"/>
                <p:cNvCxnSpPr/>
                <p:nvPr/>
              </p:nvCxnSpPr>
              <p:spPr>
                <a:xfrm>
                  <a:off x="2396596" y="285490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Straight Connector 14"/>
                <p:cNvCxnSpPr/>
                <p:nvPr/>
              </p:nvCxnSpPr>
              <p:spPr>
                <a:xfrm>
                  <a:off x="3084777" y="285490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Straight Connector 15"/>
                <p:cNvCxnSpPr/>
                <p:nvPr/>
              </p:nvCxnSpPr>
              <p:spPr>
                <a:xfrm>
                  <a:off x="3391482" y="285490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Straight Connector 16"/>
                <p:cNvCxnSpPr/>
                <p:nvPr/>
              </p:nvCxnSpPr>
              <p:spPr>
                <a:xfrm>
                  <a:off x="3732849" y="285490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Straight Connector 17"/>
                <p:cNvCxnSpPr>
                  <a:stCxn id="53" idx="3"/>
                </p:cNvCxnSpPr>
                <p:nvPr/>
              </p:nvCxnSpPr>
              <p:spPr>
                <a:xfrm flipV="1">
                  <a:off x="1124908" y="5166605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Straight Connector 18"/>
                <p:cNvCxnSpPr/>
                <p:nvPr/>
              </p:nvCxnSpPr>
              <p:spPr>
                <a:xfrm flipV="1">
                  <a:off x="1097859" y="4860496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Straight Connector 19"/>
                <p:cNvCxnSpPr/>
                <p:nvPr/>
              </p:nvCxnSpPr>
              <p:spPr>
                <a:xfrm flipV="1">
                  <a:off x="1127704" y="4511089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Straight Connector 20"/>
                <p:cNvCxnSpPr/>
                <p:nvPr/>
              </p:nvCxnSpPr>
              <p:spPr>
                <a:xfrm flipV="1">
                  <a:off x="1127704" y="4172315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Straight Connector 21"/>
                <p:cNvCxnSpPr/>
                <p:nvPr/>
              </p:nvCxnSpPr>
              <p:spPr>
                <a:xfrm flipV="1">
                  <a:off x="1138337" y="3852384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Straight Connector 22"/>
                <p:cNvCxnSpPr/>
                <p:nvPr/>
              </p:nvCxnSpPr>
              <p:spPr>
                <a:xfrm flipV="1">
                  <a:off x="1127335" y="3502977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Connector 23"/>
                <p:cNvCxnSpPr/>
                <p:nvPr/>
              </p:nvCxnSpPr>
              <p:spPr>
                <a:xfrm flipV="1">
                  <a:off x="1127335" y="3164203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Straight Connector 24"/>
                <p:cNvCxnSpPr/>
                <p:nvPr/>
              </p:nvCxnSpPr>
              <p:spPr>
                <a:xfrm flipV="1">
                  <a:off x="1127335" y="2854905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Straight Connector 13"/>
                <p:cNvCxnSpPr/>
                <p:nvPr/>
              </p:nvCxnSpPr>
              <p:spPr>
                <a:xfrm>
                  <a:off x="2732777" y="285490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Straight Connector 11"/>
                <p:cNvCxnSpPr/>
                <p:nvPr/>
              </p:nvCxnSpPr>
              <p:spPr>
                <a:xfrm>
                  <a:off x="2076665" y="285490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72" name="Text Box 9"/>
          <p:cNvSpPr txBox="1">
            <a:spLocks noChangeArrowheads="1"/>
          </p:cNvSpPr>
          <p:nvPr/>
        </p:nvSpPr>
        <p:spPr bwMode="auto">
          <a:xfrm>
            <a:off x="3791346" y="5265589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800" b="1" i="1" dirty="0">
                <a:latin typeface="Times New Roman" pitchFamily="18" charset="0"/>
              </a:rPr>
              <a:t>x</a:t>
            </a:r>
          </a:p>
        </p:txBody>
      </p:sp>
      <p:sp>
        <p:nvSpPr>
          <p:cNvPr id="45" name="Freeform 44"/>
          <p:cNvSpPr/>
          <p:nvPr/>
        </p:nvSpPr>
        <p:spPr>
          <a:xfrm>
            <a:off x="1721708" y="3904795"/>
            <a:ext cx="1357680" cy="1444761"/>
          </a:xfrm>
          <a:custGeom>
            <a:avLst/>
            <a:gdLst>
              <a:gd name="connsiteX0" fmla="*/ 0 w 1371600"/>
              <a:gd name="connsiteY0" fmla="*/ 1285103 h 1429265"/>
              <a:gd name="connsiteX1" fmla="*/ 8238 w 1371600"/>
              <a:gd name="connsiteY1" fmla="*/ 1429265 h 1429265"/>
              <a:gd name="connsiteX2" fmla="*/ 1371600 w 1371600"/>
              <a:gd name="connsiteY2" fmla="*/ 1425146 h 1429265"/>
              <a:gd name="connsiteX3" fmla="*/ 1363362 w 1371600"/>
              <a:gd name="connsiteY3" fmla="*/ 0 h 1429265"/>
              <a:gd name="connsiteX4" fmla="*/ 1033849 w 1371600"/>
              <a:gd name="connsiteY4" fmla="*/ 432486 h 1429265"/>
              <a:gd name="connsiteX5" fmla="*/ 683741 w 1371600"/>
              <a:gd name="connsiteY5" fmla="*/ 832021 h 1429265"/>
              <a:gd name="connsiteX6" fmla="*/ 358346 w 1371600"/>
              <a:gd name="connsiteY6" fmla="*/ 1087394 h 1429265"/>
              <a:gd name="connsiteX7" fmla="*/ 0 w 1371600"/>
              <a:gd name="connsiteY7" fmla="*/ 1285103 h 1429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71600" h="1429265">
                <a:moveTo>
                  <a:pt x="0" y="1285103"/>
                </a:moveTo>
                <a:lnTo>
                  <a:pt x="8238" y="1429265"/>
                </a:lnTo>
                <a:lnTo>
                  <a:pt x="1371600" y="1425146"/>
                </a:lnTo>
                <a:lnTo>
                  <a:pt x="1363362" y="0"/>
                </a:lnTo>
                <a:lnTo>
                  <a:pt x="1033849" y="432486"/>
                </a:lnTo>
                <a:lnTo>
                  <a:pt x="683741" y="832021"/>
                </a:lnTo>
                <a:lnTo>
                  <a:pt x="358346" y="1087394"/>
                </a:lnTo>
                <a:lnTo>
                  <a:pt x="0" y="1285103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Freeform 2"/>
          <p:cNvSpPr/>
          <p:nvPr/>
        </p:nvSpPr>
        <p:spPr>
          <a:xfrm>
            <a:off x="1079500" y="2688684"/>
            <a:ext cx="2641600" cy="2641600"/>
          </a:xfrm>
          <a:custGeom>
            <a:avLst/>
            <a:gdLst>
              <a:gd name="connsiteX0" fmla="*/ 0 w 2641600"/>
              <a:gd name="connsiteY0" fmla="*/ 2641600 h 2641600"/>
              <a:gd name="connsiteX1" fmla="*/ 647700 w 2641600"/>
              <a:gd name="connsiteY1" fmla="*/ 2489200 h 2641600"/>
              <a:gd name="connsiteX2" fmla="*/ 1333500 w 2641600"/>
              <a:gd name="connsiteY2" fmla="*/ 2019300 h 2641600"/>
              <a:gd name="connsiteX3" fmla="*/ 2032000 w 2641600"/>
              <a:gd name="connsiteY3" fmla="*/ 1155700 h 2641600"/>
              <a:gd name="connsiteX4" fmla="*/ 2641600 w 2641600"/>
              <a:gd name="connsiteY4" fmla="*/ 0 h 264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41600" h="2641600">
                <a:moveTo>
                  <a:pt x="0" y="2641600"/>
                </a:moveTo>
                <a:cubicBezTo>
                  <a:pt x="212725" y="2617258"/>
                  <a:pt x="425450" y="2592917"/>
                  <a:pt x="647700" y="2489200"/>
                </a:cubicBezTo>
                <a:cubicBezTo>
                  <a:pt x="869950" y="2385483"/>
                  <a:pt x="1102783" y="2241550"/>
                  <a:pt x="1333500" y="2019300"/>
                </a:cubicBezTo>
                <a:cubicBezTo>
                  <a:pt x="1564217" y="1797050"/>
                  <a:pt x="1813983" y="1492250"/>
                  <a:pt x="2032000" y="1155700"/>
                </a:cubicBezTo>
                <a:cubicBezTo>
                  <a:pt x="2250017" y="819150"/>
                  <a:pt x="2445808" y="409575"/>
                  <a:pt x="2641600" y="0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53 CuadroTexto"/>
          <p:cNvSpPr txBox="1"/>
          <p:nvPr/>
        </p:nvSpPr>
        <p:spPr>
          <a:xfrm>
            <a:off x="1593853" y="5373700"/>
            <a:ext cx="2402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1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386568" y="690166"/>
            <a:ext cx="8189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Look at the area under the curve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from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1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3</a:t>
            </a:r>
            <a:endParaRPr lang="en-GB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12618" y="95701"/>
            <a:ext cx="79663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latin typeface="Calibri" panose="020F0502020204030204" pitchFamily="34" charset="0"/>
                <a:cs typeface="Calibri" panose="020F0502020204030204" pitchFamily="34" charset="0"/>
              </a:rPr>
              <a:t>Areas of irregular shapes</a:t>
            </a:r>
          </a:p>
        </p:txBody>
      </p:sp>
      <p:sp>
        <p:nvSpPr>
          <p:cNvPr id="64" name="53 CuadroTexto"/>
          <p:cNvSpPr txBox="1"/>
          <p:nvPr/>
        </p:nvSpPr>
        <p:spPr>
          <a:xfrm>
            <a:off x="2252656" y="5379639"/>
            <a:ext cx="2402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2</a:t>
            </a:r>
          </a:p>
        </p:txBody>
      </p:sp>
      <p:sp>
        <p:nvSpPr>
          <p:cNvPr id="65" name="53 CuadroTexto"/>
          <p:cNvSpPr txBox="1"/>
          <p:nvPr/>
        </p:nvSpPr>
        <p:spPr>
          <a:xfrm>
            <a:off x="2932927" y="5367359"/>
            <a:ext cx="2402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3</a:t>
            </a:r>
          </a:p>
        </p:txBody>
      </p:sp>
      <p:sp>
        <p:nvSpPr>
          <p:cNvPr id="66" name="53 CuadroTexto"/>
          <p:cNvSpPr txBox="1"/>
          <p:nvPr/>
        </p:nvSpPr>
        <p:spPr>
          <a:xfrm>
            <a:off x="3570917" y="5379638"/>
            <a:ext cx="2402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4</a:t>
            </a:r>
          </a:p>
        </p:txBody>
      </p:sp>
      <p:sp>
        <p:nvSpPr>
          <p:cNvPr id="67" name="53 CuadroTexto"/>
          <p:cNvSpPr txBox="1"/>
          <p:nvPr/>
        </p:nvSpPr>
        <p:spPr>
          <a:xfrm>
            <a:off x="1841054" y="5379638"/>
            <a:ext cx="4305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1.5</a:t>
            </a:r>
          </a:p>
        </p:txBody>
      </p:sp>
      <p:sp>
        <p:nvSpPr>
          <p:cNvPr id="68" name="53 CuadroTexto"/>
          <p:cNvSpPr txBox="1"/>
          <p:nvPr/>
        </p:nvSpPr>
        <p:spPr>
          <a:xfrm>
            <a:off x="3190626" y="5373701"/>
            <a:ext cx="4305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3.5</a:t>
            </a:r>
          </a:p>
        </p:txBody>
      </p:sp>
      <p:sp>
        <p:nvSpPr>
          <p:cNvPr id="69" name="53 CuadroTexto"/>
          <p:cNvSpPr txBox="1"/>
          <p:nvPr/>
        </p:nvSpPr>
        <p:spPr>
          <a:xfrm>
            <a:off x="2533303" y="5371416"/>
            <a:ext cx="4305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2.5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386568" y="1090385"/>
            <a:ext cx="8189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We can get an approximation of the area using rectangles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344618" y="1393442"/>
            <a:ext cx="87574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As the number of rectangles increases, 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1724665" y="5184678"/>
            <a:ext cx="82296" cy="16459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Rectangle 72"/>
          <p:cNvSpPr/>
          <p:nvPr/>
        </p:nvSpPr>
        <p:spPr>
          <a:xfrm>
            <a:off x="2413962" y="4704122"/>
            <a:ext cx="82296" cy="637029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TextBox 75"/>
          <p:cNvSpPr txBox="1"/>
          <p:nvPr/>
        </p:nvSpPr>
        <p:spPr>
          <a:xfrm>
            <a:off x="4667899" y="2055253"/>
            <a:ext cx="43370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If we are trying to find the area under the curve of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400" dirty="0"/>
              <a:t>(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/>
              <a:t>)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from</a:t>
            </a:r>
            <a:r>
              <a:rPr lang="en-GB" sz="2400" dirty="0"/>
              <a:t>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/>
              <a:t> =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400" dirty="0"/>
              <a:t>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lang="en-GB" sz="2400" dirty="0"/>
              <a:t>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/>
              <a:t> =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GB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4667899" y="3923736"/>
            <a:ext cx="42922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The width of a rectangle is </a:t>
            </a:r>
            <a:r>
              <a:rPr lang="en-GB" sz="2400" dirty="0" err="1">
                <a:latin typeface="Symbol" panose="05050102010706020507" pitchFamily="18" charset="2"/>
              </a:rPr>
              <a:t>D</a:t>
            </a:r>
            <a:r>
              <a:rPr lang="en-GB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/>
              <a:t> </a:t>
            </a:r>
            <a:endParaRPr lang="en-GB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4675413" y="4926428"/>
            <a:ext cx="49315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The Area of a rectangle is </a:t>
            </a:r>
            <a:r>
              <a:rPr lang="en-GB" sz="2400" dirty="0"/>
              <a:t>= </a:t>
            </a:r>
            <a:r>
              <a:rPr lang="en-GB" sz="2400" i="1" dirty="0"/>
              <a:t>f</a:t>
            </a:r>
            <a:r>
              <a:rPr lang="en-GB" sz="2400" dirty="0"/>
              <a:t>(</a:t>
            </a:r>
            <a:r>
              <a:rPr lang="en-GB" sz="2400" i="1" dirty="0"/>
              <a:t>x</a:t>
            </a:r>
            <a:r>
              <a:rPr lang="en-GB" sz="2400" dirty="0"/>
              <a:t>)</a:t>
            </a:r>
            <a:r>
              <a:rPr lang="en-GB" sz="2400" dirty="0">
                <a:latin typeface="Symbol" panose="05050102010706020507" pitchFamily="18" charset="2"/>
              </a:rPr>
              <a:t> </a:t>
            </a:r>
            <a:r>
              <a:rPr lang="en-GB" sz="2400" dirty="0" err="1">
                <a:latin typeface="Symbol" panose="05050102010706020507" pitchFamily="18" charset="2"/>
              </a:rPr>
              <a:t>D</a:t>
            </a:r>
            <a:r>
              <a:rPr lang="en-GB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4707199" y="5219277"/>
            <a:ext cx="4419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The total area is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2072394" y="4996956"/>
            <a:ext cx="82296" cy="34747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Rectangle 87"/>
          <p:cNvSpPr/>
          <p:nvPr/>
        </p:nvSpPr>
        <p:spPr>
          <a:xfrm>
            <a:off x="2743220" y="4333190"/>
            <a:ext cx="82296" cy="1014984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6" name="Rectangle 95"/>
          <p:cNvSpPr/>
          <p:nvPr/>
        </p:nvSpPr>
        <p:spPr>
          <a:xfrm>
            <a:off x="1887132" y="5105444"/>
            <a:ext cx="91440" cy="237744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7" name="Rectangle 96"/>
          <p:cNvSpPr/>
          <p:nvPr/>
        </p:nvSpPr>
        <p:spPr>
          <a:xfrm>
            <a:off x="2236760" y="4873162"/>
            <a:ext cx="82296" cy="466344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8" name="Rectangle 97"/>
          <p:cNvSpPr/>
          <p:nvPr/>
        </p:nvSpPr>
        <p:spPr>
          <a:xfrm>
            <a:off x="2577565" y="4534524"/>
            <a:ext cx="82296" cy="813816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9" name="Rectangle 98"/>
          <p:cNvSpPr/>
          <p:nvPr/>
        </p:nvSpPr>
        <p:spPr>
          <a:xfrm>
            <a:off x="2908986" y="4129531"/>
            <a:ext cx="82296" cy="120700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6" name="TextBox 105"/>
          <p:cNvSpPr txBox="1"/>
          <p:nvPr/>
        </p:nvSpPr>
        <p:spPr>
          <a:xfrm>
            <a:off x="4708709" y="4348356"/>
            <a:ext cx="42105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The height of a rectangle is </a:t>
            </a:r>
            <a:r>
              <a:rPr lang="en-GB" sz="2400" i="1" dirty="0"/>
              <a:t>f</a:t>
            </a:r>
            <a:r>
              <a:rPr lang="en-GB" sz="2400" dirty="0"/>
              <a:t>(</a:t>
            </a:r>
            <a:r>
              <a:rPr lang="en-GB" sz="2400" i="1" dirty="0"/>
              <a:t>x</a:t>
            </a:r>
            <a:r>
              <a:rPr lang="en-GB" sz="2400" dirty="0"/>
              <a:t>)</a:t>
            </a:r>
            <a:endParaRPr lang="en-GB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1807281" y="5156698"/>
            <a:ext cx="82296" cy="192024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9" name="Rectangle 108"/>
          <p:cNvSpPr/>
          <p:nvPr/>
        </p:nvSpPr>
        <p:spPr>
          <a:xfrm>
            <a:off x="2496578" y="4640973"/>
            <a:ext cx="82296" cy="694944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0" name="Rectangle 109"/>
          <p:cNvSpPr/>
          <p:nvPr/>
        </p:nvSpPr>
        <p:spPr>
          <a:xfrm>
            <a:off x="2155010" y="4933808"/>
            <a:ext cx="82296" cy="402336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1" name="Rectangle 110"/>
          <p:cNvSpPr/>
          <p:nvPr/>
        </p:nvSpPr>
        <p:spPr>
          <a:xfrm>
            <a:off x="2825836" y="4244921"/>
            <a:ext cx="82296" cy="109728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2" name="Rectangle 111"/>
          <p:cNvSpPr/>
          <p:nvPr/>
        </p:nvSpPr>
        <p:spPr>
          <a:xfrm>
            <a:off x="1979796" y="5047320"/>
            <a:ext cx="91440" cy="30175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3" name="Rectangle 112"/>
          <p:cNvSpPr/>
          <p:nvPr/>
        </p:nvSpPr>
        <p:spPr>
          <a:xfrm>
            <a:off x="2319376" y="4794942"/>
            <a:ext cx="91440" cy="54864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4" name="Rectangle 113"/>
          <p:cNvSpPr/>
          <p:nvPr/>
        </p:nvSpPr>
        <p:spPr>
          <a:xfrm>
            <a:off x="2660181" y="4446256"/>
            <a:ext cx="82296" cy="896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5" name="Rectangle 114"/>
          <p:cNvSpPr/>
          <p:nvPr/>
        </p:nvSpPr>
        <p:spPr>
          <a:xfrm>
            <a:off x="2991602" y="4011118"/>
            <a:ext cx="91440" cy="132588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6" name="Line 5"/>
          <p:cNvSpPr>
            <a:spLocks noChangeShapeType="1"/>
          </p:cNvSpPr>
          <p:nvPr/>
        </p:nvSpPr>
        <p:spPr bwMode="auto">
          <a:xfrm>
            <a:off x="747365" y="5349557"/>
            <a:ext cx="3173964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17" name="53 CuadroTexto"/>
          <p:cNvSpPr txBox="1"/>
          <p:nvPr/>
        </p:nvSpPr>
        <p:spPr>
          <a:xfrm>
            <a:off x="1600205" y="5336907"/>
            <a:ext cx="2402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118" name="53 CuadroTexto"/>
          <p:cNvSpPr txBox="1"/>
          <p:nvPr/>
        </p:nvSpPr>
        <p:spPr>
          <a:xfrm>
            <a:off x="2940251" y="5374073"/>
            <a:ext cx="2402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4675413" y="2749218"/>
            <a:ext cx="43295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en-GB" sz="2400" dirty="0"/>
              <a:t>        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you can divide </a:t>
            </a:r>
            <a:r>
              <a:rPr lang="en-GB" sz="2400" dirty="0"/>
              <a:t>[</a:t>
            </a:r>
            <a:r>
              <a:rPr lang="en-GB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400" dirty="0" err="1"/>
              <a:t>,</a:t>
            </a:r>
            <a:r>
              <a:rPr lang="en-GB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sz="2400" dirty="0"/>
              <a:t>]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into</a:t>
            </a:r>
            <a:r>
              <a:rPr lang="en-GB" sz="2400" dirty="0"/>
              <a:t>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GB" sz="2400" dirty="0"/>
              <a:t>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sub-intervals of equal length and call this length </a:t>
            </a:r>
            <a:r>
              <a:rPr lang="en-GB" sz="2400" dirty="0" err="1">
                <a:latin typeface="Symbol" panose="05050102010706020507" pitchFamily="18" charset="2"/>
              </a:rPr>
              <a:t>D</a:t>
            </a:r>
            <a:r>
              <a:rPr lang="en-GB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/>
              <a:t>.</a:t>
            </a:r>
            <a:endParaRPr lang="en-GB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0" name="53 CuadroTexto"/>
          <p:cNvSpPr txBox="1"/>
          <p:nvPr/>
        </p:nvSpPr>
        <p:spPr>
          <a:xfrm>
            <a:off x="1179077" y="5378549"/>
            <a:ext cx="4305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0.5</a:t>
            </a:r>
          </a:p>
        </p:txBody>
      </p:sp>
      <p:sp>
        <p:nvSpPr>
          <p:cNvPr id="2" name="Rectangle 1"/>
          <p:cNvSpPr/>
          <p:nvPr/>
        </p:nvSpPr>
        <p:spPr>
          <a:xfrm>
            <a:off x="1616208" y="5576936"/>
            <a:ext cx="29206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800" dirty="0" err="1">
                <a:latin typeface="Symbol" panose="05050102010706020507" pitchFamily="18" charset="2"/>
              </a:rPr>
              <a:t>D</a:t>
            </a:r>
            <a:r>
              <a:rPr lang="en-GB" sz="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sz="800" dirty="0"/>
          </a:p>
        </p:txBody>
      </p:sp>
      <p:cxnSp>
        <p:nvCxnSpPr>
          <p:cNvPr id="47" name="Straight Connector 46"/>
          <p:cNvCxnSpPr/>
          <p:nvPr/>
        </p:nvCxnSpPr>
        <p:spPr>
          <a:xfrm>
            <a:off x="1723672" y="5325107"/>
            <a:ext cx="0" cy="2850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/>
          <p:nvPr/>
        </p:nvCxnSpPr>
        <p:spPr>
          <a:xfrm>
            <a:off x="1808311" y="5325106"/>
            <a:ext cx="0" cy="2850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1672315" y="5560730"/>
            <a:ext cx="19417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/>
          <p:nvPr/>
        </p:nvCxnSpPr>
        <p:spPr>
          <a:xfrm flipH="1">
            <a:off x="1702230" y="5539573"/>
            <a:ext cx="42066" cy="39242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/>
          <p:nvPr/>
        </p:nvCxnSpPr>
        <p:spPr>
          <a:xfrm flipH="1">
            <a:off x="1786278" y="5539573"/>
            <a:ext cx="42066" cy="39242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l 32"/>
          <p:cNvSpPr/>
          <p:nvPr/>
        </p:nvSpPr>
        <p:spPr>
          <a:xfrm>
            <a:off x="1700070" y="5145913"/>
            <a:ext cx="45719" cy="45719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0" name="TextBox 99"/>
              <p:cNvSpPr txBox="1"/>
              <p:nvPr/>
            </p:nvSpPr>
            <p:spPr>
              <a:xfrm>
                <a:off x="5349172" y="5681850"/>
                <a:ext cx="3325171" cy="9866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en-GB" sz="2400" i="1" dirty="0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b>
                            <m:sSubPr>
                              <m:ctrlPr>
                                <a:rPr lang="en-GB" sz="2400" i="1" dirty="0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m:rPr>
                              <m:nor/>
                            </m:rPr>
                            <a:rPr lang="en-GB" sz="2400" dirty="0"/>
                            <m:t>)</m:t>
                          </m:r>
                          <m:r>
                            <m:rPr>
                              <m:nor/>
                            </m:rPr>
                            <a:rPr lang="en-GB" sz="2400" dirty="0">
                              <a:latin typeface="Symbol" panose="05050102010706020507" pitchFamily="18" charset="2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GB" sz="2400" dirty="0">
                              <a:latin typeface="Symbol" panose="05050102010706020507" pitchFamily="18" charset="2"/>
                            </a:rPr>
                            <m:t>D</m:t>
                          </m:r>
                          <m:sSub>
                            <m:sSubPr>
                              <m:ctrlPr>
                                <a:rPr lang="en-GB" sz="2400" i="1" dirty="0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nor/>
                                </m:rPr>
                                <a:rPr lang="en-GB" sz="2400" i="1" dirty="0">
                                  <a:latin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x</m:t>
                              </m:r>
                            </m:e>
                            <m:sub>
                              <m:r>
                                <m:rPr>
                                  <m:nor/>
                                </m:rPr>
                                <a:rPr lang="en-US" sz="2400" i="1" dirty="0">
                                  <a:latin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i</m:t>
                              </m:r>
                            </m:sub>
                          </m:sSub>
                          <m:r>
                            <m:rPr>
                              <m:nor/>
                            </m:rPr>
                            <a:rPr lang="en-GB" sz="2400" baseline="30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</m:e>
                      </m:nary>
                    </m:oMath>
                  </m:oMathPara>
                </a14:m>
                <a:endParaRPr lang="en-GB" sz="2400" baseline="30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0" name="TextBox 9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9172" y="5681850"/>
                <a:ext cx="3325171" cy="98668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1" name="Text Box 9"/>
          <p:cNvSpPr txBox="1">
            <a:spLocks noChangeArrowheads="1"/>
          </p:cNvSpPr>
          <p:nvPr/>
        </p:nvSpPr>
        <p:spPr bwMode="auto">
          <a:xfrm>
            <a:off x="1378961" y="5061566"/>
            <a:ext cx="383438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900" i="1" dirty="0">
                <a:latin typeface="Times New Roman" pitchFamily="18" charset="0"/>
              </a:rPr>
              <a:t>f</a:t>
            </a:r>
            <a:r>
              <a:rPr lang="en-GB" sz="900" dirty="0">
                <a:latin typeface="Times New Roman" pitchFamily="18" charset="0"/>
              </a:rPr>
              <a:t>(</a:t>
            </a:r>
            <a:r>
              <a:rPr lang="en-GB" sz="900" i="1" dirty="0">
                <a:latin typeface="Times New Roman" pitchFamily="18" charset="0"/>
              </a:rPr>
              <a:t>x</a:t>
            </a:r>
            <a:r>
              <a:rPr lang="en-GB" sz="900" baseline="-25000" dirty="0">
                <a:latin typeface="Times New Roman" pitchFamily="18" charset="0"/>
              </a:rPr>
              <a:t>1</a:t>
            </a:r>
            <a:r>
              <a:rPr lang="en-GB" sz="900" dirty="0">
                <a:latin typeface="Times New Roman" pitchFamily="18" charset="0"/>
              </a:rPr>
              <a:t>)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344618" y="1392837"/>
            <a:ext cx="87574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                         the approximate area approaches the actual area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3" name="Oval 102"/>
          <p:cNvSpPr/>
          <p:nvPr/>
        </p:nvSpPr>
        <p:spPr>
          <a:xfrm>
            <a:off x="1786134" y="5110430"/>
            <a:ext cx="45719" cy="45719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4" name="Text Box 9"/>
          <p:cNvSpPr txBox="1">
            <a:spLocks noChangeArrowheads="1"/>
          </p:cNvSpPr>
          <p:nvPr/>
        </p:nvSpPr>
        <p:spPr bwMode="auto">
          <a:xfrm>
            <a:off x="1471885" y="4938455"/>
            <a:ext cx="383438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900" i="1" dirty="0">
                <a:latin typeface="Times New Roman" pitchFamily="18" charset="0"/>
              </a:rPr>
              <a:t>f</a:t>
            </a:r>
            <a:r>
              <a:rPr lang="en-GB" sz="900" dirty="0">
                <a:latin typeface="Times New Roman" pitchFamily="18" charset="0"/>
              </a:rPr>
              <a:t>(</a:t>
            </a:r>
            <a:r>
              <a:rPr lang="en-GB" sz="900" i="1" dirty="0">
                <a:latin typeface="Times New Roman" pitchFamily="18" charset="0"/>
              </a:rPr>
              <a:t>x</a:t>
            </a:r>
            <a:r>
              <a:rPr lang="en-GB" sz="900" baseline="-25000" dirty="0">
                <a:latin typeface="Times New Roman" pitchFamily="18" charset="0"/>
              </a:rPr>
              <a:t>2</a:t>
            </a:r>
            <a:r>
              <a:rPr lang="en-GB" sz="900" dirty="0">
                <a:latin typeface="Times New Roman" pitchFamily="18" charset="0"/>
              </a:rPr>
              <a:t>)</a:t>
            </a:r>
          </a:p>
        </p:txBody>
      </p:sp>
      <p:sp>
        <p:nvSpPr>
          <p:cNvPr id="105" name="Oval 104"/>
          <p:cNvSpPr/>
          <p:nvPr/>
        </p:nvSpPr>
        <p:spPr>
          <a:xfrm>
            <a:off x="1866572" y="5071428"/>
            <a:ext cx="45719" cy="45719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2" name="Text Box 9"/>
          <p:cNvSpPr txBox="1">
            <a:spLocks noChangeArrowheads="1"/>
          </p:cNvSpPr>
          <p:nvPr/>
        </p:nvSpPr>
        <p:spPr bwMode="auto">
          <a:xfrm>
            <a:off x="1616367" y="4870777"/>
            <a:ext cx="383438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900" i="1" dirty="0">
                <a:latin typeface="Times New Roman" pitchFamily="18" charset="0"/>
              </a:rPr>
              <a:t>f</a:t>
            </a:r>
            <a:r>
              <a:rPr lang="en-GB" sz="900" dirty="0">
                <a:latin typeface="Times New Roman" pitchFamily="18" charset="0"/>
              </a:rPr>
              <a:t>(</a:t>
            </a:r>
            <a:r>
              <a:rPr lang="en-GB" sz="900" i="1" dirty="0">
                <a:latin typeface="Times New Roman" pitchFamily="18" charset="0"/>
              </a:rPr>
              <a:t>x</a:t>
            </a:r>
            <a:r>
              <a:rPr lang="en-GB" sz="900" baseline="-25000" dirty="0">
                <a:latin typeface="Times New Roman" pitchFamily="18" charset="0"/>
              </a:rPr>
              <a:t>3</a:t>
            </a:r>
            <a:r>
              <a:rPr lang="en-GB" sz="900" dirty="0">
                <a:latin typeface="Times New Roman" pitchFamily="18" charset="0"/>
              </a:rPr>
              <a:t>)</a:t>
            </a:r>
          </a:p>
        </p:txBody>
      </p:sp>
      <p:sp>
        <p:nvSpPr>
          <p:cNvPr id="125" name="Oval 124"/>
          <p:cNvSpPr/>
          <p:nvPr/>
        </p:nvSpPr>
        <p:spPr>
          <a:xfrm>
            <a:off x="1963052" y="5005343"/>
            <a:ext cx="45719" cy="45719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6" name="Text Box 9"/>
          <p:cNvSpPr txBox="1">
            <a:spLocks noChangeArrowheads="1"/>
          </p:cNvSpPr>
          <p:nvPr/>
        </p:nvSpPr>
        <p:spPr bwMode="auto">
          <a:xfrm>
            <a:off x="1712847" y="4804692"/>
            <a:ext cx="383438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900" i="1" dirty="0">
                <a:latin typeface="Times New Roman" pitchFamily="18" charset="0"/>
              </a:rPr>
              <a:t>f</a:t>
            </a:r>
            <a:r>
              <a:rPr lang="en-GB" sz="900" dirty="0">
                <a:latin typeface="Times New Roman" pitchFamily="18" charset="0"/>
              </a:rPr>
              <a:t>(</a:t>
            </a:r>
            <a:r>
              <a:rPr lang="en-GB" sz="900" i="1" dirty="0">
                <a:latin typeface="Times New Roman" pitchFamily="18" charset="0"/>
              </a:rPr>
              <a:t>x</a:t>
            </a:r>
            <a:r>
              <a:rPr lang="en-GB" sz="900" baseline="-25000" dirty="0">
                <a:latin typeface="Times New Roman" pitchFamily="18" charset="0"/>
              </a:rPr>
              <a:t>4</a:t>
            </a:r>
            <a:r>
              <a:rPr lang="en-GB" sz="900" dirty="0">
                <a:latin typeface="Times New Roman" pitchFamily="18" charset="0"/>
              </a:rPr>
              <a:t>)</a:t>
            </a:r>
          </a:p>
        </p:txBody>
      </p:sp>
      <p:sp>
        <p:nvSpPr>
          <p:cNvPr id="127" name="Oval 126"/>
          <p:cNvSpPr/>
          <p:nvPr/>
        </p:nvSpPr>
        <p:spPr>
          <a:xfrm>
            <a:off x="2053314" y="4954586"/>
            <a:ext cx="45719" cy="45719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8" name="Text Box 9"/>
          <p:cNvSpPr txBox="1">
            <a:spLocks noChangeArrowheads="1"/>
          </p:cNvSpPr>
          <p:nvPr/>
        </p:nvSpPr>
        <p:spPr bwMode="auto">
          <a:xfrm>
            <a:off x="1803109" y="4753935"/>
            <a:ext cx="383438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900" i="1" dirty="0">
                <a:latin typeface="Times New Roman" pitchFamily="18" charset="0"/>
              </a:rPr>
              <a:t>f</a:t>
            </a:r>
            <a:r>
              <a:rPr lang="en-GB" sz="900" dirty="0">
                <a:latin typeface="Times New Roman" pitchFamily="18" charset="0"/>
              </a:rPr>
              <a:t>(</a:t>
            </a:r>
            <a:r>
              <a:rPr lang="en-GB" sz="900" i="1" dirty="0">
                <a:latin typeface="Times New Roman" pitchFamily="18" charset="0"/>
              </a:rPr>
              <a:t>x</a:t>
            </a:r>
            <a:r>
              <a:rPr lang="en-GB" sz="900" baseline="-25000" dirty="0">
                <a:latin typeface="Times New Roman" pitchFamily="18" charset="0"/>
              </a:rPr>
              <a:t>5</a:t>
            </a:r>
            <a:r>
              <a:rPr lang="en-GB" sz="900" dirty="0">
                <a:latin typeface="Times New Roman" pitchFamily="18" charset="0"/>
              </a:rPr>
              <a:t>)</a:t>
            </a:r>
          </a:p>
        </p:txBody>
      </p:sp>
      <p:sp>
        <p:nvSpPr>
          <p:cNvPr id="129" name="Oval 128"/>
          <p:cNvSpPr/>
          <p:nvPr/>
        </p:nvSpPr>
        <p:spPr>
          <a:xfrm>
            <a:off x="2130892" y="4899242"/>
            <a:ext cx="45719" cy="45719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0" name="Text Box 9"/>
          <p:cNvSpPr txBox="1">
            <a:spLocks noChangeArrowheads="1"/>
          </p:cNvSpPr>
          <p:nvPr/>
        </p:nvSpPr>
        <p:spPr bwMode="auto">
          <a:xfrm>
            <a:off x="1880687" y="4698591"/>
            <a:ext cx="383438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900" i="1" dirty="0">
                <a:latin typeface="Times New Roman" pitchFamily="18" charset="0"/>
              </a:rPr>
              <a:t>f</a:t>
            </a:r>
            <a:r>
              <a:rPr lang="en-GB" sz="900" dirty="0">
                <a:latin typeface="Times New Roman" pitchFamily="18" charset="0"/>
              </a:rPr>
              <a:t>(</a:t>
            </a:r>
            <a:r>
              <a:rPr lang="en-GB" sz="900" i="1" dirty="0">
                <a:latin typeface="Times New Roman" pitchFamily="18" charset="0"/>
              </a:rPr>
              <a:t>x</a:t>
            </a:r>
            <a:r>
              <a:rPr lang="en-GB" sz="900" baseline="-25000" dirty="0">
                <a:latin typeface="Times New Roman" pitchFamily="18" charset="0"/>
              </a:rPr>
              <a:t>6</a:t>
            </a:r>
            <a:r>
              <a:rPr lang="en-GB" sz="900" dirty="0">
                <a:latin typeface="Times New Roman" pitchFamily="18" charset="0"/>
              </a:rPr>
              <a:t>)</a:t>
            </a:r>
          </a:p>
        </p:txBody>
      </p:sp>
      <p:sp>
        <p:nvSpPr>
          <p:cNvPr id="131" name="Oval 130"/>
          <p:cNvSpPr/>
          <p:nvPr/>
        </p:nvSpPr>
        <p:spPr>
          <a:xfrm>
            <a:off x="2209802" y="4837496"/>
            <a:ext cx="45719" cy="45719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2" name="Text Box 9"/>
          <p:cNvSpPr txBox="1">
            <a:spLocks noChangeArrowheads="1"/>
          </p:cNvSpPr>
          <p:nvPr/>
        </p:nvSpPr>
        <p:spPr bwMode="auto">
          <a:xfrm>
            <a:off x="1959597" y="4636845"/>
            <a:ext cx="383438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900" i="1" dirty="0">
                <a:latin typeface="Times New Roman" pitchFamily="18" charset="0"/>
              </a:rPr>
              <a:t>f</a:t>
            </a:r>
            <a:r>
              <a:rPr lang="en-GB" sz="900" dirty="0">
                <a:latin typeface="Times New Roman" pitchFamily="18" charset="0"/>
              </a:rPr>
              <a:t>(</a:t>
            </a:r>
            <a:r>
              <a:rPr lang="en-GB" sz="900" i="1" dirty="0">
                <a:latin typeface="Times New Roman" pitchFamily="18" charset="0"/>
              </a:rPr>
              <a:t>x</a:t>
            </a:r>
            <a:r>
              <a:rPr lang="en-GB" sz="900" baseline="-25000" dirty="0">
                <a:latin typeface="Times New Roman" pitchFamily="18" charset="0"/>
              </a:rPr>
              <a:t>7</a:t>
            </a:r>
            <a:r>
              <a:rPr lang="en-GB" sz="900" dirty="0">
                <a:latin typeface="Times New Roman" pitchFamily="18" charset="0"/>
              </a:rPr>
              <a:t>)</a:t>
            </a:r>
          </a:p>
        </p:txBody>
      </p:sp>
      <p:sp>
        <p:nvSpPr>
          <p:cNvPr id="133" name="Oval 132"/>
          <p:cNvSpPr/>
          <p:nvPr/>
        </p:nvSpPr>
        <p:spPr>
          <a:xfrm>
            <a:off x="2292180" y="4762649"/>
            <a:ext cx="45719" cy="45719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4" name="Text Box 9"/>
          <p:cNvSpPr txBox="1">
            <a:spLocks noChangeArrowheads="1"/>
          </p:cNvSpPr>
          <p:nvPr/>
        </p:nvSpPr>
        <p:spPr bwMode="auto">
          <a:xfrm>
            <a:off x="2041975" y="4561998"/>
            <a:ext cx="383438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900" i="1" dirty="0">
                <a:latin typeface="Times New Roman" pitchFamily="18" charset="0"/>
              </a:rPr>
              <a:t>f</a:t>
            </a:r>
            <a:r>
              <a:rPr lang="en-GB" sz="900" dirty="0">
                <a:latin typeface="Times New Roman" pitchFamily="18" charset="0"/>
              </a:rPr>
              <a:t>(</a:t>
            </a:r>
            <a:r>
              <a:rPr lang="en-GB" sz="900" i="1" dirty="0">
                <a:latin typeface="Times New Roman" pitchFamily="18" charset="0"/>
              </a:rPr>
              <a:t>x</a:t>
            </a:r>
            <a:r>
              <a:rPr lang="en-GB" sz="900" baseline="-25000" dirty="0">
                <a:latin typeface="Times New Roman" pitchFamily="18" charset="0"/>
              </a:rPr>
              <a:t>8</a:t>
            </a:r>
            <a:r>
              <a:rPr lang="en-GB" sz="900" dirty="0">
                <a:latin typeface="Times New Roman" pitchFamily="18" charset="0"/>
              </a:rPr>
              <a:t>)</a:t>
            </a:r>
          </a:p>
        </p:txBody>
      </p:sp>
      <p:sp>
        <p:nvSpPr>
          <p:cNvPr id="135" name="Oval 134"/>
          <p:cNvSpPr/>
          <p:nvPr/>
        </p:nvSpPr>
        <p:spPr>
          <a:xfrm>
            <a:off x="2394121" y="4674634"/>
            <a:ext cx="45719" cy="45719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6" name="Text Box 9"/>
          <p:cNvSpPr txBox="1">
            <a:spLocks noChangeArrowheads="1"/>
          </p:cNvSpPr>
          <p:nvPr/>
        </p:nvSpPr>
        <p:spPr bwMode="auto">
          <a:xfrm>
            <a:off x="2143916" y="4473983"/>
            <a:ext cx="383438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900" i="1" dirty="0">
                <a:latin typeface="Times New Roman" pitchFamily="18" charset="0"/>
              </a:rPr>
              <a:t>f</a:t>
            </a:r>
            <a:r>
              <a:rPr lang="en-GB" sz="900" dirty="0">
                <a:latin typeface="Times New Roman" pitchFamily="18" charset="0"/>
              </a:rPr>
              <a:t>(</a:t>
            </a:r>
            <a:r>
              <a:rPr lang="en-GB" sz="900" i="1" dirty="0">
                <a:latin typeface="Times New Roman" pitchFamily="18" charset="0"/>
              </a:rPr>
              <a:t>x</a:t>
            </a:r>
            <a:r>
              <a:rPr lang="en-GB" sz="900" baseline="-25000" dirty="0">
                <a:latin typeface="Times New Roman" pitchFamily="18" charset="0"/>
              </a:rPr>
              <a:t>9</a:t>
            </a:r>
            <a:r>
              <a:rPr lang="en-GB" sz="900" dirty="0">
                <a:latin typeface="Times New Roman" pitchFamily="18" charset="0"/>
              </a:rPr>
              <a:t>)</a:t>
            </a:r>
          </a:p>
        </p:txBody>
      </p:sp>
      <p:sp>
        <p:nvSpPr>
          <p:cNvPr id="137" name="Oval 136"/>
          <p:cNvSpPr/>
          <p:nvPr/>
        </p:nvSpPr>
        <p:spPr>
          <a:xfrm>
            <a:off x="2476127" y="4600635"/>
            <a:ext cx="45719" cy="45719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8" name="Text Box 9"/>
          <p:cNvSpPr txBox="1">
            <a:spLocks noChangeArrowheads="1"/>
          </p:cNvSpPr>
          <p:nvPr/>
        </p:nvSpPr>
        <p:spPr bwMode="auto">
          <a:xfrm>
            <a:off x="2225922" y="4399984"/>
            <a:ext cx="42191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900" i="1" dirty="0">
                <a:latin typeface="Times New Roman" pitchFamily="18" charset="0"/>
              </a:rPr>
              <a:t>f</a:t>
            </a:r>
            <a:r>
              <a:rPr lang="en-GB" sz="900" dirty="0">
                <a:latin typeface="Times New Roman" pitchFamily="18" charset="0"/>
              </a:rPr>
              <a:t>(</a:t>
            </a:r>
            <a:r>
              <a:rPr lang="en-GB" sz="900" i="1" dirty="0">
                <a:latin typeface="Times New Roman" pitchFamily="18" charset="0"/>
              </a:rPr>
              <a:t>x</a:t>
            </a:r>
            <a:r>
              <a:rPr lang="en-GB" sz="900" baseline="-25000" dirty="0">
                <a:latin typeface="Times New Roman" pitchFamily="18" charset="0"/>
              </a:rPr>
              <a:t>10</a:t>
            </a:r>
            <a:r>
              <a:rPr lang="en-GB" sz="900" dirty="0">
                <a:latin typeface="Times New Roman" pitchFamily="18" charset="0"/>
              </a:rPr>
              <a:t>)</a:t>
            </a:r>
          </a:p>
        </p:txBody>
      </p:sp>
      <p:sp>
        <p:nvSpPr>
          <p:cNvPr id="139" name="Oval 138"/>
          <p:cNvSpPr/>
          <p:nvPr/>
        </p:nvSpPr>
        <p:spPr>
          <a:xfrm>
            <a:off x="2554745" y="4503917"/>
            <a:ext cx="45719" cy="45719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0" name="Text Box 9"/>
          <p:cNvSpPr txBox="1">
            <a:spLocks noChangeArrowheads="1"/>
          </p:cNvSpPr>
          <p:nvPr/>
        </p:nvSpPr>
        <p:spPr bwMode="auto">
          <a:xfrm>
            <a:off x="2304540" y="4303266"/>
            <a:ext cx="42191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900" i="1" dirty="0">
                <a:latin typeface="Times New Roman" pitchFamily="18" charset="0"/>
              </a:rPr>
              <a:t>f</a:t>
            </a:r>
            <a:r>
              <a:rPr lang="en-GB" sz="900" dirty="0">
                <a:latin typeface="Times New Roman" pitchFamily="18" charset="0"/>
              </a:rPr>
              <a:t>(</a:t>
            </a:r>
            <a:r>
              <a:rPr lang="en-GB" sz="900" i="1" dirty="0">
                <a:latin typeface="Times New Roman" pitchFamily="18" charset="0"/>
              </a:rPr>
              <a:t>x</a:t>
            </a:r>
            <a:r>
              <a:rPr lang="en-GB" sz="900" baseline="-25000" dirty="0">
                <a:latin typeface="Times New Roman" pitchFamily="18" charset="0"/>
              </a:rPr>
              <a:t>11</a:t>
            </a:r>
            <a:r>
              <a:rPr lang="en-GB" sz="900" dirty="0">
                <a:latin typeface="Times New Roman" pitchFamily="18" charset="0"/>
              </a:rPr>
              <a:t>)</a:t>
            </a:r>
          </a:p>
        </p:txBody>
      </p:sp>
      <p:sp>
        <p:nvSpPr>
          <p:cNvPr id="141" name="Oval 140"/>
          <p:cNvSpPr/>
          <p:nvPr/>
        </p:nvSpPr>
        <p:spPr>
          <a:xfrm>
            <a:off x="2633545" y="4412749"/>
            <a:ext cx="45719" cy="45719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2" name="Text Box 9"/>
          <p:cNvSpPr txBox="1">
            <a:spLocks noChangeArrowheads="1"/>
          </p:cNvSpPr>
          <p:nvPr/>
        </p:nvSpPr>
        <p:spPr bwMode="auto">
          <a:xfrm>
            <a:off x="2383340" y="4212098"/>
            <a:ext cx="42191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900" i="1" dirty="0">
                <a:latin typeface="Times New Roman" pitchFamily="18" charset="0"/>
              </a:rPr>
              <a:t>f</a:t>
            </a:r>
            <a:r>
              <a:rPr lang="en-GB" sz="900" dirty="0">
                <a:latin typeface="Times New Roman" pitchFamily="18" charset="0"/>
              </a:rPr>
              <a:t>(</a:t>
            </a:r>
            <a:r>
              <a:rPr lang="en-GB" sz="900" i="1" dirty="0">
                <a:latin typeface="Times New Roman" pitchFamily="18" charset="0"/>
              </a:rPr>
              <a:t>x</a:t>
            </a:r>
            <a:r>
              <a:rPr lang="en-GB" sz="900" baseline="-25000" dirty="0">
                <a:latin typeface="Times New Roman" pitchFamily="18" charset="0"/>
              </a:rPr>
              <a:t>12</a:t>
            </a:r>
            <a:r>
              <a:rPr lang="en-GB" sz="900" dirty="0">
                <a:latin typeface="Times New Roman" pitchFamily="18" charset="0"/>
              </a:rPr>
              <a:t>)</a:t>
            </a:r>
          </a:p>
        </p:txBody>
      </p:sp>
      <p:sp>
        <p:nvSpPr>
          <p:cNvPr id="143" name="Oval 142"/>
          <p:cNvSpPr/>
          <p:nvPr/>
        </p:nvSpPr>
        <p:spPr>
          <a:xfrm>
            <a:off x="2719723" y="4306123"/>
            <a:ext cx="45719" cy="45719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4" name="Text Box 9"/>
          <p:cNvSpPr txBox="1">
            <a:spLocks noChangeArrowheads="1"/>
          </p:cNvSpPr>
          <p:nvPr/>
        </p:nvSpPr>
        <p:spPr bwMode="auto">
          <a:xfrm>
            <a:off x="2469518" y="4105472"/>
            <a:ext cx="42191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900" i="1" dirty="0">
                <a:latin typeface="Times New Roman" pitchFamily="18" charset="0"/>
              </a:rPr>
              <a:t>f</a:t>
            </a:r>
            <a:r>
              <a:rPr lang="en-GB" sz="900" dirty="0">
                <a:latin typeface="Times New Roman" pitchFamily="18" charset="0"/>
              </a:rPr>
              <a:t>(</a:t>
            </a:r>
            <a:r>
              <a:rPr lang="en-GB" sz="900" i="1" dirty="0">
                <a:latin typeface="Times New Roman" pitchFamily="18" charset="0"/>
              </a:rPr>
              <a:t>x</a:t>
            </a:r>
            <a:r>
              <a:rPr lang="en-GB" sz="900" baseline="-25000" dirty="0">
                <a:latin typeface="Times New Roman" pitchFamily="18" charset="0"/>
              </a:rPr>
              <a:t>13</a:t>
            </a:r>
            <a:r>
              <a:rPr lang="en-GB" sz="900" dirty="0">
                <a:latin typeface="Times New Roman" pitchFamily="18" charset="0"/>
              </a:rPr>
              <a:t>)</a:t>
            </a:r>
          </a:p>
        </p:txBody>
      </p:sp>
      <p:sp>
        <p:nvSpPr>
          <p:cNvPr id="145" name="Oval 144"/>
          <p:cNvSpPr/>
          <p:nvPr/>
        </p:nvSpPr>
        <p:spPr>
          <a:xfrm>
            <a:off x="2810653" y="4208767"/>
            <a:ext cx="45719" cy="45719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6" name="Text Box 9"/>
          <p:cNvSpPr txBox="1">
            <a:spLocks noChangeArrowheads="1"/>
          </p:cNvSpPr>
          <p:nvPr/>
        </p:nvSpPr>
        <p:spPr bwMode="auto">
          <a:xfrm>
            <a:off x="2560448" y="4008116"/>
            <a:ext cx="42191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900" i="1" dirty="0">
                <a:latin typeface="Times New Roman" pitchFamily="18" charset="0"/>
              </a:rPr>
              <a:t>f</a:t>
            </a:r>
            <a:r>
              <a:rPr lang="en-GB" sz="900" dirty="0">
                <a:latin typeface="Times New Roman" pitchFamily="18" charset="0"/>
              </a:rPr>
              <a:t>(</a:t>
            </a:r>
            <a:r>
              <a:rPr lang="en-GB" sz="900" i="1" dirty="0">
                <a:latin typeface="Times New Roman" pitchFamily="18" charset="0"/>
              </a:rPr>
              <a:t>x</a:t>
            </a:r>
            <a:r>
              <a:rPr lang="en-GB" sz="900" baseline="-25000" dirty="0">
                <a:latin typeface="Times New Roman" pitchFamily="18" charset="0"/>
              </a:rPr>
              <a:t>14</a:t>
            </a:r>
            <a:r>
              <a:rPr lang="en-GB" sz="900" dirty="0">
                <a:latin typeface="Times New Roman" pitchFamily="18" charset="0"/>
              </a:rPr>
              <a:t>)</a:t>
            </a:r>
          </a:p>
        </p:txBody>
      </p:sp>
      <p:sp>
        <p:nvSpPr>
          <p:cNvPr id="147" name="Oval 146"/>
          <p:cNvSpPr/>
          <p:nvPr/>
        </p:nvSpPr>
        <p:spPr>
          <a:xfrm>
            <a:off x="2883573" y="4098732"/>
            <a:ext cx="45719" cy="45719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8" name="Text Box 9"/>
          <p:cNvSpPr txBox="1">
            <a:spLocks noChangeArrowheads="1"/>
          </p:cNvSpPr>
          <p:nvPr/>
        </p:nvSpPr>
        <p:spPr bwMode="auto">
          <a:xfrm>
            <a:off x="2633368" y="3898081"/>
            <a:ext cx="42191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900" i="1" dirty="0">
                <a:latin typeface="Times New Roman" pitchFamily="18" charset="0"/>
              </a:rPr>
              <a:t>f</a:t>
            </a:r>
            <a:r>
              <a:rPr lang="en-GB" sz="900" dirty="0">
                <a:latin typeface="Times New Roman" pitchFamily="18" charset="0"/>
              </a:rPr>
              <a:t>(</a:t>
            </a:r>
            <a:r>
              <a:rPr lang="en-GB" sz="900" i="1" dirty="0">
                <a:latin typeface="Times New Roman" pitchFamily="18" charset="0"/>
              </a:rPr>
              <a:t>x</a:t>
            </a:r>
            <a:r>
              <a:rPr lang="en-GB" sz="900" baseline="-25000" dirty="0">
                <a:latin typeface="Times New Roman" pitchFamily="18" charset="0"/>
              </a:rPr>
              <a:t>15</a:t>
            </a:r>
            <a:r>
              <a:rPr lang="en-GB" sz="900" dirty="0">
                <a:latin typeface="Times New Roman" pitchFamily="18" charset="0"/>
              </a:rPr>
              <a:t>)</a:t>
            </a:r>
          </a:p>
        </p:txBody>
      </p:sp>
      <p:sp>
        <p:nvSpPr>
          <p:cNvPr id="149" name="Oval 148"/>
          <p:cNvSpPr/>
          <p:nvPr/>
        </p:nvSpPr>
        <p:spPr>
          <a:xfrm>
            <a:off x="2965001" y="3982698"/>
            <a:ext cx="45719" cy="45719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0" name="Text Box 9"/>
          <p:cNvSpPr txBox="1">
            <a:spLocks noChangeArrowheads="1"/>
          </p:cNvSpPr>
          <p:nvPr/>
        </p:nvSpPr>
        <p:spPr bwMode="auto">
          <a:xfrm>
            <a:off x="2714796" y="3782047"/>
            <a:ext cx="42191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900" i="1" dirty="0">
                <a:latin typeface="Times New Roman" pitchFamily="18" charset="0"/>
              </a:rPr>
              <a:t>f</a:t>
            </a:r>
            <a:r>
              <a:rPr lang="en-GB" sz="900" dirty="0">
                <a:latin typeface="Times New Roman" pitchFamily="18" charset="0"/>
              </a:rPr>
              <a:t>(</a:t>
            </a:r>
            <a:r>
              <a:rPr lang="en-GB" sz="900" i="1" dirty="0">
                <a:latin typeface="Times New Roman" pitchFamily="18" charset="0"/>
              </a:rPr>
              <a:t>x</a:t>
            </a:r>
            <a:r>
              <a:rPr lang="en-GB" sz="900" baseline="-25000" dirty="0">
                <a:latin typeface="Times New Roman" pitchFamily="18" charset="0"/>
              </a:rPr>
              <a:t>16</a:t>
            </a:r>
            <a:r>
              <a:rPr lang="en-GB" sz="900" dirty="0">
                <a:latin typeface="Times New Roman" pitchFamily="18" charset="0"/>
              </a:rPr>
              <a:t>)</a:t>
            </a:r>
          </a:p>
        </p:txBody>
      </p:sp>
      <p:sp>
        <p:nvSpPr>
          <p:cNvPr id="151" name="Rectangle 150">
            <a:hlinkClick r:id="rId3"/>
            <a:extLst>
              <a:ext uri="{FF2B5EF4-FFF2-40B4-BE49-F238E27FC236}">
                <a16:creationId xmlns:a16="http://schemas.microsoft.com/office/drawing/2014/main" id="{3DA45D5C-0AF3-440B-A9B5-AEBFC418D001}"/>
              </a:ext>
            </a:extLst>
          </p:cNvPr>
          <p:cNvSpPr/>
          <p:nvPr/>
        </p:nvSpPr>
        <p:spPr>
          <a:xfrm>
            <a:off x="8063132" y="762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2" name="Rectangle 151">
            <a:hlinkClick r:id="rId3"/>
            <a:extLst>
              <a:ext uri="{FF2B5EF4-FFF2-40B4-BE49-F238E27FC236}">
                <a16:creationId xmlns:a16="http://schemas.microsoft.com/office/drawing/2014/main" id="{DF65A2B6-3F63-4D5A-91AE-7C01452B52C7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3249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5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5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5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60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65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xit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1" presetClass="exit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000"/>
                            </p:stCondLst>
                            <p:childTnLst>
                              <p:par>
                                <p:cTn id="74" presetID="1" presetClass="exit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500"/>
                            </p:stCondLst>
                            <p:childTnLst>
                              <p:par>
                                <p:cTn id="77" presetID="1" presetClass="exit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000"/>
                            </p:stCondLst>
                            <p:childTnLst>
                              <p:par>
                                <p:cTn id="80" presetID="1" presetClass="exit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500"/>
                            </p:stCondLst>
                            <p:childTnLst>
                              <p:par>
                                <p:cTn id="83" presetID="1" presetClass="exit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3000"/>
                            </p:stCondLst>
                            <p:childTnLst>
                              <p:par>
                                <p:cTn id="86" presetID="1" presetClass="exit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3500"/>
                            </p:stCondLst>
                            <p:childTnLst>
                              <p:par>
                                <p:cTn id="8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4000"/>
                            </p:stCondLst>
                            <p:childTnLst>
                              <p:par>
                                <p:cTn id="9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500"/>
                            </p:stCondLst>
                            <p:childTnLst>
                              <p:par>
                                <p:cTn id="139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1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1500"/>
                            </p:stCondLst>
                            <p:childTnLst>
                              <p:par>
                                <p:cTn id="143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2500"/>
                            </p:stCondLst>
                            <p:childTnLst>
                              <p:par>
                                <p:cTn id="147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9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3500"/>
                            </p:stCondLst>
                            <p:childTnLst>
                              <p:par>
                                <p:cTn id="151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3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>
                            <p:stCondLst>
                              <p:cond delay="500"/>
                            </p:stCondLst>
                            <p:childTnLst>
                              <p:par>
                                <p:cTn id="19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>
                            <p:stCondLst>
                              <p:cond delay="1000"/>
                            </p:stCondLst>
                            <p:childTnLst>
                              <p:par>
                                <p:cTn id="193" presetID="1" presetClass="entr" presetSubtype="0" fill="hold" grpId="2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5" fill="hold">
                            <p:stCondLst>
                              <p:cond delay="1500"/>
                            </p:stCondLst>
                            <p:childTnLst>
                              <p:par>
                                <p:cTn id="19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1" fill="hold">
                            <p:stCondLst>
                              <p:cond delay="2000"/>
                            </p:stCondLst>
                            <p:childTnLst>
                              <p:par>
                                <p:cTn id="202" presetID="1" presetClass="entr" presetSubtype="0" fill="hold" grpId="2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4" fill="hold">
                            <p:stCondLst>
                              <p:cond delay="2500"/>
                            </p:stCondLst>
                            <p:childTnLst>
                              <p:par>
                                <p:cTn id="20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7" fill="hold">
                            <p:stCondLst>
                              <p:cond delay="2500"/>
                            </p:stCondLst>
                            <p:childTnLst>
                              <p:par>
                                <p:cTn id="20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1" presetID="1" presetClass="entr" presetSubtype="0" fill="hold" grpId="2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3" fill="hold">
                            <p:stCondLst>
                              <p:cond delay="3500"/>
                            </p:stCondLst>
                            <p:childTnLst>
                              <p:par>
                                <p:cTn id="2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6" fill="hold">
                            <p:stCondLst>
                              <p:cond delay="3500"/>
                            </p:stCondLst>
                            <p:childTnLst>
                              <p:par>
                                <p:cTn id="21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20" presetID="1" presetClass="entr" presetSubtype="0" fill="hold" grpId="2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2" fill="hold">
                            <p:stCondLst>
                              <p:cond delay="4500"/>
                            </p:stCondLst>
                            <p:childTnLst>
                              <p:par>
                                <p:cTn id="22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5" fill="hold">
                            <p:stCondLst>
                              <p:cond delay="5000"/>
                            </p:stCondLst>
                            <p:childTnLst>
                              <p:par>
                                <p:cTn id="22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8" fill="hold">
                            <p:stCondLst>
                              <p:cond delay="5500"/>
                            </p:stCondLst>
                            <p:childTnLst>
                              <p:par>
                                <p:cTn id="229" presetID="1" presetClass="entr" presetSubtype="0" fill="hold" grpId="2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1" fill="hold">
                            <p:stCondLst>
                              <p:cond delay="6000"/>
                            </p:stCondLst>
                            <p:childTnLst>
                              <p:par>
                                <p:cTn id="23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4" fill="hold">
                            <p:stCondLst>
                              <p:cond delay="6500"/>
                            </p:stCondLst>
                            <p:childTnLst>
                              <p:par>
                                <p:cTn id="23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7" fill="hold">
                            <p:stCondLst>
                              <p:cond delay="7000"/>
                            </p:stCondLst>
                            <p:childTnLst>
                              <p:par>
                                <p:cTn id="238" presetID="1" presetClass="entr" presetSubtype="0" fill="hold" grpId="2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0" fill="hold">
                            <p:stCondLst>
                              <p:cond delay="7500"/>
                            </p:stCondLst>
                            <p:childTnLst>
                              <p:par>
                                <p:cTn id="24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3" fill="hold">
                            <p:stCondLst>
                              <p:cond delay="8000"/>
                            </p:stCondLst>
                            <p:childTnLst>
                              <p:par>
                                <p:cTn id="24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6" fill="hold">
                            <p:stCondLst>
                              <p:cond delay="8500"/>
                            </p:stCondLst>
                            <p:childTnLst>
                              <p:par>
                                <p:cTn id="247" presetID="1" presetClass="entr" presetSubtype="0" fill="hold" grpId="2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9" fill="hold">
                            <p:stCondLst>
                              <p:cond delay="9000"/>
                            </p:stCondLst>
                            <p:childTnLst>
                              <p:par>
                                <p:cTn id="25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2" fill="hold">
                            <p:stCondLst>
                              <p:cond delay="9500"/>
                            </p:stCondLst>
                            <p:childTnLst>
                              <p:par>
                                <p:cTn id="25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5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6" presetID="1" presetClass="entr" presetSubtype="0" fill="hold" grpId="2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8" fill="hold">
                            <p:stCondLst>
                              <p:cond delay="10500"/>
                            </p:stCondLst>
                            <p:childTnLst>
                              <p:par>
                                <p:cTn id="25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1" fill="hold">
                            <p:stCondLst>
                              <p:cond delay="11000"/>
                            </p:stCondLst>
                            <p:childTnLst>
                              <p:par>
                                <p:cTn id="26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4" fill="hold">
                            <p:stCondLst>
                              <p:cond delay="11500"/>
                            </p:stCondLst>
                            <p:childTnLst>
                              <p:par>
                                <p:cTn id="265" presetID="1" presetClass="entr" presetSubtype="0" fill="hold" grpId="2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7" fill="hold">
                            <p:stCondLst>
                              <p:cond delay="12000"/>
                            </p:stCondLst>
                            <p:childTnLst>
                              <p:par>
                                <p:cTn id="26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0" fill="hold">
                            <p:stCondLst>
                              <p:cond delay="12500"/>
                            </p:stCondLst>
                            <p:childTnLst>
                              <p:par>
                                <p:cTn id="27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3" fill="hold">
                            <p:stCondLst>
                              <p:cond delay="13000"/>
                            </p:stCondLst>
                            <p:childTnLst>
                              <p:par>
                                <p:cTn id="274" presetID="1" presetClass="entr" presetSubtype="0" fill="hold" grpId="2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6" fill="hold">
                            <p:stCondLst>
                              <p:cond delay="13500"/>
                            </p:stCondLst>
                            <p:childTnLst>
                              <p:par>
                                <p:cTn id="27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9" fill="hold">
                            <p:stCondLst>
                              <p:cond delay="14000"/>
                            </p:stCondLst>
                            <p:childTnLst>
                              <p:par>
                                <p:cTn id="28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2" fill="hold">
                            <p:stCondLst>
                              <p:cond delay="14500"/>
                            </p:stCondLst>
                            <p:childTnLst>
                              <p:par>
                                <p:cTn id="283" presetID="1" presetClass="entr" presetSubtype="0" fill="hold" grpId="2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5" fill="hold">
                            <p:stCondLst>
                              <p:cond delay="15000"/>
                            </p:stCondLst>
                            <p:childTnLst>
                              <p:par>
                                <p:cTn id="28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8" fill="hold">
                            <p:stCondLst>
                              <p:cond delay="15500"/>
                            </p:stCondLst>
                            <p:childTnLst>
                              <p:par>
                                <p:cTn id="28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1" fill="hold">
                            <p:stCondLst>
                              <p:cond delay="16000"/>
                            </p:stCondLst>
                            <p:childTnLst>
                              <p:par>
                                <p:cTn id="292" presetID="1" presetClass="entr" presetSubtype="0" fill="hold" grpId="2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4" fill="hold">
                            <p:stCondLst>
                              <p:cond delay="16500"/>
                            </p:stCondLst>
                            <p:childTnLst>
                              <p:par>
                                <p:cTn id="29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7" fill="hold">
                            <p:stCondLst>
                              <p:cond delay="17000"/>
                            </p:stCondLst>
                            <p:childTnLst>
                              <p:par>
                                <p:cTn id="29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0" fill="hold">
                            <p:stCondLst>
                              <p:cond delay="17500"/>
                            </p:stCondLst>
                            <p:childTnLst>
                              <p:par>
                                <p:cTn id="301" presetID="1" presetClass="entr" presetSubtype="0" fill="hold" grpId="2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3" fill="hold">
                            <p:stCondLst>
                              <p:cond delay="18000"/>
                            </p:stCondLst>
                            <p:childTnLst>
                              <p:par>
                                <p:cTn id="30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6" fill="hold">
                            <p:stCondLst>
                              <p:cond delay="18500"/>
                            </p:stCondLst>
                            <p:childTnLst>
                              <p:par>
                                <p:cTn id="30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9" fill="hold">
                            <p:stCondLst>
                              <p:cond delay="19000"/>
                            </p:stCondLst>
                            <p:childTnLst>
                              <p:par>
                                <p:cTn id="310" presetID="1" presetClass="entr" presetSubtype="0" fill="hold" grpId="2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2" fill="hold">
                            <p:stCondLst>
                              <p:cond delay="19500"/>
                            </p:stCondLst>
                            <p:childTnLst>
                              <p:par>
                                <p:cTn id="31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5" fill="hold">
                            <p:stCondLst>
                              <p:cond delay="20000"/>
                            </p:stCondLst>
                            <p:childTnLst>
                              <p:par>
                                <p:cTn id="31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8" fill="hold">
                      <p:stCondLst>
                        <p:cond delay="indefinite"/>
                      </p:stCondLst>
                      <p:childTnLst>
                        <p:par>
                          <p:cTn id="319" fill="hold">
                            <p:stCondLst>
                              <p:cond delay="0"/>
                            </p:stCondLst>
                            <p:childTnLst>
                              <p:par>
                                <p:cTn id="3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64" grpId="0"/>
      <p:bldP spid="65" grpId="0"/>
      <p:bldP spid="66" grpId="0"/>
      <p:bldP spid="67" grpId="0"/>
      <p:bldP spid="68" grpId="0"/>
      <p:bldP spid="69" grpId="0"/>
      <p:bldP spid="71" grpId="0"/>
      <p:bldP spid="49" grpId="0" animBg="1"/>
      <p:bldP spid="73" grpId="0" animBg="1"/>
      <p:bldP spid="73" grpId="1" animBg="1"/>
      <p:bldP spid="73" grpId="2" animBg="1"/>
      <p:bldP spid="76" grpId="0"/>
      <p:bldP spid="77" grpId="0"/>
      <p:bldP spid="78" grpId="0"/>
      <p:bldP spid="82" grpId="0"/>
      <p:bldP spid="84" grpId="0" animBg="1"/>
      <p:bldP spid="84" grpId="1" animBg="1"/>
      <p:bldP spid="84" grpId="2" animBg="1"/>
      <p:bldP spid="88" grpId="0" animBg="1"/>
      <p:bldP spid="88" grpId="1" animBg="1"/>
      <p:bldP spid="88" grpId="2" animBg="1"/>
      <p:bldP spid="96" grpId="0" animBg="1"/>
      <p:bldP spid="96" grpId="1" animBg="1"/>
      <p:bldP spid="96" grpId="2" animBg="1"/>
      <p:bldP spid="97" grpId="0" animBg="1"/>
      <p:bldP spid="97" grpId="1" animBg="1"/>
      <p:bldP spid="97" grpId="2" animBg="1"/>
      <p:bldP spid="98" grpId="0" animBg="1"/>
      <p:bldP spid="98" grpId="1" animBg="1"/>
      <p:bldP spid="98" grpId="2" animBg="1"/>
      <p:bldP spid="99" grpId="0" animBg="1"/>
      <p:bldP spid="99" grpId="1" animBg="1"/>
      <p:bldP spid="99" grpId="2" animBg="1"/>
      <p:bldP spid="106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113" grpId="0" animBg="1"/>
      <p:bldP spid="113" grpId="1" animBg="1"/>
      <p:bldP spid="113" grpId="2" animBg="1"/>
      <p:bldP spid="114" grpId="0" animBg="1"/>
      <p:bldP spid="114" grpId="1" animBg="1"/>
      <p:bldP spid="114" grpId="2" animBg="1"/>
      <p:bldP spid="115" grpId="0" animBg="1"/>
      <p:bldP spid="115" grpId="1" animBg="1"/>
      <p:bldP spid="115" grpId="2" animBg="1"/>
      <p:bldP spid="116" grpId="0" animBg="1"/>
      <p:bldP spid="117" grpId="0"/>
      <p:bldP spid="118" grpId="0"/>
      <p:bldP spid="119" grpId="0"/>
      <p:bldP spid="120" grpId="0"/>
      <p:bldP spid="2" grpId="0"/>
      <p:bldP spid="33" grpId="0" animBg="1"/>
      <p:bldP spid="100" grpId="0"/>
      <p:bldP spid="101" grpId="0"/>
      <p:bldP spid="102" grpId="0"/>
      <p:bldP spid="103" grpId="0" animBg="1"/>
      <p:bldP spid="104" grpId="0"/>
      <p:bldP spid="105" grpId="0" animBg="1"/>
      <p:bldP spid="122" grpId="0"/>
      <p:bldP spid="125" grpId="0" animBg="1"/>
      <p:bldP spid="126" grpId="0"/>
      <p:bldP spid="127" grpId="0" animBg="1"/>
      <p:bldP spid="128" grpId="0"/>
      <p:bldP spid="129" grpId="0" animBg="1"/>
      <p:bldP spid="130" grpId="0"/>
      <p:bldP spid="131" grpId="0" animBg="1"/>
      <p:bldP spid="132" grpId="0"/>
      <p:bldP spid="133" grpId="0" animBg="1"/>
      <p:bldP spid="134" grpId="0"/>
      <p:bldP spid="135" grpId="0" animBg="1"/>
      <p:bldP spid="136" grpId="0"/>
      <p:bldP spid="137" grpId="0" animBg="1"/>
      <p:bldP spid="138" grpId="0"/>
      <p:bldP spid="139" grpId="0" animBg="1"/>
      <p:bldP spid="140" grpId="0"/>
      <p:bldP spid="141" grpId="0" animBg="1"/>
      <p:bldP spid="142" grpId="0"/>
      <p:bldP spid="143" grpId="0" animBg="1"/>
      <p:bldP spid="144" grpId="0"/>
      <p:bldP spid="145" grpId="0" animBg="1"/>
      <p:bldP spid="146" grpId="0"/>
      <p:bldP spid="147" grpId="0" animBg="1"/>
      <p:bldP spid="148" grpId="0"/>
      <p:bldP spid="149" grpId="0" animBg="1"/>
      <p:bldP spid="15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TextBox 101"/>
          <p:cNvSpPr txBox="1"/>
          <p:nvPr/>
        </p:nvSpPr>
        <p:spPr>
          <a:xfrm>
            <a:off x="344618" y="1397577"/>
            <a:ext cx="87574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                         the approximate area approaches the actual area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386568" y="2145967"/>
            <a:ext cx="3884613" cy="4392612"/>
            <a:chOff x="386568" y="2314783"/>
            <a:chExt cx="3884613" cy="4392612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386568" y="2314783"/>
              <a:ext cx="3884613" cy="4392612"/>
            </a:xfrm>
            <a:prstGeom prst="rect">
              <a:avLst/>
            </a:prstGeom>
            <a:solidFill>
              <a:srgbClr val="D5DCE7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679963" y="2377387"/>
              <a:ext cx="3357997" cy="3668308"/>
              <a:chOff x="679963" y="2377387"/>
              <a:chExt cx="3357997" cy="3668308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679963" y="2455259"/>
                <a:ext cx="3357997" cy="35904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8" name="Group 7"/>
              <p:cNvGrpSpPr/>
              <p:nvPr/>
            </p:nvGrpSpPr>
            <p:grpSpPr>
              <a:xfrm>
                <a:off x="693096" y="2377387"/>
                <a:ext cx="3047793" cy="3590435"/>
                <a:chOff x="693096" y="2377387"/>
                <a:chExt cx="3047793" cy="3590435"/>
              </a:xfrm>
            </p:grpSpPr>
            <p:grpSp>
              <p:nvGrpSpPr>
                <p:cNvPr id="9" name="Group 8"/>
                <p:cNvGrpSpPr/>
                <p:nvPr/>
              </p:nvGrpSpPr>
              <p:grpSpPr>
                <a:xfrm>
                  <a:off x="693096" y="2377387"/>
                  <a:ext cx="3030041" cy="3590435"/>
                  <a:chOff x="693096" y="2377387"/>
                  <a:chExt cx="3030041" cy="3590435"/>
                </a:xfrm>
              </p:grpSpPr>
              <p:cxnSp>
                <p:nvCxnSpPr>
                  <p:cNvPr id="26" name="55 Conector recto"/>
                  <p:cNvCxnSpPr/>
                  <p:nvPr/>
                </p:nvCxnSpPr>
                <p:spPr>
                  <a:xfrm>
                    <a:off x="3075065" y="5532815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7" name="57 Conector recto"/>
                  <p:cNvCxnSpPr/>
                  <p:nvPr/>
                </p:nvCxnSpPr>
                <p:spPr>
                  <a:xfrm>
                    <a:off x="2738907" y="5532815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" name="58 Conector recto"/>
                  <p:cNvCxnSpPr/>
                  <p:nvPr/>
                </p:nvCxnSpPr>
                <p:spPr>
                  <a:xfrm>
                    <a:off x="2394909" y="5532815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" name="59 Conector recto"/>
                  <p:cNvCxnSpPr/>
                  <p:nvPr/>
                </p:nvCxnSpPr>
                <p:spPr>
                  <a:xfrm>
                    <a:off x="2058751" y="5532815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" name="60 Conector recto"/>
                  <p:cNvCxnSpPr/>
                  <p:nvPr/>
                </p:nvCxnSpPr>
                <p:spPr>
                  <a:xfrm>
                    <a:off x="1730795" y="5532815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1" name="61 Conector recto"/>
                  <p:cNvCxnSpPr/>
                  <p:nvPr/>
                </p:nvCxnSpPr>
                <p:spPr>
                  <a:xfrm>
                    <a:off x="1386797" y="5516773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2" name="Line 6"/>
                  <p:cNvSpPr>
                    <a:spLocks noChangeShapeType="1"/>
                  </p:cNvSpPr>
                  <p:nvPr/>
                </p:nvSpPr>
                <p:spPr bwMode="auto">
                  <a:xfrm rot="16200000" flipV="1">
                    <a:off x="-641301" y="4242267"/>
                    <a:ext cx="3434691" cy="1642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arrow" w="med" len="med"/>
                  </a:ln>
                  <a:effectLst/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cxnSp>
                <p:nvCxnSpPr>
                  <p:cNvPr id="34" name="55 Conector recto"/>
                  <p:cNvCxnSpPr/>
                  <p:nvPr/>
                </p:nvCxnSpPr>
                <p:spPr>
                  <a:xfrm>
                    <a:off x="3386979" y="5516773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" name="55 Conector recto"/>
                  <p:cNvCxnSpPr/>
                  <p:nvPr/>
                </p:nvCxnSpPr>
                <p:spPr>
                  <a:xfrm>
                    <a:off x="3723137" y="5508571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6" name="72 Conector recto"/>
                  <p:cNvCxnSpPr/>
                  <p:nvPr/>
                </p:nvCxnSpPr>
                <p:spPr>
                  <a:xfrm rot="5400000">
                    <a:off x="1038879" y="4832697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7" name="62 Conector recto"/>
                  <p:cNvCxnSpPr/>
                  <p:nvPr/>
                </p:nvCxnSpPr>
                <p:spPr>
                  <a:xfrm rot="5400000">
                    <a:off x="1022837" y="4152541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8" name="69 Conector recto"/>
                  <p:cNvCxnSpPr/>
                  <p:nvPr/>
                </p:nvCxnSpPr>
                <p:spPr>
                  <a:xfrm rot="5400000">
                    <a:off x="1006795" y="3808543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9" name="70 Conector recto"/>
                  <p:cNvCxnSpPr/>
                  <p:nvPr/>
                </p:nvCxnSpPr>
                <p:spPr>
                  <a:xfrm rot="5400000">
                    <a:off x="1015359" y="3464545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0" name="71 Conector recto"/>
                  <p:cNvCxnSpPr/>
                  <p:nvPr/>
                </p:nvCxnSpPr>
                <p:spPr>
                  <a:xfrm rot="5400000">
                    <a:off x="1030677" y="4488699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1" name="70 Conector recto"/>
                  <p:cNvCxnSpPr/>
                  <p:nvPr/>
                </p:nvCxnSpPr>
                <p:spPr>
                  <a:xfrm rot="5400000">
                    <a:off x="1023381" y="3128387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2" name="70 Conector recto"/>
                  <p:cNvCxnSpPr/>
                  <p:nvPr/>
                </p:nvCxnSpPr>
                <p:spPr>
                  <a:xfrm rot="5400000">
                    <a:off x="1022837" y="2816473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51" name="53 CuadroTexto"/>
                  <p:cNvSpPr txBox="1"/>
                  <p:nvPr/>
                </p:nvSpPr>
                <p:spPr>
                  <a:xfrm>
                    <a:off x="869164" y="5500731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0</a:t>
                    </a:r>
                  </a:p>
                </p:txBody>
              </p:sp>
              <p:sp>
                <p:nvSpPr>
                  <p:cNvPr id="52" name="Text Box 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83286" y="2377387"/>
                    <a:ext cx="285750" cy="36671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800" b="1" i="1" dirty="0">
                        <a:latin typeface="Times New Roman" pitchFamily="18" charset="0"/>
                      </a:rPr>
                      <a:t>y</a:t>
                    </a:r>
                  </a:p>
                </p:txBody>
              </p:sp>
              <p:sp>
                <p:nvSpPr>
                  <p:cNvPr id="53" name="53 CuadroTexto"/>
                  <p:cNvSpPr txBox="1"/>
                  <p:nvPr/>
                </p:nvSpPr>
                <p:spPr>
                  <a:xfrm>
                    <a:off x="773252" y="5012717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2</a:t>
                    </a:r>
                  </a:p>
                </p:txBody>
              </p:sp>
              <p:sp>
                <p:nvSpPr>
                  <p:cNvPr id="54" name="53 CuadroTexto"/>
                  <p:cNvSpPr txBox="1"/>
                  <p:nvPr/>
                </p:nvSpPr>
                <p:spPr>
                  <a:xfrm>
                    <a:off x="782444" y="4698316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4</a:t>
                    </a:r>
                  </a:p>
                </p:txBody>
              </p:sp>
              <p:sp>
                <p:nvSpPr>
                  <p:cNvPr id="55" name="53 CuadroTexto"/>
                  <p:cNvSpPr txBox="1"/>
                  <p:nvPr/>
                </p:nvSpPr>
                <p:spPr>
                  <a:xfrm>
                    <a:off x="782621" y="4339905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6</a:t>
                    </a:r>
                  </a:p>
                </p:txBody>
              </p:sp>
              <p:sp>
                <p:nvSpPr>
                  <p:cNvPr id="56" name="53 CuadroTexto"/>
                  <p:cNvSpPr txBox="1"/>
                  <p:nvPr/>
                </p:nvSpPr>
                <p:spPr>
                  <a:xfrm>
                    <a:off x="773252" y="4024785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8</a:t>
                    </a:r>
                  </a:p>
                </p:txBody>
              </p:sp>
              <p:sp>
                <p:nvSpPr>
                  <p:cNvPr id="57" name="53 CuadroTexto"/>
                  <p:cNvSpPr txBox="1"/>
                  <p:nvPr/>
                </p:nvSpPr>
                <p:spPr>
                  <a:xfrm>
                    <a:off x="693096" y="3678738"/>
                    <a:ext cx="431812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10</a:t>
                    </a:r>
                  </a:p>
                </p:txBody>
              </p:sp>
              <p:sp>
                <p:nvSpPr>
                  <p:cNvPr id="58" name="53 CuadroTexto"/>
                  <p:cNvSpPr txBox="1"/>
                  <p:nvPr/>
                </p:nvSpPr>
                <p:spPr>
                  <a:xfrm>
                    <a:off x="701985" y="3350368"/>
                    <a:ext cx="48043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12</a:t>
                    </a:r>
                  </a:p>
                </p:txBody>
              </p:sp>
              <p:sp>
                <p:nvSpPr>
                  <p:cNvPr id="59" name="53 CuadroTexto"/>
                  <p:cNvSpPr txBox="1"/>
                  <p:nvPr/>
                </p:nvSpPr>
                <p:spPr>
                  <a:xfrm>
                    <a:off x="703763" y="3004928"/>
                    <a:ext cx="444795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14</a:t>
                    </a:r>
                  </a:p>
                </p:txBody>
              </p:sp>
              <p:sp>
                <p:nvSpPr>
                  <p:cNvPr id="60" name="53 CuadroTexto"/>
                  <p:cNvSpPr txBox="1"/>
                  <p:nvPr/>
                </p:nvSpPr>
                <p:spPr>
                  <a:xfrm>
                    <a:off x="699126" y="2679919"/>
                    <a:ext cx="505652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16</a:t>
                    </a:r>
                  </a:p>
                </p:txBody>
              </p:sp>
            </p:grpSp>
            <p:cxnSp>
              <p:nvCxnSpPr>
                <p:cNvPr id="10" name="Straight Connector 9"/>
                <p:cNvCxnSpPr/>
                <p:nvPr/>
              </p:nvCxnSpPr>
              <p:spPr>
                <a:xfrm>
                  <a:off x="1386797" y="284828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Straight Connector 10"/>
                <p:cNvCxnSpPr/>
                <p:nvPr/>
              </p:nvCxnSpPr>
              <p:spPr>
                <a:xfrm>
                  <a:off x="1716625" y="285490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Straight Connector 12"/>
                <p:cNvCxnSpPr/>
                <p:nvPr/>
              </p:nvCxnSpPr>
              <p:spPr>
                <a:xfrm>
                  <a:off x="2396596" y="285490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Straight Connector 14"/>
                <p:cNvCxnSpPr/>
                <p:nvPr/>
              </p:nvCxnSpPr>
              <p:spPr>
                <a:xfrm>
                  <a:off x="3084777" y="285490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Straight Connector 15"/>
                <p:cNvCxnSpPr/>
                <p:nvPr/>
              </p:nvCxnSpPr>
              <p:spPr>
                <a:xfrm>
                  <a:off x="3391482" y="285490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Straight Connector 16"/>
                <p:cNvCxnSpPr/>
                <p:nvPr/>
              </p:nvCxnSpPr>
              <p:spPr>
                <a:xfrm>
                  <a:off x="3732849" y="285490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Straight Connector 17"/>
                <p:cNvCxnSpPr>
                  <a:stCxn id="53" idx="3"/>
                </p:cNvCxnSpPr>
                <p:nvPr/>
              </p:nvCxnSpPr>
              <p:spPr>
                <a:xfrm flipV="1">
                  <a:off x="1124908" y="5166605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Straight Connector 18"/>
                <p:cNvCxnSpPr/>
                <p:nvPr/>
              </p:nvCxnSpPr>
              <p:spPr>
                <a:xfrm flipV="1">
                  <a:off x="1097859" y="4860496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Straight Connector 19"/>
                <p:cNvCxnSpPr/>
                <p:nvPr/>
              </p:nvCxnSpPr>
              <p:spPr>
                <a:xfrm flipV="1">
                  <a:off x="1127704" y="4511089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Straight Connector 20"/>
                <p:cNvCxnSpPr/>
                <p:nvPr/>
              </p:nvCxnSpPr>
              <p:spPr>
                <a:xfrm flipV="1">
                  <a:off x="1127704" y="4172315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Straight Connector 21"/>
                <p:cNvCxnSpPr/>
                <p:nvPr/>
              </p:nvCxnSpPr>
              <p:spPr>
                <a:xfrm flipV="1">
                  <a:off x="1138337" y="3852384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Straight Connector 22"/>
                <p:cNvCxnSpPr/>
                <p:nvPr/>
              </p:nvCxnSpPr>
              <p:spPr>
                <a:xfrm flipV="1">
                  <a:off x="1127335" y="3502977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Connector 23"/>
                <p:cNvCxnSpPr/>
                <p:nvPr/>
              </p:nvCxnSpPr>
              <p:spPr>
                <a:xfrm flipV="1">
                  <a:off x="1127335" y="3164203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Straight Connector 24"/>
                <p:cNvCxnSpPr/>
                <p:nvPr/>
              </p:nvCxnSpPr>
              <p:spPr>
                <a:xfrm flipV="1">
                  <a:off x="1127335" y="2854905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Straight Connector 13"/>
                <p:cNvCxnSpPr/>
                <p:nvPr/>
              </p:nvCxnSpPr>
              <p:spPr>
                <a:xfrm>
                  <a:off x="2732777" y="285490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Straight Connector 11"/>
                <p:cNvCxnSpPr/>
                <p:nvPr/>
              </p:nvCxnSpPr>
              <p:spPr>
                <a:xfrm>
                  <a:off x="2076665" y="285490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72" name="Text Box 9"/>
          <p:cNvSpPr txBox="1">
            <a:spLocks noChangeArrowheads="1"/>
          </p:cNvSpPr>
          <p:nvPr/>
        </p:nvSpPr>
        <p:spPr bwMode="auto">
          <a:xfrm>
            <a:off x="3791346" y="5265589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800" b="1" i="1" dirty="0">
                <a:latin typeface="Times New Roman" pitchFamily="18" charset="0"/>
              </a:rPr>
              <a:t>x</a:t>
            </a:r>
          </a:p>
        </p:txBody>
      </p:sp>
      <p:sp>
        <p:nvSpPr>
          <p:cNvPr id="45" name="Freeform 44"/>
          <p:cNvSpPr/>
          <p:nvPr/>
        </p:nvSpPr>
        <p:spPr>
          <a:xfrm>
            <a:off x="1721708" y="3904795"/>
            <a:ext cx="1357680" cy="1444761"/>
          </a:xfrm>
          <a:custGeom>
            <a:avLst/>
            <a:gdLst>
              <a:gd name="connsiteX0" fmla="*/ 0 w 1371600"/>
              <a:gd name="connsiteY0" fmla="*/ 1285103 h 1429265"/>
              <a:gd name="connsiteX1" fmla="*/ 8238 w 1371600"/>
              <a:gd name="connsiteY1" fmla="*/ 1429265 h 1429265"/>
              <a:gd name="connsiteX2" fmla="*/ 1371600 w 1371600"/>
              <a:gd name="connsiteY2" fmla="*/ 1425146 h 1429265"/>
              <a:gd name="connsiteX3" fmla="*/ 1363362 w 1371600"/>
              <a:gd name="connsiteY3" fmla="*/ 0 h 1429265"/>
              <a:gd name="connsiteX4" fmla="*/ 1033849 w 1371600"/>
              <a:gd name="connsiteY4" fmla="*/ 432486 h 1429265"/>
              <a:gd name="connsiteX5" fmla="*/ 683741 w 1371600"/>
              <a:gd name="connsiteY5" fmla="*/ 832021 h 1429265"/>
              <a:gd name="connsiteX6" fmla="*/ 358346 w 1371600"/>
              <a:gd name="connsiteY6" fmla="*/ 1087394 h 1429265"/>
              <a:gd name="connsiteX7" fmla="*/ 0 w 1371600"/>
              <a:gd name="connsiteY7" fmla="*/ 1285103 h 1429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71600" h="1429265">
                <a:moveTo>
                  <a:pt x="0" y="1285103"/>
                </a:moveTo>
                <a:lnTo>
                  <a:pt x="8238" y="1429265"/>
                </a:lnTo>
                <a:lnTo>
                  <a:pt x="1371600" y="1425146"/>
                </a:lnTo>
                <a:lnTo>
                  <a:pt x="1363362" y="0"/>
                </a:lnTo>
                <a:lnTo>
                  <a:pt x="1033849" y="432486"/>
                </a:lnTo>
                <a:lnTo>
                  <a:pt x="683741" y="832021"/>
                </a:lnTo>
                <a:lnTo>
                  <a:pt x="358346" y="1087394"/>
                </a:lnTo>
                <a:lnTo>
                  <a:pt x="0" y="1285103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Freeform 2"/>
          <p:cNvSpPr/>
          <p:nvPr/>
        </p:nvSpPr>
        <p:spPr>
          <a:xfrm>
            <a:off x="1079500" y="2688684"/>
            <a:ext cx="2641600" cy="2641600"/>
          </a:xfrm>
          <a:custGeom>
            <a:avLst/>
            <a:gdLst>
              <a:gd name="connsiteX0" fmla="*/ 0 w 2641600"/>
              <a:gd name="connsiteY0" fmla="*/ 2641600 h 2641600"/>
              <a:gd name="connsiteX1" fmla="*/ 647700 w 2641600"/>
              <a:gd name="connsiteY1" fmla="*/ 2489200 h 2641600"/>
              <a:gd name="connsiteX2" fmla="*/ 1333500 w 2641600"/>
              <a:gd name="connsiteY2" fmla="*/ 2019300 h 2641600"/>
              <a:gd name="connsiteX3" fmla="*/ 2032000 w 2641600"/>
              <a:gd name="connsiteY3" fmla="*/ 1155700 h 2641600"/>
              <a:gd name="connsiteX4" fmla="*/ 2641600 w 2641600"/>
              <a:gd name="connsiteY4" fmla="*/ 0 h 264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41600" h="2641600">
                <a:moveTo>
                  <a:pt x="0" y="2641600"/>
                </a:moveTo>
                <a:cubicBezTo>
                  <a:pt x="212725" y="2617258"/>
                  <a:pt x="425450" y="2592917"/>
                  <a:pt x="647700" y="2489200"/>
                </a:cubicBezTo>
                <a:cubicBezTo>
                  <a:pt x="869950" y="2385483"/>
                  <a:pt x="1102783" y="2241550"/>
                  <a:pt x="1333500" y="2019300"/>
                </a:cubicBezTo>
                <a:cubicBezTo>
                  <a:pt x="1564217" y="1797050"/>
                  <a:pt x="1813983" y="1492250"/>
                  <a:pt x="2032000" y="1155700"/>
                </a:cubicBezTo>
                <a:cubicBezTo>
                  <a:pt x="2250017" y="819150"/>
                  <a:pt x="2445808" y="409575"/>
                  <a:pt x="2641600" y="0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TextBox 45"/>
          <p:cNvSpPr txBox="1"/>
          <p:nvPr/>
        </p:nvSpPr>
        <p:spPr>
          <a:xfrm>
            <a:off x="386568" y="690166"/>
            <a:ext cx="8189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Look at the area under the curve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from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1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3</a:t>
            </a:r>
            <a:endParaRPr lang="en-GB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12618" y="95701"/>
            <a:ext cx="79663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latin typeface="Calibri" panose="020F0502020204030204" pitchFamily="34" charset="0"/>
                <a:cs typeface="Calibri" panose="020F0502020204030204" pitchFamily="34" charset="0"/>
              </a:rPr>
              <a:t>Areas of irregular shapes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386568" y="1090385"/>
            <a:ext cx="8189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We can get an approximation of the area using rectangles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344618" y="1393442"/>
            <a:ext cx="87574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As the number of rectangles increases, 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1724665" y="5184678"/>
            <a:ext cx="82296" cy="16459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Rectangle 72"/>
          <p:cNvSpPr/>
          <p:nvPr/>
        </p:nvSpPr>
        <p:spPr>
          <a:xfrm>
            <a:off x="2413962" y="4704122"/>
            <a:ext cx="82296" cy="637029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4" name="Rectangle 83"/>
          <p:cNvSpPr/>
          <p:nvPr/>
        </p:nvSpPr>
        <p:spPr>
          <a:xfrm>
            <a:off x="2072394" y="4996956"/>
            <a:ext cx="82296" cy="34747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Rectangle 87"/>
          <p:cNvSpPr/>
          <p:nvPr/>
        </p:nvSpPr>
        <p:spPr>
          <a:xfrm>
            <a:off x="2743220" y="4333190"/>
            <a:ext cx="82296" cy="1014984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6" name="Rectangle 95"/>
          <p:cNvSpPr/>
          <p:nvPr/>
        </p:nvSpPr>
        <p:spPr>
          <a:xfrm>
            <a:off x="1887132" y="5105444"/>
            <a:ext cx="91440" cy="237744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7" name="Rectangle 96"/>
          <p:cNvSpPr/>
          <p:nvPr/>
        </p:nvSpPr>
        <p:spPr>
          <a:xfrm>
            <a:off x="2236760" y="4873162"/>
            <a:ext cx="82296" cy="466344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8" name="Rectangle 97"/>
          <p:cNvSpPr/>
          <p:nvPr/>
        </p:nvSpPr>
        <p:spPr>
          <a:xfrm>
            <a:off x="2577565" y="4534524"/>
            <a:ext cx="82296" cy="813816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9" name="Rectangle 98"/>
          <p:cNvSpPr/>
          <p:nvPr/>
        </p:nvSpPr>
        <p:spPr>
          <a:xfrm>
            <a:off x="2908986" y="4129531"/>
            <a:ext cx="82296" cy="120700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8" name="Rectangle 107"/>
          <p:cNvSpPr/>
          <p:nvPr/>
        </p:nvSpPr>
        <p:spPr>
          <a:xfrm>
            <a:off x="1807281" y="5156698"/>
            <a:ext cx="82296" cy="192024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9" name="Rectangle 108"/>
          <p:cNvSpPr/>
          <p:nvPr/>
        </p:nvSpPr>
        <p:spPr>
          <a:xfrm>
            <a:off x="2496578" y="4640973"/>
            <a:ext cx="82296" cy="694944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0" name="Rectangle 109"/>
          <p:cNvSpPr/>
          <p:nvPr/>
        </p:nvSpPr>
        <p:spPr>
          <a:xfrm>
            <a:off x="2155010" y="4933808"/>
            <a:ext cx="82296" cy="402336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1" name="Rectangle 110"/>
          <p:cNvSpPr/>
          <p:nvPr/>
        </p:nvSpPr>
        <p:spPr>
          <a:xfrm>
            <a:off x="2825836" y="4244921"/>
            <a:ext cx="82296" cy="109728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2" name="Rectangle 111"/>
          <p:cNvSpPr/>
          <p:nvPr/>
        </p:nvSpPr>
        <p:spPr>
          <a:xfrm>
            <a:off x="1979796" y="5047320"/>
            <a:ext cx="91440" cy="30175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3" name="Rectangle 112"/>
          <p:cNvSpPr/>
          <p:nvPr/>
        </p:nvSpPr>
        <p:spPr>
          <a:xfrm>
            <a:off x="2319376" y="4794942"/>
            <a:ext cx="91440" cy="54864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4" name="Rectangle 113"/>
          <p:cNvSpPr/>
          <p:nvPr/>
        </p:nvSpPr>
        <p:spPr>
          <a:xfrm>
            <a:off x="2660181" y="4446256"/>
            <a:ext cx="82296" cy="896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5" name="Rectangle 114"/>
          <p:cNvSpPr/>
          <p:nvPr/>
        </p:nvSpPr>
        <p:spPr>
          <a:xfrm>
            <a:off x="2991602" y="4011118"/>
            <a:ext cx="91440" cy="132588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6" name="Line 5"/>
          <p:cNvSpPr>
            <a:spLocks noChangeShapeType="1"/>
          </p:cNvSpPr>
          <p:nvPr/>
        </p:nvSpPr>
        <p:spPr bwMode="auto">
          <a:xfrm>
            <a:off x="747365" y="5349557"/>
            <a:ext cx="3173964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17" name="53 CuadroTexto"/>
          <p:cNvSpPr txBox="1"/>
          <p:nvPr/>
        </p:nvSpPr>
        <p:spPr>
          <a:xfrm>
            <a:off x="1591479" y="5329210"/>
            <a:ext cx="2402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118" name="53 CuadroTexto"/>
          <p:cNvSpPr txBox="1"/>
          <p:nvPr/>
        </p:nvSpPr>
        <p:spPr>
          <a:xfrm>
            <a:off x="2942028" y="5374073"/>
            <a:ext cx="2402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2" name="Rectangle 1"/>
          <p:cNvSpPr/>
          <p:nvPr/>
        </p:nvSpPr>
        <p:spPr>
          <a:xfrm>
            <a:off x="1616208" y="5576936"/>
            <a:ext cx="29206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800" dirty="0" err="1">
                <a:latin typeface="Symbol" panose="05050102010706020507" pitchFamily="18" charset="2"/>
              </a:rPr>
              <a:t>D</a:t>
            </a:r>
            <a:r>
              <a:rPr lang="en-GB" sz="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sz="800" dirty="0"/>
          </a:p>
        </p:txBody>
      </p:sp>
      <p:cxnSp>
        <p:nvCxnSpPr>
          <p:cNvPr id="47" name="Straight Connector 46"/>
          <p:cNvCxnSpPr/>
          <p:nvPr/>
        </p:nvCxnSpPr>
        <p:spPr>
          <a:xfrm>
            <a:off x="1723672" y="5325107"/>
            <a:ext cx="0" cy="2850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/>
          <p:nvPr/>
        </p:nvCxnSpPr>
        <p:spPr>
          <a:xfrm>
            <a:off x="1808311" y="5325106"/>
            <a:ext cx="0" cy="2850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1672315" y="5560730"/>
            <a:ext cx="19417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/>
          <p:nvPr/>
        </p:nvCxnSpPr>
        <p:spPr>
          <a:xfrm flipH="1">
            <a:off x="1702230" y="5539573"/>
            <a:ext cx="42066" cy="39242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/>
          <p:nvPr/>
        </p:nvCxnSpPr>
        <p:spPr>
          <a:xfrm flipH="1">
            <a:off x="1786278" y="5539573"/>
            <a:ext cx="42066" cy="39242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l 32"/>
          <p:cNvSpPr/>
          <p:nvPr/>
        </p:nvSpPr>
        <p:spPr>
          <a:xfrm>
            <a:off x="1700070" y="5145913"/>
            <a:ext cx="45719" cy="45719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1" name="Text Box 9"/>
          <p:cNvSpPr txBox="1">
            <a:spLocks noChangeArrowheads="1"/>
          </p:cNvSpPr>
          <p:nvPr/>
        </p:nvSpPr>
        <p:spPr bwMode="auto">
          <a:xfrm>
            <a:off x="1378961" y="5061566"/>
            <a:ext cx="383438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900" i="1" dirty="0">
                <a:latin typeface="Times New Roman" pitchFamily="18" charset="0"/>
              </a:rPr>
              <a:t>f</a:t>
            </a:r>
            <a:r>
              <a:rPr lang="en-GB" sz="900" dirty="0">
                <a:latin typeface="Times New Roman" pitchFamily="18" charset="0"/>
              </a:rPr>
              <a:t>(</a:t>
            </a:r>
            <a:r>
              <a:rPr lang="en-GB" sz="900" i="1" dirty="0">
                <a:latin typeface="Times New Roman" pitchFamily="18" charset="0"/>
              </a:rPr>
              <a:t>x</a:t>
            </a:r>
            <a:r>
              <a:rPr lang="en-GB" sz="900" baseline="-25000" dirty="0">
                <a:latin typeface="Times New Roman" pitchFamily="18" charset="0"/>
              </a:rPr>
              <a:t>1</a:t>
            </a:r>
            <a:r>
              <a:rPr lang="en-GB" sz="900" dirty="0">
                <a:latin typeface="Times New Roman" pitchFamily="18" charset="0"/>
              </a:rPr>
              <a:t>)</a:t>
            </a:r>
          </a:p>
        </p:txBody>
      </p:sp>
      <p:sp>
        <p:nvSpPr>
          <p:cNvPr id="103" name="Oval 102"/>
          <p:cNvSpPr/>
          <p:nvPr/>
        </p:nvSpPr>
        <p:spPr>
          <a:xfrm>
            <a:off x="1786134" y="5110430"/>
            <a:ext cx="45719" cy="45719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4" name="Text Box 9"/>
          <p:cNvSpPr txBox="1">
            <a:spLocks noChangeArrowheads="1"/>
          </p:cNvSpPr>
          <p:nvPr/>
        </p:nvSpPr>
        <p:spPr bwMode="auto">
          <a:xfrm>
            <a:off x="1471885" y="4938455"/>
            <a:ext cx="383438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900" i="1" dirty="0">
                <a:latin typeface="Times New Roman" pitchFamily="18" charset="0"/>
              </a:rPr>
              <a:t>f</a:t>
            </a:r>
            <a:r>
              <a:rPr lang="en-GB" sz="900" dirty="0">
                <a:latin typeface="Times New Roman" pitchFamily="18" charset="0"/>
              </a:rPr>
              <a:t>(</a:t>
            </a:r>
            <a:r>
              <a:rPr lang="en-GB" sz="900" i="1" dirty="0">
                <a:latin typeface="Times New Roman" pitchFamily="18" charset="0"/>
              </a:rPr>
              <a:t>x</a:t>
            </a:r>
            <a:r>
              <a:rPr lang="en-GB" sz="900" baseline="-25000" dirty="0">
                <a:latin typeface="Times New Roman" pitchFamily="18" charset="0"/>
              </a:rPr>
              <a:t>2</a:t>
            </a:r>
            <a:r>
              <a:rPr lang="en-GB" sz="900" dirty="0">
                <a:latin typeface="Times New Roman" pitchFamily="18" charset="0"/>
              </a:rPr>
              <a:t>)</a:t>
            </a:r>
          </a:p>
        </p:txBody>
      </p:sp>
      <p:sp>
        <p:nvSpPr>
          <p:cNvPr id="105" name="Oval 104"/>
          <p:cNvSpPr/>
          <p:nvPr/>
        </p:nvSpPr>
        <p:spPr>
          <a:xfrm>
            <a:off x="1866572" y="5071428"/>
            <a:ext cx="45719" cy="45719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2" name="Text Box 9"/>
          <p:cNvSpPr txBox="1">
            <a:spLocks noChangeArrowheads="1"/>
          </p:cNvSpPr>
          <p:nvPr/>
        </p:nvSpPr>
        <p:spPr bwMode="auto">
          <a:xfrm>
            <a:off x="1616367" y="4870777"/>
            <a:ext cx="383438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900" i="1" dirty="0">
                <a:latin typeface="Times New Roman" pitchFamily="18" charset="0"/>
              </a:rPr>
              <a:t>f</a:t>
            </a:r>
            <a:r>
              <a:rPr lang="en-GB" sz="900" dirty="0">
                <a:latin typeface="Times New Roman" pitchFamily="18" charset="0"/>
              </a:rPr>
              <a:t>(</a:t>
            </a:r>
            <a:r>
              <a:rPr lang="en-GB" sz="900" i="1" dirty="0">
                <a:latin typeface="Times New Roman" pitchFamily="18" charset="0"/>
              </a:rPr>
              <a:t>x</a:t>
            </a:r>
            <a:r>
              <a:rPr lang="en-GB" sz="900" baseline="-25000" dirty="0">
                <a:latin typeface="Times New Roman" pitchFamily="18" charset="0"/>
              </a:rPr>
              <a:t>3</a:t>
            </a:r>
            <a:r>
              <a:rPr lang="en-GB" sz="900" dirty="0">
                <a:latin typeface="Times New Roman" pitchFamily="18" charset="0"/>
              </a:rPr>
              <a:t>)</a:t>
            </a:r>
          </a:p>
        </p:txBody>
      </p:sp>
      <p:sp>
        <p:nvSpPr>
          <p:cNvPr id="125" name="Oval 124"/>
          <p:cNvSpPr/>
          <p:nvPr/>
        </p:nvSpPr>
        <p:spPr>
          <a:xfrm>
            <a:off x="1963052" y="5005343"/>
            <a:ext cx="45719" cy="45719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6" name="Text Box 9"/>
          <p:cNvSpPr txBox="1">
            <a:spLocks noChangeArrowheads="1"/>
          </p:cNvSpPr>
          <p:nvPr/>
        </p:nvSpPr>
        <p:spPr bwMode="auto">
          <a:xfrm>
            <a:off x="1712847" y="4804692"/>
            <a:ext cx="383438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900" i="1" dirty="0">
                <a:latin typeface="Times New Roman" pitchFamily="18" charset="0"/>
              </a:rPr>
              <a:t>f</a:t>
            </a:r>
            <a:r>
              <a:rPr lang="en-GB" sz="900" dirty="0">
                <a:latin typeface="Times New Roman" pitchFamily="18" charset="0"/>
              </a:rPr>
              <a:t>(</a:t>
            </a:r>
            <a:r>
              <a:rPr lang="en-GB" sz="900" i="1" dirty="0">
                <a:latin typeface="Times New Roman" pitchFamily="18" charset="0"/>
              </a:rPr>
              <a:t>x</a:t>
            </a:r>
            <a:r>
              <a:rPr lang="en-GB" sz="900" baseline="-25000" dirty="0">
                <a:latin typeface="Times New Roman" pitchFamily="18" charset="0"/>
              </a:rPr>
              <a:t>4</a:t>
            </a:r>
            <a:r>
              <a:rPr lang="en-GB" sz="900" dirty="0">
                <a:latin typeface="Times New Roman" pitchFamily="18" charset="0"/>
              </a:rPr>
              <a:t>)</a:t>
            </a:r>
          </a:p>
        </p:txBody>
      </p:sp>
      <p:sp>
        <p:nvSpPr>
          <p:cNvPr id="127" name="Oval 126"/>
          <p:cNvSpPr/>
          <p:nvPr/>
        </p:nvSpPr>
        <p:spPr>
          <a:xfrm>
            <a:off x="2053314" y="4954586"/>
            <a:ext cx="45719" cy="45719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8" name="Text Box 9"/>
          <p:cNvSpPr txBox="1">
            <a:spLocks noChangeArrowheads="1"/>
          </p:cNvSpPr>
          <p:nvPr/>
        </p:nvSpPr>
        <p:spPr bwMode="auto">
          <a:xfrm>
            <a:off x="1803109" y="4753935"/>
            <a:ext cx="383438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900" i="1" dirty="0">
                <a:latin typeface="Times New Roman" pitchFamily="18" charset="0"/>
              </a:rPr>
              <a:t>f</a:t>
            </a:r>
            <a:r>
              <a:rPr lang="en-GB" sz="900" dirty="0">
                <a:latin typeface="Times New Roman" pitchFamily="18" charset="0"/>
              </a:rPr>
              <a:t>(</a:t>
            </a:r>
            <a:r>
              <a:rPr lang="en-GB" sz="900" i="1" dirty="0">
                <a:latin typeface="Times New Roman" pitchFamily="18" charset="0"/>
              </a:rPr>
              <a:t>x</a:t>
            </a:r>
            <a:r>
              <a:rPr lang="en-GB" sz="900" baseline="-25000" dirty="0">
                <a:latin typeface="Times New Roman" pitchFamily="18" charset="0"/>
              </a:rPr>
              <a:t>5</a:t>
            </a:r>
            <a:r>
              <a:rPr lang="en-GB" sz="900" dirty="0">
                <a:latin typeface="Times New Roman" pitchFamily="18" charset="0"/>
              </a:rPr>
              <a:t>)</a:t>
            </a:r>
          </a:p>
        </p:txBody>
      </p:sp>
      <p:sp>
        <p:nvSpPr>
          <p:cNvPr id="129" name="Oval 128"/>
          <p:cNvSpPr/>
          <p:nvPr/>
        </p:nvSpPr>
        <p:spPr>
          <a:xfrm>
            <a:off x="2130892" y="4899242"/>
            <a:ext cx="45719" cy="45719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0" name="Text Box 9"/>
          <p:cNvSpPr txBox="1">
            <a:spLocks noChangeArrowheads="1"/>
          </p:cNvSpPr>
          <p:nvPr/>
        </p:nvSpPr>
        <p:spPr bwMode="auto">
          <a:xfrm>
            <a:off x="1880687" y="4698591"/>
            <a:ext cx="383438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900" i="1" dirty="0">
                <a:latin typeface="Times New Roman" pitchFamily="18" charset="0"/>
              </a:rPr>
              <a:t>f</a:t>
            </a:r>
            <a:r>
              <a:rPr lang="en-GB" sz="900" dirty="0">
                <a:latin typeface="Times New Roman" pitchFamily="18" charset="0"/>
              </a:rPr>
              <a:t>(</a:t>
            </a:r>
            <a:r>
              <a:rPr lang="en-GB" sz="900" i="1" dirty="0">
                <a:latin typeface="Times New Roman" pitchFamily="18" charset="0"/>
              </a:rPr>
              <a:t>x</a:t>
            </a:r>
            <a:r>
              <a:rPr lang="en-GB" sz="900" baseline="-25000" dirty="0">
                <a:latin typeface="Times New Roman" pitchFamily="18" charset="0"/>
              </a:rPr>
              <a:t>6</a:t>
            </a:r>
            <a:r>
              <a:rPr lang="en-GB" sz="900" dirty="0">
                <a:latin typeface="Times New Roman" pitchFamily="18" charset="0"/>
              </a:rPr>
              <a:t>)</a:t>
            </a:r>
          </a:p>
        </p:txBody>
      </p:sp>
      <p:sp>
        <p:nvSpPr>
          <p:cNvPr id="131" name="Oval 130"/>
          <p:cNvSpPr/>
          <p:nvPr/>
        </p:nvSpPr>
        <p:spPr>
          <a:xfrm>
            <a:off x="2209802" y="4837496"/>
            <a:ext cx="45719" cy="45719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2" name="Text Box 9"/>
          <p:cNvSpPr txBox="1">
            <a:spLocks noChangeArrowheads="1"/>
          </p:cNvSpPr>
          <p:nvPr/>
        </p:nvSpPr>
        <p:spPr bwMode="auto">
          <a:xfrm>
            <a:off x="1959597" y="4636845"/>
            <a:ext cx="383438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900" i="1" dirty="0">
                <a:latin typeface="Times New Roman" pitchFamily="18" charset="0"/>
              </a:rPr>
              <a:t>f</a:t>
            </a:r>
            <a:r>
              <a:rPr lang="en-GB" sz="900" dirty="0">
                <a:latin typeface="Times New Roman" pitchFamily="18" charset="0"/>
              </a:rPr>
              <a:t>(</a:t>
            </a:r>
            <a:r>
              <a:rPr lang="en-GB" sz="900" i="1" dirty="0">
                <a:latin typeface="Times New Roman" pitchFamily="18" charset="0"/>
              </a:rPr>
              <a:t>x</a:t>
            </a:r>
            <a:r>
              <a:rPr lang="en-GB" sz="900" baseline="-25000" dirty="0">
                <a:latin typeface="Times New Roman" pitchFamily="18" charset="0"/>
              </a:rPr>
              <a:t>7</a:t>
            </a:r>
            <a:r>
              <a:rPr lang="en-GB" sz="900" dirty="0">
                <a:latin typeface="Times New Roman" pitchFamily="18" charset="0"/>
              </a:rPr>
              <a:t>)</a:t>
            </a:r>
          </a:p>
        </p:txBody>
      </p:sp>
      <p:sp>
        <p:nvSpPr>
          <p:cNvPr id="133" name="Oval 132"/>
          <p:cNvSpPr/>
          <p:nvPr/>
        </p:nvSpPr>
        <p:spPr>
          <a:xfrm>
            <a:off x="2292180" y="4762649"/>
            <a:ext cx="45719" cy="45719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4" name="Text Box 9"/>
          <p:cNvSpPr txBox="1">
            <a:spLocks noChangeArrowheads="1"/>
          </p:cNvSpPr>
          <p:nvPr/>
        </p:nvSpPr>
        <p:spPr bwMode="auto">
          <a:xfrm>
            <a:off x="2041975" y="4561998"/>
            <a:ext cx="383438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900" i="1" dirty="0">
                <a:latin typeface="Times New Roman" pitchFamily="18" charset="0"/>
              </a:rPr>
              <a:t>f</a:t>
            </a:r>
            <a:r>
              <a:rPr lang="en-GB" sz="900" dirty="0">
                <a:latin typeface="Times New Roman" pitchFamily="18" charset="0"/>
              </a:rPr>
              <a:t>(</a:t>
            </a:r>
            <a:r>
              <a:rPr lang="en-GB" sz="900" i="1" dirty="0">
                <a:latin typeface="Times New Roman" pitchFamily="18" charset="0"/>
              </a:rPr>
              <a:t>x</a:t>
            </a:r>
            <a:r>
              <a:rPr lang="en-GB" sz="900" baseline="-25000" dirty="0">
                <a:latin typeface="Times New Roman" pitchFamily="18" charset="0"/>
              </a:rPr>
              <a:t>8</a:t>
            </a:r>
            <a:r>
              <a:rPr lang="en-GB" sz="900" dirty="0">
                <a:latin typeface="Times New Roman" pitchFamily="18" charset="0"/>
              </a:rPr>
              <a:t>)</a:t>
            </a:r>
          </a:p>
        </p:txBody>
      </p:sp>
      <p:sp>
        <p:nvSpPr>
          <p:cNvPr id="135" name="Oval 134"/>
          <p:cNvSpPr/>
          <p:nvPr/>
        </p:nvSpPr>
        <p:spPr>
          <a:xfrm>
            <a:off x="2394121" y="4674634"/>
            <a:ext cx="45719" cy="45719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6" name="Text Box 9"/>
          <p:cNvSpPr txBox="1">
            <a:spLocks noChangeArrowheads="1"/>
          </p:cNvSpPr>
          <p:nvPr/>
        </p:nvSpPr>
        <p:spPr bwMode="auto">
          <a:xfrm>
            <a:off x="2143916" y="4473983"/>
            <a:ext cx="383438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900" i="1" dirty="0">
                <a:latin typeface="Times New Roman" pitchFamily="18" charset="0"/>
              </a:rPr>
              <a:t>f</a:t>
            </a:r>
            <a:r>
              <a:rPr lang="en-GB" sz="900" dirty="0">
                <a:latin typeface="Times New Roman" pitchFamily="18" charset="0"/>
              </a:rPr>
              <a:t>(</a:t>
            </a:r>
            <a:r>
              <a:rPr lang="en-GB" sz="900" i="1" dirty="0">
                <a:latin typeface="Times New Roman" pitchFamily="18" charset="0"/>
              </a:rPr>
              <a:t>x</a:t>
            </a:r>
            <a:r>
              <a:rPr lang="en-GB" sz="900" baseline="-25000" dirty="0">
                <a:latin typeface="Times New Roman" pitchFamily="18" charset="0"/>
              </a:rPr>
              <a:t>9</a:t>
            </a:r>
            <a:r>
              <a:rPr lang="en-GB" sz="900" dirty="0">
                <a:latin typeface="Times New Roman" pitchFamily="18" charset="0"/>
              </a:rPr>
              <a:t>)</a:t>
            </a:r>
          </a:p>
        </p:txBody>
      </p:sp>
      <p:sp>
        <p:nvSpPr>
          <p:cNvPr id="137" name="Oval 136"/>
          <p:cNvSpPr/>
          <p:nvPr/>
        </p:nvSpPr>
        <p:spPr>
          <a:xfrm>
            <a:off x="2476127" y="4600635"/>
            <a:ext cx="45719" cy="45719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8" name="Text Box 9"/>
          <p:cNvSpPr txBox="1">
            <a:spLocks noChangeArrowheads="1"/>
          </p:cNvSpPr>
          <p:nvPr/>
        </p:nvSpPr>
        <p:spPr bwMode="auto">
          <a:xfrm>
            <a:off x="2225922" y="4399984"/>
            <a:ext cx="42191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900" i="1" dirty="0">
                <a:latin typeface="Times New Roman" pitchFamily="18" charset="0"/>
              </a:rPr>
              <a:t>f</a:t>
            </a:r>
            <a:r>
              <a:rPr lang="en-GB" sz="900" dirty="0">
                <a:latin typeface="Times New Roman" pitchFamily="18" charset="0"/>
              </a:rPr>
              <a:t>(</a:t>
            </a:r>
            <a:r>
              <a:rPr lang="en-GB" sz="900" i="1" dirty="0">
                <a:latin typeface="Times New Roman" pitchFamily="18" charset="0"/>
              </a:rPr>
              <a:t>x</a:t>
            </a:r>
            <a:r>
              <a:rPr lang="en-GB" sz="900" baseline="-25000" dirty="0">
                <a:latin typeface="Times New Roman" pitchFamily="18" charset="0"/>
              </a:rPr>
              <a:t>10</a:t>
            </a:r>
            <a:r>
              <a:rPr lang="en-GB" sz="900" dirty="0">
                <a:latin typeface="Times New Roman" pitchFamily="18" charset="0"/>
              </a:rPr>
              <a:t>)</a:t>
            </a:r>
          </a:p>
        </p:txBody>
      </p:sp>
      <p:sp>
        <p:nvSpPr>
          <p:cNvPr id="139" name="Oval 138"/>
          <p:cNvSpPr/>
          <p:nvPr/>
        </p:nvSpPr>
        <p:spPr>
          <a:xfrm>
            <a:off x="2554745" y="4503917"/>
            <a:ext cx="45719" cy="45719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0" name="Text Box 9"/>
          <p:cNvSpPr txBox="1">
            <a:spLocks noChangeArrowheads="1"/>
          </p:cNvSpPr>
          <p:nvPr/>
        </p:nvSpPr>
        <p:spPr bwMode="auto">
          <a:xfrm>
            <a:off x="2304540" y="4303266"/>
            <a:ext cx="42191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900" i="1" dirty="0">
                <a:latin typeface="Times New Roman" pitchFamily="18" charset="0"/>
              </a:rPr>
              <a:t>f</a:t>
            </a:r>
            <a:r>
              <a:rPr lang="en-GB" sz="900" dirty="0">
                <a:latin typeface="Times New Roman" pitchFamily="18" charset="0"/>
              </a:rPr>
              <a:t>(</a:t>
            </a:r>
            <a:r>
              <a:rPr lang="en-GB" sz="900" i="1" dirty="0">
                <a:latin typeface="Times New Roman" pitchFamily="18" charset="0"/>
              </a:rPr>
              <a:t>x</a:t>
            </a:r>
            <a:r>
              <a:rPr lang="en-GB" sz="900" baseline="-25000" dirty="0">
                <a:latin typeface="Times New Roman" pitchFamily="18" charset="0"/>
              </a:rPr>
              <a:t>11</a:t>
            </a:r>
            <a:r>
              <a:rPr lang="en-GB" sz="900" dirty="0">
                <a:latin typeface="Times New Roman" pitchFamily="18" charset="0"/>
              </a:rPr>
              <a:t>)</a:t>
            </a:r>
          </a:p>
        </p:txBody>
      </p:sp>
      <p:sp>
        <p:nvSpPr>
          <p:cNvPr id="141" name="Oval 140"/>
          <p:cNvSpPr/>
          <p:nvPr/>
        </p:nvSpPr>
        <p:spPr>
          <a:xfrm>
            <a:off x="2633545" y="4412749"/>
            <a:ext cx="45719" cy="45719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2" name="Text Box 9"/>
          <p:cNvSpPr txBox="1">
            <a:spLocks noChangeArrowheads="1"/>
          </p:cNvSpPr>
          <p:nvPr/>
        </p:nvSpPr>
        <p:spPr bwMode="auto">
          <a:xfrm>
            <a:off x="2383340" y="4212098"/>
            <a:ext cx="42191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900" i="1" dirty="0">
                <a:latin typeface="Times New Roman" pitchFamily="18" charset="0"/>
              </a:rPr>
              <a:t>f</a:t>
            </a:r>
            <a:r>
              <a:rPr lang="en-GB" sz="900" dirty="0">
                <a:latin typeface="Times New Roman" pitchFamily="18" charset="0"/>
              </a:rPr>
              <a:t>(</a:t>
            </a:r>
            <a:r>
              <a:rPr lang="en-GB" sz="900" i="1" dirty="0">
                <a:latin typeface="Times New Roman" pitchFamily="18" charset="0"/>
              </a:rPr>
              <a:t>x</a:t>
            </a:r>
            <a:r>
              <a:rPr lang="en-GB" sz="900" baseline="-25000" dirty="0">
                <a:latin typeface="Times New Roman" pitchFamily="18" charset="0"/>
              </a:rPr>
              <a:t>12</a:t>
            </a:r>
            <a:r>
              <a:rPr lang="en-GB" sz="900" dirty="0">
                <a:latin typeface="Times New Roman" pitchFamily="18" charset="0"/>
              </a:rPr>
              <a:t>)</a:t>
            </a:r>
          </a:p>
        </p:txBody>
      </p:sp>
      <p:sp>
        <p:nvSpPr>
          <p:cNvPr id="143" name="Oval 142"/>
          <p:cNvSpPr/>
          <p:nvPr/>
        </p:nvSpPr>
        <p:spPr>
          <a:xfrm>
            <a:off x="2719723" y="4306123"/>
            <a:ext cx="45719" cy="45719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4" name="Text Box 9"/>
          <p:cNvSpPr txBox="1">
            <a:spLocks noChangeArrowheads="1"/>
          </p:cNvSpPr>
          <p:nvPr/>
        </p:nvSpPr>
        <p:spPr bwMode="auto">
          <a:xfrm>
            <a:off x="2469518" y="4105472"/>
            <a:ext cx="42191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900" i="1" dirty="0">
                <a:latin typeface="Times New Roman" pitchFamily="18" charset="0"/>
              </a:rPr>
              <a:t>f</a:t>
            </a:r>
            <a:r>
              <a:rPr lang="en-GB" sz="900" dirty="0">
                <a:latin typeface="Times New Roman" pitchFamily="18" charset="0"/>
              </a:rPr>
              <a:t>(</a:t>
            </a:r>
            <a:r>
              <a:rPr lang="en-GB" sz="900" i="1" dirty="0">
                <a:latin typeface="Times New Roman" pitchFamily="18" charset="0"/>
              </a:rPr>
              <a:t>x</a:t>
            </a:r>
            <a:r>
              <a:rPr lang="en-GB" sz="900" baseline="-25000" dirty="0">
                <a:latin typeface="Times New Roman" pitchFamily="18" charset="0"/>
              </a:rPr>
              <a:t>13</a:t>
            </a:r>
            <a:r>
              <a:rPr lang="en-GB" sz="900" dirty="0">
                <a:latin typeface="Times New Roman" pitchFamily="18" charset="0"/>
              </a:rPr>
              <a:t>)</a:t>
            </a:r>
          </a:p>
        </p:txBody>
      </p:sp>
      <p:sp>
        <p:nvSpPr>
          <p:cNvPr id="145" name="Oval 144"/>
          <p:cNvSpPr/>
          <p:nvPr/>
        </p:nvSpPr>
        <p:spPr>
          <a:xfrm>
            <a:off x="2810653" y="4208767"/>
            <a:ext cx="45719" cy="45719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6" name="Text Box 9"/>
          <p:cNvSpPr txBox="1">
            <a:spLocks noChangeArrowheads="1"/>
          </p:cNvSpPr>
          <p:nvPr/>
        </p:nvSpPr>
        <p:spPr bwMode="auto">
          <a:xfrm>
            <a:off x="2560448" y="4008116"/>
            <a:ext cx="42191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900" i="1" dirty="0">
                <a:latin typeface="Times New Roman" pitchFamily="18" charset="0"/>
              </a:rPr>
              <a:t>f</a:t>
            </a:r>
            <a:r>
              <a:rPr lang="en-GB" sz="900" dirty="0">
                <a:latin typeface="Times New Roman" pitchFamily="18" charset="0"/>
              </a:rPr>
              <a:t>(</a:t>
            </a:r>
            <a:r>
              <a:rPr lang="en-GB" sz="900" i="1" dirty="0">
                <a:latin typeface="Times New Roman" pitchFamily="18" charset="0"/>
              </a:rPr>
              <a:t>x</a:t>
            </a:r>
            <a:r>
              <a:rPr lang="en-GB" sz="900" baseline="-25000" dirty="0">
                <a:latin typeface="Times New Roman" pitchFamily="18" charset="0"/>
              </a:rPr>
              <a:t>14</a:t>
            </a:r>
            <a:r>
              <a:rPr lang="en-GB" sz="900" dirty="0">
                <a:latin typeface="Times New Roman" pitchFamily="18" charset="0"/>
              </a:rPr>
              <a:t>)</a:t>
            </a:r>
          </a:p>
        </p:txBody>
      </p:sp>
      <p:sp>
        <p:nvSpPr>
          <p:cNvPr id="147" name="Oval 146"/>
          <p:cNvSpPr/>
          <p:nvPr/>
        </p:nvSpPr>
        <p:spPr>
          <a:xfrm>
            <a:off x="2883573" y="4098732"/>
            <a:ext cx="45719" cy="45719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8" name="Text Box 9"/>
          <p:cNvSpPr txBox="1">
            <a:spLocks noChangeArrowheads="1"/>
          </p:cNvSpPr>
          <p:nvPr/>
        </p:nvSpPr>
        <p:spPr bwMode="auto">
          <a:xfrm>
            <a:off x="2633368" y="3898081"/>
            <a:ext cx="42191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900" i="1" dirty="0">
                <a:latin typeface="Times New Roman" pitchFamily="18" charset="0"/>
              </a:rPr>
              <a:t>f</a:t>
            </a:r>
            <a:r>
              <a:rPr lang="en-GB" sz="900" dirty="0">
                <a:latin typeface="Times New Roman" pitchFamily="18" charset="0"/>
              </a:rPr>
              <a:t>(</a:t>
            </a:r>
            <a:r>
              <a:rPr lang="en-GB" sz="900" i="1" dirty="0">
                <a:latin typeface="Times New Roman" pitchFamily="18" charset="0"/>
              </a:rPr>
              <a:t>x</a:t>
            </a:r>
            <a:r>
              <a:rPr lang="en-GB" sz="900" baseline="-25000" dirty="0">
                <a:latin typeface="Times New Roman" pitchFamily="18" charset="0"/>
              </a:rPr>
              <a:t>15</a:t>
            </a:r>
            <a:r>
              <a:rPr lang="en-GB" sz="900" dirty="0">
                <a:latin typeface="Times New Roman" pitchFamily="18" charset="0"/>
              </a:rPr>
              <a:t>)</a:t>
            </a:r>
          </a:p>
        </p:txBody>
      </p:sp>
      <p:sp>
        <p:nvSpPr>
          <p:cNvPr id="149" name="Oval 148"/>
          <p:cNvSpPr/>
          <p:nvPr/>
        </p:nvSpPr>
        <p:spPr>
          <a:xfrm>
            <a:off x="2965001" y="3982698"/>
            <a:ext cx="45719" cy="45719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0" name="Text Box 9"/>
          <p:cNvSpPr txBox="1">
            <a:spLocks noChangeArrowheads="1"/>
          </p:cNvSpPr>
          <p:nvPr/>
        </p:nvSpPr>
        <p:spPr bwMode="auto">
          <a:xfrm>
            <a:off x="2626614" y="3782047"/>
            <a:ext cx="42191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900" i="1" dirty="0">
                <a:latin typeface="Times New Roman" pitchFamily="18" charset="0"/>
              </a:rPr>
              <a:t>f</a:t>
            </a:r>
            <a:r>
              <a:rPr lang="en-GB" sz="900" dirty="0">
                <a:latin typeface="Times New Roman" pitchFamily="18" charset="0"/>
              </a:rPr>
              <a:t>(</a:t>
            </a:r>
            <a:r>
              <a:rPr lang="en-GB" sz="900" i="1" dirty="0">
                <a:latin typeface="Times New Roman" pitchFamily="18" charset="0"/>
              </a:rPr>
              <a:t>x</a:t>
            </a:r>
            <a:r>
              <a:rPr lang="en-GB" sz="900" baseline="-25000" dirty="0">
                <a:latin typeface="Times New Roman" pitchFamily="18" charset="0"/>
              </a:rPr>
              <a:t>16</a:t>
            </a:r>
            <a:r>
              <a:rPr lang="en-GB" sz="900" dirty="0">
                <a:latin typeface="Times New Roman" pitchFamily="18" charset="0"/>
              </a:rPr>
              <a:t>)</a:t>
            </a:r>
          </a:p>
        </p:txBody>
      </p:sp>
      <p:sp>
        <p:nvSpPr>
          <p:cNvPr id="151" name="TextBox 150"/>
          <p:cNvSpPr txBox="1"/>
          <p:nvPr/>
        </p:nvSpPr>
        <p:spPr>
          <a:xfrm>
            <a:off x="4548551" y="1977738"/>
            <a:ext cx="4419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The total area is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2" name="TextBox 151"/>
              <p:cNvSpPr txBox="1"/>
              <p:nvPr/>
            </p:nvSpPr>
            <p:spPr>
              <a:xfrm>
                <a:off x="5190524" y="2440311"/>
                <a:ext cx="3325171" cy="9866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en-GB" sz="2400" i="1" dirty="0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b>
                            <m:sSubPr>
                              <m:ctrlPr>
                                <a:rPr lang="en-GB" sz="2400" i="1" dirty="0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m:rPr>
                              <m:nor/>
                            </m:rPr>
                            <a:rPr lang="en-GB" sz="2400" dirty="0"/>
                            <m:t>)</m:t>
                          </m:r>
                          <m:r>
                            <m:rPr>
                              <m:nor/>
                            </m:rPr>
                            <a:rPr lang="en-GB" sz="2400" dirty="0">
                              <a:latin typeface="Symbol" panose="05050102010706020507" pitchFamily="18" charset="2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GB" sz="2400" dirty="0">
                              <a:latin typeface="Symbol" panose="05050102010706020507" pitchFamily="18" charset="2"/>
                            </a:rPr>
                            <m:t>D</m:t>
                          </m:r>
                          <m:sSub>
                            <m:sSubPr>
                              <m:ctrlPr>
                                <a:rPr lang="en-GB" sz="2400" i="1" dirty="0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nor/>
                                </m:rPr>
                                <a:rPr lang="en-GB" sz="2400" i="1" dirty="0">
                                  <a:latin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x</m:t>
                              </m:r>
                            </m:e>
                            <m:sub>
                              <m:r>
                                <m:rPr>
                                  <m:nor/>
                                </m:rPr>
                                <a:rPr lang="en-US" sz="2400" i="1" dirty="0">
                                  <a:latin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i</m:t>
                              </m:r>
                            </m:sub>
                          </m:sSub>
                          <m:r>
                            <m:rPr>
                              <m:nor/>
                            </m:rPr>
                            <a:rPr lang="en-GB" sz="2400" baseline="30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</m:e>
                      </m:nary>
                    </m:oMath>
                  </m:oMathPara>
                </a14:m>
                <a:endParaRPr lang="en-GB" sz="2400" baseline="30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52" name="TextBox 1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0524" y="2440311"/>
                <a:ext cx="3325171" cy="98668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3" name="TextBox 152"/>
          <p:cNvSpPr txBox="1"/>
          <p:nvPr/>
        </p:nvSpPr>
        <p:spPr>
          <a:xfrm>
            <a:off x="4548551" y="3175115"/>
            <a:ext cx="44190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400" dirty="0"/>
              <a:t>(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sz="2400" dirty="0"/>
              <a:t>)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represents the height of each rectangle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4" name="TextBox 153"/>
          <p:cNvSpPr txBox="1"/>
          <p:nvPr/>
        </p:nvSpPr>
        <p:spPr>
          <a:xfrm>
            <a:off x="4526726" y="3871571"/>
            <a:ext cx="44190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>
                <a:latin typeface="Symbol" panose="05050102010706020507" pitchFamily="18" charset="2"/>
                <a:cs typeface="Times New Roman" panose="02020603050405020304" pitchFamily="18" charset="0"/>
              </a:rPr>
              <a:t>D</a:t>
            </a:r>
            <a:r>
              <a:rPr lang="en-GB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sz="2400" dirty="0"/>
              <a:t>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represents the width of each rectangle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5" name="TextBox 154"/>
          <p:cNvSpPr txBox="1"/>
          <p:nvPr/>
        </p:nvSpPr>
        <p:spPr>
          <a:xfrm>
            <a:off x="4334031" y="4613068"/>
            <a:ext cx="4809970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Using an infinite number of rectangles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5339104" y="5136040"/>
                <a:ext cx="1699504" cy="7562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sz="180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sz="180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→∞</m:t>
                              </m:r>
                            </m:lim>
                          </m:limLow>
                        </m:fName>
                        <m:e>
                          <m:nary>
                            <m:naryPr>
                              <m:chr m:val="∑"/>
                              <m:ctrlPr>
                                <a:rPr lang="en-GB" sz="18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  <m:r>
                                <a:rPr lang="en-US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∆</m:t>
                              </m:r>
                              <m:sSub>
                                <m:sSub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nary>
                        </m:e>
                      </m:func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9104" y="5136040"/>
                <a:ext cx="1699504" cy="75623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6" name="TextBox 155"/>
          <p:cNvSpPr txBox="1"/>
          <p:nvPr/>
        </p:nvSpPr>
        <p:spPr>
          <a:xfrm>
            <a:off x="5055970" y="5953580"/>
            <a:ext cx="3519994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Leads to the exact area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7" name="Rectangle 156">
            <a:hlinkClick r:id="rId4"/>
            <a:extLst>
              <a:ext uri="{FF2B5EF4-FFF2-40B4-BE49-F238E27FC236}">
                <a16:creationId xmlns:a16="http://schemas.microsoft.com/office/drawing/2014/main" id="{D65DDC6F-A667-4281-AEAD-AEB1C47660AC}"/>
              </a:ext>
            </a:extLst>
          </p:cNvPr>
          <p:cNvSpPr/>
          <p:nvPr/>
        </p:nvSpPr>
        <p:spPr>
          <a:xfrm>
            <a:off x="8063132" y="762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8" name="Rectangle 157">
            <a:hlinkClick r:id="rId4"/>
            <a:extLst>
              <a:ext uri="{FF2B5EF4-FFF2-40B4-BE49-F238E27FC236}">
                <a16:creationId xmlns:a16="http://schemas.microsoft.com/office/drawing/2014/main" id="{EFE95A11-BF43-4643-BB7C-62B72CB81DBB}"/>
              </a:ext>
            </a:extLst>
          </p:cNvPr>
          <p:cNvSpPr/>
          <p:nvPr/>
        </p:nvSpPr>
        <p:spPr>
          <a:xfrm>
            <a:off x="800100" y="6525064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4074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9" presetClass="emph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13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3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49" grpId="0" animBg="1"/>
      <p:bldP spid="73" grpId="0" animBg="1"/>
      <p:bldP spid="84" grpId="0" animBg="1"/>
      <p:bldP spid="88" grpId="0" animBg="1"/>
      <p:bldP spid="96" grpId="0" animBg="1"/>
      <p:bldP spid="97" grpId="0" animBg="1"/>
      <p:bldP spid="98" grpId="0" animBg="1"/>
      <p:bldP spid="99" grpId="0" animBg="1"/>
      <p:bldP spid="108" grpId="0" animBg="1"/>
      <p:bldP spid="109" grpId="0" animBg="1"/>
      <p:bldP spid="110" grpId="0" animBg="1"/>
      <p:bldP spid="111" grpId="0" animBg="1"/>
      <p:bldP spid="112" grpId="0" animBg="1"/>
      <p:bldP spid="113" grpId="0" animBg="1"/>
      <p:bldP spid="114" grpId="0" animBg="1"/>
      <p:bldP spid="115" grpId="0" animBg="1"/>
      <p:bldP spid="2" grpId="0"/>
      <p:bldP spid="33" grpId="0" animBg="1"/>
      <p:bldP spid="101" grpId="0"/>
      <p:bldP spid="103" grpId="0" animBg="1"/>
      <p:bldP spid="104" grpId="0"/>
      <p:bldP spid="105" grpId="0" animBg="1"/>
      <p:bldP spid="122" grpId="0"/>
      <p:bldP spid="125" grpId="0" animBg="1"/>
      <p:bldP spid="126" grpId="0"/>
      <p:bldP spid="127" grpId="0" animBg="1"/>
      <p:bldP spid="128" grpId="0"/>
      <p:bldP spid="129" grpId="0" animBg="1"/>
      <p:bldP spid="130" grpId="0"/>
      <p:bldP spid="131" grpId="0" animBg="1"/>
      <p:bldP spid="132" grpId="0"/>
      <p:bldP spid="133" grpId="0" animBg="1"/>
      <p:bldP spid="134" grpId="0"/>
      <p:bldP spid="135" grpId="0" animBg="1"/>
      <p:bldP spid="136" grpId="0"/>
      <p:bldP spid="137" grpId="0" animBg="1"/>
      <p:bldP spid="138" grpId="0"/>
      <p:bldP spid="139" grpId="0" animBg="1"/>
      <p:bldP spid="140" grpId="0"/>
      <p:bldP spid="141" grpId="0" animBg="1"/>
      <p:bldP spid="142" grpId="0"/>
      <p:bldP spid="143" grpId="0" animBg="1"/>
      <p:bldP spid="144" grpId="0"/>
      <p:bldP spid="145" grpId="0" animBg="1"/>
      <p:bldP spid="146" grpId="0"/>
      <p:bldP spid="147" grpId="0" animBg="1"/>
      <p:bldP spid="148" grpId="0"/>
      <p:bldP spid="149" grpId="0" animBg="1"/>
      <p:bldP spid="150" grpId="0"/>
      <p:bldP spid="153" grpId="0"/>
      <p:bldP spid="154" grpId="0"/>
      <p:bldP spid="155" grpId="0"/>
      <p:bldP spid="15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386568" y="2145967"/>
            <a:ext cx="3884613" cy="4392612"/>
            <a:chOff x="386568" y="2314783"/>
            <a:chExt cx="3884613" cy="4392612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386568" y="2314783"/>
              <a:ext cx="3884613" cy="4392612"/>
            </a:xfrm>
            <a:prstGeom prst="rect">
              <a:avLst/>
            </a:prstGeom>
            <a:solidFill>
              <a:srgbClr val="D5DCE7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679963" y="2377387"/>
              <a:ext cx="3357997" cy="3668308"/>
              <a:chOff x="679963" y="2377387"/>
              <a:chExt cx="3357997" cy="3668308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679963" y="2455259"/>
                <a:ext cx="3357997" cy="35904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8" name="Group 7"/>
              <p:cNvGrpSpPr/>
              <p:nvPr/>
            </p:nvGrpSpPr>
            <p:grpSpPr>
              <a:xfrm>
                <a:off x="693096" y="2377387"/>
                <a:ext cx="3047793" cy="3590435"/>
                <a:chOff x="693096" y="2377387"/>
                <a:chExt cx="3047793" cy="3590435"/>
              </a:xfrm>
            </p:grpSpPr>
            <p:grpSp>
              <p:nvGrpSpPr>
                <p:cNvPr id="9" name="Group 8"/>
                <p:cNvGrpSpPr/>
                <p:nvPr/>
              </p:nvGrpSpPr>
              <p:grpSpPr>
                <a:xfrm>
                  <a:off x="693096" y="2377387"/>
                  <a:ext cx="3030041" cy="3590435"/>
                  <a:chOff x="693096" y="2377387"/>
                  <a:chExt cx="3030041" cy="3590435"/>
                </a:xfrm>
              </p:grpSpPr>
              <p:cxnSp>
                <p:nvCxnSpPr>
                  <p:cNvPr id="26" name="55 Conector recto"/>
                  <p:cNvCxnSpPr/>
                  <p:nvPr/>
                </p:nvCxnSpPr>
                <p:spPr>
                  <a:xfrm>
                    <a:off x="3075065" y="5532815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7" name="57 Conector recto"/>
                  <p:cNvCxnSpPr/>
                  <p:nvPr/>
                </p:nvCxnSpPr>
                <p:spPr>
                  <a:xfrm>
                    <a:off x="2738907" y="5532815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" name="58 Conector recto"/>
                  <p:cNvCxnSpPr/>
                  <p:nvPr/>
                </p:nvCxnSpPr>
                <p:spPr>
                  <a:xfrm>
                    <a:off x="2394909" y="5532815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" name="59 Conector recto"/>
                  <p:cNvCxnSpPr/>
                  <p:nvPr/>
                </p:nvCxnSpPr>
                <p:spPr>
                  <a:xfrm>
                    <a:off x="2058751" y="5532815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" name="60 Conector recto"/>
                  <p:cNvCxnSpPr/>
                  <p:nvPr/>
                </p:nvCxnSpPr>
                <p:spPr>
                  <a:xfrm>
                    <a:off x="1730795" y="5532815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1" name="61 Conector recto"/>
                  <p:cNvCxnSpPr/>
                  <p:nvPr/>
                </p:nvCxnSpPr>
                <p:spPr>
                  <a:xfrm>
                    <a:off x="1386797" y="5516773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2" name="Line 6"/>
                  <p:cNvSpPr>
                    <a:spLocks noChangeShapeType="1"/>
                  </p:cNvSpPr>
                  <p:nvPr/>
                </p:nvSpPr>
                <p:spPr bwMode="auto">
                  <a:xfrm rot="16200000" flipV="1">
                    <a:off x="-641301" y="4242267"/>
                    <a:ext cx="3434691" cy="1642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arrow" w="med" len="med"/>
                  </a:ln>
                  <a:effectLst/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cxnSp>
                <p:nvCxnSpPr>
                  <p:cNvPr id="34" name="55 Conector recto"/>
                  <p:cNvCxnSpPr/>
                  <p:nvPr/>
                </p:nvCxnSpPr>
                <p:spPr>
                  <a:xfrm>
                    <a:off x="3386979" y="5516773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" name="55 Conector recto"/>
                  <p:cNvCxnSpPr/>
                  <p:nvPr/>
                </p:nvCxnSpPr>
                <p:spPr>
                  <a:xfrm>
                    <a:off x="3723137" y="5508571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6" name="72 Conector recto"/>
                  <p:cNvCxnSpPr/>
                  <p:nvPr/>
                </p:nvCxnSpPr>
                <p:spPr>
                  <a:xfrm rot="5400000">
                    <a:off x="1038879" y="4832697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7" name="62 Conector recto"/>
                  <p:cNvCxnSpPr/>
                  <p:nvPr/>
                </p:nvCxnSpPr>
                <p:spPr>
                  <a:xfrm rot="5400000">
                    <a:off x="1022837" y="4152541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8" name="69 Conector recto"/>
                  <p:cNvCxnSpPr/>
                  <p:nvPr/>
                </p:nvCxnSpPr>
                <p:spPr>
                  <a:xfrm rot="5400000">
                    <a:off x="1006795" y="3808543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9" name="70 Conector recto"/>
                  <p:cNvCxnSpPr/>
                  <p:nvPr/>
                </p:nvCxnSpPr>
                <p:spPr>
                  <a:xfrm rot="5400000">
                    <a:off x="1015359" y="3464545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0" name="71 Conector recto"/>
                  <p:cNvCxnSpPr/>
                  <p:nvPr/>
                </p:nvCxnSpPr>
                <p:spPr>
                  <a:xfrm rot="5400000">
                    <a:off x="1030677" y="4488699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1" name="70 Conector recto"/>
                  <p:cNvCxnSpPr/>
                  <p:nvPr/>
                </p:nvCxnSpPr>
                <p:spPr>
                  <a:xfrm rot="5400000">
                    <a:off x="1023381" y="3128387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2" name="70 Conector recto"/>
                  <p:cNvCxnSpPr/>
                  <p:nvPr/>
                </p:nvCxnSpPr>
                <p:spPr>
                  <a:xfrm rot="5400000">
                    <a:off x="1022837" y="2816473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51" name="53 CuadroTexto"/>
                  <p:cNvSpPr txBox="1"/>
                  <p:nvPr/>
                </p:nvSpPr>
                <p:spPr>
                  <a:xfrm>
                    <a:off x="869164" y="5500731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0</a:t>
                    </a:r>
                  </a:p>
                </p:txBody>
              </p:sp>
              <p:sp>
                <p:nvSpPr>
                  <p:cNvPr id="52" name="Text Box 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83286" y="2377387"/>
                    <a:ext cx="285750" cy="36671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800" b="1" i="1" dirty="0">
                        <a:latin typeface="Times New Roman" pitchFamily="18" charset="0"/>
                      </a:rPr>
                      <a:t>y</a:t>
                    </a:r>
                  </a:p>
                </p:txBody>
              </p:sp>
              <p:sp>
                <p:nvSpPr>
                  <p:cNvPr id="53" name="53 CuadroTexto"/>
                  <p:cNvSpPr txBox="1"/>
                  <p:nvPr/>
                </p:nvSpPr>
                <p:spPr>
                  <a:xfrm>
                    <a:off x="773252" y="5012717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2</a:t>
                    </a:r>
                  </a:p>
                </p:txBody>
              </p:sp>
              <p:sp>
                <p:nvSpPr>
                  <p:cNvPr id="54" name="53 CuadroTexto"/>
                  <p:cNvSpPr txBox="1"/>
                  <p:nvPr/>
                </p:nvSpPr>
                <p:spPr>
                  <a:xfrm>
                    <a:off x="782444" y="4698316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4</a:t>
                    </a:r>
                  </a:p>
                </p:txBody>
              </p:sp>
              <p:sp>
                <p:nvSpPr>
                  <p:cNvPr id="55" name="53 CuadroTexto"/>
                  <p:cNvSpPr txBox="1"/>
                  <p:nvPr/>
                </p:nvSpPr>
                <p:spPr>
                  <a:xfrm>
                    <a:off x="782621" y="4339905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6</a:t>
                    </a:r>
                  </a:p>
                </p:txBody>
              </p:sp>
              <p:sp>
                <p:nvSpPr>
                  <p:cNvPr id="56" name="53 CuadroTexto"/>
                  <p:cNvSpPr txBox="1"/>
                  <p:nvPr/>
                </p:nvSpPr>
                <p:spPr>
                  <a:xfrm>
                    <a:off x="773252" y="4024785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8</a:t>
                    </a:r>
                  </a:p>
                </p:txBody>
              </p:sp>
              <p:sp>
                <p:nvSpPr>
                  <p:cNvPr id="57" name="53 CuadroTexto"/>
                  <p:cNvSpPr txBox="1"/>
                  <p:nvPr/>
                </p:nvSpPr>
                <p:spPr>
                  <a:xfrm>
                    <a:off x="693096" y="3678738"/>
                    <a:ext cx="431812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10</a:t>
                    </a:r>
                  </a:p>
                </p:txBody>
              </p:sp>
              <p:sp>
                <p:nvSpPr>
                  <p:cNvPr id="58" name="53 CuadroTexto"/>
                  <p:cNvSpPr txBox="1"/>
                  <p:nvPr/>
                </p:nvSpPr>
                <p:spPr>
                  <a:xfrm>
                    <a:off x="701985" y="3350368"/>
                    <a:ext cx="48043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12</a:t>
                    </a:r>
                  </a:p>
                </p:txBody>
              </p:sp>
              <p:sp>
                <p:nvSpPr>
                  <p:cNvPr id="59" name="53 CuadroTexto"/>
                  <p:cNvSpPr txBox="1"/>
                  <p:nvPr/>
                </p:nvSpPr>
                <p:spPr>
                  <a:xfrm>
                    <a:off x="703763" y="3004928"/>
                    <a:ext cx="444795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14</a:t>
                    </a:r>
                  </a:p>
                </p:txBody>
              </p:sp>
              <p:sp>
                <p:nvSpPr>
                  <p:cNvPr id="60" name="53 CuadroTexto"/>
                  <p:cNvSpPr txBox="1"/>
                  <p:nvPr/>
                </p:nvSpPr>
                <p:spPr>
                  <a:xfrm>
                    <a:off x="699126" y="2679919"/>
                    <a:ext cx="505652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16</a:t>
                    </a:r>
                  </a:p>
                </p:txBody>
              </p:sp>
            </p:grpSp>
            <p:cxnSp>
              <p:nvCxnSpPr>
                <p:cNvPr id="10" name="Straight Connector 9"/>
                <p:cNvCxnSpPr/>
                <p:nvPr/>
              </p:nvCxnSpPr>
              <p:spPr>
                <a:xfrm>
                  <a:off x="1386797" y="284828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Straight Connector 10"/>
                <p:cNvCxnSpPr/>
                <p:nvPr/>
              </p:nvCxnSpPr>
              <p:spPr>
                <a:xfrm>
                  <a:off x="1716625" y="285490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Straight Connector 12"/>
                <p:cNvCxnSpPr/>
                <p:nvPr/>
              </p:nvCxnSpPr>
              <p:spPr>
                <a:xfrm>
                  <a:off x="2396596" y="285490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Straight Connector 14"/>
                <p:cNvCxnSpPr/>
                <p:nvPr/>
              </p:nvCxnSpPr>
              <p:spPr>
                <a:xfrm>
                  <a:off x="3084777" y="285490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Straight Connector 15"/>
                <p:cNvCxnSpPr/>
                <p:nvPr/>
              </p:nvCxnSpPr>
              <p:spPr>
                <a:xfrm>
                  <a:off x="3391482" y="285490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Straight Connector 16"/>
                <p:cNvCxnSpPr/>
                <p:nvPr/>
              </p:nvCxnSpPr>
              <p:spPr>
                <a:xfrm>
                  <a:off x="3732849" y="285490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Straight Connector 17"/>
                <p:cNvCxnSpPr>
                  <a:stCxn id="53" idx="3"/>
                </p:cNvCxnSpPr>
                <p:nvPr/>
              </p:nvCxnSpPr>
              <p:spPr>
                <a:xfrm flipV="1">
                  <a:off x="1124908" y="5166605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Straight Connector 18"/>
                <p:cNvCxnSpPr/>
                <p:nvPr/>
              </p:nvCxnSpPr>
              <p:spPr>
                <a:xfrm flipV="1">
                  <a:off x="1097859" y="4860496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Straight Connector 19"/>
                <p:cNvCxnSpPr/>
                <p:nvPr/>
              </p:nvCxnSpPr>
              <p:spPr>
                <a:xfrm flipV="1">
                  <a:off x="1127704" y="4511089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Straight Connector 20"/>
                <p:cNvCxnSpPr/>
                <p:nvPr/>
              </p:nvCxnSpPr>
              <p:spPr>
                <a:xfrm flipV="1">
                  <a:off x="1127704" y="4172315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Straight Connector 21"/>
                <p:cNvCxnSpPr/>
                <p:nvPr/>
              </p:nvCxnSpPr>
              <p:spPr>
                <a:xfrm flipV="1">
                  <a:off x="1138337" y="3852384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Straight Connector 22"/>
                <p:cNvCxnSpPr/>
                <p:nvPr/>
              </p:nvCxnSpPr>
              <p:spPr>
                <a:xfrm flipV="1">
                  <a:off x="1127335" y="3502977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Connector 23"/>
                <p:cNvCxnSpPr/>
                <p:nvPr/>
              </p:nvCxnSpPr>
              <p:spPr>
                <a:xfrm flipV="1">
                  <a:off x="1127335" y="3164203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Straight Connector 24"/>
                <p:cNvCxnSpPr/>
                <p:nvPr/>
              </p:nvCxnSpPr>
              <p:spPr>
                <a:xfrm flipV="1">
                  <a:off x="1127335" y="2854905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Straight Connector 13"/>
                <p:cNvCxnSpPr/>
                <p:nvPr/>
              </p:nvCxnSpPr>
              <p:spPr>
                <a:xfrm>
                  <a:off x="2732777" y="285490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Straight Connector 11"/>
                <p:cNvCxnSpPr/>
                <p:nvPr/>
              </p:nvCxnSpPr>
              <p:spPr>
                <a:xfrm>
                  <a:off x="2076665" y="285490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72" name="Text Box 9"/>
          <p:cNvSpPr txBox="1">
            <a:spLocks noChangeArrowheads="1"/>
          </p:cNvSpPr>
          <p:nvPr/>
        </p:nvSpPr>
        <p:spPr bwMode="auto">
          <a:xfrm>
            <a:off x="3791346" y="5265589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800" b="1" i="1" dirty="0">
                <a:latin typeface="Times New Roman" pitchFamily="18" charset="0"/>
              </a:rPr>
              <a:t>x</a:t>
            </a:r>
          </a:p>
        </p:txBody>
      </p:sp>
      <p:sp>
        <p:nvSpPr>
          <p:cNvPr id="45" name="Freeform 44"/>
          <p:cNvSpPr/>
          <p:nvPr/>
        </p:nvSpPr>
        <p:spPr>
          <a:xfrm>
            <a:off x="1721708" y="3904795"/>
            <a:ext cx="1357680" cy="1444761"/>
          </a:xfrm>
          <a:custGeom>
            <a:avLst/>
            <a:gdLst>
              <a:gd name="connsiteX0" fmla="*/ 0 w 1371600"/>
              <a:gd name="connsiteY0" fmla="*/ 1285103 h 1429265"/>
              <a:gd name="connsiteX1" fmla="*/ 8238 w 1371600"/>
              <a:gd name="connsiteY1" fmla="*/ 1429265 h 1429265"/>
              <a:gd name="connsiteX2" fmla="*/ 1371600 w 1371600"/>
              <a:gd name="connsiteY2" fmla="*/ 1425146 h 1429265"/>
              <a:gd name="connsiteX3" fmla="*/ 1363362 w 1371600"/>
              <a:gd name="connsiteY3" fmla="*/ 0 h 1429265"/>
              <a:gd name="connsiteX4" fmla="*/ 1033849 w 1371600"/>
              <a:gd name="connsiteY4" fmla="*/ 432486 h 1429265"/>
              <a:gd name="connsiteX5" fmla="*/ 683741 w 1371600"/>
              <a:gd name="connsiteY5" fmla="*/ 832021 h 1429265"/>
              <a:gd name="connsiteX6" fmla="*/ 358346 w 1371600"/>
              <a:gd name="connsiteY6" fmla="*/ 1087394 h 1429265"/>
              <a:gd name="connsiteX7" fmla="*/ 0 w 1371600"/>
              <a:gd name="connsiteY7" fmla="*/ 1285103 h 1429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71600" h="1429265">
                <a:moveTo>
                  <a:pt x="0" y="1285103"/>
                </a:moveTo>
                <a:lnTo>
                  <a:pt x="8238" y="1429265"/>
                </a:lnTo>
                <a:lnTo>
                  <a:pt x="1371600" y="1425146"/>
                </a:lnTo>
                <a:lnTo>
                  <a:pt x="1363362" y="0"/>
                </a:lnTo>
                <a:lnTo>
                  <a:pt x="1033849" y="432486"/>
                </a:lnTo>
                <a:lnTo>
                  <a:pt x="683741" y="832021"/>
                </a:lnTo>
                <a:lnTo>
                  <a:pt x="358346" y="1087394"/>
                </a:lnTo>
                <a:lnTo>
                  <a:pt x="0" y="1285103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Freeform 2"/>
          <p:cNvSpPr/>
          <p:nvPr/>
        </p:nvSpPr>
        <p:spPr>
          <a:xfrm>
            <a:off x="1079500" y="2688684"/>
            <a:ext cx="2641600" cy="2641600"/>
          </a:xfrm>
          <a:custGeom>
            <a:avLst/>
            <a:gdLst>
              <a:gd name="connsiteX0" fmla="*/ 0 w 2641600"/>
              <a:gd name="connsiteY0" fmla="*/ 2641600 h 2641600"/>
              <a:gd name="connsiteX1" fmla="*/ 647700 w 2641600"/>
              <a:gd name="connsiteY1" fmla="*/ 2489200 h 2641600"/>
              <a:gd name="connsiteX2" fmla="*/ 1333500 w 2641600"/>
              <a:gd name="connsiteY2" fmla="*/ 2019300 h 2641600"/>
              <a:gd name="connsiteX3" fmla="*/ 2032000 w 2641600"/>
              <a:gd name="connsiteY3" fmla="*/ 1155700 h 2641600"/>
              <a:gd name="connsiteX4" fmla="*/ 2641600 w 2641600"/>
              <a:gd name="connsiteY4" fmla="*/ 0 h 264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41600" h="2641600">
                <a:moveTo>
                  <a:pt x="0" y="2641600"/>
                </a:moveTo>
                <a:cubicBezTo>
                  <a:pt x="212725" y="2617258"/>
                  <a:pt x="425450" y="2592917"/>
                  <a:pt x="647700" y="2489200"/>
                </a:cubicBezTo>
                <a:cubicBezTo>
                  <a:pt x="869950" y="2385483"/>
                  <a:pt x="1102783" y="2241550"/>
                  <a:pt x="1333500" y="2019300"/>
                </a:cubicBezTo>
                <a:cubicBezTo>
                  <a:pt x="1564217" y="1797050"/>
                  <a:pt x="1813983" y="1492250"/>
                  <a:pt x="2032000" y="1155700"/>
                </a:cubicBezTo>
                <a:cubicBezTo>
                  <a:pt x="2250017" y="819150"/>
                  <a:pt x="2445808" y="409575"/>
                  <a:pt x="2641600" y="0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TextBox 45"/>
          <p:cNvSpPr txBox="1"/>
          <p:nvPr/>
        </p:nvSpPr>
        <p:spPr>
          <a:xfrm>
            <a:off x="386568" y="690166"/>
            <a:ext cx="8189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Look at the area under the curve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from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1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3</a:t>
            </a:r>
            <a:endParaRPr lang="en-GB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12618" y="95701"/>
            <a:ext cx="79663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latin typeface="Calibri" panose="020F0502020204030204" pitchFamily="34" charset="0"/>
                <a:cs typeface="Calibri" panose="020F0502020204030204" pitchFamily="34" charset="0"/>
              </a:rPr>
              <a:t>Areas of irregular shapes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386568" y="1090385"/>
            <a:ext cx="8189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We can get an approximation of the area using rectangles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344618" y="1393442"/>
            <a:ext cx="87574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As the number of rectangles increases, the approximate area approaches the actual area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6" name="Line 5"/>
          <p:cNvSpPr>
            <a:spLocks noChangeShapeType="1"/>
          </p:cNvSpPr>
          <p:nvPr/>
        </p:nvSpPr>
        <p:spPr bwMode="auto">
          <a:xfrm>
            <a:off x="747365" y="5349557"/>
            <a:ext cx="3173964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17" name="53 CuadroTexto"/>
          <p:cNvSpPr txBox="1"/>
          <p:nvPr/>
        </p:nvSpPr>
        <p:spPr>
          <a:xfrm>
            <a:off x="1596534" y="5352230"/>
            <a:ext cx="2402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118" name="53 CuadroTexto"/>
          <p:cNvSpPr txBox="1"/>
          <p:nvPr/>
        </p:nvSpPr>
        <p:spPr>
          <a:xfrm>
            <a:off x="2941133" y="5381467"/>
            <a:ext cx="2402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4334030" y="2028545"/>
            <a:ext cx="4809970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If a function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400" dirty="0"/>
              <a:t>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is defined for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400" dirty="0"/>
              <a:t> </a:t>
            </a:r>
            <a:r>
              <a:rPr lang="en-GB" sz="2400" dirty="0">
                <a:sym typeface="Symbol" panose="05050102010706020507" pitchFamily="18" charset="2"/>
              </a:rPr>
              <a:t>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GB" sz="2400" dirty="0">
                <a:sym typeface="Symbol" panose="05050102010706020507" pitchFamily="18" charset="2"/>
              </a:rPr>
              <a:t> 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</a:t>
            </a:r>
            <a:r>
              <a:rPr lang="en-GB" sz="2400" dirty="0">
                <a:sym typeface="Symbol" panose="05050102010706020507" pitchFamily="18" charset="2"/>
              </a:rPr>
              <a:t> </a:t>
            </a:r>
            <a:endParaRPr lang="en-GB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3" name="TextBox 92"/>
              <p:cNvSpPr txBox="1"/>
              <p:nvPr/>
            </p:nvSpPr>
            <p:spPr>
              <a:xfrm>
                <a:off x="5022501" y="2424019"/>
                <a:ext cx="1699504" cy="7562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sz="180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sz="180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→∞</m:t>
                              </m:r>
                            </m:lim>
                          </m:limLow>
                        </m:fName>
                        <m:e>
                          <m:nary>
                            <m:naryPr>
                              <m:chr m:val="∑"/>
                              <m:ctrlPr>
                                <a:rPr lang="en-GB" sz="18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  <m:r>
                                <a:rPr lang="en-US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∆</m:t>
                              </m:r>
                              <m:sSub>
                                <m:sSub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nary>
                        </m:e>
                      </m:func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93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2501" y="2424019"/>
                <a:ext cx="1699504" cy="75623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0" name="TextBox 99"/>
          <p:cNvSpPr txBox="1"/>
          <p:nvPr/>
        </p:nvSpPr>
        <p:spPr>
          <a:xfrm>
            <a:off x="4433525" y="2633669"/>
            <a:ext cx="905578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6815569" y="2599005"/>
            <a:ext cx="2168773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exist, we say that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4425831" y="3143089"/>
            <a:ext cx="4558511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400" dirty="0"/>
              <a:t>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is </a:t>
            </a:r>
            <a:r>
              <a:rPr lang="en-GB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integrable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 on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400" dirty="0"/>
              <a:t> </a:t>
            </a:r>
            <a:r>
              <a:rPr lang="en-GB" sz="2400" dirty="0">
                <a:sym typeface="Symbol" panose="05050102010706020507" pitchFamily="18" charset="2"/>
              </a:rPr>
              <a:t>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GB" sz="2400" dirty="0">
                <a:sym typeface="Symbol" panose="05050102010706020507" pitchFamily="18" charset="2"/>
              </a:rPr>
              <a:t> 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</a:t>
            </a:r>
            <a:r>
              <a:rPr lang="en-GB" sz="2400" dirty="0">
                <a:sym typeface="Symbol" panose="05050102010706020507" pitchFamily="18" charset="2"/>
              </a:rPr>
              <a:t> </a:t>
            </a:r>
            <a:endParaRPr lang="en-GB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4459759" y="3571186"/>
            <a:ext cx="4558511" cy="83099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We call this limit the definite integral and denote it as: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5" name="TextBox 104"/>
              <p:cNvSpPr txBox="1"/>
              <p:nvPr/>
            </p:nvSpPr>
            <p:spPr>
              <a:xfrm>
                <a:off x="4467552" y="4350734"/>
                <a:ext cx="1699504" cy="7562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sz="180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sz="180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→∞</m:t>
                              </m:r>
                            </m:lim>
                          </m:limLow>
                        </m:fName>
                        <m:e>
                          <m:nary>
                            <m:naryPr>
                              <m:chr m:val="∑"/>
                              <m:ctrlPr>
                                <a:rPr lang="en-GB" sz="18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  <m:r>
                                <a:rPr lang="en-US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∆</m:t>
                              </m:r>
                              <m:sSub>
                                <m:sSub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nary>
                        </m:e>
                      </m:func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105" name="TextBox 10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7552" y="4350734"/>
                <a:ext cx="1699504" cy="75623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6363427" y="4450851"/>
                <a:ext cx="1300677" cy="62831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3427" y="4450851"/>
                <a:ext cx="1300677" cy="62831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6" name="TextBox 105"/>
          <p:cNvSpPr txBox="1"/>
          <p:nvPr/>
        </p:nvSpPr>
        <p:spPr>
          <a:xfrm>
            <a:off x="4412698" y="5113808"/>
            <a:ext cx="4689352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400" dirty="0"/>
              <a:t>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is the </a:t>
            </a:r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lower limit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of integration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4425831" y="5462347"/>
            <a:ext cx="4592439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sz="2400" dirty="0"/>
              <a:t>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is the </a:t>
            </a:r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upper limit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of integration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9" name="TextBox 118"/>
          <p:cNvSpPr txBox="1"/>
          <p:nvPr/>
        </p:nvSpPr>
        <p:spPr>
          <a:xfrm>
            <a:off x="4410584" y="5876879"/>
            <a:ext cx="4809970" cy="83099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The symbol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 is an elongated S and is also used to indicate a sum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3" name="Rectangle 72">
            <a:hlinkClick r:id="rId5"/>
            <a:extLst>
              <a:ext uri="{FF2B5EF4-FFF2-40B4-BE49-F238E27FC236}">
                <a16:creationId xmlns:a16="http://schemas.microsoft.com/office/drawing/2014/main" id="{30532D62-4B27-451C-9374-53EFA53D7E0C}"/>
              </a:ext>
            </a:extLst>
          </p:cNvPr>
          <p:cNvSpPr/>
          <p:nvPr/>
        </p:nvSpPr>
        <p:spPr>
          <a:xfrm>
            <a:off x="8063132" y="762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Rectangle 73">
            <a:hlinkClick r:id="rId5"/>
            <a:extLst>
              <a:ext uri="{FF2B5EF4-FFF2-40B4-BE49-F238E27FC236}">
                <a16:creationId xmlns:a16="http://schemas.microsoft.com/office/drawing/2014/main" id="{C9419D7E-3C9C-42EF-8474-CAC7D0B3B327}"/>
              </a:ext>
            </a:extLst>
          </p:cNvPr>
          <p:cNvSpPr/>
          <p:nvPr/>
        </p:nvSpPr>
        <p:spPr>
          <a:xfrm>
            <a:off x="815580" y="6538436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3111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" grpId="0"/>
      <p:bldP spid="100" grpId="0"/>
      <p:bldP spid="102" grpId="0"/>
      <p:bldP spid="103" grpId="0"/>
      <p:bldP spid="104" grpId="0"/>
      <p:bldP spid="44" grpId="0"/>
      <p:bldP spid="106" grpId="0"/>
      <p:bldP spid="107" grpId="0"/>
      <p:bldP spid="1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2684416" y="3220872"/>
            <a:ext cx="3884613" cy="3207223"/>
            <a:chOff x="386568" y="3166281"/>
            <a:chExt cx="3884613" cy="3207223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386568" y="3166281"/>
              <a:ext cx="3884613" cy="3207223"/>
            </a:xfrm>
            <a:prstGeom prst="rect">
              <a:avLst/>
            </a:prstGeom>
            <a:solidFill>
              <a:srgbClr val="D5DCE7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679963" y="3562065"/>
              <a:ext cx="3357997" cy="2483629"/>
              <a:chOff x="679963" y="3562065"/>
              <a:chExt cx="3357997" cy="2483629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679963" y="3562065"/>
                <a:ext cx="3357997" cy="248362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9" name="Group 8"/>
              <p:cNvGrpSpPr/>
              <p:nvPr/>
            </p:nvGrpSpPr>
            <p:grpSpPr>
              <a:xfrm>
                <a:off x="806837" y="3715252"/>
                <a:ext cx="1900602" cy="2161344"/>
                <a:chOff x="806837" y="3715252"/>
                <a:chExt cx="1900602" cy="2161344"/>
              </a:xfrm>
            </p:grpSpPr>
            <p:cxnSp>
              <p:nvCxnSpPr>
                <p:cNvPr id="27" name="57 Conector recto"/>
                <p:cNvCxnSpPr/>
                <p:nvPr/>
              </p:nvCxnSpPr>
              <p:spPr>
                <a:xfrm>
                  <a:off x="2400876" y="5532815"/>
                  <a:ext cx="0" cy="72008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61 Conector recto"/>
                <p:cNvCxnSpPr/>
                <p:nvPr/>
              </p:nvCxnSpPr>
              <p:spPr>
                <a:xfrm>
                  <a:off x="1477805" y="5516773"/>
                  <a:ext cx="0" cy="72008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2" name="Line 6"/>
                <p:cNvSpPr>
                  <a:spLocks noChangeShapeType="1"/>
                </p:cNvSpPr>
                <p:nvPr/>
              </p:nvSpPr>
              <p:spPr bwMode="auto">
                <a:xfrm rot="16200000" flipV="1">
                  <a:off x="24484" y="4785221"/>
                  <a:ext cx="2103120" cy="1642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arrow" w="med" len="med"/>
                </a:ln>
                <a:effectLst/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3" name="53 CuadroTexto"/>
                <p:cNvSpPr txBox="1"/>
                <p:nvPr/>
              </p:nvSpPr>
              <p:spPr>
                <a:xfrm>
                  <a:off x="1329540" y="5538008"/>
                  <a:ext cx="351656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1400" i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a</a:t>
                  </a:r>
                </a:p>
              </p:txBody>
            </p:sp>
            <p:sp>
              <p:nvSpPr>
                <p:cNvPr id="47" name="53 CuadroTexto"/>
                <p:cNvSpPr txBox="1"/>
                <p:nvPr/>
              </p:nvSpPr>
              <p:spPr>
                <a:xfrm>
                  <a:off x="2275627" y="5568819"/>
                  <a:ext cx="431812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1400" i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b</a:t>
                  </a:r>
                </a:p>
              </p:txBody>
            </p:sp>
            <p:sp>
              <p:nvSpPr>
                <p:cNvPr id="51" name="53 CuadroTexto"/>
                <p:cNvSpPr txBox="1"/>
                <p:nvPr/>
              </p:nvSpPr>
              <p:spPr>
                <a:xfrm>
                  <a:off x="869164" y="5500731"/>
                  <a:ext cx="351656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1400" dirty="0"/>
                    <a:t>0</a:t>
                  </a:r>
                </a:p>
              </p:txBody>
            </p:sp>
            <p:sp>
              <p:nvSpPr>
                <p:cNvPr id="52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806837" y="3715252"/>
                  <a:ext cx="285750" cy="36671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GB" sz="1800" b="1" i="1" dirty="0">
                      <a:latin typeface="Times New Roman" pitchFamily="18" charset="0"/>
                    </a:rPr>
                    <a:t>y</a:t>
                  </a:r>
                </a:p>
              </p:txBody>
            </p:sp>
          </p:grpSp>
        </p:grpSp>
      </p:grpSp>
      <p:sp>
        <p:nvSpPr>
          <p:cNvPr id="45" name="Freeform 44"/>
          <p:cNvSpPr/>
          <p:nvPr/>
        </p:nvSpPr>
        <p:spPr>
          <a:xfrm>
            <a:off x="3770598" y="4505249"/>
            <a:ext cx="923068" cy="1083412"/>
          </a:xfrm>
          <a:custGeom>
            <a:avLst/>
            <a:gdLst>
              <a:gd name="connsiteX0" fmla="*/ 0 w 923068"/>
              <a:gd name="connsiteY0" fmla="*/ 377027 h 1083412"/>
              <a:gd name="connsiteX1" fmla="*/ 4334 w 923068"/>
              <a:gd name="connsiteY1" fmla="*/ 1074745 h 1083412"/>
              <a:gd name="connsiteX2" fmla="*/ 923068 w 923068"/>
              <a:gd name="connsiteY2" fmla="*/ 1083412 h 1083412"/>
              <a:gd name="connsiteX3" fmla="*/ 914400 w 923068"/>
              <a:gd name="connsiteY3" fmla="*/ 0 h 1083412"/>
              <a:gd name="connsiteX4" fmla="*/ 832061 w 923068"/>
              <a:gd name="connsiteY4" fmla="*/ 60671 h 1083412"/>
              <a:gd name="connsiteX5" fmla="*/ 749722 w 923068"/>
              <a:gd name="connsiteY5" fmla="*/ 125676 h 1083412"/>
              <a:gd name="connsiteX6" fmla="*/ 706385 w 923068"/>
              <a:gd name="connsiteY6" fmla="*/ 190680 h 1083412"/>
              <a:gd name="connsiteX7" fmla="*/ 645714 w 923068"/>
              <a:gd name="connsiteY7" fmla="*/ 260019 h 1083412"/>
              <a:gd name="connsiteX8" fmla="*/ 563375 w 923068"/>
              <a:gd name="connsiteY8" fmla="*/ 320690 h 1083412"/>
              <a:gd name="connsiteX9" fmla="*/ 437699 w 923068"/>
              <a:gd name="connsiteY9" fmla="*/ 385695 h 1083412"/>
              <a:gd name="connsiteX10" fmla="*/ 338025 w 923068"/>
              <a:gd name="connsiteY10" fmla="*/ 416030 h 1083412"/>
              <a:gd name="connsiteX11" fmla="*/ 208016 w 923068"/>
              <a:gd name="connsiteY11" fmla="*/ 429031 h 1083412"/>
              <a:gd name="connsiteX12" fmla="*/ 99674 w 923068"/>
              <a:gd name="connsiteY12" fmla="*/ 416030 h 1083412"/>
              <a:gd name="connsiteX13" fmla="*/ 0 w 923068"/>
              <a:gd name="connsiteY13" fmla="*/ 377027 h 10834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923068" h="1083412">
                <a:moveTo>
                  <a:pt x="0" y="377027"/>
                </a:moveTo>
                <a:cubicBezTo>
                  <a:pt x="1445" y="609600"/>
                  <a:pt x="2889" y="842172"/>
                  <a:pt x="4334" y="1074745"/>
                </a:cubicBezTo>
                <a:lnTo>
                  <a:pt x="923068" y="1083412"/>
                </a:lnTo>
                <a:cubicBezTo>
                  <a:pt x="920179" y="722275"/>
                  <a:pt x="917289" y="361137"/>
                  <a:pt x="914400" y="0"/>
                </a:cubicBezTo>
                <a:lnTo>
                  <a:pt x="832061" y="60671"/>
                </a:lnTo>
                <a:lnTo>
                  <a:pt x="749722" y="125676"/>
                </a:lnTo>
                <a:lnTo>
                  <a:pt x="706385" y="190680"/>
                </a:lnTo>
                <a:lnTo>
                  <a:pt x="645714" y="260019"/>
                </a:lnTo>
                <a:lnTo>
                  <a:pt x="563375" y="320690"/>
                </a:lnTo>
                <a:lnTo>
                  <a:pt x="437699" y="385695"/>
                </a:lnTo>
                <a:lnTo>
                  <a:pt x="338025" y="416030"/>
                </a:lnTo>
                <a:lnTo>
                  <a:pt x="208016" y="429031"/>
                </a:lnTo>
                <a:lnTo>
                  <a:pt x="99674" y="416030"/>
                </a:lnTo>
                <a:lnTo>
                  <a:pt x="0" y="377027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Text Box 9"/>
          <p:cNvSpPr txBox="1">
            <a:spLocks noChangeArrowheads="1"/>
          </p:cNvSpPr>
          <p:nvPr/>
        </p:nvSpPr>
        <p:spPr bwMode="auto">
          <a:xfrm>
            <a:off x="6084170" y="5488996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800" b="1" i="1" dirty="0">
                <a:latin typeface="Times New Roman" pitchFamily="18" charset="0"/>
              </a:rPr>
              <a:t>x</a:t>
            </a:r>
          </a:p>
        </p:txBody>
      </p:sp>
      <p:sp>
        <p:nvSpPr>
          <p:cNvPr id="44" name="Freeform 43"/>
          <p:cNvSpPr/>
          <p:nvPr/>
        </p:nvSpPr>
        <p:spPr>
          <a:xfrm>
            <a:off x="3059306" y="4357493"/>
            <a:ext cx="2864224" cy="565168"/>
          </a:xfrm>
          <a:custGeom>
            <a:avLst/>
            <a:gdLst>
              <a:gd name="connsiteX0" fmla="*/ 0 w 2864224"/>
              <a:gd name="connsiteY0" fmla="*/ 336333 h 565168"/>
              <a:gd name="connsiteX1" fmla="*/ 457200 w 2864224"/>
              <a:gd name="connsiteY1" fmla="*/ 470804 h 565168"/>
              <a:gd name="connsiteX2" fmla="*/ 954742 w 2864224"/>
              <a:gd name="connsiteY2" fmla="*/ 564933 h 565168"/>
              <a:gd name="connsiteX3" fmla="*/ 1290918 w 2864224"/>
              <a:gd name="connsiteY3" fmla="*/ 443910 h 565168"/>
              <a:gd name="connsiteX4" fmla="*/ 1600200 w 2864224"/>
              <a:gd name="connsiteY4" fmla="*/ 161522 h 565168"/>
              <a:gd name="connsiteX5" fmla="*/ 2070847 w 2864224"/>
              <a:gd name="connsiteY5" fmla="*/ 157 h 565168"/>
              <a:gd name="connsiteX6" fmla="*/ 2864224 w 2864224"/>
              <a:gd name="connsiteY6" fmla="*/ 188416 h 565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864224" h="565168">
                <a:moveTo>
                  <a:pt x="0" y="336333"/>
                </a:moveTo>
                <a:cubicBezTo>
                  <a:pt x="149038" y="384518"/>
                  <a:pt x="298076" y="432704"/>
                  <a:pt x="457200" y="470804"/>
                </a:cubicBezTo>
                <a:cubicBezTo>
                  <a:pt x="616324" y="508904"/>
                  <a:pt x="815789" y="569415"/>
                  <a:pt x="954742" y="564933"/>
                </a:cubicBezTo>
                <a:cubicBezTo>
                  <a:pt x="1093695" y="560451"/>
                  <a:pt x="1183342" y="511145"/>
                  <a:pt x="1290918" y="443910"/>
                </a:cubicBezTo>
                <a:cubicBezTo>
                  <a:pt x="1398494" y="376675"/>
                  <a:pt x="1470212" y="235481"/>
                  <a:pt x="1600200" y="161522"/>
                </a:cubicBezTo>
                <a:cubicBezTo>
                  <a:pt x="1730188" y="87563"/>
                  <a:pt x="1860176" y="-4325"/>
                  <a:pt x="2070847" y="157"/>
                </a:cubicBezTo>
                <a:cubicBezTo>
                  <a:pt x="2281518" y="4639"/>
                  <a:pt x="2572871" y="96527"/>
                  <a:pt x="2864224" y="188416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3" name="Straight Connector 72"/>
          <p:cNvCxnSpPr/>
          <p:nvPr/>
        </p:nvCxnSpPr>
        <p:spPr>
          <a:xfrm>
            <a:off x="3769974" y="4886208"/>
            <a:ext cx="8040" cy="676656"/>
          </a:xfrm>
          <a:prstGeom prst="line">
            <a:avLst/>
          </a:prstGeom>
          <a:ln w="15875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4685301" y="4509692"/>
            <a:ext cx="8040" cy="1097280"/>
          </a:xfrm>
          <a:prstGeom prst="line">
            <a:avLst/>
          </a:prstGeom>
          <a:ln w="15875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Line 5"/>
          <p:cNvSpPr>
            <a:spLocks noChangeShapeType="1"/>
          </p:cNvSpPr>
          <p:nvPr/>
        </p:nvSpPr>
        <p:spPr bwMode="auto">
          <a:xfrm>
            <a:off x="3059306" y="5587406"/>
            <a:ext cx="3173964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76" name="TextBox 75"/>
          <p:cNvSpPr txBox="1"/>
          <p:nvPr/>
        </p:nvSpPr>
        <p:spPr>
          <a:xfrm>
            <a:off x="512618" y="180109"/>
            <a:ext cx="79663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latin typeface="Calibri" panose="020F0502020204030204" pitchFamily="34" charset="0"/>
                <a:cs typeface="Calibri" panose="020F0502020204030204" pitchFamily="34" charset="0"/>
              </a:rPr>
              <a:t>Areas of irregular shapes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541581" y="1029520"/>
            <a:ext cx="75848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When</a:t>
            </a:r>
            <a:r>
              <a:rPr lang="en-GB" sz="2400" dirty="0"/>
              <a:t>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400" dirty="0"/>
              <a:t>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is a non-negative function for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400" dirty="0"/>
              <a:t> </a:t>
            </a:r>
            <a:r>
              <a:rPr lang="en-GB" sz="2400" dirty="0">
                <a:sym typeface="Symbol" panose="05050102010706020507" pitchFamily="18" charset="2"/>
              </a:rPr>
              <a:t>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GB" sz="2400" dirty="0">
                <a:sym typeface="Symbol" panose="05050102010706020507" pitchFamily="18" charset="2"/>
              </a:rPr>
              <a:t> 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</a:t>
            </a:r>
            <a:r>
              <a:rPr lang="en-GB" sz="2400" dirty="0">
                <a:sym typeface="Symbol" panose="05050102010706020507" pitchFamily="18" charset="2"/>
              </a:rPr>
              <a:t> </a:t>
            </a:r>
            <a:endParaRPr lang="en-GB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/>
              <p:cNvSpPr txBox="1"/>
              <p:nvPr/>
            </p:nvSpPr>
            <p:spPr>
              <a:xfrm>
                <a:off x="3518668" y="1601035"/>
                <a:ext cx="1415837" cy="8377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79" name="TextBox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8668" y="1601035"/>
                <a:ext cx="1415837" cy="83773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0" name="TextBox 79"/>
          <p:cNvSpPr txBox="1"/>
          <p:nvPr/>
        </p:nvSpPr>
        <p:spPr>
          <a:xfrm>
            <a:off x="512618" y="2388788"/>
            <a:ext cx="8189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Gives the area under the curve from 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/>
              <a:t> =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400" dirty="0"/>
              <a:t>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lang="en-GB" sz="2400" dirty="0"/>
              <a:t>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/>
              <a:t> =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24" name="Rectangle 23">
            <a:hlinkClick r:id="rId3"/>
            <a:extLst>
              <a:ext uri="{FF2B5EF4-FFF2-40B4-BE49-F238E27FC236}">
                <a16:creationId xmlns:a16="http://schemas.microsoft.com/office/drawing/2014/main" id="{5EEB6CAA-A1E8-4A4B-8A33-BEB69EC76FD1}"/>
              </a:ext>
            </a:extLst>
          </p:cNvPr>
          <p:cNvSpPr/>
          <p:nvPr/>
        </p:nvSpPr>
        <p:spPr>
          <a:xfrm>
            <a:off x="8063132" y="762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>
            <a:hlinkClick r:id="rId3"/>
            <a:extLst>
              <a:ext uri="{FF2B5EF4-FFF2-40B4-BE49-F238E27FC236}">
                <a16:creationId xmlns:a16="http://schemas.microsoft.com/office/drawing/2014/main" id="{37D0B003-7DFA-4149-BB76-90994F375A53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72986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386568" y="2117831"/>
            <a:ext cx="3884613" cy="4392612"/>
            <a:chOff x="386568" y="2314783"/>
            <a:chExt cx="3884613" cy="4392612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386568" y="2314783"/>
              <a:ext cx="3884613" cy="4392612"/>
            </a:xfrm>
            <a:prstGeom prst="rect">
              <a:avLst/>
            </a:prstGeom>
            <a:solidFill>
              <a:srgbClr val="D5DCE7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679963" y="2391163"/>
              <a:ext cx="3387555" cy="3654532"/>
              <a:chOff x="679963" y="2391163"/>
              <a:chExt cx="3387555" cy="3654532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679963" y="2455259"/>
                <a:ext cx="3357997" cy="35904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8" name="Group 7"/>
              <p:cNvGrpSpPr/>
              <p:nvPr/>
            </p:nvGrpSpPr>
            <p:grpSpPr>
              <a:xfrm>
                <a:off x="832985" y="2391163"/>
                <a:ext cx="3234533" cy="3465803"/>
                <a:chOff x="832985" y="2391163"/>
                <a:chExt cx="3234533" cy="3465803"/>
              </a:xfrm>
            </p:grpSpPr>
            <p:grpSp>
              <p:nvGrpSpPr>
                <p:cNvPr id="9" name="Group 8"/>
                <p:cNvGrpSpPr/>
                <p:nvPr/>
              </p:nvGrpSpPr>
              <p:grpSpPr>
                <a:xfrm>
                  <a:off x="832985" y="2391163"/>
                  <a:ext cx="3234533" cy="3465803"/>
                  <a:chOff x="832985" y="2391163"/>
                  <a:chExt cx="3234533" cy="3465803"/>
                </a:xfrm>
              </p:grpSpPr>
              <p:sp>
                <p:nvSpPr>
                  <p:cNvPr id="33" name="Line 5"/>
                  <p:cNvSpPr>
                    <a:spLocks noChangeShapeType="1"/>
                  </p:cNvSpPr>
                  <p:nvPr/>
                </p:nvSpPr>
                <p:spPr bwMode="auto">
                  <a:xfrm>
                    <a:off x="832985" y="5516773"/>
                    <a:ext cx="317396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arrow" w="med" len="med"/>
                  </a:ln>
                  <a:effectLst/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cxnSp>
                <p:nvCxnSpPr>
                  <p:cNvPr id="26" name="55 Conector recto"/>
                  <p:cNvCxnSpPr/>
                  <p:nvPr/>
                </p:nvCxnSpPr>
                <p:spPr>
                  <a:xfrm>
                    <a:off x="3039485" y="5522141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" name="58 Conector recto"/>
                  <p:cNvCxnSpPr/>
                  <p:nvPr/>
                </p:nvCxnSpPr>
                <p:spPr>
                  <a:xfrm>
                    <a:off x="1066071" y="5518583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" name="60 Conector recto"/>
                  <p:cNvCxnSpPr/>
                  <p:nvPr/>
                </p:nvCxnSpPr>
                <p:spPr>
                  <a:xfrm>
                    <a:off x="1723679" y="5525699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" name="55 Conector recto"/>
                  <p:cNvCxnSpPr/>
                  <p:nvPr/>
                </p:nvCxnSpPr>
                <p:spPr>
                  <a:xfrm>
                    <a:off x="3701789" y="5508571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44" name="53 CuadroTexto"/>
                  <p:cNvSpPr txBox="1"/>
                  <p:nvPr/>
                </p:nvSpPr>
                <p:spPr>
                  <a:xfrm>
                    <a:off x="1534784" y="5549189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-1</a:t>
                    </a:r>
                  </a:p>
                </p:txBody>
              </p:sp>
              <p:sp>
                <p:nvSpPr>
                  <p:cNvPr id="46" name="53 CuadroTexto"/>
                  <p:cNvSpPr txBox="1"/>
                  <p:nvPr/>
                </p:nvSpPr>
                <p:spPr>
                  <a:xfrm>
                    <a:off x="884329" y="5545898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-2</a:t>
                    </a:r>
                  </a:p>
                </p:txBody>
              </p:sp>
              <p:sp>
                <p:nvSpPr>
                  <p:cNvPr id="48" name="53 CuadroTexto"/>
                  <p:cNvSpPr txBox="1"/>
                  <p:nvPr/>
                </p:nvSpPr>
                <p:spPr>
                  <a:xfrm>
                    <a:off x="2904054" y="5546704"/>
                    <a:ext cx="309594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</a:t>
                    </a:r>
                  </a:p>
                </p:txBody>
              </p:sp>
              <p:sp>
                <p:nvSpPr>
                  <p:cNvPr id="50" name="53 CuadroTexto"/>
                  <p:cNvSpPr txBox="1"/>
                  <p:nvPr/>
                </p:nvSpPr>
                <p:spPr>
                  <a:xfrm>
                    <a:off x="3561866" y="5547626"/>
                    <a:ext cx="505652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2</a:t>
                    </a:r>
                  </a:p>
                </p:txBody>
              </p:sp>
              <p:sp>
                <p:nvSpPr>
                  <p:cNvPr id="51" name="53 CuadroTexto"/>
                  <p:cNvSpPr txBox="1"/>
                  <p:nvPr/>
                </p:nvSpPr>
                <p:spPr>
                  <a:xfrm>
                    <a:off x="2183133" y="5546705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0</a:t>
                    </a:r>
                  </a:p>
                </p:txBody>
              </p:sp>
              <p:sp>
                <p:nvSpPr>
                  <p:cNvPr id="52" name="Text Box 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062775" y="2391163"/>
                    <a:ext cx="285750" cy="36671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800" b="1" i="1" dirty="0">
                        <a:latin typeface="Times New Roman" pitchFamily="18" charset="0"/>
                      </a:rPr>
                      <a:t>y</a:t>
                    </a:r>
                  </a:p>
                </p:txBody>
              </p:sp>
              <p:sp>
                <p:nvSpPr>
                  <p:cNvPr id="53" name="53 CuadroTexto"/>
                  <p:cNvSpPr txBox="1"/>
                  <p:nvPr/>
                </p:nvSpPr>
                <p:spPr>
                  <a:xfrm>
                    <a:off x="2121747" y="4685170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</a:t>
                    </a:r>
                  </a:p>
                </p:txBody>
              </p:sp>
              <p:sp>
                <p:nvSpPr>
                  <p:cNvPr id="54" name="53 CuadroTexto"/>
                  <p:cNvSpPr txBox="1"/>
                  <p:nvPr/>
                </p:nvSpPr>
                <p:spPr>
                  <a:xfrm>
                    <a:off x="2121747" y="4021979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2</a:t>
                    </a:r>
                  </a:p>
                </p:txBody>
              </p:sp>
              <p:sp>
                <p:nvSpPr>
                  <p:cNvPr id="55" name="53 CuadroTexto"/>
                  <p:cNvSpPr txBox="1"/>
                  <p:nvPr/>
                </p:nvSpPr>
                <p:spPr>
                  <a:xfrm>
                    <a:off x="2121747" y="3400967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3</a:t>
                    </a:r>
                  </a:p>
                </p:txBody>
              </p:sp>
              <p:sp>
                <p:nvSpPr>
                  <p:cNvPr id="56" name="53 CuadroTexto"/>
                  <p:cNvSpPr txBox="1"/>
                  <p:nvPr/>
                </p:nvSpPr>
                <p:spPr>
                  <a:xfrm>
                    <a:off x="2122336" y="2747261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4</a:t>
                    </a:r>
                  </a:p>
                </p:txBody>
              </p:sp>
            </p:grpSp>
            <p:cxnSp>
              <p:nvCxnSpPr>
                <p:cNvPr id="22" name="Straight Connector 21"/>
                <p:cNvCxnSpPr/>
                <p:nvPr/>
              </p:nvCxnSpPr>
              <p:spPr>
                <a:xfrm flipV="1">
                  <a:off x="1052498" y="3858768"/>
                  <a:ext cx="2679192" cy="1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Straight Connector 22"/>
                <p:cNvCxnSpPr/>
                <p:nvPr/>
              </p:nvCxnSpPr>
              <p:spPr>
                <a:xfrm flipV="1">
                  <a:off x="1056424" y="3529584"/>
                  <a:ext cx="2679192" cy="1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Connector 23"/>
                <p:cNvCxnSpPr/>
                <p:nvPr/>
              </p:nvCxnSpPr>
              <p:spPr>
                <a:xfrm flipV="1">
                  <a:off x="1056427" y="3200400"/>
                  <a:ext cx="2679192" cy="1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Straight Connector 24"/>
                <p:cNvCxnSpPr/>
                <p:nvPr/>
              </p:nvCxnSpPr>
              <p:spPr>
                <a:xfrm flipV="1">
                  <a:off x="1060157" y="2871216"/>
                  <a:ext cx="2679192" cy="1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69" name="Isosceles Triangle 68"/>
          <p:cNvSpPr/>
          <p:nvPr/>
        </p:nvSpPr>
        <p:spPr>
          <a:xfrm>
            <a:off x="1060314" y="3994908"/>
            <a:ext cx="2649291" cy="1307592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TextBox 60"/>
          <p:cNvSpPr txBox="1"/>
          <p:nvPr/>
        </p:nvSpPr>
        <p:spPr>
          <a:xfrm>
            <a:off x="0" y="165974"/>
            <a:ext cx="81524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latin typeface="Calibri" panose="020F0502020204030204" pitchFamily="34" charset="0"/>
                <a:cs typeface="Calibri" panose="020F0502020204030204" pitchFamily="34" charset="0"/>
              </a:rPr>
              <a:t>Using GDC to evaluate the definite integral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419578" y="797949"/>
            <a:ext cx="81524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Write down a definite integral that gives the area of the shaded region and evaluate it using a GDC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1" name="Text Box 9"/>
          <p:cNvSpPr txBox="1">
            <a:spLocks noChangeArrowheads="1"/>
          </p:cNvSpPr>
          <p:nvPr/>
        </p:nvSpPr>
        <p:spPr bwMode="auto">
          <a:xfrm>
            <a:off x="3773935" y="4931419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800" b="1" i="1" dirty="0">
                <a:latin typeface="Times New Roman" pitchFamily="18" charset="0"/>
              </a:rPr>
              <a:t>x</a:t>
            </a:r>
          </a:p>
        </p:txBody>
      </p:sp>
      <p:cxnSp>
        <p:nvCxnSpPr>
          <p:cNvPr id="68" name="Straight Connector 67"/>
          <p:cNvCxnSpPr/>
          <p:nvPr/>
        </p:nvCxnSpPr>
        <p:spPr>
          <a:xfrm flipH="1">
            <a:off x="876643" y="3964233"/>
            <a:ext cx="1515452" cy="1543704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/>
          <p:cNvCxnSpPr/>
          <p:nvPr/>
        </p:nvCxnSpPr>
        <p:spPr>
          <a:xfrm>
            <a:off x="2385865" y="3972755"/>
            <a:ext cx="1504972" cy="152953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3694176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Line 6"/>
          <p:cNvSpPr>
            <a:spLocks noChangeShapeType="1"/>
          </p:cNvSpPr>
          <p:nvPr/>
        </p:nvSpPr>
        <p:spPr bwMode="auto">
          <a:xfrm rot="16200000" flipV="1">
            <a:off x="663777" y="4080483"/>
            <a:ext cx="3434691" cy="1642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en-GB"/>
          </a:p>
        </p:txBody>
      </p:sp>
      <p:cxnSp>
        <p:nvCxnSpPr>
          <p:cNvPr id="75" name="Straight Connector 74"/>
          <p:cNvCxnSpPr/>
          <p:nvPr/>
        </p:nvCxnSpPr>
        <p:spPr>
          <a:xfrm>
            <a:off x="3035808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1060704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3364992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1389888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1719072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2706624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2048256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V="1">
            <a:off x="1069848" y="4978552"/>
            <a:ext cx="2679192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V="1">
            <a:off x="1069848" y="3991000"/>
            <a:ext cx="2679192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V="1">
            <a:off x="1069848" y="4320184"/>
            <a:ext cx="2679192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flipV="1">
            <a:off x="1069848" y="4649368"/>
            <a:ext cx="2679192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6" name="TextBox 85"/>
              <p:cNvSpPr txBox="1"/>
              <p:nvPr/>
            </p:nvSpPr>
            <p:spPr>
              <a:xfrm>
                <a:off x="4993162" y="1336486"/>
                <a:ext cx="1415837" cy="8377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86" name="TextBox 8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3162" y="1336486"/>
                <a:ext cx="1415837" cy="83773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Rectangle 69"/>
              <p:cNvSpPr/>
              <p:nvPr/>
            </p:nvSpPr>
            <p:spPr>
              <a:xfrm>
                <a:off x="1313736" y="5934656"/>
                <a:ext cx="216456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=2−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70" name="Rectangle 6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3736" y="5934656"/>
                <a:ext cx="2164567" cy="461665"/>
              </a:xfrm>
              <a:prstGeom prst="rect">
                <a:avLst/>
              </a:prstGeom>
              <a:blipFill>
                <a:blip r:embed="rId3"/>
                <a:stretch>
                  <a:fillRect l="-563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0" name="TextBox 89"/>
          <p:cNvSpPr txBox="1"/>
          <p:nvPr/>
        </p:nvSpPr>
        <p:spPr>
          <a:xfrm>
            <a:off x="4634512" y="2205457"/>
            <a:ext cx="2680688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400" dirty="0"/>
              <a:t>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is the </a:t>
            </a:r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lower limit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4647645" y="2553996"/>
            <a:ext cx="2667555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sz="2400" dirty="0"/>
              <a:t>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is the </a:t>
            </a:r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upper limit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7257441" y="2196566"/>
            <a:ext cx="842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=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−2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400" dirty="0"/>
          </a:p>
        </p:txBody>
      </p:sp>
      <p:sp>
        <p:nvSpPr>
          <p:cNvPr id="94" name="TextBox 93"/>
          <p:cNvSpPr txBox="1"/>
          <p:nvPr/>
        </p:nvSpPr>
        <p:spPr>
          <a:xfrm>
            <a:off x="7286321" y="2595905"/>
            <a:ext cx="842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=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2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5" name="TextBox 94"/>
              <p:cNvSpPr txBox="1"/>
              <p:nvPr/>
            </p:nvSpPr>
            <p:spPr>
              <a:xfrm>
                <a:off x="5489992" y="3048418"/>
                <a:ext cx="2006831" cy="82811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2−</m:t>
                              </m:r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95" name="TextBox 9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9992" y="3048418"/>
                <a:ext cx="2006831" cy="82811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6" name="TextBox 95"/>
          <p:cNvSpPr txBox="1"/>
          <p:nvPr/>
        </p:nvSpPr>
        <p:spPr>
          <a:xfrm>
            <a:off x="326538" y="1561658"/>
            <a:ext cx="871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The area under the curve is given by                        from</a:t>
            </a:r>
            <a:r>
              <a:rPr lang="en-GB" sz="2400" dirty="0"/>
              <a:t> 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/>
              <a:t> =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400" dirty="0"/>
              <a:t>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lang="en-GB" sz="2400" dirty="0"/>
              <a:t>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/>
              <a:t> =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4521758" y="4008532"/>
            <a:ext cx="920232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MENU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5424307" y="4008531"/>
            <a:ext cx="4037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1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981421" y="4281326"/>
            <a:ext cx="2951563" cy="2151530"/>
          </a:xfrm>
          <a:prstGeom prst="rect">
            <a:avLst/>
          </a:prstGeom>
        </p:spPr>
      </p:pic>
      <p:sp>
        <p:nvSpPr>
          <p:cNvPr id="59" name="TextBox 58"/>
          <p:cNvSpPr txBox="1"/>
          <p:nvPr/>
        </p:nvSpPr>
        <p:spPr>
          <a:xfrm>
            <a:off x="4539048" y="4371364"/>
            <a:ext cx="920232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MATH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441596" y="4371363"/>
            <a:ext cx="5225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F4 </a:t>
            </a:r>
          </a:p>
        </p:txBody>
      </p:sp>
      <p:sp>
        <p:nvSpPr>
          <p:cNvPr id="63" name="Rectangle 62">
            <a:hlinkClick r:id="rId6"/>
            <a:extLst>
              <a:ext uri="{FF2B5EF4-FFF2-40B4-BE49-F238E27FC236}">
                <a16:creationId xmlns:a16="http://schemas.microsoft.com/office/drawing/2014/main" id="{BB8400F1-E755-420B-B424-5D8C1EEE67D0}"/>
              </a:ext>
            </a:extLst>
          </p:cNvPr>
          <p:cNvSpPr/>
          <p:nvPr/>
        </p:nvSpPr>
        <p:spPr>
          <a:xfrm>
            <a:off x="8063132" y="762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Rectangle 63">
            <a:hlinkClick r:id="rId6"/>
            <a:extLst>
              <a:ext uri="{FF2B5EF4-FFF2-40B4-BE49-F238E27FC236}">
                <a16:creationId xmlns:a16="http://schemas.microsoft.com/office/drawing/2014/main" id="{6855E655-52CB-40E3-8406-84F12EFB8115}"/>
              </a:ext>
            </a:extLst>
          </p:cNvPr>
          <p:cNvSpPr/>
          <p:nvPr/>
        </p:nvSpPr>
        <p:spPr>
          <a:xfrm>
            <a:off x="800100" y="6539128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1297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" grpId="0"/>
      <p:bldP spid="90" grpId="0"/>
      <p:bldP spid="91" grpId="0"/>
      <p:bldP spid="87" grpId="0"/>
      <p:bldP spid="94" grpId="0"/>
      <p:bldP spid="95" grpId="0"/>
      <p:bldP spid="96" grpId="0"/>
      <p:bldP spid="57" grpId="0"/>
      <p:bldP spid="58" grpId="0"/>
      <p:bldP spid="59" grpId="0"/>
      <p:bldP spid="60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ustom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4a_IBAA" id="{EA486DE6-56AA-470A-B098-B31830625E61}" vid="{F4A86DA8-54E2-49B1-9DF1-B2111BA4D86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4a_IBAA</Template>
  <TotalTime>3202</TotalTime>
  <Words>2684</Words>
  <Application>Microsoft Office PowerPoint</Application>
  <PresentationFormat>On-screen Show (4:3)</PresentationFormat>
  <Paragraphs>852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7" baseType="lpstr">
      <vt:lpstr>Arial</vt:lpstr>
      <vt:lpstr>Calibri</vt:lpstr>
      <vt:lpstr>Cambria Math</vt:lpstr>
      <vt:lpstr>Comic Sans MS</vt:lpstr>
      <vt:lpstr>Symbol</vt:lpstr>
      <vt:lpstr>Times New Roman</vt:lpstr>
      <vt:lpstr>Wingdings 2</vt:lpstr>
      <vt:lpstr>Theme1</vt:lpstr>
      <vt:lpstr>Area of a region enclosed by a curve and the x-axis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Mathssupport</dc:creator>
  <cp:lastModifiedBy>Orlando Hurtado</cp:lastModifiedBy>
  <cp:revision>115</cp:revision>
  <dcterms:created xsi:type="dcterms:W3CDTF">2016-11-10T10:48:19Z</dcterms:created>
  <dcterms:modified xsi:type="dcterms:W3CDTF">2020-07-06T10:13:43Z</dcterms:modified>
</cp:coreProperties>
</file>