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2" r:id="rId3"/>
    <p:sldId id="315" r:id="rId4"/>
    <p:sldId id="316" r:id="rId5"/>
    <p:sldId id="317" r:id="rId6"/>
    <p:sldId id="329" r:id="rId7"/>
    <p:sldId id="318" r:id="rId8"/>
    <p:sldId id="322" r:id="rId9"/>
    <p:sldId id="323" r:id="rId10"/>
    <p:sldId id="324" r:id="rId11"/>
    <p:sldId id="325" r:id="rId12"/>
    <p:sldId id="326" r:id="rId13"/>
    <p:sldId id="29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1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0B8AC-CB57-4E3A-BFE1-D2E008EA5243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9DFC2-F24E-43F0-976A-6BB7EB248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1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64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9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5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7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17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22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92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55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90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2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8700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72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54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332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0358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132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43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37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8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38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87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87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7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5" Type="http://schemas.openxmlformats.org/officeDocument/2006/relationships/image" Target="../media/image170.png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630238" indent="-630238"/>
            <a:r>
              <a:rPr lang="en-US" dirty="0"/>
              <a:t>LO: Use the GDC to find the definite integral.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/>
              <a:t>Definite integral using technology</a:t>
            </a:r>
            <a:endParaRPr lang="en-GB" sz="48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C253A4B-085E-4F2C-B74A-5EAA9173BDF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0B80391-0512-426E-B0EA-D7568BB557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96B9EF-A99F-495C-AD42-A10B2B6D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409D-DDCE-413C-92AD-66CCD558DA33}" type="datetime3">
              <a:rPr lang="en-US" smtClean="0"/>
              <a:t>10 August 2023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3"/>
    </mc:Choice>
    <mc:Fallback xmlns="">
      <p:transition spd="slow" advTm="467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23BD42-778F-700D-9CB0-792EE5709D2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1554480"/>
            <a:ext cx="2114936" cy="49377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79ED6D-A2A7-CAA0-F1FF-5C5D412F757E}"/>
              </a:ext>
            </a:extLst>
          </p:cNvPr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5290598-6AC7-CDD8-FCE1-DD316B984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02" y="2816484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9 </a:t>
            </a:r>
            <a:r>
              <a:rPr lang="en-US" sz="2400" dirty="0" err="1">
                <a:solidFill>
                  <a:srgbClr val="FF6600"/>
                </a:solidFill>
                <a:latin typeface="+mn-lt"/>
              </a:rPr>
              <a:t>fnINT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9F246ED-16A4-E76E-E9BC-000829BBA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455E3968-D1EA-8F57-EF2D-821E6C9B1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216" y="3341108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6F9F9DD8-2AAD-CD89-1D0E-794C80DB5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925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D5CC09D4-910F-EBA7-33EE-CC04E45A0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259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0AB0FB38-CC49-4C1E-86E9-5CFCA5E3A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2269" y="3291840"/>
            <a:ext cx="298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624FE108-EB8E-4F03-07C1-EC85C8CA6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71" y="327814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7">
                <a:extLst>
                  <a:ext uri="{FF2B5EF4-FFF2-40B4-BE49-F238E27FC236}">
                    <a16:creationId xmlns:a16="http://schemas.microsoft.com/office/drawing/2014/main" id="{07B23433-B462-3836-0C56-FA1CB7AAFC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0613" y="3248943"/>
                <a:ext cx="1324209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6600"/>
                    </a:solidFill>
                    <a:latin typeface="+mn-lt"/>
                  </a:rPr>
                  <a:t>(1 -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+mn-lt"/>
                  </a:rPr>
                  <a:t> )</a:t>
                </a:r>
                <a:endParaRPr lang="en-US" sz="2400" baseline="30000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22" name="Text Box 7">
                <a:extLst>
                  <a:ext uri="{FF2B5EF4-FFF2-40B4-BE49-F238E27FC236}">
                    <a16:creationId xmlns:a16="http://schemas.microsoft.com/office/drawing/2014/main" id="{07B23433-B462-3836-0C56-FA1CB7AAF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0613" y="3248943"/>
                <a:ext cx="1324209" cy="465769"/>
              </a:xfrm>
              <a:prstGeom prst="rect">
                <a:avLst/>
              </a:prstGeom>
              <a:blipFill>
                <a:blip r:embed="rId5"/>
                <a:stretch>
                  <a:fillRect l="-6881" t="-9211" r="-5963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7">
                <a:extLst>
                  <a:ext uri="{FF2B5EF4-FFF2-40B4-BE49-F238E27FC236}">
                    <a16:creationId xmlns:a16="http://schemas.microsoft.com/office/drawing/2014/main" id="{33935542-3941-100F-2031-A43D920287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16350" y="3278149"/>
                <a:ext cx="620491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26" name="Text Box 7">
                <a:extLst>
                  <a:ext uri="{FF2B5EF4-FFF2-40B4-BE49-F238E27FC236}">
                    <a16:creationId xmlns:a16="http://schemas.microsoft.com/office/drawing/2014/main" id="{33935542-3941-100F-2031-A43D92028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6350" y="3278149"/>
                <a:ext cx="620491" cy="4657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7">
            <a:extLst>
              <a:ext uri="{FF2B5EF4-FFF2-40B4-BE49-F238E27FC236}">
                <a16:creationId xmlns:a16="http://schemas.microsoft.com/office/drawing/2014/main" id="{EB6FF197-03EB-8FBB-51E0-5054BA6A1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997" y="3235143"/>
            <a:ext cx="413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0DAD8344-2C82-A045-FD21-47558FF35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056" y="329789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529245-830C-EA36-9109-FB6BE7B8C6B5}"/>
                  </a:ext>
                </a:extLst>
              </p:cNvPr>
              <p:cNvSpPr txBox="1"/>
              <p:nvPr/>
            </p:nvSpPr>
            <p:spPr>
              <a:xfrm>
                <a:off x="4595753" y="840179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10078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78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529245-830C-EA36-9109-FB6BE7B8C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753" y="840179"/>
                <a:ext cx="2186881" cy="8467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7">
            <a:extLst>
              <a:ext uri="{FF2B5EF4-FFF2-40B4-BE49-F238E27FC236}">
                <a16:creationId xmlns:a16="http://schemas.microsoft.com/office/drawing/2014/main" id="{CD128836-F509-5D3A-1671-83E458E69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2004" y="32918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53560AB5-ADB1-CE53-EC09-42F7F805E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277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296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8" grpId="0"/>
      <p:bldP spid="19" grpId="0"/>
      <p:bldP spid="20" grpId="0"/>
      <p:bldP spid="22" grpId="0"/>
      <p:bldP spid="26" grpId="0"/>
      <p:bldP spid="30" grpId="0"/>
      <p:bldP spid="3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FE95525-9D79-42DE-7AEE-6344732EA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1554480"/>
            <a:ext cx="2138710" cy="493776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96CD0E3-EAE0-46E9-8DF2-97A11CFBB43A}"/>
              </a:ext>
            </a:extLst>
          </p:cNvPr>
          <p:cNvSpPr/>
          <p:nvPr/>
        </p:nvSpPr>
        <p:spPr>
          <a:xfrm>
            <a:off x="2416833" y="6249491"/>
            <a:ext cx="338328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9E65C5-352D-AF15-968A-1010E2A29AC2}"/>
              </a:ext>
            </a:extLst>
          </p:cNvPr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E1B17AE6-73B1-839E-3089-5D78B54E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02" y="2816484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9 </a:t>
            </a:r>
            <a:r>
              <a:rPr lang="en-US" sz="2400" dirty="0" err="1">
                <a:solidFill>
                  <a:srgbClr val="FF6600"/>
                </a:solidFill>
                <a:latin typeface="+mn-lt"/>
              </a:rPr>
              <a:t>fnINT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90B83B0E-2450-107C-10CA-35D2785ED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2" name="Text Box 7">
            <a:extLst>
              <a:ext uri="{FF2B5EF4-FFF2-40B4-BE49-F238E27FC236}">
                <a16:creationId xmlns:a16="http://schemas.microsoft.com/office/drawing/2014/main" id="{8C2849CE-FCBD-53C7-7064-1D33E7CEA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218" y="3814468"/>
            <a:ext cx="998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Enter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5B98DD13-1E94-369A-FF3C-1AB4C3B77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216" y="3341108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C0145831-AAFA-9B43-FA0D-D6D7E0EBB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925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5AEDB3C2-1563-A612-6FF6-65DF1A6BE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259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D8CBE49E-26D0-C5B0-30E0-E078454A9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2269" y="3291840"/>
            <a:ext cx="298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F8698824-3108-4F9F-1D68-DF51573B1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71" y="327814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7">
                <a:extLst>
                  <a:ext uri="{FF2B5EF4-FFF2-40B4-BE49-F238E27FC236}">
                    <a16:creationId xmlns:a16="http://schemas.microsoft.com/office/drawing/2014/main" id="{9CB13492-3854-AC00-DE7C-74DD1FDBE0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0613" y="3248943"/>
                <a:ext cx="1324209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6600"/>
                    </a:solidFill>
                    <a:latin typeface="+mn-lt"/>
                  </a:rPr>
                  <a:t>(1 -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+mn-lt"/>
                  </a:rPr>
                  <a:t> )</a:t>
                </a:r>
                <a:endParaRPr lang="en-US" sz="2400" baseline="30000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5" name="Text Box 7">
                <a:extLst>
                  <a:ext uri="{FF2B5EF4-FFF2-40B4-BE49-F238E27FC236}">
                    <a16:creationId xmlns:a16="http://schemas.microsoft.com/office/drawing/2014/main" id="{9CB13492-3854-AC00-DE7C-74DD1FDBE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0613" y="3248943"/>
                <a:ext cx="1324209" cy="465769"/>
              </a:xfrm>
              <a:prstGeom prst="rect">
                <a:avLst/>
              </a:prstGeom>
              <a:blipFill>
                <a:blip r:embed="rId5"/>
                <a:stretch>
                  <a:fillRect l="-6881" t="-9211" r="-5963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7">
                <a:extLst>
                  <a:ext uri="{FF2B5EF4-FFF2-40B4-BE49-F238E27FC236}">
                    <a16:creationId xmlns:a16="http://schemas.microsoft.com/office/drawing/2014/main" id="{7B4EBE15-EBC6-62F1-2196-6225B47C9F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16350" y="3278149"/>
                <a:ext cx="620491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6" name="Text Box 7">
                <a:extLst>
                  <a:ext uri="{FF2B5EF4-FFF2-40B4-BE49-F238E27FC236}">
                    <a16:creationId xmlns:a16="http://schemas.microsoft.com/office/drawing/2014/main" id="{7B4EBE15-EBC6-62F1-2196-6225B47C9F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6350" y="3278149"/>
                <a:ext cx="620491" cy="4657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48E257EF-73AB-181F-760E-2DA96101E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997" y="3235143"/>
            <a:ext cx="413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97672B84-E6F6-E8F3-C20D-093BFB5E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056" y="329789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FB336CF9-E612-D05E-5400-E96FF657F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2004" y="32918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185D2E38-1DA7-DE44-4541-0DB89141D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277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94743F0-6D25-4935-B768-4A0E57F8BE30}"/>
                  </a:ext>
                </a:extLst>
              </p:cNvPr>
              <p:cNvSpPr txBox="1"/>
              <p:nvPr/>
            </p:nvSpPr>
            <p:spPr>
              <a:xfrm>
                <a:off x="4595753" y="840179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10078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78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94743F0-6D25-4935-B768-4A0E57F8B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753" y="840179"/>
                <a:ext cx="2186881" cy="8467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663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2" grpId="0"/>
      <p:bldP spid="2" grpId="0"/>
      <p:bldP spid="4" grpId="0"/>
      <p:bldP spid="5" grpId="0"/>
      <p:bldP spid="12" grpId="0"/>
      <p:bldP spid="14" grpId="0"/>
      <p:bldP spid="15" grpId="0"/>
      <p:bldP spid="16" grpId="0"/>
      <p:bldP spid="17" grpId="0"/>
      <p:bldP spid="19" grpId="0"/>
      <p:bldP spid="21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F20C5-2E2F-5B93-AF8A-9D31C53E1B1D}"/>
              </a:ext>
            </a:extLst>
          </p:cNvPr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3312AAF1-1F55-DAAB-8C5D-CA2A97A4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02" y="2816484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9 </a:t>
            </a:r>
            <a:r>
              <a:rPr lang="en-US" sz="2400" dirty="0" err="1">
                <a:solidFill>
                  <a:srgbClr val="FF6600"/>
                </a:solidFill>
                <a:latin typeface="+mn-lt"/>
              </a:rPr>
              <a:t>fnINT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1CA80A0-68E4-C591-BC1B-41F992818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DE60156-3A52-F3AD-6492-5FB71CED443F}"/>
              </a:ext>
            </a:extLst>
          </p:cNvPr>
          <p:cNvSpPr/>
          <p:nvPr/>
        </p:nvSpPr>
        <p:spPr>
          <a:xfrm>
            <a:off x="6453840" y="4645770"/>
            <a:ext cx="742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–1</a:t>
            </a:r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76C1E5DA-445F-00B9-488C-D3D6376E3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218" y="3814468"/>
            <a:ext cx="998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Enter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AE462634-1855-496D-8DB3-A62572A21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216" y="3341108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447A7B1A-1820-FB16-EE9F-8FDB078EF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925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0BD75C4C-F631-5E8A-DE99-D5D5323A2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259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3ACB8CED-8CCF-8E57-F578-7EBC1ADF6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2269" y="3291840"/>
            <a:ext cx="298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A784A89B-94EF-91D2-80E1-A4385BBED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71" y="327814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BB71BE83-F761-F9F6-0AB7-1608789AFC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0613" y="3248943"/>
                <a:ext cx="1324209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6600"/>
                    </a:solidFill>
                    <a:latin typeface="+mn-lt"/>
                  </a:rPr>
                  <a:t>(1 -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+mn-lt"/>
                  </a:rPr>
                  <a:t> )</a:t>
                </a:r>
                <a:endParaRPr lang="en-US" sz="2400" baseline="30000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BB71BE83-F761-F9F6-0AB7-1608789AF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0613" y="3248943"/>
                <a:ext cx="1324209" cy="465769"/>
              </a:xfrm>
              <a:prstGeom prst="rect">
                <a:avLst/>
              </a:prstGeom>
              <a:blipFill>
                <a:blip r:embed="rId4"/>
                <a:stretch>
                  <a:fillRect l="-6881" t="-9211" r="-5963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7">
                <a:extLst>
                  <a:ext uri="{FF2B5EF4-FFF2-40B4-BE49-F238E27FC236}">
                    <a16:creationId xmlns:a16="http://schemas.microsoft.com/office/drawing/2014/main" id="{76B66084-BEDB-AFBA-7FB0-46419A601E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16350" y="3278149"/>
                <a:ext cx="620491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9" name="Text Box 7">
                <a:extLst>
                  <a:ext uri="{FF2B5EF4-FFF2-40B4-BE49-F238E27FC236}">
                    <a16:creationId xmlns:a16="http://schemas.microsoft.com/office/drawing/2014/main" id="{76B66084-BEDB-AFBA-7FB0-46419A601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6350" y="3278149"/>
                <a:ext cx="620491" cy="4657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7">
            <a:extLst>
              <a:ext uri="{FF2B5EF4-FFF2-40B4-BE49-F238E27FC236}">
                <a16:creationId xmlns:a16="http://schemas.microsoft.com/office/drawing/2014/main" id="{9BF69675-6D1E-F8D3-6717-BB5F99FFC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997" y="3235143"/>
            <a:ext cx="413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5123FA89-26A4-8322-86E7-49A7D9BAA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056" y="329789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0894DEC4-9331-DC48-B8A6-AA2B1C613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5878" y="3297894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A88170F-BC1D-7B54-C214-34BCB15C71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520" y="1554480"/>
            <a:ext cx="2109143" cy="49377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7D2723-8456-7745-EEED-3D2E5F6E59B5}"/>
                  </a:ext>
                </a:extLst>
              </p:cNvPr>
              <p:cNvSpPr txBox="1"/>
              <p:nvPr/>
            </p:nvSpPr>
            <p:spPr>
              <a:xfrm>
                <a:off x="4595753" y="840179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10078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78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7D2723-8456-7745-EEED-3D2E5F6E5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753" y="840179"/>
                <a:ext cx="2186881" cy="8467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6F08C00-0527-86F0-A152-DA9B7255C6C1}"/>
                  </a:ext>
                </a:extLst>
              </p:cNvPr>
              <p:cNvSpPr txBox="1"/>
              <p:nvPr/>
            </p:nvSpPr>
            <p:spPr>
              <a:xfrm>
                <a:off x="4286186" y="4453248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10078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78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6F08C00-0527-86F0-A152-DA9B7255C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186" y="4453248"/>
                <a:ext cx="2186881" cy="8467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4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2" grpId="0"/>
      <p:bldP spid="3" grpId="0"/>
      <p:bldP spid="12" grpId="0"/>
      <p:bldP spid="14" grpId="0"/>
      <p:bldP spid="15" grpId="0"/>
      <p:bldP spid="16" grpId="0"/>
      <p:bldP spid="17" grpId="0"/>
      <p:bldP spid="19" grpId="0"/>
      <p:bldP spid="21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7624" y="2060055"/>
            <a:ext cx="6465344" cy="1428651"/>
            <a:chOff x="1014" y="565"/>
            <a:chExt cx="3055" cy="631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014" y="565"/>
              <a:ext cx="305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 dirty="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93" y="606"/>
              <a:ext cx="2694" cy="590"/>
              <a:chOff x="912" y="527"/>
              <a:chExt cx="2694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2665" y="527"/>
                <a:ext cx="941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912" y="679"/>
                <a:ext cx="2082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 </a:t>
                </a:r>
                <a:r>
                  <a:rPr lang="en-GB" dirty="0">
                    <a:latin typeface="+mn-lt"/>
                  </a:rPr>
                  <a:t>the definite integral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92758" y="2279490"/>
                <a:ext cx="1461810" cy="972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8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758" y="2279490"/>
                <a:ext cx="1461810" cy="9722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9193974" y="61164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9" y="1107271"/>
            <a:ext cx="6688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definite integral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9CCECB6D-9E97-4348-BDF6-52602828E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06" y="3866022"/>
            <a:ext cx="845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this question</a:t>
            </a:r>
          </a:p>
        </p:txBody>
      </p:sp>
    </p:spTree>
    <p:extLst>
      <p:ext uri="{BB962C8B-B14F-4D97-AF65-F5344CB8AC3E}">
        <p14:creationId xmlns:p14="http://schemas.microsoft.com/office/powerpoint/2010/main" val="137127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01F3C4-84E8-3325-9108-6B4FB7F6EA2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1554480"/>
            <a:ext cx="2119923" cy="493776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98D712-7915-5491-6A3B-27A1D6B2FDE0}"/>
              </a:ext>
            </a:extLst>
          </p:cNvPr>
          <p:cNvSpPr/>
          <p:nvPr/>
        </p:nvSpPr>
        <p:spPr>
          <a:xfrm>
            <a:off x="860060" y="4365104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2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02" y="2816484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9 </a:t>
            </a:r>
            <a:r>
              <a:rPr lang="en-US" sz="2400" dirty="0" err="1">
                <a:solidFill>
                  <a:srgbClr val="FF6600"/>
                </a:solidFill>
                <a:latin typeface="+mn-lt"/>
              </a:rPr>
              <a:t>fnINT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C798E4-8570-470A-8001-78411AC7E8B1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C798E4-8570-470A-8001-78411AC7E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C7322D1-EE3C-18F3-F5C7-30DDAD46518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1554480"/>
            <a:ext cx="2102473" cy="4937760"/>
          </a:xfrm>
          <a:prstGeom prst="rect">
            <a:avLst/>
          </a:prstGeom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9A694A7E-AB8B-1689-F56E-2469B1440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0BFF279-A067-6D82-B1DD-8C4C683045C6}"/>
              </a:ext>
            </a:extLst>
          </p:cNvPr>
          <p:cNvSpPr/>
          <p:nvPr/>
        </p:nvSpPr>
        <p:spPr>
          <a:xfrm>
            <a:off x="1994702" y="5288530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1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4B8F0B-1DDB-4877-A043-907DB9164E0A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4B8F0B-1DDB-4877-A043-907DB9164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5DA2C75-072A-9AC0-DD08-E2B58E876E6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1554480"/>
            <a:ext cx="2114936" cy="49377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7B10F4-EF7C-4F53-3BCE-380A23F6C1DA}"/>
              </a:ext>
            </a:extLst>
          </p:cNvPr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17631B7-CBE1-8037-FA75-7DB6A61FF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02" y="2816484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9 </a:t>
            </a:r>
            <a:r>
              <a:rPr lang="en-US" sz="2400" dirty="0" err="1">
                <a:solidFill>
                  <a:srgbClr val="FF6600"/>
                </a:solidFill>
                <a:latin typeface="+mn-lt"/>
              </a:rPr>
              <a:t>fnINT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322D54A0-B0D7-A6F8-9A22-8DFB49233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6577CE6D-6754-C878-EC9A-DA4B54F91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216" y="3341108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CB1B9E19-C624-D15F-A67A-FCF49ACB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878" y="32918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767769F7-A917-65F3-5794-D0482522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925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11B92FA8-2E06-7740-96A1-607FF54BA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259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5178AFBD-7973-DA7A-CCFA-7A588C14E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2269" y="3291840"/>
            <a:ext cx="298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ED6B696F-E7C7-669B-ED74-2B9C1BBA3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297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75E27BAE-3AA4-FCA4-8C92-BCE208E07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0631" y="3291592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B0D68C2F-DD08-6AFB-E737-EB317F820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505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BB56776D-046A-82C0-3279-EEC9BBE02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8267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068310CB-666B-35B5-A7C1-B17B34D4F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505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68FE95A3-F93A-46AC-1457-D58D1412E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667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4DE0C002-060B-ADAF-10D2-24AD82A49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237" y="3291840"/>
            <a:ext cx="413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D12AF2DE-BA28-FCE5-EE65-3F81AF4E2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166" y="32918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46B35CFD-34EA-4AEB-C339-E45E1B585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750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3927B69-62FE-42A0-DA2A-F799A1623900}"/>
              </a:ext>
            </a:extLst>
          </p:cNvPr>
          <p:cNvSpPr/>
          <p:nvPr/>
        </p:nvSpPr>
        <p:spPr>
          <a:xfrm>
            <a:off x="1209336" y="5910022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CD0D7EB8-969A-59AA-78FC-CCE274671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5382" y="373856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1AC086-FB64-A11D-0EE2-936E3F7F75AD}"/>
              </a:ext>
            </a:extLst>
          </p:cNvPr>
          <p:cNvSpPr/>
          <p:nvPr/>
        </p:nvSpPr>
        <p:spPr>
          <a:xfrm>
            <a:off x="1619824" y="5610425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EF1C7A1-A1C3-41C0-2555-2B5E93FD83A1}"/>
              </a:ext>
            </a:extLst>
          </p:cNvPr>
          <p:cNvSpPr/>
          <p:nvPr/>
        </p:nvSpPr>
        <p:spPr>
          <a:xfrm>
            <a:off x="1213013" y="5610425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97237D0-9B1D-5F98-7034-89A8CD4CEB47}"/>
              </a:ext>
            </a:extLst>
          </p:cNvPr>
          <p:cNvSpPr/>
          <p:nvPr/>
        </p:nvSpPr>
        <p:spPr>
          <a:xfrm>
            <a:off x="1228003" y="4065095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41CB66-698A-529F-0BE6-E2E2B9CF5CD4}"/>
              </a:ext>
            </a:extLst>
          </p:cNvPr>
          <p:cNvSpPr/>
          <p:nvPr/>
        </p:nvSpPr>
        <p:spPr>
          <a:xfrm>
            <a:off x="1614979" y="4973918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E04B23-A544-27B5-E088-76827BEDDB6C}"/>
              </a:ext>
            </a:extLst>
          </p:cNvPr>
          <p:cNvSpPr/>
          <p:nvPr/>
        </p:nvSpPr>
        <p:spPr>
          <a:xfrm>
            <a:off x="1988642" y="4981163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9EB1108-C41A-F123-16CF-F8F8ABCDA4ED}"/>
              </a:ext>
            </a:extLst>
          </p:cNvPr>
          <p:cNvSpPr/>
          <p:nvPr/>
        </p:nvSpPr>
        <p:spPr>
          <a:xfrm>
            <a:off x="2410770" y="4988908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7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9" grpId="0"/>
      <p:bldP spid="20" grpId="0"/>
      <p:bldP spid="22" grpId="0"/>
      <p:bldP spid="23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2" grpId="0" animBg="1"/>
      <p:bldP spid="2" grpId="1" animBg="1"/>
      <p:bldP spid="2" grpId="2" animBg="1"/>
      <p:bldP spid="2" grpId="3" animBg="1"/>
      <p:bldP spid="3" grpId="0"/>
      <p:bldP spid="3" grpId="1"/>
      <p:bldP spid="3" grpId="2"/>
      <p:bldP spid="3" grpId="3"/>
      <p:bldP spid="3" grpId="4"/>
      <p:bldP spid="3" grpId="5"/>
      <p:bldP spid="4" grpId="0" animBg="1"/>
      <p:bldP spid="4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4B8F0B-1DDB-4877-A043-907DB9164E0A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4B8F0B-1DDB-4877-A043-907DB9164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17B10F4-EF7C-4F53-3BCE-380A23F6C1DA}"/>
              </a:ext>
            </a:extLst>
          </p:cNvPr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17631B7-CBE1-8037-FA75-7DB6A61FF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02" y="2816484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9 </a:t>
            </a:r>
            <a:r>
              <a:rPr lang="en-US" sz="2400" dirty="0" err="1">
                <a:solidFill>
                  <a:srgbClr val="FF6600"/>
                </a:solidFill>
                <a:latin typeface="+mn-lt"/>
              </a:rPr>
              <a:t>fnINT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322D54A0-B0D7-A6F8-9A22-8DFB49233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CE853657-7F01-27AE-D057-29B46C6D4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153" y="3341107"/>
            <a:ext cx="998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Enter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54579C-1111-7530-3948-51A70603CDB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1554480"/>
            <a:ext cx="2111199" cy="4937760"/>
          </a:xfrm>
          <a:prstGeom prst="rect">
            <a:avLst/>
          </a:prstGeom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73597DBF-838F-C6CA-17FF-FD50A0F23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216" y="3341108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96FF71D8-0A93-76D7-3D34-00D087445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878" y="32918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32888C58-7666-6EEF-FA61-635343C9B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925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6BC0FC8E-083B-F83D-0A55-800A70900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259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C0A94CC4-07F7-C29C-68BA-B0F2E5C5E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2269" y="3291840"/>
            <a:ext cx="298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C0C7B22D-8B4A-2EED-C024-CEEF174AB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297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C02051A2-0A89-3638-3958-69B40C63A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0631" y="3291592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00C7F153-82B7-1A05-4FFC-5116F0346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505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4227DB4F-6830-991A-305B-5EA467390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8267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15E8169B-4F1F-92D5-A133-DCEA734BC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505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39EB91A9-3B89-0603-4AB0-9267BC41F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667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76672D14-0343-07C7-DCD9-36A33ED74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237" y="3291840"/>
            <a:ext cx="413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D2C787C4-0554-3AA3-BC15-8D476AE1F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166" y="32918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88746BC9-5800-2770-0245-AC8B0078D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750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4BE2272-F130-DF69-9987-91AC3D122AB5}"/>
              </a:ext>
            </a:extLst>
          </p:cNvPr>
          <p:cNvSpPr/>
          <p:nvPr/>
        </p:nvSpPr>
        <p:spPr>
          <a:xfrm>
            <a:off x="2390406" y="6208380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0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8C206C-89B2-86B8-E10D-5A00B921BF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1554480"/>
            <a:ext cx="2109928" cy="493776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C8F4D3C5-5E19-6618-941F-14AEE5E37259}"/>
              </a:ext>
            </a:extLst>
          </p:cNvPr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9800210-6093-337C-10B0-CB947D36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02" y="2816484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9 </a:t>
            </a:r>
            <a:r>
              <a:rPr lang="en-US" sz="2400" dirty="0" err="1">
                <a:solidFill>
                  <a:srgbClr val="FF6600"/>
                </a:solidFill>
                <a:latin typeface="+mn-lt"/>
              </a:rPr>
              <a:t>fnINT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E88F760D-393A-2877-69DE-E24035A46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59D066FB-E04D-A152-95A1-C9E0529AF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153" y="3341107"/>
            <a:ext cx="998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Enter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FF278D04-B391-CE7D-7FE7-9363ACCBE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216" y="3341108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70F335D5-FC74-62E3-CBAB-8043414AD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878" y="32918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40B0CAEA-BC16-751F-048A-A2DE7B4D4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925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F4B73C17-56C7-125F-F01F-AAB916A2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259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86D78B25-8A9B-2B3F-A9AF-DE5D967C8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2269" y="3291840"/>
            <a:ext cx="298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5697411F-5336-ECB8-034D-C85194609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297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12122F47-E258-10F6-4542-B03252F3E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0631" y="3291592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0AE37BAF-F523-44FD-B0A6-4BDA3B36B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505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8C153B39-9199-A07C-C880-1A30A98B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8267" y="329184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9B2B7176-08C5-73E1-1807-CDA2D4F76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505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1697864A-3F4C-B24D-5B5A-FAB7BA9A9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667" y="3291840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B3777391-E7B5-A03A-91D5-79D2023FA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237" y="3291840"/>
            <a:ext cx="413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D8F939EB-7CBD-B969-DB4F-75E8F0D78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166" y="32918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FCB4899A-56C8-30B6-8925-E07C36854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750" y="329184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EF9832C-71EB-FAE0-2975-F99120F82C94}"/>
                  </a:ext>
                </a:extLst>
              </p:cNvPr>
              <p:cNvSpPr txBox="1"/>
              <p:nvPr/>
            </p:nvSpPr>
            <p:spPr>
              <a:xfrm>
                <a:off x="3838258" y="4149279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EF9832C-71EB-FAE0-2975-F99120F82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258" y="4149279"/>
                <a:ext cx="1251112" cy="8333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A891DB0-5D0F-CD83-B5A9-E88C72EF0D17}"/>
                  </a:ext>
                </a:extLst>
              </p:cNvPr>
              <p:cNvSpPr/>
              <p:nvPr/>
            </p:nvSpPr>
            <p:spPr>
              <a:xfrm>
                <a:off x="5131380" y="4291324"/>
                <a:ext cx="13185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=0.402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A891DB0-5D0F-CD83-B5A9-E88C72EF0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80" y="4291324"/>
                <a:ext cx="131850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7">
            <a:extLst>
              <a:ext uri="{FF2B5EF4-FFF2-40B4-BE49-F238E27FC236}">
                <a16:creationId xmlns:a16="http://schemas.microsoft.com/office/drawing/2014/main" id="{BD269BFF-0800-0608-2563-24D83791F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577" y="4335131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3sf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400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5" y="1074738"/>
            <a:ext cx="4753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clear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1F4CDE-38BC-02DA-87CD-621F2A20C12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1554480"/>
            <a:ext cx="2119923" cy="493776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18F823C-2320-1D40-36FF-0AA32C24C6BE}"/>
              </a:ext>
            </a:extLst>
          </p:cNvPr>
          <p:cNvSpPr/>
          <p:nvPr/>
        </p:nvSpPr>
        <p:spPr>
          <a:xfrm>
            <a:off x="825328" y="4365104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F62DE6A7-303D-52D2-2E97-D4BCD37E3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810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C5C38E6-FAB3-8EBF-33C3-A95D3C9C7C3C}"/>
                  </a:ext>
                </a:extLst>
              </p:cNvPr>
              <p:cNvSpPr txBox="1"/>
              <p:nvPr/>
            </p:nvSpPr>
            <p:spPr>
              <a:xfrm>
                <a:off x="4716016" y="838092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10078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78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C5C38E6-FAB3-8EBF-33C3-A95D3C9C7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838092"/>
                <a:ext cx="2186881" cy="8467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900F697-2766-28A5-4AC1-16652EF50A62}"/>
              </a:ext>
            </a:extLst>
          </p:cNvPr>
          <p:cNvSpPr/>
          <p:nvPr/>
        </p:nvSpPr>
        <p:spPr>
          <a:xfrm>
            <a:off x="2376968" y="4354673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55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  <p:bldP spid="4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13F296-58EC-77F5-1E1E-C981D78DC114}"/>
              </a:ext>
            </a:extLst>
          </p:cNvPr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FB107851-642A-A514-DF0A-F4C46A423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02" y="2816484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9 </a:t>
            </a:r>
            <a:r>
              <a:rPr lang="en-US" sz="2400" dirty="0" err="1">
                <a:solidFill>
                  <a:srgbClr val="FF6600"/>
                </a:solidFill>
                <a:latin typeface="+mn-lt"/>
              </a:rPr>
              <a:t>fnINT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1B6278-EDDC-B3A5-7487-A5D81BF4450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1554480"/>
            <a:ext cx="2102473" cy="4937760"/>
          </a:xfrm>
          <a:prstGeom prst="rect">
            <a:avLst/>
          </a:prstGeom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BC6F2DF9-4EEE-4621-A2A8-BF25B8681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73" y="2354819"/>
            <a:ext cx="1992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Press 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9C2221-40F0-39EA-015B-237BAD96F4E8}"/>
              </a:ext>
            </a:extLst>
          </p:cNvPr>
          <p:cNvSpPr/>
          <p:nvPr/>
        </p:nvSpPr>
        <p:spPr>
          <a:xfrm>
            <a:off x="1994702" y="5288530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47CB7A-056C-CC2D-4018-192B655EB1FF}"/>
                  </a:ext>
                </a:extLst>
              </p:cNvPr>
              <p:cNvSpPr txBox="1"/>
              <p:nvPr/>
            </p:nvSpPr>
            <p:spPr>
              <a:xfrm>
                <a:off x="4695749" y="87072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10078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10078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10078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10078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78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47CB7A-056C-CC2D-4018-192B655E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749" y="870720"/>
                <a:ext cx="2186881" cy="8467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447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3513</TotalTime>
  <Words>367</Words>
  <Application>Microsoft Office PowerPoint</Application>
  <PresentationFormat>On-screen Show (4:3)</PresentationFormat>
  <Paragraphs>166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Definite integral using technology</vt:lpstr>
      <vt:lpstr>Definite integrals using GDC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the process of differentiation</dc:title>
  <dc:creator>Mathssupport</dc:creator>
  <cp:lastModifiedBy>Orlando Hurtado</cp:lastModifiedBy>
  <cp:revision>70</cp:revision>
  <dcterms:created xsi:type="dcterms:W3CDTF">2013-01-22T04:39:08Z</dcterms:created>
  <dcterms:modified xsi:type="dcterms:W3CDTF">2023-08-10T10:25:58Z</dcterms:modified>
</cp:coreProperties>
</file>