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notesMasterIdLst>
    <p:notesMasterId r:id="rId11"/>
  </p:notesMasterIdLst>
  <p:sldIdLst>
    <p:sldId id="260" r:id="rId2"/>
    <p:sldId id="257" r:id="rId3"/>
    <p:sldId id="265" r:id="rId4"/>
    <p:sldId id="259" r:id="rId5"/>
    <p:sldId id="299" r:id="rId6"/>
    <p:sldId id="264" r:id="rId7"/>
    <p:sldId id="262" r:id="rId8"/>
    <p:sldId id="263" r:id="rId9"/>
    <p:sldId id="29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AF3408"/>
    <a:srgbClr val="CC6600"/>
    <a:srgbClr val="00FF00"/>
    <a:srgbClr val="CC00FF"/>
    <a:srgbClr val="FFFF00"/>
    <a:srgbClr val="0000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9" autoAdjust="0"/>
    <p:restoredTop sz="94683" autoAdjust="0"/>
  </p:normalViewPr>
  <p:slideViewPr>
    <p:cSldViewPr>
      <p:cViewPr varScale="1">
        <p:scale>
          <a:sx n="61" d="100"/>
          <a:sy n="61" d="100"/>
        </p:scale>
        <p:origin x="16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14C38-C311-47B1-A73F-7B4F8213E508}" type="datetimeFigureOut">
              <a:rPr lang="en-GB" smtClean="0"/>
              <a:t>08/08/2023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49463-D76E-4B44-B066-84804A5D3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55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49463-D76E-4B44-B066-84804A5D31C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01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endParaRPr lang="en-US" alt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062" y="6116497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57795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72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28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64605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77" y="6114973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993867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79637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0260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43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60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89173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0322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dirty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/>
              <a:t>Segundo nivel</a:t>
            </a:r>
          </a:p>
          <a:p>
            <a:pPr lvl="2" eaLnBrk="1" latinLnBrk="0" hangingPunct="1"/>
            <a:r>
              <a:rPr kumimoji="0" lang="es-ES" dirty="0"/>
              <a:t>Tercer nivel</a:t>
            </a:r>
          </a:p>
          <a:p>
            <a:pPr lvl="3" eaLnBrk="1" latinLnBrk="0" hangingPunct="1"/>
            <a:r>
              <a:rPr kumimoji="0" lang="es-ES" dirty="0"/>
              <a:t>Cuarto nivel</a:t>
            </a:r>
          </a:p>
          <a:p>
            <a:pPr lvl="4" eaLnBrk="1" latinLnBrk="0" hangingPunct="1"/>
            <a:r>
              <a:rPr kumimoji="0" lang="es-ES" dirty="0"/>
              <a:t>Quinto nivel</a:t>
            </a:r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D70C333-087E-486C-9ED3-6A892B45CD3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975" y="76200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92133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020582" y="1805769"/>
            <a:ext cx="74450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Cumulative frequency diagrams</a:t>
            </a:r>
            <a:endParaRPr lang="en-GB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957520" y="3429000"/>
            <a:ext cx="663508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l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¡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l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400" dirty="0"/>
              <a:t>LO: </a:t>
            </a:r>
            <a:r>
              <a:rPr lang="en-GB" sz="2400" dirty="0"/>
              <a:t>To draw a cumulative frequency diagram.</a:t>
            </a:r>
          </a:p>
          <a:p>
            <a:pPr marL="630238" indent="0">
              <a:buNone/>
              <a:tabLst>
                <a:tab pos="63500" algn="l"/>
              </a:tabLst>
            </a:pPr>
            <a:r>
              <a:rPr lang="en-GB" sz="2400" dirty="0"/>
              <a:t>To find the interquartile range, IQR.</a:t>
            </a:r>
          </a:p>
          <a:p>
            <a:pPr marL="850900" indent="-850900" eaLnBrk="1" hangingPunct="1">
              <a:buNone/>
            </a:pPr>
            <a:endParaRPr lang="en-GB" alt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12160" y="260648"/>
            <a:ext cx="2476500" cy="476250"/>
          </a:xfrm>
        </p:spPr>
        <p:txBody>
          <a:bodyPr/>
          <a:lstStyle/>
          <a:p>
            <a:fld id="{CF062C37-1146-474C-9557-E9321C934496}" type="datetime4">
              <a:rPr lang="en-US" altLang="en-US" sz="1800" smtClean="0"/>
              <a:t>August 8, 2023</a:t>
            </a:fld>
            <a:endParaRPr lang="en-US" altLang="en-US" sz="1800"/>
          </a:p>
        </p:txBody>
      </p:sp>
      <p:sp>
        <p:nvSpPr>
          <p:cNvPr id="3" name="Rectangle 2">
            <a:hlinkClick r:id="rId3"/>
            <a:extLst>
              <a:ext uri="{FF2B5EF4-FFF2-40B4-BE49-F238E27FC236}">
                <a16:creationId xmlns:a16="http://schemas.microsoft.com/office/drawing/2014/main" id="{88F9F499-AC58-4DF8-9562-F4EB81CBD9A5}"/>
              </a:ext>
            </a:extLst>
          </p:cNvPr>
          <p:cNvSpPr/>
          <p:nvPr/>
        </p:nvSpPr>
        <p:spPr>
          <a:xfrm>
            <a:off x="8061938" y="6126852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3"/>
            <a:extLst>
              <a:ext uri="{FF2B5EF4-FFF2-40B4-BE49-F238E27FC236}">
                <a16:creationId xmlns:a16="http://schemas.microsoft.com/office/drawing/2014/main" id="{B1DDF88E-1C1E-4D1F-9019-971FD55E2A73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1918" y="1553399"/>
            <a:ext cx="83640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dirty="0">
                <a:latin typeface="Comic Sans MS" panose="030F0702030302020204" pitchFamily="66" charset="0"/>
              </a:rPr>
              <a:t>Cumulative frequency</a:t>
            </a:r>
            <a:r>
              <a:rPr lang="en-US" altLang="en-US" sz="2200" dirty="0">
                <a:latin typeface="Comic Sans MS" panose="030F0702030302020204" pitchFamily="66" charset="0"/>
              </a:rPr>
              <a:t> diagrams are used to obtain an </a:t>
            </a:r>
            <a:r>
              <a:rPr lang="en-US" altLang="en-US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estimate</a:t>
            </a:r>
            <a:r>
              <a:rPr lang="en-US" altLang="en-US" sz="2200" dirty="0">
                <a:latin typeface="Comic Sans MS" panose="030F0702030302020204" pitchFamily="66" charset="0"/>
              </a:rPr>
              <a:t> of the </a:t>
            </a:r>
            <a:r>
              <a:rPr lang="en-US" altLang="en-US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median, and quartiles.</a:t>
            </a:r>
            <a:r>
              <a:rPr lang="en-US" altLang="en-US" sz="2200" dirty="0">
                <a:latin typeface="Comic Sans MS" panose="030F0702030302020204" pitchFamily="66" charset="0"/>
              </a:rPr>
              <a:t> from a set of grouped data.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0813" y="150813"/>
            <a:ext cx="7773987" cy="6111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Cumulative frequency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401918" y="762000"/>
            <a:ext cx="75247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latin typeface="Comic Sans MS" panose="030F0702030302020204" pitchFamily="66" charset="0"/>
              </a:rPr>
              <a:t>Another way of looking at large sets of grouped data is to draw a </a:t>
            </a: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frequency diagram</a:t>
            </a:r>
            <a:r>
              <a:rPr lang="en-US" altLang="en-US" sz="22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01918" y="2462319"/>
            <a:ext cx="83355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</a:t>
            </a:r>
            <a:r>
              <a:rPr lang="en-US" altLang="en-US" sz="2200" dirty="0">
                <a:latin typeface="Comic Sans MS" panose="030F0702030302020204" pitchFamily="66" charset="0"/>
              </a:rPr>
              <a:t>means building up or accumulating.</a:t>
            </a:r>
          </a:p>
        </p:txBody>
      </p:sp>
      <p:sp>
        <p:nvSpPr>
          <p:cNvPr id="99" name="Rectangle 98"/>
          <p:cNvSpPr/>
          <p:nvPr/>
        </p:nvSpPr>
        <p:spPr>
          <a:xfrm>
            <a:off x="401917" y="2848772"/>
            <a:ext cx="83355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Quartiles</a:t>
            </a:r>
            <a:endParaRPr lang="en-US" altLang="en-US" sz="2200" dirty="0">
              <a:latin typeface="Comic Sans MS" panose="030F0702030302020204" pitchFamily="66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42582" y="3175105"/>
            <a:ext cx="845421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latin typeface="Comic Sans MS" panose="030F0702030302020204" pitchFamily="66" charset="0"/>
              </a:rPr>
              <a:t>Another useful technique is to divide the cumulative frequency into quarters and find the </a:t>
            </a:r>
            <a:r>
              <a:rPr lang="en-US" altLang="en-US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Quartiles. </a:t>
            </a:r>
            <a:r>
              <a:rPr lang="en-US" altLang="en-US" sz="2200" dirty="0">
                <a:latin typeface="Comic Sans MS" panose="030F0702030302020204" pitchFamily="66" charset="0"/>
              </a:rPr>
              <a:t>This gives three important statistics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01915" y="4369759"/>
            <a:ext cx="83355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Lower quartile </a:t>
            </a:r>
            <a:r>
              <a:rPr lang="en-US" altLang="en-US" sz="2200" dirty="0">
                <a:latin typeface="Comic Sans MS" panose="030F0702030302020204" pitchFamily="66" charset="0"/>
              </a:rPr>
              <a:t>occurs one- quarter of the way up the total cumulative frequency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16176" y="5090867"/>
            <a:ext cx="83355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Median </a:t>
            </a:r>
            <a:r>
              <a:rPr lang="en-US" altLang="en-US" sz="2200" dirty="0">
                <a:latin typeface="Comic Sans MS" panose="030F0702030302020204" pitchFamily="66" charset="0"/>
              </a:rPr>
              <a:t>is the halfway value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01915" y="5692764"/>
            <a:ext cx="83355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Upper quartile </a:t>
            </a:r>
            <a:r>
              <a:rPr lang="en-US" altLang="en-US" sz="2200" dirty="0">
                <a:latin typeface="Comic Sans MS" panose="030F0702030302020204" pitchFamily="66" charset="0"/>
              </a:rPr>
              <a:t>occurs three- quarter of the way up the total cumulative frequency</a:t>
            </a:r>
          </a:p>
        </p:txBody>
      </p:sp>
      <p:sp>
        <p:nvSpPr>
          <p:cNvPr id="11" name="Rectangle 10">
            <a:hlinkClick r:id="rId2"/>
            <a:extLst>
              <a:ext uri="{FF2B5EF4-FFF2-40B4-BE49-F238E27FC236}">
                <a16:creationId xmlns:a16="http://schemas.microsoft.com/office/drawing/2014/main" id="{FDFFB05E-F6E2-400D-AC9F-7C728F8829E8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2"/>
            <a:extLst>
              <a:ext uri="{FF2B5EF4-FFF2-40B4-BE49-F238E27FC236}">
                <a16:creationId xmlns:a16="http://schemas.microsoft.com/office/drawing/2014/main" id="{EE37D9A6-E4B9-4BBF-9379-27542B2F4889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86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2" grpId="0"/>
      <p:bldP spid="98" grpId="0"/>
      <p:bldP spid="99" grpId="0"/>
      <p:bldP spid="100" grpId="0"/>
      <p:bldP spid="101" grpId="0"/>
      <p:bldP spid="102" grpId="0"/>
      <p:bldP spid="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170" descr="Parchment"/>
          <p:cNvSpPr>
            <a:spLocks noChangeArrowheads="1"/>
          </p:cNvSpPr>
          <p:nvPr/>
        </p:nvSpPr>
        <p:spPr bwMode="auto">
          <a:xfrm>
            <a:off x="5021513" y="5706124"/>
            <a:ext cx="1357313" cy="368301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endParaRPr lang="en-GB" altLang="en-US" sz="1800">
              <a:latin typeface="Comic Sans MS" panose="030F0702030302020204" pitchFamily="66" charset="0"/>
            </a:endParaRPr>
          </a:p>
        </p:txBody>
      </p:sp>
      <p:sp>
        <p:nvSpPr>
          <p:cNvPr id="56" name="Rectangle 169" descr="Parchment"/>
          <p:cNvSpPr>
            <a:spLocks noChangeArrowheads="1"/>
          </p:cNvSpPr>
          <p:nvPr/>
        </p:nvSpPr>
        <p:spPr bwMode="auto">
          <a:xfrm>
            <a:off x="3783263" y="5706124"/>
            <a:ext cx="1238250" cy="368301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endParaRPr lang="en-GB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0813" y="150813"/>
            <a:ext cx="7773987" cy="6111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Cumulative frequency</a:t>
            </a:r>
            <a:endParaRPr lang="en-US" dirty="0"/>
          </a:p>
        </p:txBody>
      </p:sp>
      <p:sp>
        <p:nvSpPr>
          <p:cNvPr id="54" name="Text Box 192" descr="Parchment"/>
          <p:cNvSpPr txBox="1">
            <a:spLocks noChangeArrowheads="1"/>
          </p:cNvSpPr>
          <p:nvPr/>
        </p:nvSpPr>
        <p:spPr bwMode="auto">
          <a:xfrm>
            <a:off x="150813" y="1084478"/>
            <a:ext cx="8823232" cy="10156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425575" indent="-1425575">
              <a:spcBef>
                <a:spcPct val="50000"/>
              </a:spcBef>
            </a:pPr>
            <a:r>
              <a:rPr lang="en-GB" altLang="en-US" sz="2000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Example 1</a:t>
            </a:r>
            <a:r>
              <a:rPr lang="en-GB" altLang="en-US" sz="2000" b="1" dirty="0">
                <a:latin typeface="Comic Sans MS" panose="030F0702030302020204" pitchFamily="66" charset="0"/>
              </a:rPr>
              <a:t>.</a:t>
            </a:r>
            <a:r>
              <a:rPr lang="en-GB" altLang="en-US" sz="2000" dirty="0">
                <a:latin typeface="Comic Sans MS" panose="030F0702030302020204" pitchFamily="66" charset="0"/>
              </a:rPr>
              <a:t> 50 batteries were tested to see how long they lasted. The results (in hours) are shown in the table. Draw a cumulative frequency diagram, find the median and interquartile range.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935291" y="2848031"/>
            <a:ext cx="5457826" cy="3238514"/>
            <a:chOff x="1413597" y="3467013"/>
            <a:chExt cx="5457826" cy="3238514"/>
          </a:xfrm>
        </p:grpSpPr>
        <p:sp>
          <p:nvSpPr>
            <p:cNvPr id="57" name="Rectangle 168" descr="Parchment"/>
            <p:cNvSpPr>
              <a:spLocks noChangeArrowheads="1"/>
            </p:cNvSpPr>
            <p:nvPr/>
          </p:nvSpPr>
          <p:spPr bwMode="auto">
            <a:xfrm>
              <a:off x="2785194" y="6325106"/>
              <a:ext cx="1476375" cy="36830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800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58" name="Rectangle 167" descr="Parchment"/>
            <p:cNvSpPr>
              <a:spLocks noChangeArrowheads="1"/>
            </p:cNvSpPr>
            <p:nvPr/>
          </p:nvSpPr>
          <p:spPr bwMode="auto">
            <a:xfrm>
              <a:off x="1427881" y="6325106"/>
              <a:ext cx="1357313" cy="36830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800" dirty="0">
                  <a:latin typeface="Comic Sans MS" panose="030F0702030302020204" pitchFamily="66" charset="0"/>
                </a:rPr>
                <a:t>30 </a:t>
              </a:r>
              <a:r>
                <a:rPr lang="en-GB" altLang="en-US" sz="1800" dirty="0">
                  <a:cs typeface="Times New Roman" panose="02020603050405020304" pitchFamily="18" charset="0"/>
                  <a:sym typeface="Symbol" panose="05050102010706020507" pitchFamily="18" charset="2"/>
                </a:rPr>
                <a:t></a:t>
              </a:r>
              <a:r>
                <a:rPr lang="en-GB" altLang="en-US" sz="18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GB" altLang="en-US" sz="1800" i="1" dirty="0">
                  <a:cs typeface="Times New Roman" panose="02020603050405020304" pitchFamily="18" charset="0"/>
                  <a:sym typeface="Symbol" panose="05050102010706020507" pitchFamily="18" charset="2"/>
                </a:rPr>
                <a:t>h</a:t>
              </a:r>
              <a:r>
                <a:rPr lang="en-GB" altLang="en-US" sz="18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GB" altLang="en-US" sz="1800" dirty="0">
                  <a:cs typeface="Times New Roman" panose="02020603050405020304" pitchFamily="18" charset="0"/>
                  <a:sym typeface="Symbol" panose="05050102010706020507" pitchFamily="18" charset="2"/>
                </a:rPr>
                <a:t>&lt;</a:t>
              </a:r>
              <a:r>
                <a:rPr lang="en-GB" altLang="en-US" sz="1800" dirty="0">
                  <a:latin typeface="Comic Sans MS" panose="030F0702030302020204" pitchFamily="66" charset="0"/>
                  <a:sym typeface="Symbol" panose="05050102010706020507" pitchFamily="18" charset="2"/>
                </a:rPr>
                <a:t> 35</a:t>
              </a:r>
              <a:endParaRPr lang="en-GB" altLang="en-US" sz="1800" dirty="0">
                <a:latin typeface="Comic Sans MS" panose="030F0702030302020204" pitchFamily="66" charset="0"/>
              </a:endParaRPr>
            </a:p>
          </p:txBody>
        </p:sp>
        <p:grpSp>
          <p:nvGrpSpPr>
            <p:cNvPr id="9" name="Group 200"/>
            <p:cNvGrpSpPr>
              <a:grpSpLocks/>
            </p:cNvGrpSpPr>
            <p:nvPr/>
          </p:nvGrpSpPr>
          <p:grpSpPr bwMode="auto">
            <a:xfrm>
              <a:off x="1413597" y="3467013"/>
              <a:ext cx="5457826" cy="3238514"/>
              <a:chOff x="1743" y="2032"/>
              <a:chExt cx="3438" cy="2040"/>
            </a:xfrm>
          </p:grpSpPr>
          <p:sp>
            <p:nvSpPr>
              <p:cNvPr id="13" name="Rectangle 170" descr="Parchment"/>
              <p:cNvSpPr>
                <a:spLocks noChangeArrowheads="1"/>
              </p:cNvSpPr>
              <p:nvPr/>
            </p:nvSpPr>
            <p:spPr bwMode="auto">
              <a:xfrm>
                <a:off x="4317" y="3588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" name="Rectangle 169" descr="Parchment"/>
              <p:cNvSpPr>
                <a:spLocks noChangeArrowheads="1"/>
              </p:cNvSpPr>
              <p:nvPr/>
            </p:nvSpPr>
            <p:spPr bwMode="auto">
              <a:xfrm>
                <a:off x="3537" y="3588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5" name="Rectangle 168" descr="Parchment"/>
              <p:cNvSpPr>
                <a:spLocks noChangeArrowheads="1"/>
              </p:cNvSpPr>
              <p:nvPr/>
            </p:nvSpPr>
            <p:spPr bwMode="auto">
              <a:xfrm>
                <a:off x="2607" y="3588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7</a:t>
                </a:r>
              </a:p>
            </p:txBody>
          </p:sp>
          <p:sp>
            <p:nvSpPr>
              <p:cNvPr id="16" name="Rectangle 167" descr="Parchment"/>
              <p:cNvSpPr>
                <a:spLocks noChangeArrowheads="1"/>
              </p:cNvSpPr>
              <p:nvPr/>
            </p:nvSpPr>
            <p:spPr bwMode="auto">
              <a:xfrm>
                <a:off x="1752" y="3588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25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30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7" name="Rectangle 166" descr="Parchment"/>
              <p:cNvSpPr>
                <a:spLocks noChangeArrowheads="1"/>
              </p:cNvSpPr>
              <p:nvPr/>
            </p:nvSpPr>
            <p:spPr bwMode="auto">
              <a:xfrm>
                <a:off x="4317" y="3356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8" name="Rectangle 165" descr="Parchment"/>
              <p:cNvSpPr>
                <a:spLocks noChangeArrowheads="1"/>
              </p:cNvSpPr>
              <p:nvPr/>
            </p:nvSpPr>
            <p:spPr bwMode="auto">
              <a:xfrm>
                <a:off x="3537" y="3356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9" name="Rectangle 164" descr="Parchment"/>
              <p:cNvSpPr>
                <a:spLocks noChangeArrowheads="1"/>
              </p:cNvSpPr>
              <p:nvPr/>
            </p:nvSpPr>
            <p:spPr bwMode="auto">
              <a:xfrm>
                <a:off x="2607" y="3356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  <p:sp>
            <p:nvSpPr>
              <p:cNvPr id="20" name="Rectangle 163" descr="Parchment"/>
              <p:cNvSpPr>
                <a:spLocks noChangeArrowheads="1"/>
              </p:cNvSpPr>
              <p:nvPr/>
            </p:nvSpPr>
            <p:spPr bwMode="auto">
              <a:xfrm>
                <a:off x="1752" y="3356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20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25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" name="Rectangle 162" descr="Parchment"/>
              <p:cNvSpPr>
                <a:spLocks noChangeArrowheads="1"/>
              </p:cNvSpPr>
              <p:nvPr/>
            </p:nvSpPr>
            <p:spPr bwMode="auto">
              <a:xfrm>
                <a:off x="4317" y="3124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2" name="Rectangle 161" descr="Parchment"/>
              <p:cNvSpPr>
                <a:spLocks noChangeArrowheads="1"/>
              </p:cNvSpPr>
              <p:nvPr/>
            </p:nvSpPr>
            <p:spPr bwMode="auto">
              <a:xfrm>
                <a:off x="3537" y="3124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3" name="Rectangle 160" descr="Parchment"/>
              <p:cNvSpPr>
                <a:spLocks noChangeArrowheads="1"/>
              </p:cNvSpPr>
              <p:nvPr/>
            </p:nvSpPr>
            <p:spPr bwMode="auto">
              <a:xfrm>
                <a:off x="2607" y="3124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10</a:t>
                </a:r>
              </a:p>
            </p:txBody>
          </p:sp>
          <p:sp>
            <p:nvSpPr>
              <p:cNvPr id="24" name="Rectangle 159" descr="Parchment"/>
              <p:cNvSpPr>
                <a:spLocks noChangeArrowheads="1"/>
              </p:cNvSpPr>
              <p:nvPr/>
            </p:nvSpPr>
            <p:spPr bwMode="auto">
              <a:xfrm>
                <a:off x="1752" y="3124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15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20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5" name="Rectangle 158" descr="Parchment"/>
              <p:cNvSpPr>
                <a:spLocks noChangeArrowheads="1"/>
              </p:cNvSpPr>
              <p:nvPr/>
            </p:nvSpPr>
            <p:spPr bwMode="auto">
              <a:xfrm>
                <a:off x="4317" y="2892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6" name="Rectangle 157" descr="Parchment"/>
              <p:cNvSpPr>
                <a:spLocks noChangeArrowheads="1"/>
              </p:cNvSpPr>
              <p:nvPr/>
            </p:nvSpPr>
            <p:spPr bwMode="auto">
              <a:xfrm>
                <a:off x="3537" y="2892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7" name="Rectangle 156" descr="Parchment"/>
              <p:cNvSpPr>
                <a:spLocks noChangeArrowheads="1"/>
              </p:cNvSpPr>
              <p:nvPr/>
            </p:nvSpPr>
            <p:spPr bwMode="auto">
              <a:xfrm>
                <a:off x="2607" y="2892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8</a:t>
                </a:r>
              </a:p>
            </p:txBody>
          </p:sp>
          <p:sp>
            <p:nvSpPr>
              <p:cNvPr id="28" name="Rectangle 155" descr="Parchment"/>
              <p:cNvSpPr>
                <a:spLocks noChangeArrowheads="1"/>
              </p:cNvSpPr>
              <p:nvPr/>
            </p:nvSpPr>
            <p:spPr bwMode="auto">
              <a:xfrm>
                <a:off x="1752" y="2892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10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15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9" name="Rectangle 154" descr="Parchment"/>
              <p:cNvSpPr>
                <a:spLocks noChangeArrowheads="1"/>
              </p:cNvSpPr>
              <p:nvPr/>
            </p:nvSpPr>
            <p:spPr bwMode="auto">
              <a:xfrm>
                <a:off x="4317" y="2660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0" name="Rectangle 153" descr="Parchment"/>
              <p:cNvSpPr>
                <a:spLocks noChangeArrowheads="1"/>
              </p:cNvSpPr>
              <p:nvPr/>
            </p:nvSpPr>
            <p:spPr bwMode="auto">
              <a:xfrm>
                <a:off x="3537" y="2660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1" name="Rectangle 152" descr="Parchment"/>
              <p:cNvSpPr>
                <a:spLocks noChangeArrowheads="1"/>
              </p:cNvSpPr>
              <p:nvPr/>
            </p:nvSpPr>
            <p:spPr bwMode="auto">
              <a:xfrm>
                <a:off x="2607" y="2660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  <p:sp>
            <p:nvSpPr>
              <p:cNvPr id="32" name="Rectangle 151" descr="Parchment"/>
              <p:cNvSpPr>
                <a:spLocks noChangeArrowheads="1"/>
              </p:cNvSpPr>
              <p:nvPr/>
            </p:nvSpPr>
            <p:spPr bwMode="auto">
              <a:xfrm>
                <a:off x="1752" y="2660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5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10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3" name="Rectangle 150" descr="Parchment"/>
              <p:cNvSpPr>
                <a:spLocks noChangeArrowheads="1"/>
              </p:cNvSpPr>
              <p:nvPr/>
            </p:nvSpPr>
            <p:spPr bwMode="auto">
              <a:xfrm>
                <a:off x="4317" y="2428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4" name="Rectangle 149" descr="Parchment"/>
              <p:cNvSpPr>
                <a:spLocks noChangeArrowheads="1"/>
              </p:cNvSpPr>
              <p:nvPr/>
            </p:nvSpPr>
            <p:spPr bwMode="auto">
              <a:xfrm>
                <a:off x="3537" y="2428"/>
                <a:ext cx="78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5" name="Rectangle 148" descr="Parchment"/>
              <p:cNvSpPr>
                <a:spLocks noChangeArrowheads="1"/>
              </p:cNvSpPr>
              <p:nvPr/>
            </p:nvSpPr>
            <p:spPr bwMode="auto">
              <a:xfrm>
                <a:off x="2607" y="2428"/>
                <a:ext cx="930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3</a:t>
                </a:r>
              </a:p>
            </p:txBody>
          </p:sp>
          <p:sp>
            <p:nvSpPr>
              <p:cNvPr id="36" name="Rectangle 147" descr="Parchment"/>
              <p:cNvSpPr>
                <a:spLocks noChangeArrowheads="1"/>
              </p:cNvSpPr>
              <p:nvPr/>
            </p:nvSpPr>
            <p:spPr bwMode="auto">
              <a:xfrm>
                <a:off x="1752" y="2428"/>
                <a:ext cx="855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800" dirty="0">
                    <a:latin typeface="Comic Sans MS" panose="030F0702030302020204" pitchFamily="66" charset="0"/>
                  </a:rPr>
                  <a:t>0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8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5</a:t>
                </a:r>
                <a:endParaRPr lang="en-GB" altLang="en-US" sz="1800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37" name="Rectangle 146" descr="Parchment"/>
              <p:cNvSpPr>
                <a:spLocks noChangeArrowheads="1"/>
              </p:cNvSpPr>
              <p:nvPr/>
            </p:nvSpPr>
            <p:spPr bwMode="auto">
              <a:xfrm>
                <a:off x="4317" y="2032"/>
                <a:ext cx="855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600" dirty="0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8" name="Rectangle 145" descr="Parchment"/>
              <p:cNvSpPr>
                <a:spLocks noChangeArrowheads="1"/>
              </p:cNvSpPr>
              <p:nvPr/>
            </p:nvSpPr>
            <p:spPr bwMode="auto">
              <a:xfrm>
                <a:off x="3537" y="2032"/>
                <a:ext cx="780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endParaRPr lang="en-GB" altLang="en-US" sz="1600" dirty="0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9" name="Rectangle 144" descr="Parchment"/>
              <p:cNvSpPr>
                <a:spLocks noChangeArrowheads="1"/>
              </p:cNvSpPr>
              <p:nvPr/>
            </p:nvSpPr>
            <p:spPr bwMode="auto">
              <a:xfrm>
                <a:off x="2607" y="2032"/>
                <a:ext cx="930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Frequency</a:t>
                </a:r>
              </a:p>
            </p:txBody>
          </p:sp>
          <p:sp>
            <p:nvSpPr>
              <p:cNvPr id="40" name="Rectangle 143" descr="Parchment"/>
              <p:cNvSpPr>
                <a:spLocks noChangeArrowheads="1"/>
              </p:cNvSpPr>
              <p:nvPr/>
            </p:nvSpPr>
            <p:spPr bwMode="auto">
              <a:xfrm>
                <a:off x="1752" y="2032"/>
                <a:ext cx="855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Time (h)</a:t>
                </a:r>
              </a:p>
            </p:txBody>
          </p:sp>
          <p:sp>
            <p:nvSpPr>
              <p:cNvPr id="41" name="Line 171" descr="Parchment"/>
              <p:cNvSpPr>
                <a:spLocks noChangeShapeType="1"/>
              </p:cNvSpPr>
              <p:nvPr/>
            </p:nvSpPr>
            <p:spPr bwMode="auto">
              <a:xfrm>
                <a:off x="1752" y="2032"/>
                <a:ext cx="342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Line 172" descr="Parchment"/>
              <p:cNvSpPr>
                <a:spLocks noChangeShapeType="1"/>
              </p:cNvSpPr>
              <p:nvPr/>
            </p:nvSpPr>
            <p:spPr bwMode="auto">
              <a:xfrm>
                <a:off x="1752" y="2428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Line 173" descr="Parchment"/>
              <p:cNvSpPr>
                <a:spLocks noChangeShapeType="1"/>
              </p:cNvSpPr>
              <p:nvPr/>
            </p:nvSpPr>
            <p:spPr bwMode="auto">
              <a:xfrm>
                <a:off x="1752" y="2660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Line 174" descr="Parchment"/>
              <p:cNvSpPr>
                <a:spLocks noChangeShapeType="1"/>
              </p:cNvSpPr>
              <p:nvPr/>
            </p:nvSpPr>
            <p:spPr bwMode="auto">
              <a:xfrm>
                <a:off x="1752" y="2892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Line 175" descr="Parchment"/>
              <p:cNvSpPr>
                <a:spLocks noChangeShapeType="1"/>
              </p:cNvSpPr>
              <p:nvPr/>
            </p:nvSpPr>
            <p:spPr bwMode="auto">
              <a:xfrm>
                <a:off x="1752" y="3124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Line 176" descr="Parchment"/>
              <p:cNvSpPr>
                <a:spLocks noChangeShapeType="1"/>
              </p:cNvSpPr>
              <p:nvPr/>
            </p:nvSpPr>
            <p:spPr bwMode="auto">
              <a:xfrm>
                <a:off x="1752" y="3356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Line 177" descr="Parchment"/>
              <p:cNvSpPr>
                <a:spLocks noChangeShapeType="1"/>
              </p:cNvSpPr>
              <p:nvPr/>
            </p:nvSpPr>
            <p:spPr bwMode="auto">
              <a:xfrm>
                <a:off x="1752" y="3588"/>
                <a:ext cx="3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Line 178" descr="Parchment"/>
              <p:cNvSpPr>
                <a:spLocks noChangeShapeType="1"/>
              </p:cNvSpPr>
              <p:nvPr/>
            </p:nvSpPr>
            <p:spPr bwMode="auto">
              <a:xfrm>
                <a:off x="1752" y="4072"/>
                <a:ext cx="342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Line 179" descr="Parchment"/>
              <p:cNvSpPr>
                <a:spLocks noChangeShapeType="1"/>
              </p:cNvSpPr>
              <p:nvPr/>
            </p:nvSpPr>
            <p:spPr bwMode="auto">
              <a:xfrm>
                <a:off x="1743" y="2032"/>
                <a:ext cx="0" cy="203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" name="Line 181" descr="Parchment"/>
              <p:cNvSpPr>
                <a:spLocks noChangeShapeType="1"/>
              </p:cNvSpPr>
              <p:nvPr/>
            </p:nvSpPr>
            <p:spPr bwMode="auto">
              <a:xfrm>
                <a:off x="3537" y="2032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2" name="Line 182" descr="Parchment"/>
              <p:cNvSpPr>
                <a:spLocks noChangeShapeType="1"/>
              </p:cNvSpPr>
              <p:nvPr/>
            </p:nvSpPr>
            <p:spPr bwMode="auto">
              <a:xfrm>
                <a:off x="4317" y="2032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Line 183" descr="Parchment"/>
              <p:cNvSpPr>
                <a:spLocks noChangeShapeType="1"/>
              </p:cNvSpPr>
              <p:nvPr/>
            </p:nvSpPr>
            <p:spPr bwMode="auto">
              <a:xfrm>
                <a:off x="5181" y="2032"/>
                <a:ext cx="0" cy="203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Line 180" descr="Parchment"/>
              <p:cNvSpPr>
                <a:spLocks noChangeShapeType="1"/>
              </p:cNvSpPr>
              <p:nvPr/>
            </p:nvSpPr>
            <p:spPr bwMode="auto">
              <a:xfrm>
                <a:off x="2607" y="2032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9" name="Line 177" descr="Parchment"/>
            <p:cNvSpPr>
              <a:spLocks noChangeShapeType="1"/>
            </p:cNvSpPr>
            <p:nvPr/>
          </p:nvSpPr>
          <p:spPr bwMode="auto">
            <a:xfrm>
              <a:off x="1427879" y="6311249"/>
              <a:ext cx="54292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0" name="Text Box 195"/>
          <p:cNvSpPr txBox="1">
            <a:spLocks noChangeArrowheads="1"/>
          </p:cNvSpPr>
          <p:nvPr/>
        </p:nvSpPr>
        <p:spPr bwMode="auto">
          <a:xfrm>
            <a:off x="6000086" y="3502662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1" name="Rectangle 121"/>
          <p:cNvSpPr>
            <a:spLocks noChangeArrowheads="1"/>
          </p:cNvSpPr>
          <p:nvPr/>
        </p:nvSpPr>
        <p:spPr bwMode="auto">
          <a:xfrm>
            <a:off x="5076145" y="3846623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  + 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Text Box 195"/>
          <p:cNvSpPr txBox="1">
            <a:spLocks noChangeArrowheads="1"/>
          </p:cNvSpPr>
          <p:nvPr/>
        </p:nvSpPr>
        <p:spPr bwMode="auto">
          <a:xfrm>
            <a:off x="5838706" y="3862757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 8</a:t>
            </a:r>
          </a:p>
        </p:txBody>
      </p:sp>
      <p:sp>
        <p:nvSpPr>
          <p:cNvPr id="63" name="Rectangle 121"/>
          <p:cNvSpPr>
            <a:spLocks noChangeArrowheads="1"/>
          </p:cNvSpPr>
          <p:nvPr/>
        </p:nvSpPr>
        <p:spPr bwMode="auto">
          <a:xfrm>
            <a:off x="5007668" y="4224679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   + 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Text Box 195"/>
          <p:cNvSpPr txBox="1">
            <a:spLocks noChangeArrowheads="1"/>
          </p:cNvSpPr>
          <p:nvPr/>
        </p:nvSpPr>
        <p:spPr bwMode="auto">
          <a:xfrm>
            <a:off x="5838706" y="4240813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16</a:t>
            </a:r>
          </a:p>
        </p:txBody>
      </p:sp>
      <p:sp>
        <p:nvSpPr>
          <p:cNvPr id="65" name="Rectangle 121"/>
          <p:cNvSpPr>
            <a:spLocks noChangeArrowheads="1"/>
          </p:cNvSpPr>
          <p:nvPr/>
        </p:nvSpPr>
        <p:spPr bwMode="auto">
          <a:xfrm>
            <a:off x="5027675" y="4603489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    + 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Text Box 195"/>
          <p:cNvSpPr txBox="1">
            <a:spLocks noChangeArrowheads="1"/>
          </p:cNvSpPr>
          <p:nvPr/>
        </p:nvSpPr>
        <p:spPr bwMode="auto">
          <a:xfrm>
            <a:off x="5831819" y="4619623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26</a:t>
            </a:r>
          </a:p>
        </p:txBody>
      </p:sp>
      <p:sp>
        <p:nvSpPr>
          <p:cNvPr id="67" name="Rectangle 121"/>
          <p:cNvSpPr>
            <a:spLocks noChangeArrowheads="1"/>
          </p:cNvSpPr>
          <p:nvPr/>
        </p:nvSpPr>
        <p:spPr bwMode="auto">
          <a:xfrm>
            <a:off x="5284707" y="4955340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Text Box 195"/>
          <p:cNvSpPr txBox="1">
            <a:spLocks noChangeArrowheads="1"/>
          </p:cNvSpPr>
          <p:nvPr/>
        </p:nvSpPr>
        <p:spPr bwMode="auto">
          <a:xfrm>
            <a:off x="5831818" y="4971351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38</a:t>
            </a:r>
          </a:p>
        </p:txBody>
      </p:sp>
      <p:sp>
        <p:nvSpPr>
          <p:cNvPr id="69" name="Rectangle 121"/>
          <p:cNvSpPr>
            <a:spLocks noChangeArrowheads="1"/>
          </p:cNvSpPr>
          <p:nvPr/>
        </p:nvSpPr>
        <p:spPr bwMode="auto">
          <a:xfrm>
            <a:off x="5304483" y="5335079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Text Box 195"/>
          <p:cNvSpPr txBox="1">
            <a:spLocks noChangeArrowheads="1"/>
          </p:cNvSpPr>
          <p:nvPr/>
        </p:nvSpPr>
        <p:spPr bwMode="auto">
          <a:xfrm>
            <a:off x="5811812" y="5337822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45</a:t>
            </a:r>
          </a:p>
        </p:txBody>
      </p:sp>
      <p:sp>
        <p:nvSpPr>
          <p:cNvPr id="71" name="Rectangle 121"/>
          <p:cNvSpPr>
            <a:spLocks noChangeArrowheads="1"/>
          </p:cNvSpPr>
          <p:nvPr/>
        </p:nvSpPr>
        <p:spPr bwMode="auto">
          <a:xfrm>
            <a:off x="5344342" y="5715172"/>
            <a:ext cx="803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+</a:t>
            </a:r>
            <a:endParaRPr lang="en-U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Text Box 195"/>
          <p:cNvSpPr txBox="1">
            <a:spLocks noChangeArrowheads="1"/>
          </p:cNvSpPr>
          <p:nvPr/>
        </p:nvSpPr>
        <p:spPr bwMode="auto">
          <a:xfrm>
            <a:off x="5818371" y="5730847"/>
            <a:ext cx="542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= 50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042949" y="3502662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5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058416" y="3883483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10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047219" y="4251784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15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032320" y="4599575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20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32319" y="4994833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25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032312" y="5324672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30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039981" y="5738239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cs typeface="Times New Roman" panose="02020603050405020304" pitchFamily="18" charset="0"/>
              </a:rPr>
              <a:t>&lt;</a:t>
            </a:r>
            <a:r>
              <a:rPr lang="en-GB" altLang="en-US" sz="1800" dirty="0">
                <a:latin typeface="Comic Sans MS" panose="030F0702030302020204" pitchFamily="66" charset="0"/>
              </a:rPr>
              <a:t>  35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987545" y="2873958"/>
            <a:ext cx="906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Upper Limit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035804" y="2832638"/>
            <a:ext cx="1357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Frequency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055582" y="2218932"/>
            <a:ext cx="75247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latin typeface="Comic Sans MS" panose="030F0702030302020204" pitchFamily="66" charset="0"/>
              </a:rPr>
              <a:t>Constructing a </a:t>
            </a: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frequency table</a:t>
            </a:r>
            <a:r>
              <a:rPr lang="en-US" altLang="en-US" sz="2200" dirty="0">
                <a:latin typeface="Comic Sans MS" panose="030F0702030302020204" pitchFamily="66" charset="0"/>
              </a:rPr>
              <a:t> is first step.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809406" y="2657211"/>
            <a:ext cx="2595716" cy="3450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 Box 195"/>
          <p:cNvSpPr txBox="1">
            <a:spLocks noChangeArrowheads="1"/>
          </p:cNvSpPr>
          <p:nvPr/>
        </p:nvSpPr>
        <p:spPr bwMode="auto">
          <a:xfrm>
            <a:off x="6000086" y="3502661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7" name="Text Box 195"/>
          <p:cNvSpPr txBox="1">
            <a:spLocks noChangeArrowheads="1"/>
          </p:cNvSpPr>
          <p:nvPr/>
        </p:nvSpPr>
        <p:spPr bwMode="auto">
          <a:xfrm>
            <a:off x="2889308" y="3853514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8" name="Text Box 195"/>
          <p:cNvSpPr txBox="1">
            <a:spLocks noChangeArrowheads="1"/>
          </p:cNvSpPr>
          <p:nvPr/>
        </p:nvSpPr>
        <p:spPr bwMode="auto">
          <a:xfrm>
            <a:off x="6000086" y="3862822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89" name="Text Box 195"/>
          <p:cNvSpPr txBox="1">
            <a:spLocks noChangeArrowheads="1"/>
          </p:cNvSpPr>
          <p:nvPr/>
        </p:nvSpPr>
        <p:spPr bwMode="auto">
          <a:xfrm>
            <a:off x="2889308" y="4213675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90" name="Text Box 195"/>
          <p:cNvSpPr txBox="1">
            <a:spLocks noChangeArrowheads="1"/>
          </p:cNvSpPr>
          <p:nvPr/>
        </p:nvSpPr>
        <p:spPr bwMode="auto">
          <a:xfrm>
            <a:off x="6028326" y="4243433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91" name="Text Box 195"/>
          <p:cNvSpPr txBox="1">
            <a:spLocks noChangeArrowheads="1"/>
          </p:cNvSpPr>
          <p:nvPr/>
        </p:nvSpPr>
        <p:spPr bwMode="auto">
          <a:xfrm>
            <a:off x="2916202" y="4580138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92" name="Text Box 195"/>
          <p:cNvSpPr txBox="1">
            <a:spLocks noChangeArrowheads="1"/>
          </p:cNvSpPr>
          <p:nvPr/>
        </p:nvSpPr>
        <p:spPr bwMode="auto">
          <a:xfrm>
            <a:off x="6012932" y="4625511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26</a:t>
            </a:r>
          </a:p>
        </p:txBody>
      </p:sp>
      <p:sp>
        <p:nvSpPr>
          <p:cNvPr id="93" name="Text Box 195"/>
          <p:cNvSpPr txBox="1">
            <a:spLocks noChangeArrowheads="1"/>
          </p:cNvSpPr>
          <p:nvPr/>
        </p:nvSpPr>
        <p:spPr bwMode="auto">
          <a:xfrm>
            <a:off x="2916202" y="4948051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94" name="Text Box 195"/>
          <p:cNvSpPr txBox="1">
            <a:spLocks noChangeArrowheads="1"/>
          </p:cNvSpPr>
          <p:nvPr/>
        </p:nvSpPr>
        <p:spPr bwMode="auto">
          <a:xfrm>
            <a:off x="6012932" y="4979006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95" name="Text Box 195"/>
          <p:cNvSpPr txBox="1">
            <a:spLocks noChangeArrowheads="1"/>
          </p:cNvSpPr>
          <p:nvPr/>
        </p:nvSpPr>
        <p:spPr bwMode="auto">
          <a:xfrm>
            <a:off x="2969990" y="5315572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96" name="Text Box 195"/>
          <p:cNvSpPr txBox="1">
            <a:spLocks noChangeArrowheads="1"/>
          </p:cNvSpPr>
          <p:nvPr/>
        </p:nvSpPr>
        <p:spPr bwMode="auto">
          <a:xfrm>
            <a:off x="6000086" y="5345213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45</a:t>
            </a:r>
          </a:p>
        </p:txBody>
      </p:sp>
      <p:sp>
        <p:nvSpPr>
          <p:cNvPr id="97" name="Text Box 195"/>
          <p:cNvSpPr txBox="1">
            <a:spLocks noChangeArrowheads="1"/>
          </p:cNvSpPr>
          <p:nvPr/>
        </p:nvSpPr>
        <p:spPr bwMode="auto">
          <a:xfrm>
            <a:off x="2969990" y="5709625"/>
            <a:ext cx="423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523447" y="2819166"/>
            <a:ext cx="2450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dirty="0">
                <a:latin typeface="Comic Sans MS" panose="030F0702030302020204" pitchFamily="66" charset="0"/>
              </a:rPr>
              <a:t>To calculate the  </a:t>
            </a:r>
            <a:r>
              <a:rPr lang="en-US" altLang="en-US" sz="22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frequency </a:t>
            </a:r>
            <a:r>
              <a:rPr lang="en-US" altLang="en-US" sz="2200" dirty="0">
                <a:latin typeface="Comic Sans MS" panose="030F0702030302020204" pitchFamily="66" charset="0"/>
              </a:rPr>
              <a:t>add up the frequencies of the data values as you go along</a:t>
            </a:r>
          </a:p>
        </p:txBody>
      </p:sp>
      <p:sp>
        <p:nvSpPr>
          <p:cNvPr id="99" name="Rectangle 98">
            <a:hlinkClick r:id="rId3"/>
            <a:extLst>
              <a:ext uri="{FF2B5EF4-FFF2-40B4-BE49-F238E27FC236}">
                <a16:creationId xmlns:a16="http://schemas.microsoft.com/office/drawing/2014/main" id="{8AFE9342-996D-4B8F-A091-EE95F9B8E698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ectangle 99">
            <a:hlinkClick r:id="rId3"/>
            <a:extLst>
              <a:ext uri="{FF2B5EF4-FFF2-40B4-BE49-F238E27FC236}">
                <a16:creationId xmlns:a16="http://schemas.microsoft.com/office/drawing/2014/main" id="{73889A54-093A-4811-A67D-EDEB83D9B5BE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5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7 2.22222E-6 L -0.10417 0.0523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4.81481E-6 L 0.28195 0.0011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7 -4.07407E-6 L -0.10417 0.0523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-1.48148E-6 L 0.28195 0.0011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9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0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3.7037E-7 L -0.10416 0.05231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6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700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3.7037E-6 L 0.28195 0.0011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30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3.33333E-6 L -0.10417 0.0523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6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2.59259E-6 L 0.28195 0.00115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1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2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3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400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4.44444E-6 L -0.10417 0.0523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7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8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900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3.7037E-7 L 0.28194 0.0011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2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3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4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5000"/>
                            </p:stCondLst>
                            <p:childTnLst>
                              <p:par>
                                <p:cTn id="136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7 2.22222E-6 L -0.10417 0.05231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45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1.48148E-6 L 0.28194 0.0011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3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2" grpId="0"/>
      <p:bldP spid="84" grpId="0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20"/>
          <p:cNvSpPr>
            <a:spLocks noChangeArrowheads="1"/>
          </p:cNvSpPr>
          <p:nvPr/>
        </p:nvSpPr>
        <p:spPr bwMode="auto">
          <a:xfrm>
            <a:off x="1688080" y="3890528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Oval 321"/>
          <p:cNvSpPr>
            <a:spLocks noChangeArrowheads="1"/>
          </p:cNvSpPr>
          <p:nvPr/>
        </p:nvSpPr>
        <p:spPr bwMode="auto">
          <a:xfrm>
            <a:off x="2221386" y="3577247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Oval 322"/>
          <p:cNvSpPr>
            <a:spLocks noChangeArrowheads="1"/>
          </p:cNvSpPr>
          <p:nvPr/>
        </p:nvSpPr>
        <p:spPr bwMode="auto">
          <a:xfrm>
            <a:off x="3272211" y="2567597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" name="Oval 323"/>
          <p:cNvSpPr>
            <a:spLocks noChangeArrowheads="1"/>
          </p:cNvSpPr>
          <p:nvPr/>
        </p:nvSpPr>
        <p:spPr bwMode="auto">
          <a:xfrm>
            <a:off x="3825716" y="1884045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Oval 324"/>
          <p:cNvSpPr>
            <a:spLocks noChangeArrowheads="1"/>
          </p:cNvSpPr>
          <p:nvPr/>
        </p:nvSpPr>
        <p:spPr bwMode="auto">
          <a:xfrm>
            <a:off x="4336920" y="1473810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Oval 325"/>
          <p:cNvSpPr>
            <a:spLocks noChangeArrowheads="1"/>
          </p:cNvSpPr>
          <p:nvPr/>
        </p:nvSpPr>
        <p:spPr bwMode="auto">
          <a:xfrm>
            <a:off x="4870767" y="1176947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Text Box 333"/>
          <p:cNvSpPr txBox="1">
            <a:spLocks noChangeArrowheads="1"/>
          </p:cNvSpPr>
          <p:nvPr/>
        </p:nvSpPr>
        <p:spPr bwMode="auto">
          <a:xfrm>
            <a:off x="5410200" y="4211432"/>
            <a:ext cx="3467100" cy="1190625"/>
          </a:xfrm>
          <a:prstGeom prst="rect">
            <a:avLst/>
          </a:prstGeom>
          <a:noFill/>
          <a:ln>
            <a:solidFill>
              <a:schemeClr val="accent4"/>
            </a:solidFill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latin typeface="Comic Sans MS" panose="030F0702030302020204" pitchFamily="66" charset="0"/>
              </a:rPr>
              <a:t>Plot the </a:t>
            </a: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end point</a:t>
            </a:r>
            <a:r>
              <a:rPr lang="en-GB" altLang="en-US" sz="1800" dirty="0">
                <a:latin typeface="Comic Sans MS" panose="030F0702030302020204" pitchFamily="66" charset="0"/>
              </a:rPr>
              <a:t> of each interval against </a:t>
            </a: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cumulative frequency,</a:t>
            </a: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1800" dirty="0">
                <a:solidFill>
                  <a:schemeClr val="tx2"/>
                </a:solidFill>
                <a:latin typeface="Comic Sans MS" panose="030F0702030302020204" pitchFamily="66" charset="0"/>
              </a:rPr>
              <a:t>then join the points to make the curve.</a:t>
            </a:r>
          </a:p>
        </p:txBody>
      </p:sp>
      <p:sp>
        <p:nvSpPr>
          <p:cNvPr id="10" name="Text Box 334"/>
          <p:cNvSpPr txBox="1">
            <a:spLocks noChangeArrowheads="1"/>
          </p:cNvSpPr>
          <p:nvPr/>
        </p:nvSpPr>
        <p:spPr bwMode="auto">
          <a:xfrm>
            <a:off x="232570" y="4823257"/>
            <a:ext cx="3652837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latin typeface="Comic Sans MS" panose="030F0702030302020204" pitchFamily="66" charset="0"/>
              </a:rPr>
              <a:t>Get an estimate for the </a:t>
            </a: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median.</a:t>
            </a:r>
          </a:p>
        </p:txBody>
      </p:sp>
      <p:sp>
        <p:nvSpPr>
          <p:cNvPr id="11" name="Text Box 335"/>
          <p:cNvSpPr txBox="1">
            <a:spLocks noChangeArrowheads="1"/>
          </p:cNvSpPr>
          <p:nvPr/>
        </p:nvSpPr>
        <p:spPr bwMode="auto">
          <a:xfrm>
            <a:off x="303333" y="5868949"/>
            <a:ext cx="2667000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latin typeface="Comic Sans MS" panose="030F0702030302020204" pitchFamily="66" charset="0"/>
              </a:rPr>
              <a:t>Find the </a:t>
            </a: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lower quartile.</a:t>
            </a:r>
          </a:p>
        </p:txBody>
      </p:sp>
      <p:sp>
        <p:nvSpPr>
          <p:cNvPr id="12" name="Text Box 336"/>
          <p:cNvSpPr txBox="1">
            <a:spLocks noChangeArrowheads="1"/>
          </p:cNvSpPr>
          <p:nvPr/>
        </p:nvSpPr>
        <p:spPr bwMode="auto">
          <a:xfrm>
            <a:off x="276225" y="6230667"/>
            <a:ext cx="2827338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>
                <a:latin typeface="Comic Sans MS" panose="030F0702030302020204" pitchFamily="66" charset="0"/>
              </a:rPr>
              <a:t>Find the </a:t>
            </a:r>
            <a:r>
              <a:rPr lang="en-GB" altLang="en-US" sz="1800">
                <a:solidFill>
                  <a:schemeClr val="accent2"/>
                </a:solidFill>
                <a:latin typeface="Comic Sans MS" panose="030F0702030302020204" pitchFamily="66" charset="0"/>
              </a:rPr>
              <a:t>Upper Quartile.</a:t>
            </a:r>
          </a:p>
        </p:txBody>
      </p:sp>
      <p:sp>
        <p:nvSpPr>
          <p:cNvPr id="13" name="Text Box 337"/>
          <p:cNvSpPr txBox="1">
            <a:spLocks noChangeArrowheads="1"/>
          </p:cNvSpPr>
          <p:nvPr/>
        </p:nvSpPr>
        <p:spPr bwMode="auto">
          <a:xfrm>
            <a:off x="5240134" y="5431576"/>
            <a:ext cx="37319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latin typeface="Comic Sans MS" panose="030F0702030302020204" pitchFamily="66" charset="0"/>
              </a:rPr>
              <a:t>Find the </a:t>
            </a: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Inter Quartile Range. (IQR = UQ - LQ)</a:t>
            </a:r>
          </a:p>
        </p:txBody>
      </p:sp>
      <p:grpSp>
        <p:nvGrpSpPr>
          <p:cNvPr id="17" name="Group 319"/>
          <p:cNvGrpSpPr>
            <a:grpSpLocks/>
          </p:cNvGrpSpPr>
          <p:nvPr/>
        </p:nvGrpSpPr>
        <p:grpSpPr bwMode="auto">
          <a:xfrm>
            <a:off x="412750" y="938822"/>
            <a:ext cx="4776788" cy="3959225"/>
            <a:chOff x="204" y="1133"/>
            <a:chExt cx="3009" cy="2494"/>
          </a:xfrm>
        </p:grpSpPr>
        <p:sp>
          <p:nvSpPr>
            <p:cNvPr id="58" name="Rectangle 108"/>
            <p:cNvSpPr>
              <a:spLocks noChangeArrowheads="1"/>
            </p:cNvSpPr>
            <p:nvPr/>
          </p:nvSpPr>
          <p:spPr bwMode="auto">
            <a:xfrm>
              <a:off x="710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9" name="Rectangle 109"/>
            <p:cNvSpPr>
              <a:spLocks noChangeArrowheads="1"/>
            </p:cNvSpPr>
            <p:nvPr/>
          </p:nvSpPr>
          <p:spPr bwMode="auto">
            <a:xfrm>
              <a:off x="877" y="1133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0" name="Rectangle 110"/>
            <p:cNvSpPr>
              <a:spLocks noChangeArrowheads="1"/>
            </p:cNvSpPr>
            <p:nvPr/>
          </p:nvSpPr>
          <p:spPr bwMode="auto">
            <a:xfrm>
              <a:off x="1043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1" name="Rectangle 111"/>
            <p:cNvSpPr>
              <a:spLocks noChangeArrowheads="1"/>
            </p:cNvSpPr>
            <p:nvPr/>
          </p:nvSpPr>
          <p:spPr bwMode="auto">
            <a:xfrm>
              <a:off x="1210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2" name="Rectangle 112"/>
            <p:cNvSpPr>
              <a:spLocks noChangeArrowheads="1"/>
            </p:cNvSpPr>
            <p:nvPr/>
          </p:nvSpPr>
          <p:spPr bwMode="auto">
            <a:xfrm>
              <a:off x="1377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3" name="Rectangle 113"/>
            <p:cNvSpPr>
              <a:spLocks noChangeArrowheads="1"/>
            </p:cNvSpPr>
            <p:nvPr/>
          </p:nvSpPr>
          <p:spPr bwMode="auto">
            <a:xfrm>
              <a:off x="1544" y="1133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4" name="Rectangle 114"/>
            <p:cNvSpPr>
              <a:spLocks noChangeArrowheads="1"/>
            </p:cNvSpPr>
            <p:nvPr/>
          </p:nvSpPr>
          <p:spPr bwMode="auto">
            <a:xfrm>
              <a:off x="1710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5" name="Rectangle 115"/>
            <p:cNvSpPr>
              <a:spLocks noChangeArrowheads="1"/>
            </p:cNvSpPr>
            <p:nvPr/>
          </p:nvSpPr>
          <p:spPr bwMode="auto">
            <a:xfrm>
              <a:off x="1877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6" name="Rectangle 116"/>
            <p:cNvSpPr>
              <a:spLocks noChangeArrowheads="1"/>
            </p:cNvSpPr>
            <p:nvPr/>
          </p:nvSpPr>
          <p:spPr bwMode="auto">
            <a:xfrm>
              <a:off x="2044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7" name="Rectangle 117"/>
            <p:cNvSpPr>
              <a:spLocks noChangeArrowheads="1"/>
            </p:cNvSpPr>
            <p:nvPr/>
          </p:nvSpPr>
          <p:spPr bwMode="auto">
            <a:xfrm>
              <a:off x="2211" y="1133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8" name="Rectangle 118"/>
            <p:cNvSpPr>
              <a:spLocks noChangeArrowheads="1"/>
            </p:cNvSpPr>
            <p:nvPr/>
          </p:nvSpPr>
          <p:spPr bwMode="auto">
            <a:xfrm>
              <a:off x="2377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Rectangle 119"/>
            <p:cNvSpPr>
              <a:spLocks noChangeArrowheads="1"/>
            </p:cNvSpPr>
            <p:nvPr/>
          </p:nvSpPr>
          <p:spPr bwMode="auto">
            <a:xfrm>
              <a:off x="2544" y="1133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0" name="Rectangle 120"/>
            <p:cNvSpPr>
              <a:spLocks noChangeArrowheads="1"/>
            </p:cNvSpPr>
            <p:nvPr/>
          </p:nvSpPr>
          <p:spPr bwMode="auto">
            <a:xfrm>
              <a:off x="2711" y="1133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" name="Rectangle 124"/>
            <p:cNvSpPr>
              <a:spLocks noChangeArrowheads="1"/>
            </p:cNvSpPr>
            <p:nvPr/>
          </p:nvSpPr>
          <p:spPr bwMode="auto">
            <a:xfrm>
              <a:off x="710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" name="Rectangle 125"/>
            <p:cNvSpPr>
              <a:spLocks noChangeArrowheads="1"/>
            </p:cNvSpPr>
            <p:nvPr/>
          </p:nvSpPr>
          <p:spPr bwMode="auto">
            <a:xfrm>
              <a:off x="877" y="1315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3" name="Rectangle 126"/>
            <p:cNvSpPr>
              <a:spLocks noChangeArrowheads="1"/>
            </p:cNvSpPr>
            <p:nvPr/>
          </p:nvSpPr>
          <p:spPr bwMode="auto">
            <a:xfrm>
              <a:off x="1043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4" name="Rectangle 127"/>
            <p:cNvSpPr>
              <a:spLocks noChangeArrowheads="1"/>
            </p:cNvSpPr>
            <p:nvPr/>
          </p:nvSpPr>
          <p:spPr bwMode="auto">
            <a:xfrm>
              <a:off x="1210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5" name="Rectangle 128"/>
            <p:cNvSpPr>
              <a:spLocks noChangeArrowheads="1"/>
            </p:cNvSpPr>
            <p:nvPr/>
          </p:nvSpPr>
          <p:spPr bwMode="auto">
            <a:xfrm>
              <a:off x="1377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6" name="Rectangle 129"/>
            <p:cNvSpPr>
              <a:spLocks noChangeArrowheads="1"/>
            </p:cNvSpPr>
            <p:nvPr/>
          </p:nvSpPr>
          <p:spPr bwMode="auto">
            <a:xfrm>
              <a:off x="1544" y="1315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7" name="Rectangle 130"/>
            <p:cNvSpPr>
              <a:spLocks noChangeArrowheads="1"/>
            </p:cNvSpPr>
            <p:nvPr/>
          </p:nvSpPr>
          <p:spPr bwMode="auto">
            <a:xfrm>
              <a:off x="1710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8" name="Rectangle 131"/>
            <p:cNvSpPr>
              <a:spLocks noChangeArrowheads="1"/>
            </p:cNvSpPr>
            <p:nvPr/>
          </p:nvSpPr>
          <p:spPr bwMode="auto">
            <a:xfrm>
              <a:off x="1877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9" name="Rectangle 132"/>
            <p:cNvSpPr>
              <a:spLocks noChangeArrowheads="1"/>
            </p:cNvSpPr>
            <p:nvPr/>
          </p:nvSpPr>
          <p:spPr bwMode="auto">
            <a:xfrm>
              <a:off x="2044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0" name="Rectangle 133"/>
            <p:cNvSpPr>
              <a:spLocks noChangeArrowheads="1"/>
            </p:cNvSpPr>
            <p:nvPr/>
          </p:nvSpPr>
          <p:spPr bwMode="auto">
            <a:xfrm>
              <a:off x="2211" y="1315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" name="Rectangle 134"/>
            <p:cNvSpPr>
              <a:spLocks noChangeArrowheads="1"/>
            </p:cNvSpPr>
            <p:nvPr/>
          </p:nvSpPr>
          <p:spPr bwMode="auto">
            <a:xfrm>
              <a:off x="2377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" name="Rectangle 135"/>
            <p:cNvSpPr>
              <a:spLocks noChangeArrowheads="1"/>
            </p:cNvSpPr>
            <p:nvPr/>
          </p:nvSpPr>
          <p:spPr bwMode="auto">
            <a:xfrm>
              <a:off x="2544" y="1315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3" name="Rectangle 136"/>
            <p:cNvSpPr>
              <a:spLocks noChangeArrowheads="1"/>
            </p:cNvSpPr>
            <p:nvPr/>
          </p:nvSpPr>
          <p:spPr bwMode="auto">
            <a:xfrm>
              <a:off x="2711" y="1315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4" name="Rectangle 140"/>
            <p:cNvSpPr>
              <a:spLocks noChangeArrowheads="1"/>
            </p:cNvSpPr>
            <p:nvPr/>
          </p:nvSpPr>
          <p:spPr bwMode="auto">
            <a:xfrm>
              <a:off x="710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5" name="Rectangle 141"/>
            <p:cNvSpPr>
              <a:spLocks noChangeArrowheads="1"/>
            </p:cNvSpPr>
            <p:nvPr/>
          </p:nvSpPr>
          <p:spPr bwMode="auto">
            <a:xfrm>
              <a:off x="877" y="1496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6" name="Rectangle 142"/>
            <p:cNvSpPr>
              <a:spLocks noChangeArrowheads="1"/>
            </p:cNvSpPr>
            <p:nvPr/>
          </p:nvSpPr>
          <p:spPr bwMode="auto">
            <a:xfrm>
              <a:off x="1043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7" name="Rectangle 143"/>
            <p:cNvSpPr>
              <a:spLocks noChangeArrowheads="1"/>
            </p:cNvSpPr>
            <p:nvPr/>
          </p:nvSpPr>
          <p:spPr bwMode="auto">
            <a:xfrm>
              <a:off x="1210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8" name="Rectangle 144"/>
            <p:cNvSpPr>
              <a:spLocks noChangeArrowheads="1"/>
            </p:cNvSpPr>
            <p:nvPr/>
          </p:nvSpPr>
          <p:spPr bwMode="auto">
            <a:xfrm>
              <a:off x="1377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9" name="Rectangle 145"/>
            <p:cNvSpPr>
              <a:spLocks noChangeArrowheads="1"/>
            </p:cNvSpPr>
            <p:nvPr/>
          </p:nvSpPr>
          <p:spPr bwMode="auto">
            <a:xfrm>
              <a:off x="1544" y="1496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0" name="Rectangle 146"/>
            <p:cNvSpPr>
              <a:spLocks noChangeArrowheads="1"/>
            </p:cNvSpPr>
            <p:nvPr/>
          </p:nvSpPr>
          <p:spPr bwMode="auto">
            <a:xfrm>
              <a:off x="1710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1" name="Rectangle 147"/>
            <p:cNvSpPr>
              <a:spLocks noChangeArrowheads="1"/>
            </p:cNvSpPr>
            <p:nvPr/>
          </p:nvSpPr>
          <p:spPr bwMode="auto">
            <a:xfrm>
              <a:off x="1877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" name="Rectangle 148"/>
            <p:cNvSpPr>
              <a:spLocks noChangeArrowheads="1"/>
            </p:cNvSpPr>
            <p:nvPr/>
          </p:nvSpPr>
          <p:spPr bwMode="auto">
            <a:xfrm>
              <a:off x="2044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3" name="Rectangle 149"/>
            <p:cNvSpPr>
              <a:spLocks noChangeArrowheads="1"/>
            </p:cNvSpPr>
            <p:nvPr/>
          </p:nvSpPr>
          <p:spPr bwMode="auto">
            <a:xfrm>
              <a:off x="2211" y="1496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4" name="Rectangle 150"/>
            <p:cNvSpPr>
              <a:spLocks noChangeArrowheads="1"/>
            </p:cNvSpPr>
            <p:nvPr/>
          </p:nvSpPr>
          <p:spPr bwMode="auto">
            <a:xfrm>
              <a:off x="2377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5" name="Rectangle 151"/>
            <p:cNvSpPr>
              <a:spLocks noChangeArrowheads="1"/>
            </p:cNvSpPr>
            <p:nvPr/>
          </p:nvSpPr>
          <p:spPr bwMode="auto">
            <a:xfrm>
              <a:off x="2544" y="1496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6" name="Rectangle 152"/>
            <p:cNvSpPr>
              <a:spLocks noChangeArrowheads="1"/>
            </p:cNvSpPr>
            <p:nvPr/>
          </p:nvSpPr>
          <p:spPr bwMode="auto">
            <a:xfrm>
              <a:off x="2711" y="1496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7" name="Rectangle 156"/>
            <p:cNvSpPr>
              <a:spLocks noChangeArrowheads="1"/>
            </p:cNvSpPr>
            <p:nvPr/>
          </p:nvSpPr>
          <p:spPr bwMode="auto">
            <a:xfrm>
              <a:off x="710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8" name="Rectangle 157"/>
            <p:cNvSpPr>
              <a:spLocks noChangeArrowheads="1"/>
            </p:cNvSpPr>
            <p:nvPr/>
          </p:nvSpPr>
          <p:spPr bwMode="auto">
            <a:xfrm>
              <a:off x="877" y="1678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9" name="Rectangle 158"/>
            <p:cNvSpPr>
              <a:spLocks noChangeArrowheads="1"/>
            </p:cNvSpPr>
            <p:nvPr/>
          </p:nvSpPr>
          <p:spPr bwMode="auto">
            <a:xfrm>
              <a:off x="1043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0" name="Rectangle 159"/>
            <p:cNvSpPr>
              <a:spLocks noChangeArrowheads="1"/>
            </p:cNvSpPr>
            <p:nvPr/>
          </p:nvSpPr>
          <p:spPr bwMode="auto">
            <a:xfrm>
              <a:off x="1210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1" name="Rectangle 160"/>
            <p:cNvSpPr>
              <a:spLocks noChangeArrowheads="1"/>
            </p:cNvSpPr>
            <p:nvPr/>
          </p:nvSpPr>
          <p:spPr bwMode="auto">
            <a:xfrm>
              <a:off x="1377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2" name="Rectangle 161"/>
            <p:cNvSpPr>
              <a:spLocks noChangeArrowheads="1"/>
            </p:cNvSpPr>
            <p:nvPr/>
          </p:nvSpPr>
          <p:spPr bwMode="auto">
            <a:xfrm>
              <a:off x="1544" y="1678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" name="Rectangle 162"/>
            <p:cNvSpPr>
              <a:spLocks noChangeArrowheads="1"/>
            </p:cNvSpPr>
            <p:nvPr/>
          </p:nvSpPr>
          <p:spPr bwMode="auto">
            <a:xfrm>
              <a:off x="1710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" name="Rectangle 163"/>
            <p:cNvSpPr>
              <a:spLocks noChangeArrowheads="1"/>
            </p:cNvSpPr>
            <p:nvPr/>
          </p:nvSpPr>
          <p:spPr bwMode="auto">
            <a:xfrm>
              <a:off x="1877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" name="Rectangle 164"/>
            <p:cNvSpPr>
              <a:spLocks noChangeArrowheads="1"/>
            </p:cNvSpPr>
            <p:nvPr/>
          </p:nvSpPr>
          <p:spPr bwMode="auto">
            <a:xfrm>
              <a:off x="2044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6" name="Rectangle 165"/>
            <p:cNvSpPr>
              <a:spLocks noChangeArrowheads="1"/>
            </p:cNvSpPr>
            <p:nvPr/>
          </p:nvSpPr>
          <p:spPr bwMode="auto">
            <a:xfrm>
              <a:off x="2211" y="1678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" name="Rectangle 166"/>
            <p:cNvSpPr>
              <a:spLocks noChangeArrowheads="1"/>
            </p:cNvSpPr>
            <p:nvPr/>
          </p:nvSpPr>
          <p:spPr bwMode="auto">
            <a:xfrm>
              <a:off x="2377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8" name="Rectangle 167"/>
            <p:cNvSpPr>
              <a:spLocks noChangeArrowheads="1"/>
            </p:cNvSpPr>
            <p:nvPr/>
          </p:nvSpPr>
          <p:spPr bwMode="auto">
            <a:xfrm>
              <a:off x="2544" y="1678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9" name="Rectangle 168"/>
            <p:cNvSpPr>
              <a:spLocks noChangeArrowheads="1"/>
            </p:cNvSpPr>
            <p:nvPr/>
          </p:nvSpPr>
          <p:spPr bwMode="auto">
            <a:xfrm>
              <a:off x="2711" y="1678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0" name="Rectangle 172"/>
            <p:cNvSpPr>
              <a:spLocks noChangeArrowheads="1"/>
            </p:cNvSpPr>
            <p:nvPr/>
          </p:nvSpPr>
          <p:spPr bwMode="auto">
            <a:xfrm>
              <a:off x="710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1" name="Rectangle 173"/>
            <p:cNvSpPr>
              <a:spLocks noChangeArrowheads="1"/>
            </p:cNvSpPr>
            <p:nvPr/>
          </p:nvSpPr>
          <p:spPr bwMode="auto">
            <a:xfrm>
              <a:off x="877" y="1859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2" name="Rectangle 174"/>
            <p:cNvSpPr>
              <a:spLocks noChangeArrowheads="1"/>
            </p:cNvSpPr>
            <p:nvPr/>
          </p:nvSpPr>
          <p:spPr bwMode="auto">
            <a:xfrm>
              <a:off x="1043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3" name="Rectangle 175"/>
            <p:cNvSpPr>
              <a:spLocks noChangeArrowheads="1"/>
            </p:cNvSpPr>
            <p:nvPr/>
          </p:nvSpPr>
          <p:spPr bwMode="auto">
            <a:xfrm>
              <a:off x="1210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4" name="Rectangle 176"/>
            <p:cNvSpPr>
              <a:spLocks noChangeArrowheads="1"/>
            </p:cNvSpPr>
            <p:nvPr/>
          </p:nvSpPr>
          <p:spPr bwMode="auto">
            <a:xfrm>
              <a:off x="1377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5" name="Rectangle 177"/>
            <p:cNvSpPr>
              <a:spLocks noChangeArrowheads="1"/>
            </p:cNvSpPr>
            <p:nvPr/>
          </p:nvSpPr>
          <p:spPr bwMode="auto">
            <a:xfrm>
              <a:off x="1544" y="1859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6" name="Rectangle 178"/>
            <p:cNvSpPr>
              <a:spLocks noChangeArrowheads="1"/>
            </p:cNvSpPr>
            <p:nvPr/>
          </p:nvSpPr>
          <p:spPr bwMode="auto">
            <a:xfrm>
              <a:off x="1710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7" name="Rectangle 179"/>
            <p:cNvSpPr>
              <a:spLocks noChangeArrowheads="1"/>
            </p:cNvSpPr>
            <p:nvPr/>
          </p:nvSpPr>
          <p:spPr bwMode="auto">
            <a:xfrm>
              <a:off x="1877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8" name="Rectangle 180"/>
            <p:cNvSpPr>
              <a:spLocks noChangeArrowheads="1"/>
            </p:cNvSpPr>
            <p:nvPr/>
          </p:nvSpPr>
          <p:spPr bwMode="auto">
            <a:xfrm>
              <a:off x="2044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9" name="Rectangle 181"/>
            <p:cNvSpPr>
              <a:spLocks noChangeArrowheads="1"/>
            </p:cNvSpPr>
            <p:nvPr/>
          </p:nvSpPr>
          <p:spPr bwMode="auto">
            <a:xfrm>
              <a:off x="2211" y="1859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0" name="Rectangle 182"/>
            <p:cNvSpPr>
              <a:spLocks noChangeArrowheads="1"/>
            </p:cNvSpPr>
            <p:nvPr/>
          </p:nvSpPr>
          <p:spPr bwMode="auto">
            <a:xfrm>
              <a:off x="2377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1" name="Rectangle 183"/>
            <p:cNvSpPr>
              <a:spLocks noChangeArrowheads="1"/>
            </p:cNvSpPr>
            <p:nvPr/>
          </p:nvSpPr>
          <p:spPr bwMode="auto">
            <a:xfrm>
              <a:off x="2544" y="1859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2" name="Rectangle 184"/>
            <p:cNvSpPr>
              <a:spLocks noChangeArrowheads="1"/>
            </p:cNvSpPr>
            <p:nvPr/>
          </p:nvSpPr>
          <p:spPr bwMode="auto">
            <a:xfrm>
              <a:off x="2711" y="1859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3" name="Rectangle 188"/>
            <p:cNvSpPr>
              <a:spLocks noChangeArrowheads="1"/>
            </p:cNvSpPr>
            <p:nvPr/>
          </p:nvSpPr>
          <p:spPr bwMode="auto">
            <a:xfrm>
              <a:off x="710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4" name="Rectangle 189"/>
            <p:cNvSpPr>
              <a:spLocks noChangeArrowheads="1"/>
            </p:cNvSpPr>
            <p:nvPr/>
          </p:nvSpPr>
          <p:spPr bwMode="auto">
            <a:xfrm>
              <a:off x="877" y="204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5" name="Rectangle 190"/>
            <p:cNvSpPr>
              <a:spLocks noChangeArrowheads="1"/>
            </p:cNvSpPr>
            <p:nvPr/>
          </p:nvSpPr>
          <p:spPr bwMode="auto">
            <a:xfrm>
              <a:off x="1043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6" name="Rectangle 191"/>
            <p:cNvSpPr>
              <a:spLocks noChangeArrowheads="1"/>
            </p:cNvSpPr>
            <p:nvPr/>
          </p:nvSpPr>
          <p:spPr bwMode="auto">
            <a:xfrm>
              <a:off x="1210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7" name="Rectangle 192"/>
            <p:cNvSpPr>
              <a:spLocks noChangeArrowheads="1"/>
            </p:cNvSpPr>
            <p:nvPr/>
          </p:nvSpPr>
          <p:spPr bwMode="auto">
            <a:xfrm>
              <a:off x="1377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8" name="Rectangle 193"/>
            <p:cNvSpPr>
              <a:spLocks noChangeArrowheads="1"/>
            </p:cNvSpPr>
            <p:nvPr/>
          </p:nvSpPr>
          <p:spPr bwMode="auto">
            <a:xfrm>
              <a:off x="1544" y="204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9" name="Rectangle 194"/>
            <p:cNvSpPr>
              <a:spLocks noChangeArrowheads="1"/>
            </p:cNvSpPr>
            <p:nvPr/>
          </p:nvSpPr>
          <p:spPr bwMode="auto">
            <a:xfrm>
              <a:off x="1710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0" name="Rectangle 195"/>
            <p:cNvSpPr>
              <a:spLocks noChangeArrowheads="1"/>
            </p:cNvSpPr>
            <p:nvPr/>
          </p:nvSpPr>
          <p:spPr bwMode="auto">
            <a:xfrm>
              <a:off x="1877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1" name="Rectangle 196"/>
            <p:cNvSpPr>
              <a:spLocks noChangeArrowheads="1"/>
            </p:cNvSpPr>
            <p:nvPr/>
          </p:nvSpPr>
          <p:spPr bwMode="auto">
            <a:xfrm>
              <a:off x="2044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2" name="Rectangle 197"/>
            <p:cNvSpPr>
              <a:spLocks noChangeArrowheads="1"/>
            </p:cNvSpPr>
            <p:nvPr/>
          </p:nvSpPr>
          <p:spPr bwMode="auto">
            <a:xfrm>
              <a:off x="2211" y="204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3" name="Rectangle 198"/>
            <p:cNvSpPr>
              <a:spLocks noChangeArrowheads="1"/>
            </p:cNvSpPr>
            <p:nvPr/>
          </p:nvSpPr>
          <p:spPr bwMode="auto">
            <a:xfrm>
              <a:off x="2377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4" name="Rectangle 199"/>
            <p:cNvSpPr>
              <a:spLocks noChangeArrowheads="1"/>
            </p:cNvSpPr>
            <p:nvPr/>
          </p:nvSpPr>
          <p:spPr bwMode="auto">
            <a:xfrm>
              <a:off x="2544" y="204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5" name="Rectangle 200"/>
            <p:cNvSpPr>
              <a:spLocks noChangeArrowheads="1"/>
            </p:cNvSpPr>
            <p:nvPr/>
          </p:nvSpPr>
          <p:spPr bwMode="auto">
            <a:xfrm>
              <a:off x="2711" y="204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6" name="Rectangle 204"/>
            <p:cNvSpPr>
              <a:spLocks noChangeArrowheads="1"/>
            </p:cNvSpPr>
            <p:nvPr/>
          </p:nvSpPr>
          <p:spPr bwMode="auto">
            <a:xfrm>
              <a:off x="710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7" name="Rectangle 205"/>
            <p:cNvSpPr>
              <a:spLocks noChangeArrowheads="1"/>
            </p:cNvSpPr>
            <p:nvPr/>
          </p:nvSpPr>
          <p:spPr bwMode="auto">
            <a:xfrm>
              <a:off x="877" y="222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8" name="Rectangle 206"/>
            <p:cNvSpPr>
              <a:spLocks noChangeArrowheads="1"/>
            </p:cNvSpPr>
            <p:nvPr/>
          </p:nvSpPr>
          <p:spPr bwMode="auto">
            <a:xfrm>
              <a:off x="1043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9" name="Rectangle 207"/>
            <p:cNvSpPr>
              <a:spLocks noChangeArrowheads="1"/>
            </p:cNvSpPr>
            <p:nvPr/>
          </p:nvSpPr>
          <p:spPr bwMode="auto">
            <a:xfrm>
              <a:off x="1210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0" name="Rectangle 208"/>
            <p:cNvSpPr>
              <a:spLocks noChangeArrowheads="1"/>
            </p:cNvSpPr>
            <p:nvPr/>
          </p:nvSpPr>
          <p:spPr bwMode="auto">
            <a:xfrm>
              <a:off x="1377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1" name="Rectangle 209"/>
            <p:cNvSpPr>
              <a:spLocks noChangeArrowheads="1"/>
            </p:cNvSpPr>
            <p:nvPr/>
          </p:nvSpPr>
          <p:spPr bwMode="auto">
            <a:xfrm>
              <a:off x="1544" y="222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2" name="Rectangle 210"/>
            <p:cNvSpPr>
              <a:spLocks noChangeArrowheads="1"/>
            </p:cNvSpPr>
            <p:nvPr/>
          </p:nvSpPr>
          <p:spPr bwMode="auto">
            <a:xfrm>
              <a:off x="1710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" name="Rectangle 211"/>
            <p:cNvSpPr>
              <a:spLocks noChangeArrowheads="1"/>
            </p:cNvSpPr>
            <p:nvPr/>
          </p:nvSpPr>
          <p:spPr bwMode="auto">
            <a:xfrm>
              <a:off x="1877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4" name="Rectangle 212"/>
            <p:cNvSpPr>
              <a:spLocks noChangeArrowheads="1"/>
            </p:cNvSpPr>
            <p:nvPr/>
          </p:nvSpPr>
          <p:spPr bwMode="auto">
            <a:xfrm>
              <a:off x="2044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" name="Rectangle 213"/>
            <p:cNvSpPr>
              <a:spLocks noChangeArrowheads="1"/>
            </p:cNvSpPr>
            <p:nvPr/>
          </p:nvSpPr>
          <p:spPr bwMode="auto">
            <a:xfrm>
              <a:off x="2211" y="222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6" name="Rectangle 214"/>
            <p:cNvSpPr>
              <a:spLocks noChangeArrowheads="1"/>
            </p:cNvSpPr>
            <p:nvPr/>
          </p:nvSpPr>
          <p:spPr bwMode="auto">
            <a:xfrm>
              <a:off x="2377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7" name="Rectangle 215"/>
            <p:cNvSpPr>
              <a:spLocks noChangeArrowheads="1"/>
            </p:cNvSpPr>
            <p:nvPr/>
          </p:nvSpPr>
          <p:spPr bwMode="auto">
            <a:xfrm>
              <a:off x="2544" y="222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8" name="Rectangle 216"/>
            <p:cNvSpPr>
              <a:spLocks noChangeArrowheads="1"/>
            </p:cNvSpPr>
            <p:nvPr/>
          </p:nvSpPr>
          <p:spPr bwMode="auto">
            <a:xfrm>
              <a:off x="2711" y="222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9" name="Rectangle 220"/>
            <p:cNvSpPr>
              <a:spLocks noChangeArrowheads="1"/>
            </p:cNvSpPr>
            <p:nvPr/>
          </p:nvSpPr>
          <p:spPr bwMode="auto">
            <a:xfrm>
              <a:off x="710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0" name="Rectangle 221"/>
            <p:cNvSpPr>
              <a:spLocks noChangeArrowheads="1"/>
            </p:cNvSpPr>
            <p:nvPr/>
          </p:nvSpPr>
          <p:spPr bwMode="auto">
            <a:xfrm>
              <a:off x="877" y="240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1" name="Rectangle 222"/>
            <p:cNvSpPr>
              <a:spLocks noChangeArrowheads="1"/>
            </p:cNvSpPr>
            <p:nvPr/>
          </p:nvSpPr>
          <p:spPr bwMode="auto">
            <a:xfrm>
              <a:off x="1043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2" name="Rectangle 223"/>
            <p:cNvSpPr>
              <a:spLocks noChangeArrowheads="1"/>
            </p:cNvSpPr>
            <p:nvPr/>
          </p:nvSpPr>
          <p:spPr bwMode="auto">
            <a:xfrm>
              <a:off x="1210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3" name="Rectangle 224"/>
            <p:cNvSpPr>
              <a:spLocks noChangeArrowheads="1"/>
            </p:cNvSpPr>
            <p:nvPr/>
          </p:nvSpPr>
          <p:spPr bwMode="auto">
            <a:xfrm>
              <a:off x="1377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4" name="Rectangle 225"/>
            <p:cNvSpPr>
              <a:spLocks noChangeArrowheads="1"/>
            </p:cNvSpPr>
            <p:nvPr/>
          </p:nvSpPr>
          <p:spPr bwMode="auto">
            <a:xfrm>
              <a:off x="1544" y="240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5" name="Rectangle 226"/>
            <p:cNvSpPr>
              <a:spLocks noChangeArrowheads="1"/>
            </p:cNvSpPr>
            <p:nvPr/>
          </p:nvSpPr>
          <p:spPr bwMode="auto">
            <a:xfrm>
              <a:off x="1710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6" name="Rectangle 227"/>
            <p:cNvSpPr>
              <a:spLocks noChangeArrowheads="1"/>
            </p:cNvSpPr>
            <p:nvPr/>
          </p:nvSpPr>
          <p:spPr bwMode="auto">
            <a:xfrm>
              <a:off x="1877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7" name="Rectangle 228"/>
            <p:cNvSpPr>
              <a:spLocks noChangeArrowheads="1"/>
            </p:cNvSpPr>
            <p:nvPr/>
          </p:nvSpPr>
          <p:spPr bwMode="auto">
            <a:xfrm>
              <a:off x="2044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8" name="Rectangle 229"/>
            <p:cNvSpPr>
              <a:spLocks noChangeArrowheads="1"/>
            </p:cNvSpPr>
            <p:nvPr/>
          </p:nvSpPr>
          <p:spPr bwMode="auto">
            <a:xfrm>
              <a:off x="2211" y="240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9" name="Rectangle 230"/>
            <p:cNvSpPr>
              <a:spLocks noChangeArrowheads="1"/>
            </p:cNvSpPr>
            <p:nvPr/>
          </p:nvSpPr>
          <p:spPr bwMode="auto">
            <a:xfrm>
              <a:off x="2377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0" name="Rectangle 231"/>
            <p:cNvSpPr>
              <a:spLocks noChangeArrowheads="1"/>
            </p:cNvSpPr>
            <p:nvPr/>
          </p:nvSpPr>
          <p:spPr bwMode="auto">
            <a:xfrm>
              <a:off x="2544" y="240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1" name="Rectangle 232"/>
            <p:cNvSpPr>
              <a:spLocks noChangeArrowheads="1"/>
            </p:cNvSpPr>
            <p:nvPr/>
          </p:nvSpPr>
          <p:spPr bwMode="auto">
            <a:xfrm>
              <a:off x="2711" y="240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2" name="Rectangle 236"/>
            <p:cNvSpPr>
              <a:spLocks noChangeArrowheads="1"/>
            </p:cNvSpPr>
            <p:nvPr/>
          </p:nvSpPr>
          <p:spPr bwMode="auto">
            <a:xfrm>
              <a:off x="710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3" name="Rectangle 237"/>
            <p:cNvSpPr>
              <a:spLocks noChangeArrowheads="1"/>
            </p:cNvSpPr>
            <p:nvPr/>
          </p:nvSpPr>
          <p:spPr bwMode="auto">
            <a:xfrm>
              <a:off x="877" y="258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" name="Rectangle 238"/>
            <p:cNvSpPr>
              <a:spLocks noChangeArrowheads="1"/>
            </p:cNvSpPr>
            <p:nvPr/>
          </p:nvSpPr>
          <p:spPr bwMode="auto">
            <a:xfrm>
              <a:off x="1043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5" name="Rectangle 239"/>
            <p:cNvSpPr>
              <a:spLocks noChangeArrowheads="1"/>
            </p:cNvSpPr>
            <p:nvPr/>
          </p:nvSpPr>
          <p:spPr bwMode="auto">
            <a:xfrm>
              <a:off x="1210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6" name="Rectangle 240"/>
            <p:cNvSpPr>
              <a:spLocks noChangeArrowheads="1"/>
            </p:cNvSpPr>
            <p:nvPr/>
          </p:nvSpPr>
          <p:spPr bwMode="auto">
            <a:xfrm>
              <a:off x="1377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7" name="Rectangle 241"/>
            <p:cNvSpPr>
              <a:spLocks noChangeArrowheads="1"/>
            </p:cNvSpPr>
            <p:nvPr/>
          </p:nvSpPr>
          <p:spPr bwMode="auto">
            <a:xfrm>
              <a:off x="1544" y="258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8" name="Rectangle 242"/>
            <p:cNvSpPr>
              <a:spLocks noChangeArrowheads="1"/>
            </p:cNvSpPr>
            <p:nvPr/>
          </p:nvSpPr>
          <p:spPr bwMode="auto">
            <a:xfrm>
              <a:off x="1710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9" name="Rectangle 243"/>
            <p:cNvSpPr>
              <a:spLocks noChangeArrowheads="1"/>
            </p:cNvSpPr>
            <p:nvPr/>
          </p:nvSpPr>
          <p:spPr bwMode="auto">
            <a:xfrm>
              <a:off x="1877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0" name="Rectangle 244"/>
            <p:cNvSpPr>
              <a:spLocks noChangeArrowheads="1"/>
            </p:cNvSpPr>
            <p:nvPr/>
          </p:nvSpPr>
          <p:spPr bwMode="auto">
            <a:xfrm>
              <a:off x="2044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1" name="Rectangle 245"/>
            <p:cNvSpPr>
              <a:spLocks noChangeArrowheads="1"/>
            </p:cNvSpPr>
            <p:nvPr/>
          </p:nvSpPr>
          <p:spPr bwMode="auto">
            <a:xfrm>
              <a:off x="2211" y="258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2" name="Rectangle 246"/>
            <p:cNvSpPr>
              <a:spLocks noChangeArrowheads="1"/>
            </p:cNvSpPr>
            <p:nvPr/>
          </p:nvSpPr>
          <p:spPr bwMode="auto">
            <a:xfrm>
              <a:off x="2377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3" name="Rectangle 247"/>
            <p:cNvSpPr>
              <a:spLocks noChangeArrowheads="1"/>
            </p:cNvSpPr>
            <p:nvPr/>
          </p:nvSpPr>
          <p:spPr bwMode="auto">
            <a:xfrm>
              <a:off x="2544" y="258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4" name="Rectangle 248"/>
            <p:cNvSpPr>
              <a:spLocks noChangeArrowheads="1"/>
            </p:cNvSpPr>
            <p:nvPr/>
          </p:nvSpPr>
          <p:spPr bwMode="auto">
            <a:xfrm>
              <a:off x="2711" y="258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5" name="Rectangle 252"/>
            <p:cNvSpPr>
              <a:spLocks noChangeArrowheads="1"/>
            </p:cNvSpPr>
            <p:nvPr/>
          </p:nvSpPr>
          <p:spPr bwMode="auto">
            <a:xfrm>
              <a:off x="710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6" name="Rectangle 253"/>
            <p:cNvSpPr>
              <a:spLocks noChangeArrowheads="1"/>
            </p:cNvSpPr>
            <p:nvPr/>
          </p:nvSpPr>
          <p:spPr bwMode="auto">
            <a:xfrm>
              <a:off x="877" y="276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7" name="Rectangle 254"/>
            <p:cNvSpPr>
              <a:spLocks noChangeArrowheads="1"/>
            </p:cNvSpPr>
            <p:nvPr/>
          </p:nvSpPr>
          <p:spPr bwMode="auto">
            <a:xfrm>
              <a:off x="1043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8" name="Rectangle 255"/>
            <p:cNvSpPr>
              <a:spLocks noChangeArrowheads="1"/>
            </p:cNvSpPr>
            <p:nvPr/>
          </p:nvSpPr>
          <p:spPr bwMode="auto">
            <a:xfrm>
              <a:off x="1210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9" name="Rectangle 256"/>
            <p:cNvSpPr>
              <a:spLocks noChangeArrowheads="1"/>
            </p:cNvSpPr>
            <p:nvPr/>
          </p:nvSpPr>
          <p:spPr bwMode="auto">
            <a:xfrm>
              <a:off x="1377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0" name="Rectangle 257"/>
            <p:cNvSpPr>
              <a:spLocks noChangeArrowheads="1"/>
            </p:cNvSpPr>
            <p:nvPr/>
          </p:nvSpPr>
          <p:spPr bwMode="auto">
            <a:xfrm>
              <a:off x="1544" y="276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1" name="Rectangle 258"/>
            <p:cNvSpPr>
              <a:spLocks noChangeArrowheads="1"/>
            </p:cNvSpPr>
            <p:nvPr/>
          </p:nvSpPr>
          <p:spPr bwMode="auto">
            <a:xfrm>
              <a:off x="1710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2" name="Rectangle 259"/>
            <p:cNvSpPr>
              <a:spLocks noChangeArrowheads="1"/>
            </p:cNvSpPr>
            <p:nvPr/>
          </p:nvSpPr>
          <p:spPr bwMode="auto">
            <a:xfrm>
              <a:off x="1877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3" name="Rectangle 260"/>
            <p:cNvSpPr>
              <a:spLocks noChangeArrowheads="1"/>
            </p:cNvSpPr>
            <p:nvPr/>
          </p:nvSpPr>
          <p:spPr bwMode="auto">
            <a:xfrm>
              <a:off x="2044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4" name="Rectangle 261"/>
            <p:cNvSpPr>
              <a:spLocks noChangeArrowheads="1"/>
            </p:cNvSpPr>
            <p:nvPr/>
          </p:nvSpPr>
          <p:spPr bwMode="auto">
            <a:xfrm>
              <a:off x="2211" y="276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5" name="Rectangle 262"/>
            <p:cNvSpPr>
              <a:spLocks noChangeArrowheads="1"/>
            </p:cNvSpPr>
            <p:nvPr/>
          </p:nvSpPr>
          <p:spPr bwMode="auto">
            <a:xfrm>
              <a:off x="2377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6" name="Rectangle 263"/>
            <p:cNvSpPr>
              <a:spLocks noChangeArrowheads="1"/>
            </p:cNvSpPr>
            <p:nvPr/>
          </p:nvSpPr>
          <p:spPr bwMode="auto">
            <a:xfrm>
              <a:off x="2544" y="276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7" name="Rectangle 264"/>
            <p:cNvSpPr>
              <a:spLocks noChangeArrowheads="1"/>
            </p:cNvSpPr>
            <p:nvPr/>
          </p:nvSpPr>
          <p:spPr bwMode="auto">
            <a:xfrm>
              <a:off x="2711" y="276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8" name="Rectangle 268"/>
            <p:cNvSpPr>
              <a:spLocks noChangeArrowheads="1"/>
            </p:cNvSpPr>
            <p:nvPr/>
          </p:nvSpPr>
          <p:spPr bwMode="auto">
            <a:xfrm>
              <a:off x="710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9" name="Rectangle 269"/>
            <p:cNvSpPr>
              <a:spLocks noChangeArrowheads="1"/>
            </p:cNvSpPr>
            <p:nvPr/>
          </p:nvSpPr>
          <p:spPr bwMode="auto">
            <a:xfrm>
              <a:off x="877" y="294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0" name="Rectangle 270"/>
            <p:cNvSpPr>
              <a:spLocks noChangeArrowheads="1"/>
            </p:cNvSpPr>
            <p:nvPr/>
          </p:nvSpPr>
          <p:spPr bwMode="auto">
            <a:xfrm>
              <a:off x="1043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1" name="Rectangle 271"/>
            <p:cNvSpPr>
              <a:spLocks noChangeArrowheads="1"/>
            </p:cNvSpPr>
            <p:nvPr/>
          </p:nvSpPr>
          <p:spPr bwMode="auto">
            <a:xfrm>
              <a:off x="1210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2" name="Rectangle 272"/>
            <p:cNvSpPr>
              <a:spLocks noChangeArrowheads="1"/>
            </p:cNvSpPr>
            <p:nvPr/>
          </p:nvSpPr>
          <p:spPr bwMode="auto">
            <a:xfrm>
              <a:off x="1377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3" name="Rectangle 273"/>
            <p:cNvSpPr>
              <a:spLocks noChangeArrowheads="1"/>
            </p:cNvSpPr>
            <p:nvPr/>
          </p:nvSpPr>
          <p:spPr bwMode="auto">
            <a:xfrm>
              <a:off x="1544" y="294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" name="Rectangle 274"/>
            <p:cNvSpPr>
              <a:spLocks noChangeArrowheads="1"/>
            </p:cNvSpPr>
            <p:nvPr/>
          </p:nvSpPr>
          <p:spPr bwMode="auto">
            <a:xfrm>
              <a:off x="1710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5" name="Rectangle 275"/>
            <p:cNvSpPr>
              <a:spLocks noChangeArrowheads="1"/>
            </p:cNvSpPr>
            <p:nvPr/>
          </p:nvSpPr>
          <p:spPr bwMode="auto">
            <a:xfrm>
              <a:off x="1877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6" name="Rectangle 276"/>
            <p:cNvSpPr>
              <a:spLocks noChangeArrowheads="1"/>
            </p:cNvSpPr>
            <p:nvPr/>
          </p:nvSpPr>
          <p:spPr bwMode="auto">
            <a:xfrm>
              <a:off x="2044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7" name="Rectangle 277"/>
            <p:cNvSpPr>
              <a:spLocks noChangeArrowheads="1"/>
            </p:cNvSpPr>
            <p:nvPr/>
          </p:nvSpPr>
          <p:spPr bwMode="auto">
            <a:xfrm>
              <a:off x="2211" y="294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" name="Rectangle 278"/>
            <p:cNvSpPr>
              <a:spLocks noChangeArrowheads="1"/>
            </p:cNvSpPr>
            <p:nvPr/>
          </p:nvSpPr>
          <p:spPr bwMode="auto">
            <a:xfrm>
              <a:off x="2377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9" name="Rectangle 279"/>
            <p:cNvSpPr>
              <a:spLocks noChangeArrowheads="1"/>
            </p:cNvSpPr>
            <p:nvPr/>
          </p:nvSpPr>
          <p:spPr bwMode="auto">
            <a:xfrm>
              <a:off x="2544" y="294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0" name="Rectangle 280"/>
            <p:cNvSpPr>
              <a:spLocks noChangeArrowheads="1"/>
            </p:cNvSpPr>
            <p:nvPr/>
          </p:nvSpPr>
          <p:spPr bwMode="auto">
            <a:xfrm>
              <a:off x="2711" y="294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1" name="Text Box 284"/>
            <p:cNvSpPr txBox="1">
              <a:spLocks noChangeArrowheads="1"/>
            </p:cNvSpPr>
            <p:nvPr/>
          </p:nvSpPr>
          <p:spPr bwMode="auto">
            <a:xfrm>
              <a:off x="432" y="2646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202" name="Text Box 285"/>
            <p:cNvSpPr txBox="1">
              <a:spLocks noChangeArrowheads="1"/>
            </p:cNvSpPr>
            <p:nvPr/>
          </p:nvSpPr>
          <p:spPr bwMode="auto">
            <a:xfrm>
              <a:off x="432" y="2283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20</a:t>
              </a:r>
            </a:p>
          </p:txBody>
        </p:sp>
        <p:sp>
          <p:nvSpPr>
            <p:cNvPr id="203" name="Text Box 286"/>
            <p:cNvSpPr txBox="1">
              <a:spLocks noChangeArrowheads="1"/>
            </p:cNvSpPr>
            <p:nvPr/>
          </p:nvSpPr>
          <p:spPr bwMode="auto">
            <a:xfrm>
              <a:off x="432" y="1920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30</a:t>
              </a:r>
            </a:p>
          </p:txBody>
        </p:sp>
        <p:sp>
          <p:nvSpPr>
            <p:cNvPr id="204" name="Text Box 287"/>
            <p:cNvSpPr txBox="1">
              <a:spLocks noChangeArrowheads="1"/>
            </p:cNvSpPr>
            <p:nvPr/>
          </p:nvSpPr>
          <p:spPr bwMode="auto">
            <a:xfrm>
              <a:off x="432" y="1557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40</a:t>
              </a:r>
            </a:p>
          </p:txBody>
        </p:sp>
        <p:sp>
          <p:nvSpPr>
            <p:cNvPr id="205" name="Text Box 288"/>
            <p:cNvSpPr txBox="1">
              <a:spLocks noChangeArrowheads="1"/>
            </p:cNvSpPr>
            <p:nvPr/>
          </p:nvSpPr>
          <p:spPr bwMode="auto">
            <a:xfrm>
              <a:off x="432" y="1194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</a:p>
          </p:txBody>
        </p:sp>
        <p:sp>
          <p:nvSpPr>
            <p:cNvPr id="208" name="Text Box 291"/>
            <p:cNvSpPr txBox="1">
              <a:spLocks noChangeArrowheads="1"/>
            </p:cNvSpPr>
            <p:nvPr/>
          </p:nvSpPr>
          <p:spPr bwMode="auto">
            <a:xfrm>
              <a:off x="432" y="3009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/>
                <a:t>0</a:t>
              </a:r>
            </a:p>
          </p:txBody>
        </p:sp>
        <p:sp>
          <p:nvSpPr>
            <p:cNvPr id="209" name="Text Box 301"/>
            <p:cNvSpPr txBox="1">
              <a:spLocks noChangeArrowheads="1"/>
            </p:cNvSpPr>
            <p:nvPr/>
          </p:nvSpPr>
          <p:spPr bwMode="auto">
            <a:xfrm rot="16200000">
              <a:off x="-544" y="1881"/>
              <a:ext cx="174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>
                  <a:latin typeface="Comic Sans MS" panose="030F0702030302020204" pitchFamily="66" charset="0"/>
                </a:rPr>
                <a:t>Cumulative Frequency</a:t>
              </a:r>
            </a:p>
          </p:txBody>
        </p:sp>
        <p:sp>
          <p:nvSpPr>
            <p:cNvPr id="210" name="Text Box 292"/>
            <p:cNvSpPr txBox="1">
              <a:spLocks noChangeArrowheads="1"/>
            </p:cNvSpPr>
            <p:nvPr/>
          </p:nvSpPr>
          <p:spPr bwMode="auto">
            <a:xfrm>
              <a:off x="895" y="3162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211" name="Text Box 293"/>
            <p:cNvSpPr txBox="1">
              <a:spLocks noChangeArrowheads="1"/>
            </p:cNvSpPr>
            <p:nvPr/>
          </p:nvSpPr>
          <p:spPr bwMode="auto">
            <a:xfrm>
              <a:off x="1220" y="3158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>
                  <a:latin typeface="Comic Sans MS" panose="030F0702030302020204" pitchFamily="66" charset="0"/>
                </a:rPr>
                <a:t>1</a:t>
              </a:r>
              <a:r>
                <a:rPr lang="en-US" altLang="en-US" sz="1800" dirty="0"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212" name="Text Box 294"/>
            <p:cNvSpPr txBox="1">
              <a:spLocks noChangeArrowheads="1"/>
            </p:cNvSpPr>
            <p:nvPr/>
          </p:nvSpPr>
          <p:spPr bwMode="auto">
            <a:xfrm>
              <a:off x="1562" y="3158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15</a:t>
              </a:r>
            </a:p>
          </p:txBody>
        </p:sp>
        <p:sp>
          <p:nvSpPr>
            <p:cNvPr id="213" name="Text Box 295"/>
            <p:cNvSpPr txBox="1">
              <a:spLocks noChangeArrowheads="1"/>
            </p:cNvSpPr>
            <p:nvPr/>
          </p:nvSpPr>
          <p:spPr bwMode="auto">
            <a:xfrm>
              <a:off x="1883" y="3146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>
                  <a:latin typeface="Comic Sans MS" panose="030F0702030302020204" pitchFamily="66" charset="0"/>
                </a:rPr>
                <a:t>2</a:t>
              </a:r>
              <a:r>
                <a:rPr lang="en-US" altLang="en-US" sz="1800" dirty="0"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214" name="Text Box 296"/>
            <p:cNvSpPr txBox="1">
              <a:spLocks noChangeArrowheads="1"/>
            </p:cNvSpPr>
            <p:nvPr/>
          </p:nvSpPr>
          <p:spPr bwMode="auto">
            <a:xfrm>
              <a:off x="2225" y="3150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25</a:t>
              </a:r>
            </a:p>
          </p:txBody>
        </p:sp>
        <p:sp>
          <p:nvSpPr>
            <p:cNvPr id="215" name="Text Box 297"/>
            <p:cNvSpPr txBox="1">
              <a:spLocks noChangeArrowheads="1"/>
            </p:cNvSpPr>
            <p:nvPr/>
          </p:nvSpPr>
          <p:spPr bwMode="auto">
            <a:xfrm>
              <a:off x="2546" y="3158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30</a:t>
              </a:r>
            </a:p>
          </p:txBody>
        </p:sp>
        <p:sp>
          <p:nvSpPr>
            <p:cNvPr id="216" name="Text Box 298"/>
            <p:cNvSpPr txBox="1">
              <a:spLocks noChangeArrowheads="1"/>
            </p:cNvSpPr>
            <p:nvPr/>
          </p:nvSpPr>
          <p:spPr bwMode="auto">
            <a:xfrm>
              <a:off x="2880" y="3158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35</a:t>
              </a:r>
            </a:p>
          </p:txBody>
        </p:sp>
        <p:sp>
          <p:nvSpPr>
            <p:cNvPr id="217" name="Text Box 302"/>
            <p:cNvSpPr txBox="1">
              <a:spLocks noChangeArrowheads="1"/>
            </p:cNvSpPr>
            <p:nvPr/>
          </p:nvSpPr>
          <p:spPr bwMode="auto">
            <a:xfrm>
              <a:off x="1262" y="3377"/>
              <a:ext cx="12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>
                  <a:latin typeface="Comic Sans MS" panose="030F0702030302020204" pitchFamily="66" charset="0"/>
                </a:rPr>
                <a:t>Time (hours)</a:t>
              </a:r>
            </a:p>
          </p:txBody>
        </p:sp>
        <p:sp>
          <p:nvSpPr>
            <p:cNvPr id="221" name="Rectangle 307"/>
            <p:cNvSpPr>
              <a:spLocks noChangeArrowheads="1"/>
            </p:cNvSpPr>
            <p:nvPr/>
          </p:nvSpPr>
          <p:spPr bwMode="auto">
            <a:xfrm>
              <a:off x="2877" y="1133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2" name="Rectangle 308"/>
            <p:cNvSpPr>
              <a:spLocks noChangeArrowheads="1"/>
            </p:cNvSpPr>
            <p:nvPr/>
          </p:nvSpPr>
          <p:spPr bwMode="auto">
            <a:xfrm>
              <a:off x="2877" y="1315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3" name="Rectangle 309"/>
            <p:cNvSpPr>
              <a:spLocks noChangeArrowheads="1"/>
            </p:cNvSpPr>
            <p:nvPr/>
          </p:nvSpPr>
          <p:spPr bwMode="auto">
            <a:xfrm>
              <a:off x="2877" y="1496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4" name="Rectangle 310"/>
            <p:cNvSpPr>
              <a:spLocks noChangeArrowheads="1"/>
            </p:cNvSpPr>
            <p:nvPr/>
          </p:nvSpPr>
          <p:spPr bwMode="auto">
            <a:xfrm>
              <a:off x="2877" y="1678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5" name="Rectangle 311"/>
            <p:cNvSpPr>
              <a:spLocks noChangeArrowheads="1"/>
            </p:cNvSpPr>
            <p:nvPr/>
          </p:nvSpPr>
          <p:spPr bwMode="auto">
            <a:xfrm>
              <a:off x="2877" y="1859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6" name="Rectangle 312"/>
            <p:cNvSpPr>
              <a:spLocks noChangeArrowheads="1"/>
            </p:cNvSpPr>
            <p:nvPr/>
          </p:nvSpPr>
          <p:spPr bwMode="auto">
            <a:xfrm>
              <a:off x="2877" y="204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7" name="Rectangle 313"/>
            <p:cNvSpPr>
              <a:spLocks noChangeArrowheads="1"/>
            </p:cNvSpPr>
            <p:nvPr/>
          </p:nvSpPr>
          <p:spPr bwMode="auto">
            <a:xfrm>
              <a:off x="2877" y="222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8" name="Rectangle 314"/>
            <p:cNvSpPr>
              <a:spLocks noChangeArrowheads="1"/>
            </p:cNvSpPr>
            <p:nvPr/>
          </p:nvSpPr>
          <p:spPr bwMode="auto">
            <a:xfrm>
              <a:off x="2877" y="240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9" name="Rectangle 315"/>
            <p:cNvSpPr>
              <a:spLocks noChangeArrowheads="1"/>
            </p:cNvSpPr>
            <p:nvPr/>
          </p:nvSpPr>
          <p:spPr bwMode="auto">
            <a:xfrm>
              <a:off x="2877" y="258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0" name="Rectangle 316"/>
            <p:cNvSpPr>
              <a:spLocks noChangeArrowheads="1"/>
            </p:cNvSpPr>
            <p:nvPr/>
          </p:nvSpPr>
          <p:spPr bwMode="auto">
            <a:xfrm>
              <a:off x="2877" y="276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1" name="Rectangle 317"/>
            <p:cNvSpPr>
              <a:spLocks noChangeArrowheads="1"/>
            </p:cNvSpPr>
            <p:nvPr/>
          </p:nvSpPr>
          <p:spPr bwMode="auto">
            <a:xfrm>
              <a:off x="2877" y="294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75" name="Line 340"/>
          <p:cNvSpPr>
            <a:spLocks noChangeShapeType="1"/>
          </p:cNvSpPr>
          <p:nvPr/>
        </p:nvSpPr>
        <p:spPr bwMode="auto">
          <a:xfrm>
            <a:off x="3274431" y="2648513"/>
            <a:ext cx="0" cy="1463675"/>
          </a:xfrm>
          <a:prstGeom prst="line">
            <a:avLst/>
          </a:prstGeom>
          <a:noFill/>
          <a:ln w="28575">
            <a:solidFill>
              <a:srgbClr val="FF505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" name="Text Box 341"/>
          <p:cNvSpPr txBox="1">
            <a:spLocks noChangeArrowheads="1"/>
          </p:cNvSpPr>
          <p:nvPr/>
        </p:nvSpPr>
        <p:spPr bwMode="auto">
          <a:xfrm rot="16200000">
            <a:off x="2912677" y="3330689"/>
            <a:ext cx="12446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Median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278" name="Line 347"/>
          <p:cNvSpPr>
            <a:spLocks noChangeShapeType="1"/>
          </p:cNvSpPr>
          <p:nvPr/>
        </p:nvSpPr>
        <p:spPr bwMode="auto">
          <a:xfrm>
            <a:off x="2596639" y="3391716"/>
            <a:ext cx="0" cy="71203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9" name="Text Box 348"/>
          <p:cNvSpPr txBox="1">
            <a:spLocks noChangeArrowheads="1"/>
          </p:cNvSpPr>
          <p:nvPr/>
        </p:nvSpPr>
        <p:spPr bwMode="auto">
          <a:xfrm rot="16200000">
            <a:off x="2416669" y="3494417"/>
            <a:ext cx="853657" cy="31432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LQ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281" name="Line 354"/>
          <p:cNvSpPr>
            <a:spLocks noChangeShapeType="1"/>
          </p:cNvSpPr>
          <p:nvPr/>
        </p:nvSpPr>
        <p:spPr bwMode="auto">
          <a:xfrm>
            <a:off x="3854774" y="2005896"/>
            <a:ext cx="0" cy="2103438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82" name="Text Box 355"/>
          <p:cNvSpPr txBox="1">
            <a:spLocks noChangeArrowheads="1"/>
          </p:cNvSpPr>
          <p:nvPr/>
        </p:nvSpPr>
        <p:spPr bwMode="auto">
          <a:xfrm rot="16200000">
            <a:off x="3620483" y="3440996"/>
            <a:ext cx="962025" cy="30480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UQ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284" name="Line 358"/>
          <p:cNvSpPr>
            <a:spLocks noChangeShapeType="1"/>
          </p:cNvSpPr>
          <p:nvPr/>
        </p:nvSpPr>
        <p:spPr bwMode="auto">
          <a:xfrm flipV="1">
            <a:off x="2550713" y="4182084"/>
            <a:ext cx="128016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85" name="Group 362"/>
          <p:cNvGrpSpPr>
            <a:grpSpLocks/>
          </p:cNvGrpSpPr>
          <p:nvPr/>
        </p:nvGrpSpPr>
        <p:grpSpPr bwMode="auto">
          <a:xfrm>
            <a:off x="1200151" y="2248280"/>
            <a:ext cx="2103120" cy="419100"/>
            <a:chOff x="772" y="1776"/>
            <a:chExt cx="912" cy="264"/>
          </a:xfrm>
        </p:grpSpPr>
        <p:sp>
          <p:nvSpPr>
            <p:cNvPr id="286" name="Line 339"/>
            <p:cNvSpPr>
              <a:spLocks noChangeShapeType="1"/>
            </p:cNvSpPr>
            <p:nvPr/>
          </p:nvSpPr>
          <p:spPr bwMode="auto">
            <a:xfrm>
              <a:off x="772" y="2040"/>
              <a:ext cx="912" cy="0"/>
            </a:xfrm>
            <a:prstGeom prst="line">
              <a:avLst/>
            </a:prstGeom>
            <a:noFill/>
            <a:ln w="28575">
              <a:solidFill>
                <a:srgbClr val="FF5050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Text Box 359"/>
            <p:cNvSpPr txBox="1">
              <a:spLocks noChangeArrowheads="1"/>
            </p:cNvSpPr>
            <p:nvPr/>
          </p:nvSpPr>
          <p:spPr bwMode="auto">
            <a:xfrm>
              <a:off x="846" y="1776"/>
              <a:ext cx="147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>
                  <a:latin typeface="Comic Sans MS" panose="030F0702030302020204" pitchFamily="66" charset="0"/>
                </a:rPr>
                <a:t>½ </a:t>
              </a:r>
            </a:p>
          </p:txBody>
        </p:sp>
      </p:grpSp>
      <p:grpSp>
        <p:nvGrpSpPr>
          <p:cNvPr id="288" name="Group 363"/>
          <p:cNvGrpSpPr>
            <a:grpSpLocks/>
          </p:cNvGrpSpPr>
          <p:nvPr/>
        </p:nvGrpSpPr>
        <p:grpSpPr bwMode="auto">
          <a:xfrm>
            <a:off x="1225550" y="2966583"/>
            <a:ext cx="1371600" cy="415925"/>
            <a:chOff x="772" y="2322"/>
            <a:chExt cx="692" cy="262"/>
          </a:xfrm>
        </p:grpSpPr>
        <p:sp>
          <p:nvSpPr>
            <p:cNvPr id="289" name="Line 346"/>
            <p:cNvSpPr>
              <a:spLocks noChangeShapeType="1"/>
            </p:cNvSpPr>
            <p:nvPr/>
          </p:nvSpPr>
          <p:spPr bwMode="auto">
            <a:xfrm>
              <a:off x="772" y="2584"/>
              <a:ext cx="6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 Box 360"/>
            <p:cNvSpPr txBox="1">
              <a:spLocks noChangeArrowheads="1"/>
            </p:cNvSpPr>
            <p:nvPr/>
          </p:nvSpPr>
          <p:spPr bwMode="auto">
            <a:xfrm>
              <a:off x="846" y="2322"/>
              <a:ext cx="169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dirty="0">
                  <a:latin typeface="Comic Sans MS" panose="030F0702030302020204" pitchFamily="66" charset="0"/>
                </a:rPr>
                <a:t>¼  </a:t>
              </a:r>
            </a:p>
          </p:txBody>
        </p:sp>
      </p:grpSp>
      <p:grpSp>
        <p:nvGrpSpPr>
          <p:cNvPr id="291" name="Group 364"/>
          <p:cNvGrpSpPr>
            <a:grpSpLocks/>
          </p:cNvGrpSpPr>
          <p:nvPr/>
        </p:nvGrpSpPr>
        <p:grpSpPr bwMode="auto">
          <a:xfrm>
            <a:off x="1219078" y="1529733"/>
            <a:ext cx="2651127" cy="428625"/>
            <a:chOff x="768" y="1230"/>
            <a:chExt cx="1670" cy="270"/>
          </a:xfrm>
        </p:grpSpPr>
        <p:sp>
          <p:nvSpPr>
            <p:cNvPr id="292" name="Line 353"/>
            <p:cNvSpPr>
              <a:spLocks noChangeShapeType="1"/>
            </p:cNvSpPr>
            <p:nvPr/>
          </p:nvSpPr>
          <p:spPr bwMode="auto">
            <a:xfrm>
              <a:off x="768" y="1500"/>
              <a:ext cx="167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Text Box 361"/>
            <p:cNvSpPr txBox="1">
              <a:spLocks noChangeArrowheads="1"/>
            </p:cNvSpPr>
            <p:nvPr/>
          </p:nvSpPr>
          <p:spPr bwMode="auto">
            <a:xfrm>
              <a:off x="852" y="1230"/>
              <a:ext cx="222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>
                  <a:latin typeface="Comic Sans MS" panose="030F0702030302020204" pitchFamily="66" charset="0"/>
                </a:rPr>
                <a:t>¾   </a:t>
              </a: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5327929" y="399957"/>
            <a:ext cx="3549371" cy="3765550"/>
            <a:chOff x="5307013" y="520701"/>
            <a:chExt cx="3549371" cy="3765550"/>
          </a:xfrm>
        </p:grpSpPr>
        <p:sp>
          <p:nvSpPr>
            <p:cNvPr id="294" name="Rectangle 4" descr="Parchment"/>
            <p:cNvSpPr>
              <a:spLocks noChangeArrowheads="1"/>
            </p:cNvSpPr>
            <p:nvPr/>
          </p:nvSpPr>
          <p:spPr bwMode="auto">
            <a:xfrm>
              <a:off x="8151534" y="3902916"/>
              <a:ext cx="704850" cy="36830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rPr>
                <a:t>50</a:t>
              </a:r>
            </a:p>
          </p:txBody>
        </p:sp>
        <p:sp>
          <p:nvSpPr>
            <p:cNvPr id="295" name="Rectangle 5" descr="Parchment"/>
            <p:cNvSpPr>
              <a:spLocks noChangeArrowheads="1"/>
            </p:cNvSpPr>
            <p:nvPr/>
          </p:nvSpPr>
          <p:spPr bwMode="auto">
            <a:xfrm>
              <a:off x="7046634" y="3902916"/>
              <a:ext cx="1104900" cy="36830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600" dirty="0">
                  <a:cs typeface="Times New Roman" panose="02020603050405020304" pitchFamily="18" charset="0"/>
                </a:rPr>
                <a:t>&lt;</a:t>
              </a:r>
              <a:r>
                <a:rPr lang="en-GB" altLang="en-US" sz="1600" dirty="0">
                  <a:latin typeface="Comic Sans MS" panose="030F0702030302020204" pitchFamily="66" charset="0"/>
                </a:rPr>
                <a:t> 35</a:t>
              </a:r>
            </a:p>
          </p:txBody>
        </p:sp>
        <p:sp>
          <p:nvSpPr>
            <p:cNvPr id="296" name="Rectangle 6" descr="Parchment"/>
            <p:cNvSpPr>
              <a:spLocks noChangeArrowheads="1"/>
            </p:cNvSpPr>
            <p:nvPr/>
          </p:nvSpPr>
          <p:spPr bwMode="auto">
            <a:xfrm>
              <a:off x="6408459" y="3902916"/>
              <a:ext cx="638175" cy="36830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600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297" name="Rectangle 7" descr="Parchment"/>
            <p:cNvSpPr>
              <a:spLocks noChangeArrowheads="1"/>
            </p:cNvSpPr>
            <p:nvPr/>
          </p:nvSpPr>
          <p:spPr bwMode="auto">
            <a:xfrm>
              <a:off x="5320928" y="3902916"/>
              <a:ext cx="1087531" cy="36830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1600" dirty="0">
                  <a:latin typeface="Comic Sans MS" panose="030F0702030302020204" pitchFamily="66" charset="0"/>
                </a:rPr>
                <a:t>30 </a:t>
              </a:r>
              <a:r>
                <a:rPr lang="en-GB" altLang="en-US" sz="1600" dirty="0">
                  <a:cs typeface="Times New Roman" panose="02020603050405020304" pitchFamily="18" charset="0"/>
                  <a:sym typeface="Symbol" panose="05050102010706020507" pitchFamily="18" charset="2"/>
                </a:rPr>
                <a:t></a:t>
              </a:r>
              <a:r>
                <a:rPr lang="en-GB" altLang="en-US" sz="16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GB" altLang="en-US" sz="1600" i="1" dirty="0">
                  <a:cs typeface="Times New Roman" panose="02020603050405020304" pitchFamily="18" charset="0"/>
                  <a:sym typeface="Symbol" panose="05050102010706020507" pitchFamily="18" charset="2"/>
                </a:rPr>
                <a:t>h</a:t>
              </a:r>
              <a:r>
                <a:rPr lang="en-GB" altLang="en-US" sz="16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GB" altLang="en-US" sz="1600" dirty="0">
                  <a:cs typeface="Times New Roman" panose="02020603050405020304" pitchFamily="18" charset="0"/>
                  <a:sym typeface="Symbol" panose="05050102010706020507" pitchFamily="18" charset="2"/>
                </a:rPr>
                <a:t>&lt;</a:t>
              </a:r>
              <a:r>
                <a:rPr lang="en-GB" altLang="en-US" sz="16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35</a:t>
              </a:r>
              <a:endParaRPr lang="en-GB" altLang="en-US" sz="1600" dirty="0">
                <a:solidFill>
                  <a:srgbClr val="FF5050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15" name="Group 365"/>
            <p:cNvGrpSpPr>
              <a:grpSpLocks/>
            </p:cNvGrpSpPr>
            <p:nvPr/>
          </p:nvGrpSpPr>
          <p:grpSpPr bwMode="auto">
            <a:xfrm>
              <a:off x="5307013" y="520701"/>
              <a:ext cx="3544888" cy="3765550"/>
              <a:chOff x="3343" y="328"/>
              <a:chExt cx="2233" cy="2372"/>
            </a:xfrm>
          </p:grpSpPr>
          <p:sp>
            <p:nvSpPr>
              <p:cNvPr id="232" name="Text Box 2" descr="Parchment"/>
              <p:cNvSpPr txBox="1">
                <a:spLocks noChangeArrowheads="1"/>
              </p:cNvSpPr>
              <p:nvPr/>
            </p:nvSpPr>
            <p:spPr bwMode="auto">
              <a:xfrm>
                <a:off x="3432" y="328"/>
                <a:ext cx="2132" cy="239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sz="1800" dirty="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Cumulative frequency table</a:t>
                </a:r>
              </a:p>
            </p:txBody>
          </p:sp>
          <p:sp>
            <p:nvSpPr>
              <p:cNvPr id="233" name="Rectangle 4" descr="Parchment"/>
              <p:cNvSpPr>
                <a:spLocks noChangeArrowheads="1"/>
              </p:cNvSpPr>
              <p:nvPr/>
            </p:nvSpPr>
            <p:spPr bwMode="auto">
              <a:xfrm>
                <a:off x="5132" y="2227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45</a:t>
                </a:r>
              </a:p>
            </p:txBody>
          </p:sp>
          <p:sp>
            <p:nvSpPr>
              <p:cNvPr id="234" name="Rectangle 5" descr="Parchment"/>
              <p:cNvSpPr>
                <a:spLocks noChangeArrowheads="1"/>
              </p:cNvSpPr>
              <p:nvPr/>
            </p:nvSpPr>
            <p:spPr bwMode="auto">
              <a:xfrm>
                <a:off x="4436" y="2227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30</a:t>
                </a:r>
              </a:p>
            </p:txBody>
          </p:sp>
          <p:sp>
            <p:nvSpPr>
              <p:cNvPr id="235" name="Rectangle 6" descr="Parchment"/>
              <p:cNvSpPr>
                <a:spLocks noChangeArrowheads="1"/>
              </p:cNvSpPr>
              <p:nvPr/>
            </p:nvSpPr>
            <p:spPr bwMode="auto">
              <a:xfrm>
                <a:off x="4034" y="2227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7</a:t>
                </a:r>
              </a:p>
            </p:txBody>
          </p:sp>
          <p:sp>
            <p:nvSpPr>
              <p:cNvPr id="236" name="Rectangle 7" descr="Parchment"/>
              <p:cNvSpPr>
                <a:spLocks noChangeArrowheads="1"/>
              </p:cNvSpPr>
              <p:nvPr/>
            </p:nvSpPr>
            <p:spPr bwMode="auto">
              <a:xfrm>
                <a:off x="3355" y="2227"/>
                <a:ext cx="679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25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30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37" name="Rectangle 8" descr="Parchment"/>
              <p:cNvSpPr>
                <a:spLocks noChangeArrowheads="1"/>
              </p:cNvSpPr>
              <p:nvPr/>
            </p:nvSpPr>
            <p:spPr bwMode="auto">
              <a:xfrm>
                <a:off x="5132" y="1995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38</a:t>
                </a:r>
              </a:p>
            </p:txBody>
          </p:sp>
          <p:sp>
            <p:nvSpPr>
              <p:cNvPr id="238" name="Rectangle 9" descr="Parchment"/>
              <p:cNvSpPr>
                <a:spLocks noChangeArrowheads="1"/>
              </p:cNvSpPr>
              <p:nvPr/>
            </p:nvSpPr>
            <p:spPr bwMode="auto">
              <a:xfrm>
                <a:off x="4436" y="1995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25</a:t>
                </a:r>
              </a:p>
            </p:txBody>
          </p:sp>
          <p:sp>
            <p:nvSpPr>
              <p:cNvPr id="239" name="Rectangle 10" descr="Parchment"/>
              <p:cNvSpPr>
                <a:spLocks noChangeArrowheads="1"/>
              </p:cNvSpPr>
              <p:nvPr/>
            </p:nvSpPr>
            <p:spPr bwMode="auto">
              <a:xfrm>
                <a:off x="4034" y="1995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  <p:sp>
            <p:nvSpPr>
              <p:cNvPr id="240" name="Rectangle 11" descr="Parchment"/>
              <p:cNvSpPr>
                <a:spLocks noChangeArrowheads="1"/>
              </p:cNvSpPr>
              <p:nvPr/>
            </p:nvSpPr>
            <p:spPr bwMode="auto">
              <a:xfrm>
                <a:off x="3355" y="1995"/>
                <a:ext cx="679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20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25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41" name="Rectangle 12" descr="Parchment"/>
              <p:cNvSpPr>
                <a:spLocks noChangeArrowheads="1"/>
              </p:cNvSpPr>
              <p:nvPr/>
            </p:nvSpPr>
            <p:spPr bwMode="auto">
              <a:xfrm>
                <a:off x="5132" y="1763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26</a:t>
                </a:r>
              </a:p>
            </p:txBody>
          </p:sp>
          <p:sp>
            <p:nvSpPr>
              <p:cNvPr id="242" name="Rectangle 13" descr="Parchment"/>
              <p:cNvSpPr>
                <a:spLocks noChangeArrowheads="1"/>
              </p:cNvSpPr>
              <p:nvPr/>
            </p:nvSpPr>
            <p:spPr bwMode="auto">
              <a:xfrm>
                <a:off x="4436" y="1763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20</a:t>
                </a:r>
              </a:p>
            </p:txBody>
          </p:sp>
          <p:sp>
            <p:nvSpPr>
              <p:cNvPr id="243" name="Rectangle 14" descr="Parchment"/>
              <p:cNvSpPr>
                <a:spLocks noChangeArrowheads="1"/>
              </p:cNvSpPr>
              <p:nvPr/>
            </p:nvSpPr>
            <p:spPr bwMode="auto">
              <a:xfrm>
                <a:off x="4034" y="1763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10</a:t>
                </a:r>
              </a:p>
            </p:txBody>
          </p:sp>
          <p:sp>
            <p:nvSpPr>
              <p:cNvPr id="244" name="Rectangle 15" descr="Parchment"/>
              <p:cNvSpPr>
                <a:spLocks noChangeArrowheads="1"/>
              </p:cNvSpPr>
              <p:nvPr/>
            </p:nvSpPr>
            <p:spPr bwMode="auto">
              <a:xfrm>
                <a:off x="3343" y="1763"/>
                <a:ext cx="691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15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20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45" name="Rectangle 16" descr="Parchment"/>
              <p:cNvSpPr>
                <a:spLocks noChangeArrowheads="1"/>
              </p:cNvSpPr>
              <p:nvPr/>
            </p:nvSpPr>
            <p:spPr bwMode="auto">
              <a:xfrm>
                <a:off x="5132" y="1531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16</a:t>
                </a:r>
              </a:p>
            </p:txBody>
          </p:sp>
          <p:sp>
            <p:nvSpPr>
              <p:cNvPr id="246" name="Rectangle 17" descr="Parchment"/>
              <p:cNvSpPr>
                <a:spLocks noChangeArrowheads="1"/>
              </p:cNvSpPr>
              <p:nvPr/>
            </p:nvSpPr>
            <p:spPr bwMode="auto">
              <a:xfrm>
                <a:off x="4436" y="1531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15</a:t>
                </a:r>
              </a:p>
            </p:txBody>
          </p:sp>
          <p:sp>
            <p:nvSpPr>
              <p:cNvPr id="247" name="Rectangle 18" descr="Parchment"/>
              <p:cNvSpPr>
                <a:spLocks noChangeArrowheads="1"/>
              </p:cNvSpPr>
              <p:nvPr/>
            </p:nvSpPr>
            <p:spPr bwMode="auto">
              <a:xfrm>
                <a:off x="4034" y="1531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8</a:t>
                </a:r>
              </a:p>
            </p:txBody>
          </p:sp>
          <p:sp>
            <p:nvSpPr>
              <p:cNvPr id="248" name="Rectangle 19" descr="Parchment"/>
              <p:cNvSpPr>
                <a:spLocks noChangeArrowheads="1"/>
              </p:cNvSpPr>
              <p:nvPr/>
            </p:nvSpPr>
            <p:spPr bwMode="auto">
              <a:xfrm>
                <a:off x="3343" y="1531"/>
                <a:ext cx="691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10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15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49" name="Rectangle 20" descr="Parchment"/>
              <p:cNvSpPr>
                <a:spLocks noChangeArrowheads="1"/>
              </p:cNvSpPr>
              <p:nvPr/>
            </p:nvSpPr>
            <p:spPr bwMode="auto">
              <a:xfrm>
                <a:off x="5132" y="1299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8</a:t>
                </a:r>
              </a:p>
            </p:txBody>
          </p:sp>
          <p:sp>
            <p:nvSpPr>
              <p:cNvPr id="250" name="Rectangle 21" descr="Parchment"/>
              <p:cNvSpPr>
                <a:spLocks noChangeArrowheads="1"/>
              </p:cNvSpPr>
              <p:nvPr/>
            </p:nvSpPr>
            <p:spPr bwMode="auto">
              <a:xfrm>
                <a:off x="4436" y="1299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  <p:sp>
            <p:nvSpPr>
              <p:cNvPr id="251" name="Rectangle 22" descr="Parchment"/>
              <p:cNvSpPr>
                <a:spLocks noChangeArrowheads="1"/>
              </p:cNvSpPr>
              <p:nvPr/>
            </p:nvSpPr>
            <p:spPr bwMode="auto">
              <a:xfrm>
                <a:off x="4034" y="1299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  <p:sp>
            <p:nvSpPr>
              <p:cNvPr id="252" name="Rectangle 23" descr="Parchment"/>
              <p:cNvSpPr>
                <a:spLocks noChangeArrowheads="1"/>
              </p:cNvSpPr>
              <p:nvPr/>
            </p:nvSpPr>
            <p:spPr bwMode="auto">
              <a:xfrm>
                <a:off x="3343" y="1299"/>
                <a:ext cx="691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5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10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53" name="Rectangle 24" descr="Parchment"/>
              <p:cNvSpPr>
                <a:spLocks noChangeArrowheads="1"/>
              </p:cNvSpPr>
              <p:nvPr/>
            </p:nvSpPr>
            <p:spPr bwMode="auto">
              <a:xfrm>
                <a:off x="5132" y="1067"/>
                <a:ext cx="444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</a:rPr>
                  <a:t>3</a:t>
                </a:r>
              </a:p>
            </p:txBody>
          </p:sp>
          <p:sp>
            <p:nvSpPr>
              <p:cNvPr id="254" name="Rectangle 25" descr="Parchment"/>
              <p:cNvSpPr>
                <a:spLocks noChangeArrowheads="1"/>
              </p:cNvSpPr>
              <p:nvPr/>
            </p:nvSpPr>
            <p:spPr bwMode="auto">
              <a:xfrm>
                <a:off x="4436" y="1067"/>
                <a:ext cx="696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cs typeface="Times New Roman" panose="02020603050405020304" pitchFamily="18" charset="0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</a:rPr>
                  <a:t> 5</a:t>
                </a:r>
              </a:p>
            </p:txBody>
          </p:sp>
          <p:sp>
            <p:nvSpPr>
              <p:cNvPr id="255" name="Rectangle 26" descr="Parchment"/>
              <p:cNvSpPr>
                <a:spLocks noChangeArrowheads="1"/>
              </p:cNvSpPr>
              <p:nvPr/>
            </p:nvSpPr>
            <p:spPr bwMode="auto">
              <a:xfrm>
                <a:off x="4034" y="1067"/>
                <a:ext cx="402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3</a:t>
                </a:r>
              </a:p>
            </p:txBody>
          </p:sp>
          <p:sp>
            <p:nvSpPr>
              <p:cNvPr id="256" name="Rectangle 27" descr="Parchment"/>
              <p:cNvSpPr>
                <a:spLocks noChangeArrowheads="1"/>
              </p:cNvSpPr>
              <p:nvPr/>
            </p:nvSpPr>
            <p:spPr bwMode="auto">
              <a:xfrm>
                <a:off x="3343" y="1067"/>
                <a:ext cx="691" cy="23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latin typeface="Comic Sans MS" panose="030F0702030302020204" pitchFamily="66" charset="0"/>
                  </a:rPr>
                  <a:t>0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i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&lt;</a:t>
                </a:r>
                <a:r>
                  <a:rPr lang="en-GB" altLang="en-US" sz="16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en-GB" altLang="en-US" sz="1600" dirty="0">
                    <a:solidFill>
                      <a:srgbClr val="FF505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5</a:t>
                </a:r>
                <a:endParaRPr lang="en-GB" altLang="en-US" sz="1600" dirty="0">
                  <a:solidFill>
                    <a:srgbClr val="FF505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57" name="Rectangle 28" descr="Parchment"/>
              <p:cNvSpPr>
                <a:spLocks noChangeArrowheads="1"/>
              </p:cNvSpPr>
              <p:nvPr/>
            </p:nvSpPr>
            <p:spPr bwMode="auto">
              <a:xfrm>
                <a:off x="5132" y="671"/>
                <a:ext cx="444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CF</a:t>
                </a:r>
              </a:p>
            </p:txBody>
          </p:sp>
          <p:sp>
            <p:nvSpPr>
              <p:cNvPr id="258" name="Rectangle 29" descr="Parchment"/>
              <p:cNvSpPr>
                <a:spLocks noChangeArrowheads="1"/>
              </p:cNvSpPr>
              <p:nvPr/>
            </p:nvSpPr>
            <p:spPr bwMode="auto">
              <a:xfrm>
                <a:off x="4436" y="671"/>
                <a:ext cx="696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Upper Limit</a:t>
                </a:r>
              </a:p>
            </p:txBody>
          </p:sp>
          <p:sp>
            <p:nvSpPr>
              <p:cNvPr id="259" name="Rectangle 30" descr="Parchment"/>
              <p:cNvSpPr>
                <a:spLocks noChangeArrowheads="1"/>
              </p:cNvSpPr>
              <p:nvPr/>
            </p:nvSpPr>
            <p:spPr bwMode="auto">
              <a:xfrm>
                <a:off x="4034" y="671"/>
                <a:ext cx="402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f</a:t>
                </a:r>
              </a:p>
            </p:txBody>
          </p:sp>
          <p:sp>
            <p:nvSpPr>
              <p:cNvPr id="260" name="Rectangle 31" descr="Parchment"/>
              <p:cNvSpPr>
                <a:spLocks noChangeArrowheads="1"/>
              </p:cNvSpPr>
              <p:nvPr/>
            </p:nvSpPr>
            <p:spPr bwMode="auto">
              <a:xfrm>
                <a:off x="3343" y="671"/>
                <a:ext cx="691" cy="396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/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GB" altLang="en-US" sz="1600" dirty="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Time (h)</a:t>
                </a:r>
              </a:p>
            </p:txBody>
          </p:sp>
          <p:sp>
            <p:nvSpPr>
              <p:cNvPr id="261" name="Line 32" descr="Parchment"/>
              <p:cNvSpPr>
                <a:spLocks noChangeShapeType="1"/>
              </p:cNvSpPr>
              <p:nvPr/>
            </p:nvSpPr>
            <p:spPr bwMode="auto">
              <a:xfrm>
                <a:off x="3356" y="664"/>
                <a:ext cx="220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2" name="Line 33" descr="Parchment"/>
              <p:cNvSpPr>
                <a:spLocks noChangeShapeType="1"/>
              </p:cNvSpPr>
              <p:nvPr/>
            </p:nvSpPr>
            <p:spPr bwMode="auto">
              <a:xfrm>
                <a:off x="3356" y="1060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3" name="Line 34" descr="Parchment"/>
              <p:cNvSpPr>
                <a:spLocks noChangeShapeType="1"/>
              </p:cNvSpPr>
              <p:nvPr/>
            </p:nvSpPr>
            <p:spPr bwMode="auto">
              <a:xfrm>
                <a:off x="3356" y="1292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4" name="Line 35" descr="Parchment"/>
              <p:cNvSpPr>
                <a:spLocks noChangeShapeType="1"/>
              </p:cNvSpPr>
              <p:nvPr/>
            </p:nvSpPr>
            <p:spPr bwMode="auto">
              <a:xfrm>
                <a:off x="3356" y="1509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5" name="Line 36" descr="Parchment"/>
              <p:cNvSpPr>
                <a:spLocks noChangeShapeType="1"/>
              </p:cNvSpPr>
              <p:nvPr/>
            </p:nvSpPr>
            <p:spPr bwMode="auto">
              <a:xfrm>
                <a:off x="3356" y="1756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" name="Line 37" descr="Parchment"/>
              <p:cNvSpPr>
                <a:spLocks noChangeShapeType="1"/>
              </p:cNvSpPr>
              <p:nvPr/>
            </p:nvSpPr>
            <p:spPr bwMode="auto">
              <a:xfrm>
                <a:off x="3356" y="1988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7" name="Line 38" descr="Parchment"/>
              <p:cNvSpPr>
                <a:spLocks noChangeShapeType="1"/>
              </p:cNvSpPr>
              <p:nvPr/>
            </p:nvSpPr>
            <p:spPr bwMode="auto">
              <a:xfrm>
                <a:off x="3356" y="2220"/>
                <a:ext cx="22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8" name="Line 39" descr="Parchment"/>
              <p:cNvSpPr>
                <a:spLocks noChangeShapeType="1"/>
              </p:cNvSpPr>
              <p:nvPr/>
            </p:nvSpPr>
            <p:spPr bwMode="auto">
              <a:xfrm>
                <a:off x="3356" y="2700"/>
                <a:ext cx="220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9" name="Line 40" descr="Parchment"/>
              <p:cNvSpPr>
                <a:spLocks noChangeShapeType="1"/>
              </p:cNvSpPr>
              <p:nvPr/>
            </p:nvSpPr>
            <p:spPr bwMode="auto">
              <a:xfrm>
                <a:off x="3343" y="671"/>
                <a:ext cx="0" cy="20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0" name="Line 41" descr="Parchment"/>
              <p:cNvSpPr>
                <a:spLocks noChangeShapeType="1"/>
              </p:cNvSpPr>
              <p:nvPr/>
            </p:nvSpPr>
            <p:spPr bwMode="auto">
              <a:xfrm>
                <a:off x="4034" y="664"/>
                <a:ext cx="0" cy="20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1" name="Line 42" descr="Parchment"/>
              <p:cNvSpPr>
                <a:spLocks noChangeShapeType="1"/>
              </p:cNvSpPr>
              <p:nvPr/>
            </p:nvSpPr>
            <p:spPr bwMode="auto">
              <a:xfrm>
                <a:off x="4436" y="664"/>
                <a:ext cx="0" cy="20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2" name="Line 43" descr="Parchment"/>
              <p:cNvSpPr>
                <a:spLocks noChangeShapeType="1"/>
              </p:cNvSpPr>
              <p:nvPr/>
            </p:nvSpPr>
            <p:spPr bwMode="auto">
              <a:xfrm>
                <a:off x="5132" y="664"/>
                <a:ext cx="0" cy="20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3" name="Line 44" descr="Parchment"/>
              <p:cNvSpPr>
                <a:spLocks noChangeShapeType="1"/>
              </p:cNvSpPr>
              <p:nvPr/>
            </p:nvSpPr>
            <p:spPr bwMode="auto">
              <a:xfrm>
                <a:off x="5576" y="664"/>
                <a:ext cx="0" cy="20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98" name="Line 38" descr="Parchment"/>
            <p:cNvSpPr>
              <a:spLocks noChangeShapeType="1"/>
            </p:cNvSpPr>
            <p:nvPr/>
          </p:nvSpPr>
          <p:spPr bwMode="auto">
            <a:xfrm>
              <a:off x="5325411" y="3905250"/>
              <a:ext cx="3502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1" name="Oval 321"/>
          <p:cNvSpPr>
            <a:spLocks noChangeArrowheads="1"/>
          </p:cNvSpPr>
          <p:nvPr/>
        </p:nvSpPr>
        <p:spPr bwMode="auto">
          <a:xfrm>
            <a:off x="2750203" y="3161322"/>
            <a:ext cx="95250" cy="95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2" name="Freeform 301"/>
          <p:cNvSpPr/>
          <p:nvPr/>
        </p:nvSpPr>
        <p:spPr>
          <a:xfrm>
            <a:off x="1201783" y="1238950"/>
            <a:ext cx="3718560" cy="2873828"/>
          </a:xfrm>
          <a:custGeom>
            <a:avLst/>
            <a:gdLst>
              <a:gd name="connsiteX0" fmla="*/ 0 w 3718560"/>
              <a:gd name="connsiteY0" fmla="*/ 2873828 h 2873828"/>
              <a:gd name="connsiteX1" fmla="*/ 539931 w 3718560"/>
              <a:gd name="connsiteY1" fmla="*/ 2690948 h 2873828"/>
              <a:gd name="connsiteX2" fmla="*/ 1062446 w 3718560"/>
              <a:gd name="connsiteY2" fmla="*/ 2386148 h 2873828"/>
              <a:gd name="connsiteX3" fmla="*/ 1611086 w 3718560"/>
              <a:gd name="connsiteY3" fmla="*/ 1968137 h 2873828"/>
              <a:gd name="connsiteX4" fmla="*/ 2124891 w 3718560"/>
              <a:gd name="connsiteY4" fmla="*/ 1367245 h 2873828"/>
              <a:gd name="connsiteX5" fmla="*/ 2664823 w 3718560"/>
              <a:gd name="connsiteY5" fmla="*/ 627017 h 2873828"/>
              <a:gd name="connsiteX6" fmla="*/ 3196046 w 3718560"/>
              <a:gd name="connsiteY6" fmla="*/ 278674 h 2873828"/>
              <a:gd name="connsiteX7" fmla="*/ 3718560 w 3718560"/>
              <a:gd name="connsiteY7" fmla="*/ 0 h 2873828"/>
              <a:gd name="connsiteX0" fmla="*/ 0 w 3718560"/>
              <a:gd name="connsiteY0" fmla="*/ 2873828 h 2873828"/>
              <a:gd name="connsiteX1" fmla="*/ 539931 w 3718560"/>
              <a:gd name="connsiteY1" fmla="*/ 2690948 h 2873828"/>
              <a:gd name="connsiteX2" fmla="*/ 1062446 w 3718560"/>
              <a:gd name="connsiteY2" fmla="*/ 2386148 h 2873828"/>
              <a:gd name="connsiteX3" fmla="*/ 1611086 w 3718560"/>
              <a:gd name="connsiteY3" fmla="*/ 1968137 h 2873828"/>
              <a:gd name="connsiteX4" fmla="*/ 2124891 w 3718560"/>
              <a:gd name="connsiteY4" fmla="*/ 1367245 h 2873828"/>
              <a:gd name="connsiteX5" fmla="*/ 2664823 w 3718560"/>
              <a:gd name="connsiteY5" fmla="*/ 705394 h 2873828"/>
              <a:gd name="connsiteX6" fmla="*/ 3196046 w 3718560"/>
              <a:gd name="connsiteY6" fmla="*/ 278674 h 2873828"/>
              <a:gd name="connsiteX7" fmla="*/ 3718560 w 3718560"/>
              <a:gd name="connsiteY7" fmla="*/ 0 h 287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18560" h="2873828">
                <a:moveTo>
                  <a:pt x="0" y="2873828"/>
                </a:moveTo>
                <a:cubicBezTo>
                  <a:pt x="181428" y="2823028"/>
                  <a:pt x="362857" y="2772228"/>
                  <a:pt x="539931" y="2690948"/>
                </a:cubicBezTo>
                <a:cubicBezTo>
                  <a:pt x="717005" y="2609668"/>
                  <a:pt x="883920" y="2506616"/>
                  <a:pt x="1062446" y="2386148"/>
                </a:cubicBezTo>
                <a:cubicBezTo>
                  <a:pt x="1240972" y="2265679"/>
                  <a:pt x="1434012" y="2137954"/>
                  <a:pt x="1611086" y="1968137"/>
                </a:cubicBezTo>
                <a:cubicBezTo>
                  <a:pt x="1788160" y="1798320"/>
                  <a:pt x="1949268" y="1577702"/>
                  <a:pt x="2124891" y="1367245"/>
                </a:cubicBezTo>
                <a:cubicBezTo>
                  <a:pt x="2300514" y="1156788"/>
                  <a:pt x="2486297" y="886822"/>
                  <a:pt x="2664823" y="705394"/>
                </a:cubicBezTo>
                <a:cubicBezTo>
                  <a:pt x="2843349" y="523966"/>
                  <a:pt x="3020423" y="396240"/>
                  <a:pt x="3196046" y="278674"/>
                </a:cubicBezTo>
                <a:cubicBezTo>
                  <a:pt x="3371669" y="161108"/>
                  <a:pt x="3545114" y="87085"/>
                  <a:pt x="3718560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3" name="Rectangle 302"/>
              <p:cNvSpPr/>
              <p:nvPr/>
            </p:nvSpPr>
            <p:spPr>
              <a:xfrm>
                <a:off x="326795" y="5131540"/>
                <a:ext cx="2620076" cy="4614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altLang="en-US" sz="1800" dirty="0">
                    <a:latin typeface="Comic Sans MS" panose="030F0702030302020204" pitchFamily="66" charset="0"/>
                  </a:rPr>
                  <a:t>Median is the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𝑡h</m:t>
                    </m:r>
                  </m:oMath>
                </a14:m>
                <a:r>
                  <a:rPr lang="en-GB" altLang="en-US" sz="1800" dirty="0">
                    <a:latin typeface="Comic Sans MS" panose="030F0702030302020204" pitchFamily="66" charset="0"/>
                  </a:rPr>
                  <a:t>value</a:t>
                </a:r>
              </a:p>
            </p:txBody>
          </p:sp>
        </mc:Choice>
        <mc:Fallback xmlns="">
          <p:sp>
            <p:nvSpPr>
              <p:cNvPr id="303" name="Rectangle 3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95" y="5131540"/>
                <a:ext cx="2620076" cy="461473"/>
              </a:xfrm>
              <a:prstGeom prst="rect">
                <a:avLst/>
              </a:prstGeom>
              <a:blipFill>
                <a:blip r:embed="rId3"/>
                <a:stretch>
                  <a:fillRect l="-2098" r="-1166" b="-9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4" name="Rectangle 303"/>
              <p:cNvSpPr/>
              <p:nvPr/>
            </p:nvSpPr>
            <p:spPr>
              <a:xfrm>
                <a:off x="3162210" y="5075044"/>
                <a:ext cx="1067921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alt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num>
                        <m:den>
                          <m: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04" name="Rectangle 3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210" y="5075044"/>
                <a:ext cx="1067921" cy="6165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5" name="Rectangle 304"/>
          <p:cNvSpPr/>
          <p:nvPr/>
        </p:nvSpPr>
        <p:spPr>
          <a:xfrm>
            <a:off x="335431" y="122448"/>
            <a:ext cx="44662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Plotting the curve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4D8948-CC0F-4C20-A8AE-3BE5D838FFB1}"/>
              </a:ext>
            </a:extLst>
          </p:cNvPr>
          <p:cNvSpPr/>
          <p:nvPr/>
        </p:nvSpPr>
        <p:spPr>
          <a:xfrm>
            <a:off x="473029" y="5545845"/>
            <a:ext cx="145424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Median = 19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DC4F79-E709-413D-9FAD-2C595504FFFE}"/>
              </a:ext>
            </a:extLst>
          </p:cNvPr>
          <p:cNvSpPr/>
          <p:nvPr/>
        </p:nvSpPr>
        <p:spPr>
          <a:xfrm>
            <a:off x="2978229" y="5854337"/>
            <a:ext cx="1218845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LQ = 13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A2BA92-E2D3-4C56-994D-77FF68E83FD3}"/>
              </a:ext>
            </a:extLst>
          </p:cNvPr>
          <p:cNvSpPr/>
          <p:nvPr/>
        </p:nvSpPr>
        <p:spPr>
          <a:xfrm>
            <a:off x="3050130" y="6281812"/>
            <a:ext cx="109356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UQ = 25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0FB0D98F-17C4-4A04-9A16-85AC6AAA7288}"/>
              </a:ext>
            </a:extLst>
          </p:cNvPr>
          <p:cNvSpPr/>
          <p:nvPr/>
        </p:nvSpPr>
        <p:spPr>
          <a:xfrm>
            <a:off x="5363266" y="6009278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IQR = 25 - 13</a:t>
            </a: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4D059680-4096-47EC-B747-746569E41C80}"/>
              </a:ext>
            </a:extLst>
          </p:cNvPr>
          <p:cNvSpPr/>
          <p:nvPr/>
        </p:nvSpPr>
        <p:spPr>
          <a:xfrm>
            <a:off x="5410200" y="6365789"/>
            <a:ext cx="115768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IQR = 12</a:t>
            </a:r>
          </a:p>
        </p:txBody>
      </p:sp>
      <p:sp>
        <p:nvSpPr>
          <p:cNvPr id="283" name="Rectangle 282">
            <a:hlinkClick r:id="rId5"/>
            <a:extLst>
              <a:ext uri="{FF2B5EF4-FFF2-40B4-BE49-F238E27FC236}">
                <a16:creationId xmlns:a16="http://schemas.microsoft.com/office/drawing/2014/main" id="{CBCC5674-962B-4230-81CC-98AC51F2A85E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Rectangle 306">
            <a:hlinkClick r:id="rId5"/>
            <a:extLst>
              <a:ext uri="{FF2B5EF4-FFF2-40B4-BE49-F238E27FC236}">
                <a16:creationId xmlns:a16="http://schemas.microsoft.com/office/drawing/2014/main" id="{41304C68-81E4-451A-A354-337C207D0E3C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03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8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/>
      <p:bldP spid="11" grpId="0"/>
      <p:bldP spid="12" grpId="0"/>
      <p:bldP spid="13" grpId="0"/>
      <p:bldP spid="275" grpId="0" animBg="1"/>
      <p:bldP spid="276" grpId="0" animBg="1"/>
      <p:bldP spid="278" grpId="0" animBg="1"/>
      <p:bldP spid="279" grpId="0" animBg="1"/>
      <p:bldP spid="281" grpId="0" animBg="1"/>
      <p:bldP spid="282" grpId="0" animBg="1"/>
      <p:bldP spid="284" grpId="0" animBg="1"/>
      <p:bldP spid="301" grpId="0" animBg="1"/>
      <p:bldP spid="302" grpId="0" animBg="1"/>
      <p:bldP spid="303" grpId="0"/>
      <p:bldP spid="304" grpId="0"/>
      <p:bldP spid="8" grpId="0" animBg="1"/>
      <p:bldP spid="14" grpId="0" animBg="1"/>
      <p:bldP spid="16" grpId="0" animBg="1"/>
      <p:bldP spid="300" grpId="0"/>
      <p:bldP spid="3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27" name="Group 299"/>
          <p:cNvGrpSpPr>
            <a:grpSpLocks/>
          </p:cNvGrpSpPr>
          <p:nvPr/>
        </p:nvGrpSpPr>
        <p:grpSpPr bwMode="auto">
          <a:xfrm>
            <a:off x="337380" y="1548894"/>
            <a:ext cx="4776788" cy="4975225"/>
            <a:chOff x="296" y="687"/>
            <a:chExt cx="3009" cy="3134"/>
          </a:xfrm>
        </p:grpSpPr>
        <p:sp>
          <p:nvSpPr>
            <p:cNvPr id="22537" name="Freeform 9"/>
            <p:cNvSpPr>
              <a:spLocks/>
            </p:cNvSpPr>
            <p:nvPr/>
          </p:nvSpPr>
          <p:spPr bwMode="auto">
            <a:xfrm>
              <a:off x="798" y="1153"/>
              <a:ext cx="2346" cy="2171"/>
            </a:xfrm>
            <a:custGeom>
              <a:avLst/>
              <a:gdLst>
                <a:gd name="T0" fmla="*/ 0 w 1998"/>
                <a:gd name="T1" fmla="*/ 2178 h 2178"/>
                <a:gd name="T2" fmla="*/ 336 w 1998"/>
                <a:gd name="T3" fmla="*/ 1998 h 2178"/>
                <a:gd name="T4" fmla="*/ 666 w 1998"/>
                <a:gd name="T5" fmla="*/ 1692 h 2178"/>
                <a:gd name="T6" fmla="*/ 1002 w 1998"/>
                <a:gd name="T7" fmla="*/ 912 h 2178"/>
                <a:gd name="T8" fmla="*/ 1332 w 1998"/>
                <a:gd name="T9" fmla="*/ 462 h 2178"/>
                <a:gd name="T10" fmla="*/ 1668 w 1998"/>
                <a:gd name="T11" fmla="*/ 168 h 2178"/>
                <a:gd name="T12" fmla="*/ 1998 w 1998"/>
                <a:gd name="T13" fmla="*/ 0 h 2178"/>
                <a:gd name="connsiteX0" fmla="*/ 0 w 11743"/>
                <a:gd name="connsiteY0" fmla="*/ 9969 h 9969"/>
                <a:gd name="connsiteX1" fmla="*/ 1682 w 11743"/>
                <a:gd name="connsiteY1" fmla="*/ 9143 h 9969"/>
                <a:gd name="connsiteX2" fmla="*/ 3333 w 11743"/>
                <a:gd name="connsiteY2" fmla="*/ 7738 h 9969"/>
                <a:gd name="connsiteX3" fmla="*/ 5015 w 11743"/>
                <a:gd name="connsiteY3" fmla="*/ 4156 h 9969"/>
                <a:gd name="connsiteX4" fmla="*/ 6667 w 11743"/>
                <a:gd name="connsiteY4" fmla="*/ 2090 h 9969"/>
                <a:gd name="connsiteX5" fmla="*/ 8348 w 11743"/>
                <a:gd name="connsiteY5" fmla="*/ 740 h 9969"/>
                <a:gd name="connsiteX6" fmla="*/ 11743 w 11743"/>
                <a:gd name="connsiteY6" fmla="*/ 0 h 9969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5677 w 10000"/>
                <a:gd name="connsiteY4" fmla="*/ 2096 h 10000"/>
                <a:gd name="connsiteX5" fmla="*/ 8508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5677 w 10000"/>
                <a:gd name="connsiteY4" fmla="*/ 2096 h 10000"/>
                <a:gd name="connsiteX5" fmla="*/ 8594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2096 h 10000"/>
                <a:gd name="connsiteX5" fmla="*/ 8594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2096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5670 w 10000"/>
                <a:gd name="connsiteY3" fmla="*/ 3614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6905 w 10000"/>
                <a:gd name="connsiteY4" fmla="*/ 1572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6905 w 10000"/>
                <a:gd name="connsiteY4" fmla="*/ 1572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905 w 10000"/>
                <a:gd name="connsiteY4" fmla="*/ 1572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79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7880 w 10000"/>
                <a:gd name="connsiteY5" fmla="*/ 681 h 10000"/>
                <a:gd name="connsiteX6" fmla="*/ 10000 w 10000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cubicBezTo>
                    <a:pt x="478" y="9769"/>
                    <a:pt x="797" y="9590"/>
                    <a:pt x="1432" y="9171"/>
                  </a:cubicBezTo>
                  <a:cubicBezTo>
                    <a:pt x="2067" y="8752"/>
                    <a:pt x="3193" y="8169"/>
                    <a:pt x="3809" y="7484"/>
                  </a:cubicBezTo>
                  <a:cubicBezTo>
                    <a:pt x="4425" y="6800"/>
                    <a:pt x="4721" y="5895"/>
                    <a:pt x="5128" y="5064"/>
                  </a:cubicBezTo>
                  <a:cubicBezTo>
                    <a:pt x="5535" y="4233"/>
                    <a:pt x="5789" y="3229"/>
                    <a:pt x="6248" y="2498"/>
                  </a:cubicBezTo>
                  <a:cubicBezTo>
                    <a:pt x="6707" y="1767"/>
                    <a:pt x="7407" y="1036"/>
                    <a:pt x="7880" y="681"/>
                  </a:cubicBezTo>
                  <a:cubicBezTo>
                    <a:pt x="8353" y="327"/>
                    <a:pt x="9706" y="162"/>
                    <a:pt x="10000" y="0"/>
                  </a:cubicBezTo>
                </a:path>
              </a:pathLst>
            </a:custGeom>
            <a:noFill/>
            <a:ln w="254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2588" name="Group 60"/>
            <p:cNvGrpSpPr>
              <a:grpSpLocks/>
            </p:cNvGrpSpPr>
            <p:nvPr/>
          </p:nvGrpSpPr>
          <p:grpSpPr bwMode="auto">
            <a:xfrm>
              <a:off x="296" y="687"/>
              <a:ext cx="3009" cy="3134"/>
              <a:chOff x="204" y="495"/>
              <a:chExt cx="3009" cy="3134"/>
            </a:xfrm>
          </p:grpSpPr>
          <p:sp>
            <p:nvSpPr>
              <p:cNvPr id="22589" name="Rectangle 61"/>
              <p:cNvSpPr>
                <a:spLocks noChangeArrowheads="1"/>
              </p:cNvSpPr>
              <p:nvPr/>
            </p:nvSpPr>
            <p:spPr bwMode="auto">
              <a:xfrm>
                <a:off x="7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0" name="Rectangle 62"/>
              <p:cNvSpPr>
                <a:spLocks noChangeArrowheads="1"/>
              </p:cNvSpPr>
              <p:nvPr/>
            </p:nvSpPr>
            <p:spPr bwMode="auto">
              <a:xfrm>
                <a:off x="877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1" name="Rectangle 63"/>
              <p:cNvSpPr>
                <a:spLocks noChangeArrowheads="1"/>
              </p:cNvSpPr>
              <p:nvPr/>
            </p:nvSpPr>
            <p:spPr bwMode="auto">
              <a:xfrm>
                <a:off x="1043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2" name="Rectangle 64"/>
              <p:cNvSpPr>
                <a:spLocks noChangeArrowheads="1"/>
              </p:cNvSpPr>
              <p:nvPr/>
            </p:nvSpPr>
            <p:spPr bwMode="auto">
              <a:xfrm>
                <a:off x="12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3" name="Rectangle 65"/>
              <p:cNvSpPr>
                <a:spLocks noChangeArrowheads="1"/>
              </p:cNvSpPr>
              <p:nvPr/>
            </p:nvSpPr>
            <p:spPr bwMode="auto">
              <a:xfrm>
                <a:off x="13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4" name="Rectangle 66"/>
              <p:cNvSpPr>
                <a:spLocks noChangeArrowheads="1"/>
              </p:cNvSpPr>
              <p:nvPr/>
            </p:nvSpPr>
            <p:spPr bwMode="auto">
              <a:xfrm>
                <a:off x="1544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5" name="Rectangle 67"/>
              <p:cNvSpPr>
                <a:spLocks noChangeArrowheads="1"/>
              </p:cNvSpPr>
              <p:nvPr/>
            </p:nvSpPr>
            <p:spPr bwMode="auto">
              <a:xfrm>
                <a:off x="17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6" name="Rectangle 68"/>
              <p:cNvSpPr>
                <a:spLocks noChangeArrowheads="1"/>
              </p:cNvSpPr>
              <p:nvPr/>
            </p:nvSpPr>
            <p:spPr bwMode="auto">
              <a:xfrm>
                <a:off x="18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7" name="Rectangle 69"/>
              <p:cNvSpPr>
                <a:spLocks noChangeArrowheads="1"/>
              </p:cNvSpPr>
              <p:nvPr/>
            </p:nvSpPr>
            <p:spPr bwMode="auto">
              <a:xfrm>
                <a:off x="2044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8" name="Rectangle 70"/>
              <p:cNvSpPr>
                <a:spLocks noChangeArrowheads="1"/>
              </p:cNvSpPr>
              <p:nvPr/>
            </p:nvSpPr>
            <p:spPr bwMode="auto">
              <a:xfrm>
                <a:off x="2211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9" name="Rectangle 71"/>
              <p:cNvSpPr>
                <a:spLocks noChangeArrowheads="1"/>
              </p:cNvSpPr>
              <p:nvPr/>
            </p:nvSpPr>
            <p:spPr bwMode="auto">
              <a:xfrm>
                <a:off x="23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0" name="Rectangle 72"/>
              <p:cNvSpPr>
                <a:spLocks noChangeArrowheads="1"/>
              </p:cNvSpPr>
              <p:nvPr/>
            </p:nvSpPr>
            <p:spPr bwMode="auto">
              <a:xfrm>
                <a:off x="2544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1" name="Rectangle 73"/>
              <p:cNvSpPr>
                <a:spLocks noChangeArrowheads="1"/>
              </p:cNvSpPr>
              <p:nvPr/>
            </p:nvSpPr>
            <p:spPr bwMode="auto">
              <a:xfrm>
                <a:off x="2711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2" name="Rectangle 74"/>
              <p:cNvSpPr>
                <a:spLocks noChangeArrowheads="1"/>
              </p:cNvSpPr>
              <p:nvPr/>
            </p:nvSpPr>
            <p:spPr bwMode="auto">
              <a:xfrm>
                <a:off x="7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3" name="Rectangle 75"/>
              <p:cNvSpPr>
                <a:spLocks noChangeArrowheads="1"/>
              </p:cNvSpPr>
              <p:nvPr/>
            </p:nvSpPr>
            <p:spPr bwMode="auto">
              <a:xfrm>
                <a:off x="877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4" name="Rectangle 76"/>
              <p:cNvSpPr>
                <a:spLocks noChangeArrowheads="1"/>
              </p:cNvSpPr>
              <p:nvPr/>
            </p:nvSpPr>
            <p:spPr bwMode="auto">
              <a:xfrm>
                <a:off x="1043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5" name="Rectangle 77"/>
              <p:cNvSpPr>
                <a:spLocks noChangeArrowheads="1"/>
              </p:cNvSpPr>
              <p:nvPr/>
            </p:nvSpPr>
            <p:spPr bwMode="auto">
              <a:xfrm>
                <a:off x="12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6" name="Rectangle 78"/>
              <p:cNvSpPr>
                <a:spLocks noChangeArrowheads="1"/>
              </p:cNvSpPr>
              <p:nvPr/>
            </p:nvSpPr>
            <p:spPr bwMode="auto">
              <a:xfrm>
                <a:off x="13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7" name="Rectangle 79"/>
              <p:cNvSpPr>
                <a:spLocks noChangeArrowheads="1"/>
              </p:cNvSpPr>
              <p:nvPr/>
            </p:nvSpPr>
            <p:spPr bwMode="auto">
              <a:xfrm>
                <a:off x="1544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8" name="Rectangle 80"/>
              <p:cNvSpPr>
                <a:spLocks noChangeArrowheads="1"/>
              </p:cNvSpPr>
              <p:nvPr/>
            </p:nvSpPr>
            <p:spPr bwMode="auto">
              <a:xfrm>
                <a:off x="17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9" name="Rectangle 81"/>
              <p:cNvSpPr>
                <a:spLocks noChangeArrowheads="1"/>
              </p:cNvSpPr>
              <p:nvPr/>
            </p:nvSpPr>
            <p:spPr bwMode="auto">
              <a:xfrm>
                <a:off x="18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0" name="Rectangle 82"/>
              <p:cNvSpPr>
                <a:spLocks noChangeArrowheads="1"/>
              </p:cNvSpPr>
              <p:nvPr/>
            </p:nvSpPr>
            <p:spPr bwMode="auto">
              <a:xfrm>
                <a:off x="2044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1" name="Rectangle 83"/>
              <p:cNvSpPr>
                <a:spLocks noChangeArrowheads="1"/>
              </p:cNvSpPr>
              <p:nvPr/>
            </p:nvSpPr>
            <p:spPr bwMode="auto">
              <a:xfrm>
                <a:off x="2211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2" name="Rectangle 84"/>
              <p:cNvSpPr>
                <a:spLocks noChangeArrowheads="1"/>
              </p:cNvSpPr>
              <p:nvPr/>
            </p:nvSpPr>
            <p:spPr bwMode="auto">
              <a:xfrm>
                <a:off x="23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3" name="Rectangle 85"/>
              <p:cNvSpPr>
                <a:spLocks noChangeArrowheads="1"/>
              </p:cNvSpPr>
              <p:nvPr/>
            </p:nvSpPr>
            <p:spPr bwMode="auto">
              <a:xfrm>
                <a:off x="2544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4" name="Rectangle 86"/>
              <p:cNvSpPr>
                <a:spLocks noChangeArrowheads="1"/>
              </p:cNvSpPr>
              <p:nvPr/>
            </p:nvSpPr>
            <p:spPr bwMode="auto">
              <a:xfrm>
                <a:off x="2711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5" name="Rectangle 87"/>
              <p:cNvSpPr>
                <a:spLocks noChangeArrowheads="1"/>
              </p:cNvSpPr>
              <p:nvPr/>
            </p:nvSpPr>
            <p:spPr bwMode="auto">
              <a:xfrm>
                <a:off x="7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6" name="Rectangle 88"/>
              <p:cNvSpPr>
                <a:spLocks noChangeArrowheads="1"/>
              </p:cNvSpPr>
              <p:nvPr/>
            </p:nvSpPr>
            <p:spPr bwMode="auto">
              <a:xfrm>
                <a:off x="877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7" name="Rectangle 89"/>
              <p:cNvSpPr>
                <a:spLocks noChangeArrowheads="1"/>
              </p:cNvSpPr>
              <p:nvPr/>
            </p:nvSpPr>
            <p:spPr bwMode="auto">
              <a:xfrm>
                <a:off x="1043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8" name="Rectangle 90"/>
              <p:cNvSpPr>
                <a:spLocks noChangeArrowheads="1"/>
              </p:cNvSpPr>
              <p:nvPr/>
            </p:nvSpPr>
            <p:spPr bwMode="auto">
              <a:xfrm>
                <a:off x="12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9" name="Rectangle 91"/>
              <p:cNvSpPr>
                <a:spLocks noChangeArrowheads="1"/>
              </p:cNvSpPr>
              <p:nvPr/>
            </p:nvSpPr>
            <p:spPr bwMode="auto">
              <a:xfrm>
                <a:off x="13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0" name="Rectangle 92"/>
              <p:cNvSpPr>
                <a:spLocks noChangeArrowheads="1"/>
              </p:cNvSpPr>
              <p:nvPr/>
            </p:nvSpPr>
            <p:spPr bwMode="auto">
              <a:xfrm>
                <a:off x="1544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1" name="Rectangle 93"/>
              <p:cNvSpPr>
                <a:spLocks noChangeArrowheads="1"/>
              </p:cNvSpPr>
              <p:nvPr/>
            </p:nvSpPr>
            <p:spPr bwMode="auto">
              <a:xfrm>
                <a:off x="17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2" name="Rectangle 94"/>
              <p:cNvSpPr>
                <a:spLocks noChangeArrowheads="1"/>
              </p:cNvSpPr>
              <p:nvPr/>
            </p:nvSpPr>
            <p:spPr bwMode="auto">
              <a:xfrm>
                <a:off x="18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3" name="Rectangle 95"/>
              <p:cNvSpPr>
                <a:spLocks noChangeArrowheads="1"/>
              </p:cNvSpPr>
              <p:nvPr/>
            </p:nvSpPr>
            <p:spPr bwMode="auto">
              <a:xfrm>
                <a:off x="2044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4" name="Rectangle 96"/>
              <p:cNvSpPr>
                <a:spLocks noChangeArrowheads="1"/>
              </p:cNvSpPr>
              <p:nvPr/>
            </p:nvSpPr>
            <p:spPr bwMode="auto">
              <a:xfrm>
                <a:off x="2211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5" name="Rectangle 97"/>
              <p:cNvSpPr>
                <a:spLocks noChangeArrowheads="1"/>
              </p:cNvSpPr>
              <p:nvPr/>
            </p:nvSpPr>
            <p:spPr bwMode="auto">
              <a:xfrm>
                <a:off x="23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6" name="Rectangle 98"/>
              <p:cNvSpPr>
                <a:spLocks noChangeArrowheads="1"/>
              </p:cNvSpPr>
              <p:nvPr/>
            </p:nvSpPr>
            <p:spPr bwMode="auto">
              <a:xfrm>
                <a:off x="2544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7" name="Rectangle 99"/>
              <p:cNvSpPr>
                <a:spLocks noChangeArrowheads="1"/>
              </p:cNvSpPr>
              <p:nvPr/>
            </p:nvSpPr>
            <p:spPr bwMode="auto">
              <a:xfrm>
                <a:off x="2711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8" name="Rectangle 100"/>
              <p:cNvSpPr>
                <a:spLocks noChangeArrowheads="1"/>
              </p:cNvSpPr>
              <p:nvPr/>
            </p:nvSpPr>
            <p:spPr bwMode="auto">
              <a:xfrm>
                <a:off x="7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9" name="Rectangle 101"/>
              <p:cNvSpPr>
                <a:spLocks noChangeArrowheads="1"/>
              </p:cNvSpPr>
              <p:nvPr/>
            </p:nvSpPr>
            <p:spPr bwMode="auto">
              <a:xfrm>
                <a:off x="877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0" name="Rectangle 102"/>
              <p:cNvSpPr>
                <a:spLocks noChangeArrowheads="1"/>
              </p:cNvSpPr>
              <p:nvPr/>
            </p:nvSpPr>
            <p:spPr bwMode="auto">
              <a:xfrm>
                <a:off x="1043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1" name="Rectangle 103"/>
              <p:cNvSpPr>
                <a:spLocks noChangeArrowheads="1"/>
              </p:cNvSpPr>
              <p:nvPr/>
            </p:nvSpPr>
            <p:spPr bwMode="auto">
              <a:xfrm>
                <a:off x="12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2" name="Rectangle 104"/>
              <p:cNvSpPr>
                <a:spLocks noChangeArrowheads="1"/>
              </p:cNvSpPr>
              <p:nvPr/>
            </p:nvSpPr>
            <p:spPr bwMode="auto">
              <a:xfrm>
                <a:off x="13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3" name="Rectangle 105"/>
              <p:cNvSpPr>
                <a:spLocks noChangeArrowheads="1"/>
              </p:cNvSpPr>
              <p:nvPr/>
            </p:nvSpPr>
            <p:spPr bwMode="auto">
              <a:xfrm>
                <a:off x="1544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4" name="Rectangle 106"/>
              <p:cNvSpPr>
                <a:spLocks noChangeArrowheads="1"/>
              </p:cNvSpPr>
              <p:nvPr/>
            </p:nvSpPr>
            <p:spPr bwMode="auto">
              <a:xfrm>
                <a:off x="17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5" name="Rectangle 107"/>
              <p:cNvSpPr>
                <a:spLocks noChangeArrowheads="1"/>
              </p:cNvSpPr>
              <p:nvPr/>
            </p:nvSpPr>
            <p:spPr bwMode="auto">
              <a:xfrm>
                <a:off x="18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6" name="Rectangle 108"/>
              <p:cNvSpPr>
                <a:spLocks noChangeArrowheads="1"/>
              </p:cNvSpPr>
              <p:nvPr/>
            </p:nvSpPr>
            <p:spPr bwMode="auto">
              <a:xfrm>
                <a:off x="2044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7" name="Rectangle 109"/>
              <p:cNvSpPr>
                <a:spLocks noChangeArrowheads="1"/>
              </p:cNvSpPr>
              <p:nvPr/>
            </p:nvSpPr>
            <p:spPr bwMode="auto">
              <a:xfrm>
                <a:off x="2211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8" name="Rectangle 110"/>
              <p:cNvSpPr>
                <a:spLocks noChangeArrowheads="1"/>
              </p:cNvSpPr>
              <p:nvPr/>
            </p:nvSpPr>
            <p:spPr bwMode="auto">
              <a:xfrm>
                <a:off x="23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9" name="Rectangle 111"/>
              <p:cNvSpPr>
                <a:spLocks noChangeArrowheads="1"/>
              </p:cNvSpPr>
              <p:nvPr/>
            </p:nvSpPr>
            <p:spPr bwMode="auto">
              <a:xfrm>
                <a:off x="2544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0" name="Rectangle 112"/>
              <p:cNvSpPr>
                <a:spLocks noChangeArrowheads="1"/>
              </p:cNvSpPr>
              <p:nvPr/>
            </p:nvSpPr>
            <p:spPr bwMode="auto">
              <a:xfrm>
                <a:off x="2711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1" name="Rectangle 113"/>
              <p:cNvSpPr>
                <a:spLocks noChangeArrowheads="1"/>
              </p:cNvSpPr>
              <p:nvPr/>
            </p:nvSpPr>
            <p:spPr bwMode="auto">
              <a:xfrm>
                <a:off x="7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2" name="Rectangle 114"/>
              <p:cNvSpPr>
                <a:spLocks noChangeArrowheads="1"/>
              </p:cNvSpPr>
              <p:nvPr/>
            </p:nvSpPr>
            <p:spPr bwMode="auto">
              <a:xfrm>
                <a:off x="877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3" name="Rectangle 115"/>
              <p:cNvSpPr>
                <a:spLocks noChangeArrowheads="1"/>
              </p:cNvSpPr>
              <p:nvPr/>
            </p:nvSpPr>
            <p:spPr bwMode="auto">
              <a:xfrm>
                <a:off x="1043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4" name="Rectangle 116"/>
              <p:cNvSpPr>
                <a:spLocks noChangeArrowheads="1"/>
              </p:cNvSpPr>
              <p:nvPr/>
            </p:nvSpPr>
            <p:spPr bwMode="auto">
              <a:xfrm>
                <a:off x="12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5" name="Rectangle 117"/>
              <p:cNvSpPr>
                <a:spLocks noChangeArrowheads="1"/>
              </p:cNvSpPr>
              <p:nvPr/>
            </p:nvSpPr>
            <p:spPr bwMode="auto">
              <a:xfrm>
                <a:off x="13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6" name="Rectangle 118"/>
              <p:cNvSpPr>
                <a:spLocks noChangeArrowheads="1"/>
              </p:cNvSpPr>
              <p:nvPr/>
            </p:nvSpPr>
            <p:spPr bwMode="auto">
              <a:xfrm>
                <a:off x="1544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7" name="Rectangle 119"/>
              <p:cNvSpPr>
                <a:spLocks noChangeArrowheads="1"/>
              </p:cNvSpPr>
              <p:nvPr/>
            </p:nvSpPr>
            <p:spPr bwMode="auto">
              <a:xfrm>
                <a:off x="17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8" name="Rectangle 120"/>
              <p:cNvSpPr>
                <a:spLocks noChangeArrowheads="1"/>
              </p:cNvSpPr>
              <p:nvPr/>
            </p:nvSpPr>
            <p:spPr bwMode="auto">
              <a:xfrm>
                <a:off x="18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9" name="Rectangle 121"/>
              <p:cNvSpPr>
                <a:spLocks noChangeArrowheads="1"/>
              </p:cNvSpPr>
              <p:nvPr/>
            </p:nvSpPr>
            <p:spPr bwMode="auto">
              <a:xfrm>
                <a:off x="2044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0" name="Rectangle 122"/>
              <p:cNvSpPr>
                <a:spLocks noChangeArrowheads="1"/>
              </p:cNvSpPr>
              <p:nvPr/>
            </p:nvSpPr>
            <p:spPr bwMode="auto">
              <a:xfrm>
                <a:off x="2211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1" name="Rectangle 123"/>
              <p:cNvSpPr>
                <a:spLocks noChangeArrowheads="1"/>
              </p:cNvSpPr>
              <p:nvPr/>
            </p:nvSpPr>
            <p:spPr bwMode="auto">
              <a:xfrm>
                <a:off x="23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2" name="Rectangle 124"/>
              <p:cNvSpPr>
                <a:spLocks noChangeArrowheads="1"/>
              </p:cNvSpPr>
              <p:nvPr/>
            </p:nvSpPr>
            <p:spPr bwMode="auto">
              <a:xfrm>
                <a:off x="2544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3" name="Rectangle 125"/>
              <p:cNvSpPr>
                <a:spLocks noChangeArrowheads="1"/>
              </p:cNvSpPr>
              <p:nvPr/>
            </p:nvSpPr>
            <p:spPr bwMode="auto">
              <a:xfrm>
                <a:off x="2711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4" name="Rectangle 126"/>
              <p:cNvSpPr>
                <a:spLocks noChangeArrowheads="1"/>
              </p:cNvSpPr>
              <p:nvPr/>
            </p:nvSpPr>
            <p:spPr bwMode="auto">
              <a:xfrm>
                <a:off x="7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5" name="Rectangle 127"/>
              <p:cNvSpPr>
                <a:spLocks noChangeArrowheads="1"/>
              </p:cNvSpPr>
              <p:nvPr/>
            </p:nvSpPr>
            <p:spPr bwMode="auto">
              <a:xfrm>
                <a:off x="877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6" name="Rectangle 128"/>
              <p:cNvSpPr>
                <a:spLocks noChangeArrowheads="1"/>
              </p:cNvSpPr>
              <p:nvPr/>
            </p:nvSpPr>
            <p:spPr bwMode="auto">
              <a:xfrm>
                <a:off x="1043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7" name="Rectangle 129"/>
              <p:cNvSpPr>
                <a:spLocks noChangeArrowheads="1"/>
              </p:cNvSpPr>
              <p:nvPr/>
            </p:nvSpPr>
            <p:spPr bwMode="auto">
              <a:xfrm>
                <a:off x="12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8" name="Rectangle 130"/>
              <p:cNvSpPr>
                <a:spLocks noChangeArrowheads="1"/>
              </p:cNvSpPr>
              <p:nvPr/>
            </p:nvSpPr>
            <p:spPr bwMode="auto">
              <a:xfrm>
                <a:off x="13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9" name="Rectangle 131"/>
              <p:cNvSpPr>
                <a:spLocks noChangeArrowheads="1"/>
              </p:cNvSpPr>
              <p:nvPr/>
            </p:nvSpPr>
            <p:spPr bwMode="auto">
              <a:xfrm>
                <a:off x="1544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0" name="Rectangle 132"/>
              <p:cNvSpPr>
                <a:spLocks noChangeArrowheads="1"/>
              </p:cNvSpPr>
              <p:nvPr/>
            </p:nvSpPr>
            <p:spPr bwMode="auto">
              <a:xfrm>
                <a:off x="17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1" name="Rectangle 133"/>
              <p:cNvSpPr>
                <a:spLocks noChangeArrowheads="1"/>
              </p:cNvSpPr>
              <p:nvPr/>
            </p:nvSpPr>
            <p:spPr bwMode="auto">
              <a:xfrm>
                <a:off x="18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2" name="Rectangle 134"/>
              <p:cNvSpPr>
                <a:spLocks noChangeArrowheads="1"/>
              </p:cNvSpPr>
              <p:nvPr/>
            </p:nvSpPr>
            <p:spPr bwMode="auto">
              <a:xfrm>
                <a:off x="2044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3" name="Rectangle 135"/>
              <p:cNvSpPr>
                <a:spLocks noChangeArrowheads="1"/>
              </p:cNvSpPr>
              <p:nvPr/>
            </p:nvSpPr>
            <p:spPr bwMode="auto">
              <a:xfrm>
                <a:off x="2211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4" name="Rectangle 136"/>
              <p:cNvSpPr>
                <a:spLocks noChangeArrowheads="1"/>
              </p:cNvSpPr>
              <p:nvPr/>
            </p:nvSpPr>
            <p:spPr bwMode="auto">
              <a:xfrm>
                <a:off x="23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5" name="Rectangle 137"/>
              <p:cNvSpPr>
                <a:spLocks noChangeArrowheads="1"/>
              </p:cNvSpPr>
              <p:nvPr/>
            </p:nvSpPr>
            <p:spPr bwMode="auto">
              <a:xfrm>
                <a:off x="2544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6" name="Rectangle 138"/>
              <p:cNvSpPr>
                <a:spLocks noChangeArrowheads="1"/>
              </p:cNvSpPr>
              <p:nvPr/>
            </p:nvSpPr>
            <p:spPr bwMode="auto">
              <a:xfrm>
                <a:off x="2711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7" name="Rectangle 139"/>
              <p:cNvSpPr>
                <a:spLocks noChangeArrowheads="1"/>
              </p:cNvSpPr>
              <p:nvPr/>
            </p:nvSpPr>
            <p:spPr bwMode="auto">
              <a:xfrm>
                <a:off x="7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8" name="Rectangle 140"/>
              <p:cNvSpPr>
                <a:spLocks noChangeArrowheads="1"/>
              </p:cNvSpPr>
              <p:nvPr/>
            </p:nvSpPr>
            <p:spPr bwMode="auto">
              <a:xfrm>
                <a:off x="877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9" name="Rectangle 141"/>
              <p:cNvSpPr>
                <a:spLocks noChangeArrowheads="1"/>
              </p:cNvSpPr>
              <p:nvPr/>
            </p:nvSpPr>
            <p:spPr bwMode="auto">
              <a:xfrm>
                <a:off x="1043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0" name="Rectangle 142"/>
              <p:cNvSpPr>
                <a:spLocks noChangeArrowheads="1"/>
              </p:cNvSpPr>
              <p:nvPr/>
            </p:nvSpPr>
            <p:spPr bwMode="auto">
              <a:xfrm>
                <a:off x="12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1" name="Rectangle 143"/>
              <p:cNvSpPr>
                <a:spLocks noChangeArrowheads="1"/>
              </p:cNvSpPr>
              <p:nvPr/>
            </p:nvSpPr>
            <p:spPr bwMode="auto">
              <a:xfrm>
                <a:off x="13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2" name="Rectangle 144"/>
              <p:cNvSpPr>
                <a:spLocks noChangeArrowheads="1"/>
              </p:cNvSpPr>
              <p:nvPr/>
            </p:nvSpPr>
            <p:spPr bwMode="auto">
              <a:xfrm>
                <a:off x="1544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3" name="Rectangle 145"/>
              <p:cNvSpPr>
                <a:spLocks noChangeArrowheads="1"/>
              </p:cNvSpPr>
              <p:nvPr/>
            </p:nvSpPr>
            <p:spPr bwMode="auto">
              <a:xfrm>
                <a:off x="17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4" name="Rectangle 146"/>
              <p:cNvSpPr>
                <a:spLocks noChangeArrowheads="1"/>
              </p:cNvSpPr>
              <p:nvPr/>
            </p:nvSpPr>
            <p:spPr bwMode="auto">
              <a:xfrm>
                <a:off x="18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5" name="Rectangle 147"/>
              <p:cNvSpPr>
                <a:spLocks noChangeArrowheads="1"/>
              </p:cNvSpPr>
              <p:nvPr/>
            </p:nvSpPr>
            <p:spPr bwMode="auto">
              <a:xfrm>
                <a:off x="2044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6" name="Rectangle 148"/>
              <p:cNvSpPr>
                <a:spLocks noChangeArrowheads="1"/>
              </p:cNvSpPr>
              <p:nvPr/>
            </p:nvSpPr>
            <p:spPr bwMode="auto">
              <a:xfrm>
                <a:off x="2211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7" name="Rectangle 149"/>
              <p:cNvSpPr>
                <a:spLocks noChangeArrowheads="1"/>
              </p:cNvSpPr>
              <p:nvPr/>
            </p:nvSpPr>
            <p:spPr bwMode="auto">
              <a:xfrm>
                <a:off x="23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8" name="Rectangle 150"/>
              <p:cNvSpPr>
                <a:spLocks noChangeArrowheads="1"/>
              </p:cNvSpPr>
              <p:nvPr/>
            </p:nvSpPr>
            <p:spPr bwMode="auto">
              <a:xfrm>
                <a:off x="2544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9" name="Rectangle 151"/>
              <p:cNvSpPr>
                <a:spLocks noChangeArrowheads="1"/>
              </p:cNvSpPr>
              <p:nvPr/>
            </p:nvSpPr>
            <p:spPr bwMode="auto">
              <a:xfrm>
                <a:off x="2711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0" name="Rectangle 152"/>
              <p:cNvSpPr>
                <a:spLocks noChangeArrowheads="1"/>
              </p:cNvSpPr>
              <p:nvPr/>
            </p:nvSpPr>
            <p:spPr bwMode="auto">
              <a:xfrm>
                <a:off x="7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1" name="Rectangle 153"/>
              <p:cNvSpPr>
                <a:spLocks noChangeArrowheads="1"/>
              </p:cNvSpPr>
              <p:nvPr/>
            </p:nvSpPr>
            <p:spPr bwMode="auto">
              <a:xfrm>
                <a:off x="877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2" name="Rectangle 154"/>
              <p:cNvSpPr>
                <a:spLocks noChangeArrowheads="1"/>
              </p:cNvSpPr>
              <p:nvPr/>
            </p:nvSpPr>
            <p:spPr bwMode="auto">
              <a:xfrm>
                <a:off x="1043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3" name="Rectangle 155"/>
              <p:cNvSpPr>
                <a:spLocks noChangeArrowheads="1"/>
              </p:cNvSpPr>
              <p:nvPr/>
            </p:nvSpPr>
            <p:spPr bwMode="auto">
              <a:xfrm>
                <a:off x="12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4" name="Rectangle 156"/>
              <p:cNvSpPr>
                <a:spLocks noChangeArrowheads="1"/>
              </p:cNvSpPr>
              <p:nvPr/>
            </p:nvSpPr>
            <p:spPr bwMode="auto">
              <a:xfrm>
                <a:off x="13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5" name="Rectangle 157"/>
              <p:cNvSpPr>
                <a:spLocks noChangeArrowheads="1"/>
              </p:cNvSpPr>
              <p:nvPr/>
            </p:nvSpPr>
            <p:spPr bwMode="auto">
              <a:xfrm>
                <a:off x="1544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6" name="Rectangle 158"/>
              <p:cNvSpPr>
                <a:spLocks noChangeArrowheads="1"/>
              </p:cNvSpPr>
              <p:nvPr/>
            </p:nvSpPr>
            <p:spPr bwMode="auto">
              <a:xfrm>
                <a:off x="17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7" name="Rectangle 159"/>
              <p:cNvSpPr>
                <a:spLocks noChangeArrowheads="1"/>
              </p:cNvSpPr>
              <p:nvPr/>
            </p:nvSpPr>
            <p:spPr bwMode="auto">
              <a:xfrm>
                <a:off x="18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8" name="Rectangle 160"/>
              <p:cNvSpPr>
                <a:spLocks noChangeArrowheads="1"/>
              </p:cNvSpPr>
              <p:nvPr/>
            </p:nvSpPr>
            <p:spPr bwMode="auto">
              <a:xfrm>
                <a:off x="2044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9" name="Rectangle 161"/>
              <p:cNvSpPr>
                <a:spLocks noChangeArrowheads="1"/>
              </p:cNvSpPr>
              <p:nvPr/>
            </p:nvSpPr>
            <p:spPr bwMode="auto">
              <a:xfrm>
                <a:off x="2211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0" name="Rectangle 162"/>
              <p:cNvSpPr>
                <a:spLocks noChangeArrowheads="1"/>
              </p:cNvSpPr>
              <p:nvPr/>
            </p:nvSpPr>
            <p:spPr bwMode="auto">
              <a:xfrm>
                <a:off x="23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1" name="Rectangle 163"/>
              <p:cNvSpPr>
                <a:spLocks noChangeArrowheads="1"/>
              </p:cNvSpPr>
              <p:nvPr/>
            </p:nvSpPr>
            <p:spPr bwMode="auto">
              <a:xfrm>
                <a:off x="2544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2" name="Rectangle 164"/>
              <p:cNvSpPr>
                <a:spLocks noChangeArrowheads="1"/>
              </p:cNvSpPr>
              <p:nvPr/>
            </p:nvSpPr>
            <p:spPr bwMode="auto">
              <a:xfrm>
                <a:off x="2711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3" name="Rectangle 165"/>
              <p:cNvSpPr>
                <a:spLocks noChangeArrowheads="1"/>
              </p:cNvSpPr>
              <p:nvPr/>
            </p:nvSpPr>
            <p:spPr bwMode="auto">
              <a:xfrm>
                <a:off x="7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4" name="Rectangle 166"/>
              <p:cNvSpPr>
                <a:spLocks noChangeArrowheads="1"/>
              </p:cNvSpPr>
              <p:nvPr/>
            </p:nvSpPr>
            <p:spPr bwMode="auto">
              <a:xfrm>
                <a:off x="877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5" name="Rectangle 167"/>
              <p:cNvSpPr>
                <a:spLocks noChangeArrowheads="1"/>
              </p:cNvSpPr>
              <p:nvPr/>
            </p:nvSpPr>
            <p:spPr bwMode="auto">
              <a:xfrm>
                <a:off x="1043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6" name="Rectangle 168"/>
              <p:cNvSpPr>
                <a:spLocks noChangeArrowheads="1"/>
              </p:cNvSpPr>
              <p:nvPr/>
            </p:nvSpPr>
            <p:spPr bwMode="auto">
              <a:xfrm>
                <a:off x="12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7" name="Rectangle 169"/>
              <p:cNvSpPr>
                <a:spLocks noChangeArrowheads="1"/>
              </p:cNvSpPr>
              <p:nvPr/>
            </p:nvSpPr>
            <p:spPr bwMode="auto">
              <a:xfrm>
                <a:off x="13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8" name="Rectangle 170"/>
              <p:cNvSpPr>
                <a:spLocks noChangeArrowheads="1"/>
              </p:cNvSpPr>
              <p:nvPr/>
            </p:nvSpPr>
            <p:spPr bwMode="auto">
              <a:xfrm>
                <a:off x="1544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9" name="Rectangle 171"/>
              <p:cNvSpPr>
                <a:spLocks noChangeArrowheads="1"/>
              </p:cNvSpPr>
              <p:nvPr/>
            </p:nvSpPr>
            <p:spPr bwMode="auto">
              <a:xfrm>
                <a:off x="17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0" name="Rectangle 172"/>
              <p:cNvSpPr>
                <a:spLocks noChangeArrowheads="1"/>
              </p:cNvSpPr>
              <p:nvPr/>
            </p:nvSpPr>
            <p:spPr bwMode="auto">
              <a:xfrm>
                <a:off x="18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1" name="Rectangle 173"/>
              <p:cNvSpPr>
                <a:spLocks noChangeArrowheads="1"/>
              </p:cNvSpPr>
              <p:nvPr/>
            </p:nvSpPr>
            <p:spPr bwMode="auto">
              <a:xfrm>
                <a:off x="2044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2" name="Rectangle 174"/>
              <p:cNvSpPr>
                <a:spLocks noChangeArrowheads="1"/>
              </p:cNvSpPr>
              <p:nvPr/>
            </p:nvSpPr>
            <p:spPr bwMode="auto">
              <a:xfrm>
                <a:off x="2211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3" name="Rectangle 175"/>
              <p:cNvSpPr>
                <a:spLocks noChangeArrowheads="1"/>
              </p:cNvSpPr>
              <p:nvPr/>
            </p:nvSpPr>
            <p:spPr bwMode="auto">
              <a:xfrm>
                <a:off x="23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4" name="Rectangle 176"/>
              <p:cNvSpPr>
                <a:spLocks noChangeArrowheads="1"/>
              </p:cNvSpPr>
              <p:nvPr/>
            </p:nvSpPr>
            <p:spPr bwMode="auto">
              <a:xfrm>
                <a:off x="2544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5" name="Rectangle 177"/>
              <p:cNvSpPr>
                <a:spLocks noChangeArrowheads="1"/>
              </p:cNvSpPr>
              <p:nvPr/>
            </p:nvSpPr>
            <p:spPr bwMode="auto">
              <a:xfrm>
                <a:off x="2711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6" name="Rectangle 178"/>
              <p:cNvSpPr>
                <a:spLocks noChangeArrowheads="1"/>
              </p:cNvSpPr>
              <p:nvPr/>
            </p:nvSpPr>
            <p:spPr bwMode="auto">
              <a:xfrm>
                <a:off x="7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7" name="Rectangle 179"/>
              <p:cNvSpPr>
                <a:spLocks noChangeArrowheads="1"/>
              </p:cNvSpPr>
              <p:nvPr/>
            </p:nvSpPr>
            <p:spPr bwMode="auto">
              <a:xfrm>
                <a:off x="877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8" name="Rectangle 180"/>
              <p:cNvSpPr>
                <a:spLocks noChangeArrowheads="1"/>
              </p:cNvSpPr>
              <p:nvPr/>
            </p:nvSpPr>
            <p:spPr bwMode="auto">
              <a:xfrm>
                <a:off x="1043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9" name="Rectangle 181"/>
              <p:cNvSpPr>
                <a:spLocks noChangeArrowheads="1"/>
              </p:cNvSpPr>
              <p:nvPr/>
            </p:nvSpPr>
            <p:spPr bwMode="auto">
              <a:xfrm>
                <a:off x="12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0" name="Rectangle 182"/>
              <p:cNvSpPr>
                <a:spLocks noChangeArrowheads="1"/>
              </p:cNvSpPr>
              <p:nvPr/>
            </p:nvSpPr>
            <p:spPr bwMode="auto">
              <a:xfrm>
                <a:off x="13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1" name="Rectangle 183"/>
              <p:cNvSpPr>
                <a:spLocks noChangeArrowheads="1"/>
              </p:cNvSpPr>
              <p:nvPr/>
            </p:nvSpPr>
            <p:spPr bwMode="auto">
              <a:xfrm>
                <a:off x="1544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2" name="Rectangle 184"/>
              <p:cNvSpPr>
                <a:spLocks noChangeArrowheads="1"/>
              </p:cNvSpPr>
              <p:nvPr/>
            </p:nvSpPr>
            <p:spPr bwMode="auto">
              <a:xfrm>
                <a:off x="17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3" name="Rectangle 185"/>
              <p:cNvSpPr>
                <a:spLocks noChangeArrowheads="1"/>
              </p:cNvSpPr>
              <p:nvPr/>
            </p:nvSpPr>
            <p:spPr bwMode="auto">
              <a:xfrm>
                <a:off x="18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4" name="Rectangle 186"/>
              <p:cNvSpPr>
                <a:spLocks noChangeArrowheads="1"/>
              </p:cNvSpPr>
              <p:nvPr/>
            </p:nvSpPr>
            <p:spPr bwMode="auto">
              <a:xfrm>
                <a:off x="2044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5" name="Rectangle 187"/>
              <p:cNvSpPr>
                <a:spLocks noChangeArrowheads="1"/>
              </p:cNvSpPr>
              <p:nvPr/>
            </p:nvSpPr>
            <p:spPr bwMode="auto">
              <a:xfrm>
                <a:off x="2211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6" name="Rectangle 188"/>
              <p:cNvSpPr>
                <a:spLocks noChangeArrowheads="1"/>
              </p:cNvSpPr>
              <p:nvPr/>
            </p:nvSpPr>
            <p:spPr bwMode="auto">
              <a:xfrm>
                <a:off x="23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7" name="Rectangle 189"/>
              <p:cNvSpPr>
                <a:spLocks noChangeArrowheads="1"/>
              </p:cNvSpPr>
              <p:nvPr/>
            </p:nvSpPr>
            <p:spPr bwMode="auto">
              <a:xfrm>
                <a:off x="2544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8" name="Rectangle 190"/>
              <p:cNvSpPr>
                <a:spLocks noChangeArrowheads="1"/>
              </p:cNvSpPr>
              <p:nvPr/>
            </p:nvSpPr>
            <p:spPr bwMode="auto">
              <a:xfrm>
                <a:off x="2711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9" name="Rectangle 191"/>
              <p:cNvSpPr>
                <a:spLocks noChangeArrowheads="1"/>
              </p:cNvSpPr>
              <p:nvPr/>
            </p:nvSpPr>
            <p:spPr bwMode="auto">
              <a:xfrm>
                <a:off x="7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0" name="Rectangle 192"/>
              <p:cNvSpPr>
                <a:spLocks noChangeArrowheads="1"/>
              </p:cNvSpPr>
              <p:nvPr/>
            </p:nvSpPr>
            <p:spPr bwMode="auto">
              <a:xfrm>
                <a:off x="877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1" name="Rectangle 193"/>
              <p:cNvSpPr>
                <a:spLocks noChangeArrowheads="1"/>
              </p:cNvSpPr>
              <p:nvPr/>
            </p:nvSpPr>
            <p:spPr bwMode="auto">
              <a:xfrm>
                <a:off x="1043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2" name="Rectangle 194"/>
              <p:cNvSpPr>
                <a:spLocks noChangeArrowheads="1"/>
              </p:cNvSpPr>
              <p:nvPr/>
            </p:nvSpPr>
            <p:spPr bwMode="auto">
              <a:xfrm>
                <a:off x="12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3" name="Rectangle 195"/>
              <p:cNvSpPr>
                <a:spLocks noChangeArrowheads="1"/>
              </p:cNvSpPr>
              <p:nvPr/>
            </p:nvSpPr>
            <p:spPr bwMode="auto">
              <a:xfrm>
                <a:off x="13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4" name="Rectangle 196"/>
              <p:cNvSpPr>
                <a:spLocks noChangeArrowheads="1"/>
              </p:cNvSpPr>
              <p:nvPr/>
            </p:nvSpPr>
            <p:spPr bwMode="auto">
              <a:xfrm>
                <a:off x="1544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5" name="Rectangle 197"/>
              <p:cNvSpPr>
                <a:spLocks noChangeArrowheads="1"/>
              </p:cNvSpPr>
              <p:nvPr/>
            </p:nvSpPr>
            <p:spPr bwMode="auto">
              <a:xfrm>
                <a:off x="17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6" name="Rectangle 198"/>
              <p:cNvSpPr>
                <a:spLocks noChangeArrowheads="1"/>
              </p:cNvSpPr>
              <p:nvPr/>
            </p:nvSpPr>
            <p:spPr bwMode="auto">
              <a:xfrm>
                <a:off x="18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7" name="Rectangle 199"/>
              <p:cNvSpPr>
                <a:spLocks noChangeArrowheads="1"/>
              </p:cNvSpPr>
              <p:nvPr/>
            </p:nvSpPr>
            <p:spPr bwMode="auto">
              <a:xfrm>
                <a:off x="2044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8" name="Rectangle 200"/>
              <p:cNvSpPr>
                <a:spLocks noChangeArrowheads="1"/>
              </p:cNvSpPr>
              <p:nvPr/>
            </p:nvSpPr>
            <p:spPr bwMode="auto">
              <a:xfrm>
                <a:off x="2211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9" name="Rectangle 201"/>
              <p:cNvSpPr>
                <a:spLocks noChangeArrowheads="1"/>
              </p:cNvSpPr>
              <p:nvPr/>
            </p:nvSpPr>
            <p:spPr bwMode="auto">
              <a:xfrm>
                <a:off x="23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0" name="Rectangle 202"/>
              <p:cNvSpPr>
                <a:spLocks noChangeArrowheads="1"/>
              </p:cNvSpPr>
              <p:nvPr/>
            </p:nvSpPr>
            <p:spPr bwMode="auto">
              <a:xfrm>
                <a:off x="2544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1" name="Rectangle 203"/>
              <p:cNvSpPr>
                <a:spLocks noChangeArrowheads="1"/>
              </p:cNvSpPr>
              <p:nvPr/>
            </p:nvSpPr>
            <p:spPr bwMode="auto">
              <a:xfrm>
                <a:off x="2711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2" name="Rectangle 204"/>
              <p:cNvSpPr>
                <a:spLocks noChangeArrowheads="1"/>
              </p:cNvSpPr>
              <p:nvPr/>
            </p:nvSpPr>
            <p:spPr bwMode="auto">
              <a:xfrm>
                <a:off x="7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3" name="Rectangle 205"/>
              <p:cNvSpPr>
                <a:spLocks noChangeArrowheads="1"/>
              </p:cNvSpPr>
              <p:nvPr/>
            </p:nvSpPr>
            <p:spPr bwMode="auto">
              <a:xfrm>
                <a:off x="877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4" name="Rectangle 206"/>
              <p:cNvSpPr>
                <a:spLocks noChangeArrowheads="1"/>
              </p:cNvSpPr>
              <p:nvPr/>
            </p:nvSpPr>
            <p:spPr bwMode="auto">
              <a:xfrm>
                <a:off x="1043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5" name="Rectangle 207"/>
              <p:cNvSpPr>
                <a:spLocks noChangeArrowheads="1"/>
              </p:cNvSpPr>
              <p:nvPr/>
            </p:nvSpPr>
            <p:spPr bwMode="auto">
              <a:xfrm>
                <a:off x="12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6" name="Rectangle 208"/>
              <p:cNvSpPr>
                <a:spLocks noChangeArrowheads="1"/>
              </p:cNvSpPr>
              <p:nvPr/>
            </p:nvSpPr>
            <p:spPr bwMode="auto">
              <a:xfrm>
                <a:off x="13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7" name="Rectangle 209"/>
              <p:cNvSpPr>
                <a:spLocks noChangeArrowheads="1"/>
              </p:cNvSpPr>
              <p:nvPr/>
            </p:nvSpPr>
            <p:spPr bwMode="auto">
              <a:xfrm>
                <a:off x="1544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8" name="Rectangle 210"/>
              <p:cNvSpPr>
                <a:spLocks noChangeArrowheads="1"/>
              </p:cNvSpPr>
              <p:nvPr/>
            </p:nvSpPr>
            <p:spPr bwMode="auto">
              <a:xfrm>
                <a:off x="17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9" name="Rectangle 211"/>
              <p:cNvSpPr>
                <a:spLocks noChangeArrowheads="1"/>
              </p:cNvSpPr>
              <p:nvPr/>
            </p:nvSpPr>
            <p:spPr bwMode="auto">
              <a:xfrm>
                <a:off x="18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0" name="Rectangle 212"/>
              <p:cNvSpPr>
                <a:spLocks noChangeArrowheads="1"/>
              </p:cNvSpPr>
              <p:nvPr/>
            </p:nvSpPr>
            <p:spPr bwMode="auto">
              <a:xfrm>
                <a:off x="2044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1" name="Rectangle 213"/>
              <p:cNvSpPr>
                <a:spLocks noChangeArrowheads="1"/>
              </p:cNvSpPr>
              <p:nvPr/>
            </p:nvSpPr>
            <p:spPr bwMode="auto">
              <a:xfrm>
                <a:off x="2211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2" name="Rectangle 214"/>
              <p:cNvSpPr>
                <a:spLocks noChangeArrowheads="1"/>
              </p:cNvSpPr>
              <p:nvPr/>
            </p:nvSpPr>
            <p:spPr bwMode="auto">
              <a:xfrm>
                <a:off x="23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3" name="Rectangle 215"/>
              <p:cNvSpPr>
                <a:spLocks noChangeArrowheads="1"/>
              </p:cNvSpPr>
              <p:nvPr/>
            </p:nvSpPr>
            <p:spPr bwMode="auto">
              <a:xfrm>
                <a:off x="2544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4" name="Rectangle 216"/>
              <p:cNvSpPr>
                <a:spLocks noChangeArrowheads="1"/>
              </p:cNvSpPr>
              <p:nvPr/>
            </p:nvSpPr>
            <p:spPr bwMode="auto">
              <a:xfrm>
                <a:off x="2711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5" name="Rectangle 217"/>
              <p:cNvSpPr>
                <a:spLocks noChangeArrowheads="1"/>
              </p:cNvSpPr>
              <p:nvPr/>
            </p:nvSpPr>
            <p:spPr bwMode="auto">
              <a:xfrm>
                <a:off x="7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6" name="Rectangle 218"/>
              <p:cNvSpPr>
                <a:spLocks noChangeArrowheads="1"/>
              </p:cNvSpPr>
              <p:nvPr/>
            </p:nvSpPr>
            <p:spPr bwMode="auto">
              <a:xfrm>
                <a:off x="877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7" name="Rectangle 219"/>
              <p:cNvSpPr>
                <a:spLocks noChangeArrowheads="1"/>
              </p:cNvSpPr>
              <p:nvPr/>
            </p:nvSpPr>
            <p:spPr bwMode="auto">
              <a:xfrm>
                <a:off x="1043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8" name="Rectangle 220"/>
              <p:cNvSpPr>
                <a:spLocks noChangeArrowheads="1"/>
              </p:cNvSpPr>
              <p:nvPr/>
            </p:nvSpPr>
            <p:spPr bwMode="auto">
              <a:xfrm>
                <a:off x="12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9" name="Rectangle 221"/>
              <p:cNvSpPr>
                <a:spLocks noChangeArrowheads="1"/>
              </p:cNvSpPr>
              <p:nvPr/>
            </p:nvSpPr>
            <p:spPr bwMode="auto">
              <a:xfrm>
                <a:off x="13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0" name="Rectangle 222"/>
              <p:cNvSpPr>
                <a:spLocks noChangeArrowheads="1"/>
              </p:cNvSpPr>
              <p:nvPr/>
            </p:nvSpPr>
            <p:spPr bwMode="auto">
              <a:xfrm>
                <a:off x="1544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1" name="Rectangle 223"/>
              <p:cNvSpPr>
                <a:spLocks noChangeArrowheads="1"/>
              </p:cNvSpPr>
              <p:nvPr/>
            </p:nvSpPr>
            <p:spPr bwMode="auto">
              <a:xfrm>
                <a:off x="17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2" name="Rectangle 224"/>
              <p:cNvSpPr>
                <a:spLocks noChangeArrowheads="1"/>
              </p:cNvSpPr>
              <p:nvPr/>
            </p:nvSpPr>
            <p:spPr bwMode="auto">
              <a:xfrm>
                <a:off x="18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3" name="Rectangle 225"/>
              <p:cNvSpPr>
                <a:spLocks noChangeArrowheads="1"/>
              </p:cNvSpPr>
              <p:nvPr/>
            </p:nvSpPr>
            <p:spPr bwMode="auto">
              <a:xfrm>
                <a:off x="2044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4" name="Rectangle 226"/>
              <p:cNvSpPr>
                <a:spLocks noChangeArrowheads="1"/>
              </p:cNvSpPr>
              <p:nvPr/>
            </p:nvSpPr>
            <p:spPr bwMode="auto">
              <a:xfrm>
                <a:off x="2211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5" name="Rectangle 227"/>
              <p:cNvSpPr>
                <a:spLocks noChangeArrowheads="1"/>
              </p:cNvSpPr>
              <p:nvPr/>
            </p:nvSpPr>
            <p:spPr bwMode="auto">
              <a:xfrm>
                <a:off x="23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6" name="Rectangle 228"/>
              <p:cNvSpPr>
                <a:spLocks noChangeArrowheads="1"/>
              </p:cNvSpPr>
              <p:nvPr/>
            </p:nvSpPr>
            <p:spPr bwMode="auto">
              <a:xfrm>
                <a:off x="2544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7" name="Rectangle 229"/>
              <p:cNvSpPr>
                <a:spLocks noChangeArrowheads="1"/>
              </p:cNvSpPr>
              <p:nvPr/>
            </p:nvSpPr>
            <p:spPr bwMode="auto">
              <a:xfrm>
                <a:off x="2711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8" name="Rectangle 230"/>
              <p:cNvSpPr>
                <a:spLocks noChangeArrowheads="1"/>
              </p:cNvSpPr>
              <p:nvPr/>
            </p:nvSpPr>
            <p:spPr bwMode="auto">
              <a:xfrm>
                <a:off x="7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9" name="Rectangle 231"/>
              <p:cNvSpPr>
                <a:spLocks noChangeArrowheads="1"/>
              </p:cNvSpPr>
              <p:nvPr/>
            </p:nvSpPr>
            <p:spPr bwMode="auto">
              <a:xfrm>
                <a:off x="877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0" name="Rectangle 232"/>
              <p:cNvSpPr>
                <a:spLocks noChangeArrowheads="1"/>
              </p:cNvSpPr>
              <p:nvPr/>
            </p:nvSpPr>
            <p:spPr bwMode="auto">
              <a:xfrm>
                <a:off x="1043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1" name="Rectangle 233"/>
              <p:cNvSpPr>
                <a:spLocks noChangeArrowheads="1"/>
              </p:cNvSpPr>
              <p:nvPr/>
            </p:nvSpPr>
            <p:spPr bwMode="auto">
              <a:xfrm>
                <a:off x="12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2" name="Rectangle 234"/>
              <p:cNvSpPr>
                <a:spLocks noChangeArrowheads="1"/>
              </p:cNvSpPr>
              <p:nvPr/>
            </p:nvSpPr>
            <p:spPr bwMode="auto">
              <a:xfrm>
                <a:off x="13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3" name="Rectangle 235"/>
              <p:cNvSpPr>
                <a:spLocks noChangeArrowheads="1"/>
              </p:cNvSpPr>
              <p:nvPr/>
            </p:nvSpPr>
            <p:spPr bwMode="auto">
              <a:xfrm>
                <a:off x="1544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4" name="Rectangle 236"/>
              <p:cNvSpPr>
                <a:spLocks noChangeArrowheads="1"/>
              </p:cNvSpPr>
              <p:nvPr/>
            </p:nvSpPr>
            <p:spPr bwMode="auto">
              <a:xfrm>
                <a:off x="17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5" name="Rectangle 237"/>
              <p:cNvSpPr>
                <a:spLocks noChangeArrowheads="1"/>
              </p:cNvSpPr>
              <p:nvPr/>
            </p:nvSpPr>
            <p:spPr bwMode="auto">
              <a:xfrm>
                <a:off x="18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6" name="Rectangle 238"/>
              <p:cNvSpPr>
                <a:spLocks noChangeArrowheads="1"/>
              </p:cNvSpPr>
              <p:nvPr/>
            </p:nvSpPr>
            <p:spPr bwMode="auto">
              <a:xfrm>
                <a:off x="2044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7" name="Rectangle 239"/>
              <p:cNvSpPr>
                <a:spLocks noChangeArrowheads="1"/>
              </p:cNvSpPr>
              <p:nvPr/>
            </p:nvSpPr>
            <p:spPr bwMode="auto">
              <a:xfrm>
                <a:off x="2211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8" name="Rectangle 240"/>
              <p:cNvSpPr>
                <a:spLocks noChangeArrowheads="1"/>
              </p:cNvSpPr>
              <p:nvPr/>
            </p:nvSpPr>
            <p:spPr bwMode="auto">
              <a:xfrm>
                <a:off x="23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9" name="Rectangle 241"/>
              <p:cNvSpPr>
                <a:spLocks noChangeArrowheads="1"/>
              </p:cNvSpPr>
              <p:nvPr/>
            </p:nvSpPr>
            <p:spPr bwMode="auto">
              <a:xfrm>
                <a:off x="2544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70" name="Rectangle 242"/>
              <p:cNvSpPr>
                <a:spLocks noChangeArrowheads="1"/>
              </p:cNvSpPr>
              <p:nvPr/>
            </p:nvSpPr>
            <p:spPr bwMode="auto">
              <a:xfrm>
                <a:off x="2711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71" name="Text Box 243"/>
              <p:cNvSpPr txBox="1">
                <a:spLocks noChangeArrowheads="1"/>
              </p:cNvSpPr>
              <p:nvPr/>
            </p:nvSpPr>
            <p:spPr bwMode="auto">
              <a:xfrm>
                <a:off x="432" y="2646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50</a:t>
                </a:r>
              </a:p>
            </p:txBody>
          </p:sp>
          <p:sp>
            <p:nvSpPr>
              <p:cNvPr id="22772" name="Text Box 244"/>
              <p:cNvSpPr txBox="1">
                <a:spLocks noChangeArrowheads="1"/>
              </p:cNvSpPr>
              <p:nvPr/>
            </p:nvSpPr>
            <p:spPr bwMode="auto">
              <a:xfrm>
                <a:off x="342" y="2283"/>
                <a:ext cx="42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100</a:t>
                </a:r>
              </a:p>
            </p:txBody>
          </p:sp>
          <p:sp>
            <p:nvSpPr>
              <p:cNvPr id="22773" name="Text Box 245"/>
              <p:cNvSpPr txBox="1">
                <a:spLocks noChangeArrowheads="1"/>
              </p:cNvSpPr>
              <p:nvPr/>
            </p:nvSpPr>
            <p:spPr bwMode="auto">
              <a:xfrm>
                <a:off x="339" y="1920"/>
                <a:ext cx="42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150</a:t>
                </a:r>
              </a:p>
            </p:txBody>
          </p:sp>
          <p:sp>
            <p:nvSpPr>
              <p:cNvPr id="22774" name="Text Box 246"/>
              <p:cNvSpPr txBox="1">
                <a:spLocks noChangeArrowheads="1"/>
              </p:cNvSpPr>
              <p:nvPr/>
            </p:nvSpPr>
            <p:spPr bwMode="auto">
              <a:xfrm>
                <a:off x="339" y="1557"/>
                <a:ext cx="42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200</a:t>
                </a:r>
              </a:p>
            </p:txBody>
          </p:sp>
          <p:sp>
            <p:nvSpPr>
              <p:cNvPr id="22775" name="Text Box 247"/>
              <p:cNvSpPr txBox="1">
                <a:spLocks noChangeArrowheads="1"/>
              </p:cNvSpPr>
              <p:nvPr/>
            </p:nvSpPr>
            <p:spPr bwMode="auto">
              <a:xfrm>
                <a:off x="379" y="1194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250</a:t>
                </a:r>
              </a:p>
            </p:txBody>
          </p:sp>
          <p:sp>
            <p:nvSpPr>
              <p:cNvPr id="22776" name="Text Box 248"/>
              <p:cNvSpPr txBox="1">
                <a:spLocks noChangeArrowheads="1"/>
              </p:cNvSpPr>
              <p:nvPr/>
            </p:nvSpPr>
            <p:spPr bwMode="auto">
              <a:xfrm>
                <a:off x="379" y="831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300</a:t>
                </a:r>
              </a:p>
            </p:txBody>
          </p:sp>
          <p:sp>
            <p:nvSpPr>
              <p:cNvPr id="22777" name="Text Box 249"/>
              <p:cNvSpPr txBox="1">
                <a:spLocks noChangeArrowheads="1"/>
              </p:cNvSpPr>
              <p:nvPr/>
            </p:nvSpPr>
            <p:spPr bwMode="auto">
              <a:xfrm>
                <a:off x="379" y="495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350</a:t>
                </a:r>
              </a:p>
            </p:txBody>
          </p:sp>
          <p:sp>
            <p:nvSpPr>
              <p:cNvPr id="22778" name="Text Box 250"/>
              <p:cNvSpPr txBox="1">
                <a:spLocks noChangeArrowheads="1"/>
              </p:cNvSpPr>
              <p:nvPr/>
            </p:nvSpPr>
            <p:spPr bwMode="auto">
              <a:xfrm>
                <a:off x="432" y="3009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/>
                  <a:t>0</a:t>
                </a:r>
              </a:p>
            </p:txBody>
          </p:sp>
          <p:sp>
            <p:nvSpPr>
              <p:cNvPr id="22779" name="Text Box 251"/>
              <p:cNvSpPr txBox="1">
                <a:spLocks noChangeArrowheads="1"/>
              </p:cNvSpPr>
              <p:nvPr/>
            </p:nvSpPr>
            <p:spPr bwMode="auto">
              <a:xfrm rot="-5400000">
                <a:off x="-691" y="1734"/>
                <a:ext cx="20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>
                    <a:latin typeface="Comic Sans MS" panose="030F0702030302020204" pitchFamily="66" charset="0"/>
                  </a:rPr>
                  <a:t>Cumulative Frequency</a:t>
                </a:r>
              </a:p>
            </p:txBody>
          </p:sp>
          <p:sp>
            <p:nvSpPr>
              <p:cNvPr id="22780" name="Text Box 252"/>
              <p:cNvSpPr txBox="1">
                <a:spLocks noChangeArrowheads="1"/>
              </p:cNvSpPr>
              <p:nvPr/>
            </p:nvSpPr>
            <p:spPr bwMode="auto">
              <a:xfrm>
                <a:off x="895" y="3162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  <p:sp>
            <p:nvSpPr>
              <p:cNvPr id="22781" name="Text Box 253"/>
              <p:cNvSpPr txBox="1">
                <a:spLocks noChangeArrowheads="1"/>
              </p:cNvSpPr>
              <p:nvPr/>
            </p:nvSpPr>
            <p:spPr bwMode="auto">
              <a:xfrm>
                <a:off x="1220" y="3158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10</a:t>
                </a:r>
              </a:p>
            </p:txBody>
          </p:sp>
          <p:sp>
            <p:nvSpPr>
              <p:cNvPr id="22782" name="Text Box 254"/>
              <p:cNvSpPr txBox="1">
                <a:spLocks noChangeArrowheads="1"/>
              </p:cNvSpPr>
              <p:nvPr/>
            </p:nvSpPr>
            <p:spPr bwMode="auto">
              <a:xfrm>
                <a:off x="1562" y="3158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15</a:t>
                </a:r>
              </a:p>
            </p:txBody>
          </p:sp>
          <p:sp>
            <p:nvSpPr>
              <p:cNvPr id="22783" name="Text Box 255"/>
              <p:cNvSpPr txBox="1">
                <a:spLocks noChangeArrowheads="1"/>
              </p:cNvSpPr>
              <p:nvPr/>
            </p:nvSpPr>
            <p:spPr bwMode="auto">
              <a:xfrm>
                <a:off x="1883" y="3146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20</a:t>
                </a:r>
              </a:p>
            </p:txBody>
          </p:sp>
          <p:sp>
            <p:nvSpPr>
              <p:cNvPr id="22784" name="Text Box 256"/>
              <p:cNvSpPr txBox="1">
                <a:spLocks noChangeArrowheads="1"/>
              </p:cNvSpPr>
              <p:nvPr/>
            </p:nvSpPr>
            <p:spPr bwMode="auto">
              <a:xfrm>
                <a:off x="2225" y="3150"/>
                <a:ext cx="33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25</a:t>
                </a:r>
              </a:p>
            </p:txBody>
          </p:sp>
          <p:sp>
            <p:nvSpPr>
              <p:cNvPr id="22785" name="Text Box 257"/>
              <p:cNvSpPr txBox="1">
                <a:spLocks noChangeArrowheads="1"/>
              </p:cNvSpPr>
              <p:nvPr/>
            </p:nvSpPr>
            <p:spPr bwMode="auto">
              <a:xfrm>
                <a:off x="2546" y="3158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30</a:t>
                </a:r>
              </a:p>
            </p:txBody>
          </p:sp>
          <p:sp>
            <p:nvSpPr>
              <p:cNvPr id="22786" name="Text Box 258"/>
              <p:cNvSpPr txBox="1">
                <a:spLocks noChangeArrowheads="1"/>
              </p:cNvSpPr>
              <p:nvPr/>
            </p:nvSpPr>
            <p:spPr bwMode="auto">
              <a:xfrm>
                <a:off x="2880" y="3158"/>
                <a:ext cx="33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35</a:t>
                </a:r>
              </a:p>
            </p:txBody>
          </p:sp>
          <p:sp>
            <p:nvSpPr>
              <p:cNvPr id="22787" name="Text Box 259"/>
              <p:cNvSpPr txBox="1">
                <a:spLocks noChangeArrowheads="1"/>
              </p:cNvSpPr>
              <p:nvPr/>
            </p:nvSpPr>
            <p:spPr bwMode="auto">
              <a:xfrm>
                <a:off x="1262" y="3377"/>
                <a:ext cx="1296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>
                    <a:latin typeface="Comic Sans MS" panose="030F0702030302020204" pitchFamily="66" charset="0"/>
                  </a:rPr>
                  <a:t>Time (minutes)</a:t>
                </a:r>
              </a:p>
            </p:txBody>
          </p:sp>
          <p:sp>
            <p:nvSpPr>
              <p:cNvPr id="22788" name="Rectangle 260"/>
              <p:cNvSpPr>
                <a:spLocks noChangeArrowheads="1"/>
              </p:cNvSpPr>
              <p:nvPr/>
            </p:nvSpPr>
            <p:spPr bwMode="auto">
              <a:xfrm>
                <a:off x="2877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89" name="Rectangle 261"/>
              <p:cNvSpPr>
                <a:spLocks noChangeArrowheads="1"/>
              </p:cNvSpPr>
              <p:nvPr/>
            </p:nvSpPr>
            <p:spPr bwMode="auto">
              <a:xfrm>
                <a:off x="2877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0" name="Rectangle 262"/>
              <p:cNvSpPr>
                <a:spLocks noChangeArrowheads="1"/>
              </p:cNvSpPr>
              <p:nvPr/>
            </p:nvSpPr>
            <p:spPr bwMode="auto">
              <a:xfrm>
                <a:off x="2877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1" name="Rectangle 263"/>
              <p:cNvSpPr>
                <a:spLocks noChangeArrowheads="1"/>
              </p:cNvSpPr>
              <p:nvPr/>
            </p:nvSpPr>
            <p:spPr bwMode="auto">
              <a:xfrm>
                <a:off x="2877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2" name="Rectangle 264"/>
              <p:cNvSpPr>
                <a:spLocks noChangeArrowheads="1"/>
              </p:cNvSpPr>
              <p:nvPr/>
            </p:nvSpPr>
            <p:spPr bwMode="auto">
              <a:xfrm>
                <a:off x="2877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3" name="Rectangle 265"/>
              <p:cNvSpPr>
                <a:spLocks noChangeArrowheads="1"/>
              </p:cNvSpPr>
              <p:nvPr/>
            </p:nvSpPr>
            <p:spPr bwMode="auto">
              <a:xfrm>
                <a:off x="2877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4" name="Rectangle 266"/>
              <p:cNvSpPr>
                <a:spLocks noChangeArrowheads="1"/>
              </p:cNvSpPr>
              <p:nvPr/>
            </p:nvSpPr>
            <p:spPr bwMode="auto">
              <a:xfrm>
                <a:off x="2877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5" name="Rectangle 267"/>
              <p:cNvSpPr>
                <a:spLocks noChangeArrowheads="1"/>
              </p:cNvSpPr>
              <p:nvPr/>
            </p:nvSpPr>
            <p:spPr bwMode="auto">
              <a:xfrm>
                <a:off x="2877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6" name="Rectangle 268"/>
              <p:cNvSpPr>
                <a:spLocks noChangeArrowheads="1"/>
              </p:cNvSpPr>
              <p:nvPr/>
            </p:nvSpPr>
            <p:spPr bwMode="auto">
              <a:xfrm>
                <a:off x="2877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7" name="Rectangle 269"/>
              <p:cNvSpPr>
                <a:spLocks noChangeArrowheads="1"/>
              </p:cNvSpPr>
              <p:nvPr/>
            </p:nvSpPr>
            <p:spPr bwMode="auto">
              <a:xfrm>
                <a:off x="2877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8" name="Rectangle 270"/>
              <p:cNvSpPr>
                <a:spLocks noChangeArrowheads="1"/>
              </p:cNvSpPr>
              <p:nvPr/>
            </p:nvSpPr>
            <p:spPr bwMode="auto">
              <a:xfrm>
                <a:off x="2877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9" name="Rectangle 271"/>
              <p:cNvSpPr>
                <a:spLocks noChangeArrowheads="1"/>
              </p:cNvSpPr>
              <p:nvPr/>
            </p:nvSpPr>
            <p:spPr bwMode="auto">
              <a:xfrm>
                <a:off x="2877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800" name="Rectangle 272"/>
              <p:cNvSpPr>
                <a:spLocks noChangeArrowheads="1"/>
              </p:cNvSpPr>
              <p:nvPr/>
            </p:nvSpPr>
            <p:spPr bwMode="auto">
              <a:xfrm>
                <a:off x="2877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801" name="Rectangle 273"/>
              <p:cNvSpPr>
                <a:spLocks noChangeArrowheads="1"/>
              </p:cNvSpPr>
              <p:nvPr/>
            </p:nvSpPr>
            <p:spPr bwMode="auto">
              <a:xfrm>
                <a:off x="2877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22804" name="Line 276"/>
          <p:cNvSpPr>
            <a:spLocks noChangeShapeType="1"/>
          </p:cNvSpPr>
          <p:nvPr/>
        </p:nvSpPr>
        <p:spPr bwMode="auto">
          <a:xfrm>
            <a:off x="3065500" y="4002009"/>
            <a:ext cx="0" cy="1739900"/>
          </a:xfrm>
          <a:prstGeom prst="line">
            <a:avLst/>
          </a:prstGeom>
          <a:noFill/>
          <a:ln w="28575">
            <a:solidFill>
              <a:srgbClr val="FF505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805" name="Text Box 277"/>
          <p:cNvSpPr txBox="1">
            <a:spLocks noChangeArrowheads="1"/>
          </p:cNvSpPr>
          <p:nvPr/>
        </p:nvSpPr>
        <p:spPr bwMode="auto">
          <a:xfrm rot="16200000">
            <a:off x="2637842" y="4941809"/>
            <a:ext cx="12446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Median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22807" name="Line 279"/>
          <p:cNvSpPr>
            <a:spLocks noChangeShapeType="1"/>
          </p:cNvSpPr>
          <p:nvPr/>
        </p:nvSpPr>
        <p:spPr bwMode="auto">
          <a:xfrm>
            <a:off x="2561357" y="4871959"/>
            <a:ext cx="0" cy="86995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808" name="Text Box 280"/>
          <p:cNvSpPr txBox="1">
            <a:spLocks noChangeArrowheads="1"/>
          </p:cNvSpPr>
          <p:nvPr/>
        </p:nvSpPr>
        <p:spPr bwMode="auto">
          <a:xfrm rot="16200000">
            <a:off x="1783482" y="5170409"/>
            <a:ext cx="876300" cy="3143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LQ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22810" name="Line 282"/>
          <p:cNvSpPr>
            <a:spLocks noChangeShapeType="1"/>
          </p:cNvSpPr>
          <p:nvPr/>
        </p:nvSpPr>
        <p:spPr bwMode="auto">
          <a:xfrm>
            <a:off x="3445704" y="3132426"/>
            <a:ext cx="0" cy="25908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811" name="Text Box 283"/>
          <p:cNvSpPr txBox="1">
            <a:spLocks noChangeArrowheads="1"/>
          </p:cNvSpPr>
          <p:nvPr/>
        </p:nvSpPr>
        <p:spPr bwMode="auto">
          <a:xfrm rot="16200000">
            <a:off x="3217104" y="5081876"/>
            <a:ext cx="962025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UQ =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22813" name="Line 285"/>
          <p:cNvSpPr>
            <a:spLocks noChangeShapeType="1"/>
          </p:cNvSpPr>
          <p:nvPr/>
        </p:nvSpPr>
        <p:spPr bwMode="auto">
          <a:xfrm flipV="1">
            <a:off x="2565855" y="5804982"/>
            <a:ext cx="889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2814" name="Group 286"/>
          <p:cNvGrpSpPr>
            <a:grpSpLocks/>
          </p:cNvGrpSpPr>
          <p:nvPr/>
        </p:nvGrpSpPr>
        <p:grpSpPr bwMode="auto">
          <a:xfrm>
            <a:off x="1150180" y="3582482"/>
            <a:ext cx="1920876" cy="419100"/>
            <a:chOff x="772" y="1776"/>
            <a:chExt cx="1210" cy="264"/>
          </a:xfrm>
        </p:grpSpPr>
        <p:sp>
          <p:nvSpPr>
            <p:cNvPr id="22815" name="Line 287"/>
            <p:cNvSpPr>
              <a:spLocks noChangeShapeType="1"/>
            </p:cNvSpPr>
            <p:nvPr/>
          </p:nvSpPr>
          <p:spPr bwMode="auto">
            <a:xfrm>
              <a:off x="772" y="2040"/>
              <a:ext cx="1210" cy="0"/>
            </a:xfrm>
            <a:prstGeom prst="line">
              <a:avLst/>
            </a:prstGeom>
            <a:noFill/>
            <a:ln w="28575">
              <a:solidFill>
                <a:srgbClr val="FF5050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816" name="Text Box 288"/>
            <p:cNvSpPr txBox="1">
              <a:spLocks noChangeArrowheads="1"/>
            </p:cNvSpPr>
            <p:nvPr/>
          </p:nvSpPr>
          <p:spPr bwMode="auto">
            <a:xfrm>
              <a:off x="846" y="1776"/>
              <a:ext cx="222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dirty="0">
                  <a:latin typeface="Comic Sans MS" panose="030F0702030302020204" pitchFamily="66" charset="0"/>
                </a:rPr>
                <a:t>½ </a:t>
              </a:r>
            </a:p>
          </p:txBody>
        </p:sp>
      </p:grpSp>
      <p:grpSp>
        <p:nvGrpSpPr>
          <p:cNvPr id="22817" name="Group 289"/>
          <p:cNvGrpSpPr>
            <a:grpSpLocks/>
          </p:cNvGrpSpPr>
          <p:nvPr/>
        </p:nvGrpSpPr>
        <p:grpSpPr bwMode="auto">
          <a:xfrm>
            <a:off x="1150181" y="4449257"/>
            <a:ext cx="1417638" cy="415925"/>
            <a:chOff x="772" y="2322"/>
            <a:chExt cx="893" cy="262"/>
          </a:xfrm>
        </p:grpSpPr>
        <p:sp>
          <p:nvSpPr>
            <p:cNvPr id="22818" name="Line 290"/>
            <p:cNvSpPr>
              <a:spLocks noChangeShapeType="1"/>
            </p:cNvSpPr>
            <p:nvPr/>
          </p:nvSpPr>
          <p:spPr bwMode="auto">
            <a:xfrm>
              <a:off x="772" y="2584"/>
              <a:ext cx="893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819" name="Text Box 291"/>
            <p:cNvSpPr txBox="1">
              <a:spLocks noChangeArrowheads="1"/>
            </p:cNvSpPr>
            <p:nvPr/>
          </p:nvSpPr>
          <p:spPr bwMode="auto">
            <a:xfrm>
              <a:off x="846" y="2322"/>
              <a:ext cx="222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>
                  <a:latin typeface="Comic Sans MS" panose="030F0702030302020204" pitchFamily="66" charset="0"/>
                </a:rPr>
                <a:t>¼  </a:t>
              </a:r>
            </a:p>
          </p:txBody>
        </p:sp>
      </p:grpSp>
      <p:grpSp>
        <p:nvGrpSpPr>
          <p:cNvPr id="22820" name="Group 292"/>
          <p:cNvGrpSpPr>
            <a:grpSpLocks/>
          </p:cNvGrpSpPr>
          <p:nvPr/>
        </p:nvGrpSpPr>
        <p:grpSpPr bwMode="auto">
          <a:xfrm>
            <a:off x="1143830" y="2715707"/>
            <a:ext cx="2286001" cy="428625"/>
            <a:chOff x="768" y="1230"/>
            <a:chExt cx="1440" cy="270"/>
          </a:xfrm>
        </p:grpSpPr>
        <p:sp>
          <p:nvSpPr>
            <p:cNvPr id="22821" name="Line 293"/>
            <p:cNvSpPr>
              <a:spLocks noChangeShapeType="1"/>
            </p:cNvSpPr>
            <p:nvPr/>
          </p:nvSpPr>
          <p:spPr bwMode="auto">
            <a:xfrm>
              <a:off x="768" y="1500"/>
              <a:ext cx="144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822" name="Text Box 294"/>
            <p:cNvSpPr txBox="1">
              <a:spLocks noChangeArrowheads="1"/>
            </p:cNvSpPr>
            <p:nvPr/>
          </p:nvSpPr>
          <p:spPr bwMode="auto">
            <a:xfrm>
              <a:off x="852" y="1230"/>
              <a:ext cx="222" cy="250"/>
            </a:xfrm>
            <a:prstGeom prst="rect">
              <a:avLst/>
            </a:prstGeom>
            <a:gradFill rotWithShape="0">
              <a:gsLst>
                <a:gs pos="0">
                  <a:srgbClr val="FFFFCC">
                    <a:gamma/>
                    <a:shade val="66275"/>
                    <a:invGamma/>
                  </a:srgbClr>
                </a:gs>
                <a:gs pos="50000">
                  <a:srgbClr val="FFFFCC"/>
                </a:gs>
                <a:gs pos="100000">
                  <a:srgbClr val="FFFFCC">
                    <a:gamma/>
                    <a:shade val="6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>
                  <a:latin typeface="Comic Sans MS" panose="030F0702030302020204" pitchFamily="66" charset="0"/>
                </a:rPr>
                <a:t>¾   </a:t>
              </a:r>
            </a:p>
          </p:txBody>
        </p:sp>
      </p:grpSp>
      <p:sp>
        <p:nvSpPr>
          <p:cNvPr id="22824" name="Text Box 296"/>
          <p:cNvSpPr txBox="1">
            <a:spLocks noChangeArrowheads="1"/>
          </p:cNvSpPr>
          <p:nvPr/>
        </p:nvSpPr>
        <p:spPr bwMode="auto">
          <a:xfrm>
            <a:off x="6047545" y="2764775"/>
            <a:ext cx="208929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IQR  = 22 – 13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208781" y="85735"/>
            <a:ext cx="8702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Interpreting</a:t>
            </a:r>
            <a:r>
              <a:rPr lang="en-GB" altLang="en-US" sz="3200" dirty="0">
                <a:latin typeface="Comic Sans MS" panose="030F0702030302020204" pitchFamily="66" charset="0"/>
              </a:rPr>
              <a:t> </a:t>
            </a: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Cumulative Frequency Curves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6621AC-11D8-41E5-8C48-81DD8B21B059}"/>
              </a:ext>
            </a:extLst>
          </p:cNvPr>
          <p:cNvSpPr/>
          <p:nvPr/>
        </p:nvSpPr>
        <p:spPr>
          <a:xfrm>
            <a:off x="208780" y="802993"/>
            <a:ext cx="87026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The cumulative frequency curve shows the time that students listen to music during school. Use the curve to find estimates to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9A8C79-C46F-4743-A6C5-90AA9C726E62}"/>
              </a:ext>
            </a:extLst>
          </p:cNvPr>
          <p:cNvSpPr/>
          <p:nvPr/>
        </p:nvSpPr>
        <p:spPr>
          <a:xfrm>
            <a:off x="5258420" y="1541507"/>
            <a:ext cx="19511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(a)</a:t>
            </a:r>
            <a:r>
              <a:rPr lang="en-GB" altLang="en-US" sz="2000" dirty="0">
                <a:latin typeface="Comic Sans MS" panose="030F0702030302020204" pitchFamily="66" charset="0"/>
              </a:rPr>
              <a:t> The median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0B6B9-E868-43E8-897A-6C531C4A1252}"/>
              </a:ext>
            </a:extLst>
          </p:cNvPr>
          <p:cNvSpPr/>
          <p:nvPr/>
        </p:nvSpPr>
        <p:spPr>
          <a:xfrm>
            <a:off x="5293555" y="2375382"/>
            <a:ext cx="35108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(b)</a:t>
            </a:r>
            <a:r>
              <a:rPr lang="en-GB" altLang="en-US" sz="2000" dirty="0">
                <a:latin typeface="Comic Sans MS" panose="030F0702030302020204" pitchFamily="66" charset="0"/>
              </a:rPr>
              <a:t> The inter-quartile range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C49FFF-C3D2-4BA9-8BBA-4E878ACA5B17}"/>
              </a:ext>
            </a:extLst>
          </p:cNvPr>
          <p:cNvSpPr/>
          <p:nvPr/>
        </p:nvSpPr>
        <p:spPr>
          <a:xfrm>
            <a:off x="6020463" y="1972245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Median = 18</a:t>
            </a:r>
          </a:p>
        </p:txBody>
      </p:sp>
      <p:sp>
        <p:nvSpPr>
          <p:cNvPr id="240" name="Text Box 296">
            <a:extLst>
              <a:ext uri="{FF2B5EF4-FFF2-40B4-BE49-F238E27FC236}">
                <a16:creationId xmlns:a16="http://schemas.microsoft.com/office/drawing/2014/main" id="{07C6DE43-85C3-4413-804A-C90D0166B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63" y="3228945"/>
            <a:ext cx="208929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= </a:t>
            </a:r>
            <a:r>
              <a:rPr lang="en-GB" altLang="en-US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9 mins</a:t>
            </a: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41" name="Rectangle 240">
            <a:hlinkClick r:id="rId2"/>
            <a:extLst>
              <a:ext uri="{FF2B5EF4-FFF2-40B4-BE49-F238E27FC236}">
                <a16:creationId xmlns:a16="http://schemas.microsoft.com/office/drawing/2014/main" id="{6D569DD5-B927-446C-90D3-AC841C59D48F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2" name="Rectangle 241">
            <a:hlinkClick r:id="rId2"/>
            <a:extLst>
              <a:ext uri="{FF2B5EF4-FFF2-40B4-BE49-F238E27FC236}">
                <a16:creationId xmlns:a16="http://schemas.microsoft.com/office/drawing/2014/main" id="{691AE3C3-702C-44EE-B145-95732B712D4B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00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500"/>
                                        <p:tgtEl>
                                          <p:spTgt spid="2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04" grpId="0" animBg="1"/>
      <p:bldP spid="22804" grpId="1" animBg="1"/>
      <p:bldP spid="22805" grpId="0" animBg="1"/>
      <p:bldP spid="22805" grpId="1" animBg="1"/>
      <p:bldP spid="22807" grpId="0" animBg="1"/>
      <p:bldP spid="22807" grpId="1" animBg="1"/>
      <p:bldP spid="22808" grpId="0" animBg="1"/>
      <p:bldP spid="22808" grpId="1" animBg="1"/>
      <p:bldP spid="22810" grpId="0" animBg="1"/>
      <p:bldP spid="22810" grpId="1" animBg="1"/>
      <p:bldP spid="22811" grpId="0" animBg="1"/>
      <p:bldP spid="22811" grpId="1" animBg="1"/>
      <p:bldP spid="22813" grpId="0" animBg="1"/>
      <p:bldP spid="22813" grpId="1" animBg="1"/>
      <p:bldP spid="22824" grpId="0"/>
      <p:bldP spid="4" grpId="0"/>
      <p:bldP spid="5" grpId="0"/>
      <p:bldP spid="6" grpId="0"/>
      <p:bldP spid="2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27" name="Group 299"/>
          <p:cNvGrpSpPr>
            <a:grpSpLocks/>
          </p:cNvGrpSpPr>
          <p:nvPr/>
        </p:nvGrpSpPr>
        <p:grpSpPr bwMode="auto">
          <a:xfrm>
            <a:off x="337380" y="1606316"/>
            <a:ext cx="4776788" cy="4975225"/>
            <a:chOff x="296" y="687"/>
            <a:chExt cx="3009" cy="3134"/>
          </a:xfrm>
        </p:grpSpPr>
        <p:sp>
          <p:nvSpPr>
            <p:cNvPr id="22537" name="Freeform 9"/>
            <p:cNvSpPr>
              <a:spLocks/>
            </p:cNvSpPr>
            <p:nvPr/>
          </p:nvSpPr>
          <p:spPr bwMode="auto">
            <a:xfrm>
              <a:off x="798" y="1153"/>
              <a:ext cx="2346" cy="2171"/>
            </a:xfrm>
            <a:custGeom>
              <a:avLst/>
              <a:gdLst>
                <a:gd name="T0" fmla="*/ 0 w 1998"/>
                <a:gd name="T1" fmla="*/ 2178 h 2178"/>
                <a:gd name="T2" fmla="*/ 336 w 1998"/>
                <a:gd name="T3" fmla="*/ 1998 h 2178"/>
                <a:gd name="T4" fmla="*/ 666 w 1998"/>
                <a:gd name="T5" fmla="*/ 1692 h 2178"/>
                <a:gd name="T6" fmla="*/ 1002 w 1998"/>
                <a:gd name="T7" fmla="*/ 912 h 2178"/>
                <a:gd name="T8" fmla="*/ 1332 w 1998"/>
                <a:gd name="T9" fmla="*/ 462 h 2178"/>
                <a:gd name="T10" fmla="*/ 1668 w 1998"/>
                <a:gd name="T11" fmla="*/ 168 h 2178"/>
                <a:gd name="T12" fmla="*/ 1998 w 1998"/>
                <a:gd name="T13" fmla="*/ 0 h 2178"/>
                <a:gd name="connsiteX0" fmla="*/ 0 w 11743"/>
                <a:gd name="connsiteY0" fmla="*/ 9969 h 9969"/>
                <a:gd name="connsiteX1" fmla="*/ 1682 w 11743"/>
                <a:gd name="connsiteY1" fmla="*/ 9143 h 9969"/>
                <a:gd name="connsiteX2" fmla="*/ 3333 w 11743"/>
                <a:gd name="connsiteY2" fmla="*/ 7738 h 9969"/>
                <a:gd name="connsiteX3" fmla="*/ 5015 w 11743"/>
                <a:gd name="connsiteY3" fmla="*/ 4156 h 9969"/>
                <a:gd name="connsiteX4" fmla="*/ 6667 w 11743"/>
                <a:gd name="connsiteY4" fmla="*/ 2090 h 9969"/>
                <a:gd name="connsiteX5" fmla="*/ 8348 w 11743"/>
                <a:gd name="connsiteY5" fmla="*/ 740 h 9969"/>
                <a:gd name="connsiteX6" fmla="*/ 11743 w 11743"/>
                <a:gd name="connsiteY6" fmla="*/ 0 h 9969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5677 w 10000"/>
                <a:gd name="connsiteY4" fmla="*/ 2096 h 10000"/>
                <a:gd name="connsiteX5" fmla="*/ 8508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5677 w 10000"/>
                <a:gd name="connsiteY4" fmla="*/ 2096 h 10000"/>
                <a:gd name="connsiteX5" fmla="*/ 8594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2096 h 10000"/>
                <a:gd name="connsiteX5" fmla="*/ 8594 w 10000"/>
                <a:gd name="connsiteY5" fmla="*/ 835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2096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4271 w 10000"/>
                <a:gd name="connsiteY3" fmla="*/ 4169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2838 w 10000"/>
                <a:gd name="connsiteY2" fmla="*/ 7762 h 10000"/>
                <a:gd name="connsiteX3" fmla="*/ 5670 w 10000"/>
                <a:gd name="connsiteY3" fmla="*/ 3614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7133 w 10000"/>
                <a:gd name="connsiteY4" fmla="*/ 1695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6905 w 10000"/>
                <a:gd name="connsiteY4" fmla="*/ 1572 h 10000"/>
                <a:gd name="connsiteX5" fmla="*/ 8537 w 10000"/>
                <a:gd name="connsiteY5" fmla="*/ 526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670 w 10000"/>
                <a:gd name="connsiteY3" fmla="*/ 3614 h 10000"/>
                <a:gd name="connsiteX4" fmla="*/ 6905 w 10000"/>
                <a:gd name="connsiteY4" fmla="*/ 1572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905 w 10000"/>
                <a:gd name="connsiteY4" fmla="*/ 1572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85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7966 w 10000"/>
                <a:gd name="connsiteY5" fmla="*/ 403 h 10000"/>
                <a:gd name="connsiteX6" fmla="*/ 10000 w 10000"/>
                <a:gd name="connsiteY6" fmla="*/ 0 h 10000"/>
                <a:gd name="connsiteX0" fmla="*/ 0 w 10000"/>
                <a:gd name="connsiteY0" fmla="*/ 10000 h 10000"/>
                <a:gd name="connsiteX1" fmla="*/ 1432 w 10000"/>
                <a:gd name="connsiteY1" fmla="*/ 9171 h 10000"/>
                <a:gd name="connsiteX2" fmla="*/ 3809 w 10000"/>
                <a:gd name="connsiteY2" fmla="*/ 7484 h 10000"/>
                <a:gd name="connsiteX3" fmla="*/ 5128 w 10000"/>
                <a:gd name="connsiteY3" fmla="*/ 5064 h 10000"/>
                <a:gd name="connsiteX4" fmla="*/ 6248 w 10000"/>
                <a:gd name="connsiteY4" fmla="*/ 2498 h 10000"/>
                <a:gd name="connsiteX5" fmla="*/ 7880 w 10000"/>
                <a:gd name="connsiteY5" fmla="*/ 681 h 10000"/>
                <a:gd name="connsiteX6" fmla="*/ 10000 w 10000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cubicBezTo>
                    <a:pt x="478" y="9769"/>
                    <a:pt x="797" y="9590"/>
                    <a:pt x="1432" y="9171"/>
                  </a:cubicBezTo>
                  <a:cubicBezTo>
                    <a:pt x="2067" y="8752"/>
                    <a:pt x="3193" y="8169"/>
                    <a:pt x="3809" y="7484"/>
                  </a:cubicBezTo>
                  <a:cubicBezTo>
                    <a:pt x="4425" y="6800"/>
                    <a:pt x="4721" y="5895"/>
                    <a:pt x="5128" y="5064"/>
                  </a:cubicBezTo>
                  <a:cubicBezTo>
                    <a:pt x="5535" y="4233"/>
                    <a:pt x="5789" y="3229"/>
                    <a:pt x="6248" y="2498"/>
                  </a:cubicBezTo>
                  <a:cubicBezTo>
                    <a:pt x="6707" y="1767"/>
                    <a:pt x="7407" y="1036"/>
                    <a:pt x="7880" y="681"/>
                  </a:cubicBezTo>
                  <a:cubicBezTo>
                    <a:pt x="8353" y="327"/>
                    <a:pt x="9706" y="162"/>
                    <a:pt x="10000" y="0"/>
                  </a:cubicBezTo>
                </a:path>
              </a:pathLst>
            </a:custGeom>
            <a:noFill/>
            <a:ln w="254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2588" name="Group 60"/>
            <p:cNvGrpSpPr>
              <a:grpSpLocks/>
            </p:cNvGrpSpPr>
            <p:nvPr/>
          </p:nvGrpSpPr>
          <p:grpSpPr bwMode="auto">
            <a:xfrm>
              <a:off x="296" y="687"/>
              <a:ext cx="3009" cy="3134"/>
              <a:chOff x="204" y="495"/>
              <a:chExt cx="3009" cy="3134"/>
            </a:xfrm>
          </p:grpSpPr>
          <p:sp>
            <p:nvSpPr>
              <p:cNvPr id="22589" name="Rectangle 61"/>
              <p:cNvSpPr>
                <a:spLocks noChangeArrowheads="1"/>
              </p:cNvSpPr>
              <p:nvPr/>
            </p:nvSpPr>
            <p:spPr bwMode="auto">
              <a:xfrm>
                <a:off x="7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0" name="Rectangle 62"/>
              <p:cNvSpPr>
                <a:spLocks noChangeArrowheads="1"/>
              </p:cNvSpPr>
              <p:nvPr/>
            </p:nvSpPr>
            <p:spPr bwMode="auto">
              <a:xfrm>
                <a:off x="877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1" name="Rectangle 63"/>
              <p:cNvSpPr>
                <a:spLocks noChangeArrowheads="1"/>
              </p:cNvSpPr>
              <p:nvPr/>
            </p:nvSpPr>
            <p:spPr bwMode="auto">
              <a:xfrm>
                <a:off x="1043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2" name="Rectangle 64"/>
              <p:cNvSpPr>
                <a:spLocks noChangeArrowheads="1"/>
              </p:cNvSpPr>
              <p:nvPr/>
            </p:nvSpPr>
            <p:spPr bwMode="auto">
              <a:xfrm>
                <a:off x="12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3" name="Rectangle 65"/>
              <p:cNvSpPr>
                <a:spLocks noChangeArrowheads="1"/>
              </p:cNvSpPr>
              <p:nvPr/>
            </p:nvSpPr>
            <p:spPr bwMode="auto">
              <a:xfrm>
                <a:off x="13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4" name="Rectangle 66"/>
              <p:cNvSpPr>
                <a:spLocks noChangeArrowheads="1"/>
              </p:cNvSpPr>
              <p:nvPr/>
            </p:nvSpPr>
            <p:spPr bwMode="auto">
              <a:xfrm>
                <a:off x="1544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5" name="Rectangle 67"/>
              <p:cNvSpPr>
                <a:spLocks noChangeArrowheads="1"/>
              </p:cNvSpPr>
              <p:nvPr/>
            </p:nvSpPr>
            <p:spPr bwMode="auto">
              <a:xfrm>
                <a:off x="1710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6" name="Rectangle 68"/>
              <p:cNvSpPr>
                <a:spLocks noChangeArrowheads="1"/>
              </p:cNvSpPr>
              <p:nvPr/>
            </p:nvSpPr>
            <p:spPr bwMode="auto">
              <a:xfrm>
                <a:off x="18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7" name="Rectangle 69"/>
              <p:cNvSpPr>
                <a:spLocks noChangeArrowheads="1"/>
              </p:cNvSpPr>
              <p:nvPr/>
            </p:nvSpPr>
            <p:spPr bwMode="auto">
              <a:xfrm>
                <a:off x="2044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8" name="Rectangle 70"/>
              <p:cNvSpPr>
                <a:spLocks noChangeArrowheads="1"/>
              </p:cNvSpPr>
              <p:nvPr/>
            </p:nvSpPr>
            <p:spPr bwMode="auto">
              <a:xfrm>
                <a:off x="2211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599" name="Rectangle 71"/>
              <p:cNvSpPr>
                <a:spLocks noChangeArrowheads="1"/>
              </p:cNvSpPr>
              <p:nvPr/>
            </p:nvSpPr>
            <p:spPr bwMode="auto">
              <a:xfrm>
                <a:off x="2377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0" name="Rectangle 72"/>
              <p:cNvSpPr>
                <a:spLocks noChangeArrowheads="1"/>
              </p:cNvSpPr>
              <p:nvPr/>
            </p:nvSpPr>
            <p:spPr bwMode="auto">
              <a:xfrm>
                <a:off x="2544" y="589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1" name="Rectangle 73"/>
              <p:cNvSpPr>
                <a:spLocks noChangeArrowheads="1"/>
              </p:cNvSpPr>
              <p:nvPr/>
            </p:nvSpPr>
            <p:spPr bwMode="auto">
              <a:xfrm>
                <a:off x="2711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2" name="Rectangle 74"/>
              <p:cNvSpPr>
                <a:spLocks noChangeArrowheads="1"/>
              </p:cNvSpPr>
              <p:nvPr/>
            </p:nvSpPr>
            <p:spPr bwMode="auto">
              <a:xfrm>
                <a:off x="7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3" name="Rectangle 75"/>
              <p:cNvSpPr>
                <a:spLocks noChangeArrowheads="1"/>
              </p:cNvSpPr>
              <p:nvPr/>
            </p:nvSpPr>
            <p:spPr bwMode="auto">
              <a:xfrm>
                <a:off x="877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4" name="Rectangle 76"/>
              <p:cNvSpPr>
                <a:spLocks noChangeArrowheads="1"/>
              </p:cNvSpPr>
              <p:nvPr/>
            </p:nvSpPr>
            <p:spPr bwMode="auto">
              <a:xfrm>
                <a:off x="1043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5" name="Rectangle 77"/>
              <p:cNvSpPr>
                <a:spLocks noChangeArrowheads="1"/>
              </p:cNvSpPr>
              <p:nvPr/>
            </p:nvSpPr>
            <p:spPr bwMode="auto">
              <a:xfrm>
                <a:off x="12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6" name="Rectangle 78"/>
              <p:cNvSpPr>
                <a:spLocks noChangeArrowheads="1"/>
              </p:cNvSpPr>
              <p:nvPr/>
            </p:nvSpPr>
            <p:spPr bwMode="auto">
              <a:xfrm>
                <a:off x="13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7" name="Rectangle 79"/>
              <p:cNvSpPr>
                <a:spLocks noChangeArrowheads="1"/>
              </p:cNvSpPr>
              <p:nvPr/>
            </p:nvSpPr>
            <p:spPr bwMode="auto">
              <a:xfrm>
                <a:off x="1544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8" name="Rectangle 80"/>
              <p:cNvSpPr>
                <a:spLocks noChangeArrowheads="1"/>
              </p:cNvSpPr>
              <p:nvPr/>
            </p:nvSpPr>
            <p:spPr bwMode="auto">
              <a:xfrm>
                <a:off x="1710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09" name="Rectangle 81"/>
              <p:cNvSpPr>
                <a:spLocks noChangeArrowheads="1"/>
              </p:cNvSpPr>
              <p:nvPr/>
            </p:nvSpPr>
            <p:spPr bwMode="auto">
              <a:xfrm>
                <a:off x="18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0" name="Rectangle 82"/>
              <p:cNvSpPr>
                <a:spLocks noChangeArrowheads="1"/>
              </p:cNvSpPr>
              <p:nvPr/>
            </p:nvSpPr>
            <p:spPr bwMode="auto">
              <a:xfrm>
                <a:off x="2044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1" name="Rectangle 83"/>
              <p:cNvSpPr>
                <a:spLocks noChangeArrowheads="1"/>
              </p:cNvSpPr>
              <p:nvPr/>
            </p:nvSpPr>
            <p:spPr bwMode="auto">
              <a:xfrm>
                <a:off x="2211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2" name="Rectangle 84"/>
              <p:cNvSpPr>
                <a:spLocks noChangeArrowheads="1"/>
              </p:cNvSpPr>
              <p:nvPr/>
            </p:nvSpPr>
            <p:spPr bwMode="auto">
              <a:xfrm>
                <a:off x="2377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3" name="Rectangle 85"/>
              <p:cNvSpPr>
                <a:spLocks noChangeArrowheads="1"/>
              </p:cNvSpPr>
              <p:nvPr/>
            </p:nvSpPr>
            <p:spPr bwMode="auto">
              <a:xfrm>
                <a:off x="2544" y="770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4" name="Rectangle 86"/>
              <p:cNvSpPr>
                <a:spLocks noChangeArrowheads="1"/>
              </p:cNvSpPr>
              <p:nvPr/>
            </p:nvSpPr>
            <p:spPr bwMode="auto">
              <a:xfrm>
                <a:off x="2711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5" name="Rectangle 87"/>
              <p:cNvSpPr>
                <a:spLocks noChangeArrowheads="1"/>
              </p:cNvSpPr>
              <p:nvPr/>
            </p:nvSpPr>
            <p:spPr bwMode="auto">
              <a:xfrm>
                <a:off x="7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6" name="Rectangle 88"/>
              <p:cNvSpPr>
                <a:spLocks noChangeArrowheads="1"/>
              </p:cNvSpPr>
              <p:nvPr/>
            </p:nvSpPr>
            <p:spPr bwMode="auto">
              <a:xfrm>
                <a:off x="877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7" name="Rectangle 89"/>
              <p:cNvSpPr>
                <a:spLocks noChangeArrowheads="1"/>
              </p:cNvSpPr>
              <p:nvPr/>
            </p:nvSpPr>
            <p:spPr bwMode="auto">
              <a:xfrm>
                <a:off x="1043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8" name="Rectangle 90"/>
              <p:cNvSpPr>
                <a:spLocks noChangeArrowheads="1"/>
              </p:cNvSpPr>
              <p:nvPr/>
            </p:nvSpPr>
            <p:spPr bwMode="auto">
              <a:xfrm>
                <a:off x="12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19" name="Rectangle 91"/>
              <p:cNvSpPr>
                <a:spLocks noChangeArrowheads="1"/>
              </p:cNvSpPr>
              <p:nvPr/>
            </p:nvSpPr>
            <p:spPr bwMode="auto">
              <a:xfrm>
                <a:off x="13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0" name="Rectangle 92"/>
              <p:cNvSpPr>
                <a:spLocks noChangeArrowheads="1"/>
              </p:cNvSpPr>
              <p:nvPr/>
            </p:nvSpPr>
            <p:spPr bwMode="auto">
              <a:xfrm>
                <a:off x="1544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1" name="Rectangle 93"/>
              <p:cNvSpPr>
                <a:spLocks noChangeArrowheads="1"/>
              </p:cNvSpPr>
              <p:nvPr/>
            </p:nvSpPr>
            <p:spPr bwMode="auto">
              <a:xfrm>
                <a:off x="1710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2" name="Rectangle 94"/>
              <p:cNvSpPr>
                <a:spLocks noChangeArrowheads="1"/>
              </p:cNvSpPr>
              <p:nvPr/>
            </p:nvSpPr>
            <p:spPr bwMode="auto">
              <a:xfrm>
                <a:off x="18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3" name="Rectangle 95"/>
              <p:cNvSpPr>
                <a:spLocks noChangeArrowheads="1"/>
              </p:cNvSpPr>
              <p:nvPr/>
            </p:nvSpPr>
            <p:spPr bwMode="auto">
              <a:xfrm>
                <a:off x="2044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4" name="Rectangle 96"/>
              <p:cNvSpPr>
                <a:spLocks noChangeArrowheads="1"/>
              </p:cNvSpPr>
              <p:nvPr/>
            </p:nvSpPr>
            <p:spPr bwMode="auto">
              <a:xfrm>
                <a:off x="2211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5" name="Rectangle 97"/>
              <p:cNvSpPr>
                <a:spLocks noChangeArrowheads="1"/>
              </p:cNvSpPr>
              <p:nvPr/>
            </p:nvSpPr>
            <p:spPr bwMode="auto">
              <a:xfrm>
                <a:off x="2377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6" name="Rectangle 98"/>
              <p:cNvSpPr>
                <a:spLocks noChangeArrowheads="1"/>
              </p:cNvSpPr>
              <p:nvPr/>
            </p:nvSpPr>
            <p:spPr bwMode="auto">
              <a:xfrm>
                <a:off x="2544" y="952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7" name="Rectangle 99"/>
              <p:cNvSpPr>
                <a:spLocks noChangeArrowheads="1"/>
              </p:cNvSpPr>
              <p:nvPr/>
            </p:nvSpPr>
            <p:spPr bwMode="auto">
              <a:xfrm>
                <a:off x="2711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8" name="Rectangle 100"/>
              <p:cNvSpPr>
                <a:spLocks noChangeArrowheads="1"/>
              </p:cNvSpPr>
              <p:nvPr/>
            </p:nvSpPr>
            <p:spPr bwMode="auto">
              <a:xfrm>
                <a:off x="7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29" name="Rectangle 101"/>
              <p:cNvSpPr>
                <a:spLocks noChangeArrowheads="1"/>
              </p:cNvSpPr>
              <p:nvPr/>
            </p:nvSpPr>
            <p:spPr bwMode="auto">
              <a:xfrm>
                <a:off x="877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0" name="Rectangle 102"/>
              <p:cNvSpPr>
                <a:spLocks noChangeArrowheads="1"/>
              </p:cNvSpPr>
              <p:nvPr/>
            </p:nvSpPr>
            <p:spPr bwMode="auto">
              <a:xfrm>
                <a:off x="1043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1" name="Rectangle 103"/>
              <p:cNvSpPr>
                <a:spLocks noChangeArrowheads="1"/>
              </p:cNvSpPr>
              <p:nvPr/>
            </p:nvSpPr>
            <p:spPr bwMode="auto">
              <a:xfrm>
                <a:off x="12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2" name="Rectangle 104"/>
              <p:cNvSpPr>
                <a:spLocks noChangeArrowheads="1"/>
              </p:cNvSpPr>
              <p:nvPr/>
            </p:nvSpPr>
            <p:spPr bwMode="auto">
              <a:xfrm>
                <a:off x="13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3" name="Rectangle 105"/>
              <p:cNvSpPr>
                <a:spLocks noChangeArrowheads="1"/>
              </p:cNvSpPr>
              <p:nvPr/>
            </p:nvSpPr>
            <p:spPr bwMode="auto">
              <a:xfrm>
                <a:off x="1544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4" name="Rectangle 106"/>
              <p:cNvSpPr>
                <a:spLocks noChangeArrowheads="1"/>
              </p:cNvSpPr>
              <p:nvPr/>
            </p:nvSpPr>
            <p:spPr bwMode="auto">
              <a:xfrm>
                <a:off x="1710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5" name="Rectangle 107"/>
              <p:cNvSpPr>
                <a:spLocks noChangeArrowheads="1"/>
              </p:cNvSpPr>
              <p:nvPr/>
            </p:nvSpPr>
            <p:spPr bwMode="auto">
              <a:xfrm>
                <a:off x="18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6" name="Rectangle 108"/>
              <p:cNvSpPr>
                <a:spLocks noChangeArrowheads="1"/>
              </p:cNvSpPr>
              <p:nvPr/>
            </p:nvSpPr>
            <p:spPr bwMode="auto">
              <a:xfrm>
                <a:off x="2044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7" name="Rectangle 109"/>
              <p:cNvSpPr>
                <a:spLocks noChangeArrowheads="1"/>
              </p:cNvSpPr>
              <p:nvPr/>
            </p:nvSpPr>
            <p:spPr bwMode="auto">
              <a:xfrm>
                <a:off x="2211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8" name="Rectangle 110"/>
              <p:cNvSpPr>
                <a:spLocks noChangeArrowheads="1"/>
              </p:cNvSpPr>
              <p:nvPr/>
            </p:nvSpPr>
            <p:spPr bwMode="auto">
              <a:xfrm>
                <a:off x="2377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9" name="Rectangle 111"/>
              <p:cNvSpPr>
                <a:spLocks noChangeArrowheads="1"/>
              </p:cNvSpPr>
              <p:nvPr/>
            </p:nvSpPr>
            <p:spPr bwMode="auto">
              <a:xfrm>
                <a:off x="2544" y="1133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0" name="Rectangle 112"/>
              <p:cNvSpPr>
                <a:spLocks noChangeArrowheads="1"/>
              </p:cNvSpPr>
              <p:nvPr/>
            </p:nvSpPr>
            <p:spPr bwMode="auto">
              <a:xfrm>
                <a:off x="2711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1" name="Rectangle 113"/>
              <p:cNvSpPr>
                <a:spLocks noChangeArrowheads="1"/>
              </p:cNvSpPr>
              <p:nvPr/>
            </p:nvSpPr>
            <p:spPr bwMode="auto">
              <a:xfrm>
                <a:off x="7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2" name="Rectangle 114"/>
              <p:cNvSpPr>
                <a:spLocks noChangeArrowheads="1"/>
              </p:cNvSpPr>
              <p:nvPr/>
            </p:nvSpPr>
            <p:spPr bwMode="auto">
              <a:xfrm>
                <a:off x="877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3" name="Rectangle 115"/>
              <p:cNvSpPr>
                <a:spLocks noChangeArrowheads="1"/>
              </p:cNvSpPr>
              <p:nvPr/>
            </p:nvSpPr>
            <p:spPr bwMode="auto">
              <a:xfrm>
                <a:off x="1043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4" name="Rectangle 116"/>
              <p:cNvSpPr>
                <a:spLocks noChangeArrowheads="1"/>
              </p:cNvSpPr>
              <p:nvPr/>
            </p:nvSpPr>
            <p:spPr bwMode="auto">
              <a:xfrm>
                <a:off x="12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5" name="Rectangle 117"/>
              <p:cNvSpPr>
                <a:spLocks noChangeArrowheads="1"/>
              </p:cNvSpPr>
              <p:nvPr/>
            </p:nvSpPr>
            <p:spPr bwMode="auto">
              <a:xfrm>
                <a:off x="13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6" name="Rectangle 118"/>
              <p:cNvSpPr>
                <a:spLocks noChangeArrowheads="1"/>
              </p:cNvSpPr>
              <p:nvPr/>
            </p:nvSpPr>
            <p:spPr bwMode="auto">
              <a:xfrm>
                <a:off x="1544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7" name="Rectangle 119"/>
              <p:cNvSpPr>
                <a:spLocks noChangeArrowheads="1"/>
              </p:cNvSpPr>
              <p:nvPr/>
            </p:nvSpPr>
            <p:spPr bwMode="auto">
              <a:xfrm>
                <a:off x="1710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8" name="Rectangle 120"/>
              <p:cNvSpPr>
                <a:spLocks noChangeArrowheads="1"/>
              </p:cNvSpPr>
              <p:nvPr/>
            </p:nvSpPr>
            <p:spPr bwMode="auto">
              <a:xfrm>
                <a:off x="18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49" name="Rectangle 121"/>
              <p:cNvSpPr>
                <a:spLocks noChangeArrowheads="1"/>
              </p:cNvSpPr>
              <p:nvPr/>
            </p:nvSpPr>
            <p:spPr bwMode="auto">
              <a:xfrm>
                <a:off x="2044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0" name="Rectangle 122"/>
              <p:cNvSpPr>
                <a:spLocks noChangeArrowheads="1"/>
              </p:cNvSpPr>
              <p:nvPr/>
            </p:nvSpPr>
            <p:spPr bwMode="auto">
              <a:xfrm>
                <a:off x="2211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1" name="Rectangle 123"/>
              <p:cNvSpPr>
                <a:spLocks noChangeArrowheads="1"/>
              </p:cNvSpPr>
              <p:nvPr/>
            </p:nvSpPr>
            <p:spPr bwMode="auto">
              <a:xfrm>
                <a:off x="2377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2" name="Rectangle 124"/>
              <p:cNvSpPr>
                <a:spLocks noChangeArrowheads="1"/>
              </p:cNvSpPr>
              <p:nvPr/>
            </p:nvSpPr>
            <p:spPr bwMode="auto">
              <a:xfrm>
                <a:off x="2544" y="1315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3" name="Rectangle 125"/>
              <p:cNvSpPr>
                <a:spLocks noChangeArrowheads="1"/>
              </p:cNvSpPr>
              <p:nvPr/>
            </p:nvSpPr>
            <p:spPr bwMode="auto">
              <a:xfrm>
                <a:off x="2711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4" name="Rectangle 126"/>
              <p:cNvSpPr>
                <a:spLocks noChangeArrowheads="1"/>
              </p:cNvSpPr>
              <p:nvPr/>
            </p:nvSpPr>
            <p:spPr bwMode="auto">
              <a:xfrm>
                <a:off x="7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5" name="Rectangle 127"/>
              <p:cNvSpPr>
                <a:spLocks noChangeArrowheads="1"/>
              </p:cNvSpPr>
              <p:nvPr/>
            </p:nvSpPr>
            <p:spPr bwMode="auto">
              <a:xfrm>
                <a:off x="877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6" name="Rectangle 128"/>
              <p:cNvSpPr>
                <a:spLocks noChangeArrowheads="1"/>
              </p:cNvSpPr>
              <p:nvPr/>
            </p:nvSpPr>
            <p:spPr bwMode="auto">
              <a:xfrm>
                <a:off x="1043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7" name="Rectangle 129"/>
              <p:cNvSpPr>
                <a:spLocks noChangeArrowheads="1"/>
              </p:cNvSpPr>
              <p:nvPr/>
            </p:nvSpPr>
            <p:spPr bwMode="auto">
              <a:xfrm>
                <a:off x="12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8" name="Rectangle 130"/>
              <p:cNvSpPr>
                <a:spLocks noChangeArrowheads="1"/>
              </p:cNvSpPr>
              <p:nvPr/>
            </p:nvSpPr>
            <p:spPr bwMode="auto">
              <a:xfrm>
                <a:off x="13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59" name="Rectangle 131"/>
              <p:cNvSpPr>
                <a:spLocks noChangeArrowheads="1"/>
              </p:cNvSpPr>
              <p:nvPr/>
            </p:nvSpPr>
            <p:spPr bwMode="auto">
              <a:xfrm>
                <a:off x="1544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0" name="Rectangle 132"/>
              <p:cNvSpPr>
                <a:spLocks noChangeArrowheads="1"/>
              </p:cNvSpPr>
              <p:nvPr/>
            </p:nvSpPr>
            <p:spPr bwMode="auto">
              <a:xfrm>
                <a:off x="1710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1" name="Rectangle 133"/>
              <p:cNvSpPr>
                <a:spLocks noChangeArrowheads="1"/>
              </p:cNvSpPr>
              <p:nvPr/>
            </p:nvSpPr>
            <p:spPr bwMode="auto">
              <a:xfrm>
                <a:off x="18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2" name="Rectangle 134"/>
              <p:cNvSpPr>
                <a:spLocks noChangeArrowheads="1"/>
              </p:cNvSpPr>
              <p:nvPr/>
            </p:nvSpPr>
            <p:spPr bwMode="auto">
              <a:xfrm>
                <a:off x="2044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3" name="Rectangle 135"/>
              <p:cNvSpPr>
                <a:spLocks noChangeArrowheads="1"/>
              </p:cNvSpPr>
              <p:nvPr/>
            </p:nvSpPr>
            <p:spPr bwMode="auto">
              <a:xfrm>
                <a:off x="2211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4" name="Rectangle 136"/>
              <p:cNvSpPr>
                <a:spLocks noChangeArrowheads="1"/>
              </p:cNvSpPr>
              <p:nvPr/>
            </p:nvSpPr>
            <p:spPr bwMode="auto">
              <a:xfrm>
                <a:off x="2377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5" name="Rectangle 137"/>
              <p:cNvSpPr>
                <a:spLocks noChangeArrowheads="1"/>
              </p:cNvSpPr>
              <p:nvPr/>
            </p:nvSpPr>
            <p:spPr bwMode="auto">
              <a:xfrm>
                <a:off x="2544" y="1496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6" name="Rectangle 138"/>
              <p:cNvSpPr>
                <a:spLocks noChangeArrowheads="1"/>
              </p:cNvSpPr>
              <p:nvPr/>
            </p:nvSpPr>
            <p:spPr bwMode="auto">
              <a:xfrm>
                <a:off x="2711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7" name="Rectangle 139"/>
              <p:cNvSpPr>
                <a:spLocks noChangeArrowheads="1"/>
              </p:cNvSpPr>
              <p:nvPr/>
            </p:nvSpPr>
            <p:spPr bwMode="auto">
              <a:xfrm>
                <a:off x="7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8" name="Rectangle 140"/>
              <p:cNvSpPr>
                <a:spLocks noChangeArrowheads="1"/>
              </p:cNvSpPr>
              <p:nvPr/>
            </p:nvSpPr>
            <p:spPr bwMode="auto">
              <a:xfrm>
                <a:off x="877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69" name="Rectangle 141"/>
              <p:cNvSpPr>
                <a:spLocks noChangeArrowheads="1"/>
              </p:cNvSpPr>
              <p:nvPr/>
            </p:nvSpPr>
            <p:spPr bwMode="auto">
              <a:xfrm>
                <a:off x="1043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0" name="Rectangle 142"/>
              <p:cNvSpPr>
                <a:spLocks noChangeArrowheads="1"/>
              </p:cNvSpPr>
              <p:nvPr/>
            </p:nvSpPr>
            <p:spPr bwMode="auto">
              <a:xfrm>
                <a:off x="12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1" name="Rectangle 143"/>
              <p:cNvSpPr>
                <a:spLocks noChangeArrowheads="1"/>
              </p:cNvSpPr>
              <p:nvPr/>
            </p:nvSpPr>
            <p:spPr bwMode="auto">
              <a:xfrm>
                <a:off x="13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2" name="Rectangle 144"/>
              <p:cNvSpPr>
                <a:spLocks noChangeArrowheads="1"/>
              </p:cNvSpPr>
              <p:nvPr/>
            </p:nvSpPr>
            <p:spPr bwMode="auto">
              <a:xfrm>
                <a:off x="1544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3" name="Rectangle 145"/>
              <p:cNvSpPr>
                <a:spLocks noChangeArrowheads="1"/>
              </p:cNvSpPr>
              <p:nvPr/>
            </p:nvSpPr>
            <p:spPr bwMode="auto">
              <a:xfrm>
                <a:off x="1710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4" name="Rectangle 146"/>
              <p:cNvSpPr>
                <a:spLocks noChangeArrowheads="1"/>
              </p:cNvSpPr>
              <p:nvPr/>
            </p:nvSpPr>
            <p:spPr bwMode="auto">
              <a:xfrm>
                <a:off x="18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5" name="Rectangle 147"/>
              <p:cNvSpPr>
                <a:spLocks noChangeArrowheads="1"/>
              </p:cNvSpPr>
              <p:nvPr/>
            </p:nvSpPr>
            <p:spPr bwMode="auto">
              <a:xfrm>
                <a:off x="2044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6" name="Rectangle 148"/>
              <p:cNvSpPr>
                <a:spLocks noChangeArrowheads="1"/>
              </p:cNvSpPr>
              <p:nvPr/>
            </p:nvSpPr>
            <p:spPr bwMode="auto">
              <a:xfrm>
                <a:off x="2211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7" name="Rectangle 149"/>
              <p:cNvSpPr>
                <a:spLocks noChangeArrowheads="1"/>
              </p:cNvSpPr>
              <p:nvPr/>
            </p:nvSpPr>
            <p:spPr bwMode="auto">
              <a:xfrm>
                <a:off x="2377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8" name="Rectangle 150"/>
              <p:cNvSpPr>
                <a:spLocks noChangeArrowheads="1"/>
              </p:cNvSpPr>
              <p:nvPr/>
            </p:nvSpPr>
            <p:spPr bwMode="auto">
              <a:xfrm>
                <a:off x="2544" y="1678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79" name="Rectangle 151"/>
              <p:cNvSpPr>
                <a:spLocks noChangeArrowheads="1"/>
              </p:cNvSpPr>
              <p:nvPr/>
            </p:nvSpPr>
            <p:spPr bwMode="auto">
              <a:xfrm>
                <a:off x="2711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0" name="Rectangle 152"/>
              <p:cNvSpPr>
                <a:spLocks noChangeArrowheads="1"/>
              </p:cNvSpPr>
              <p:nvPr/>
            </p:nvSpPr>
            <p:spPr bwMode="auto">
              <a:xfrm>
                <a:off x="7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1" name="Rectangle 153"/>
              <p:cNvSpPr>
                <a:spLocks noChangeArrowheads="1"/>
              </p:cNvSpPr>
              <p:nvPr/>
            </p:nvSpPr>
            <p:spPr bwMode="auto">
              <a:xfrm>
                <a:off x="877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2" name="Rectangle 154"/>
              <p:cNvSpPr>
                <a:spLocks noChangeArrowheads="1"/>
              </p:cNvSpPr>
              <p:nvPr/>
            </p:nvSpPr>
            <p:spPr bwMode="auto">
              <a:xfrm>
                <a:off x="1043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3" name="Rectangle 155"/>
              <p:cNvSpPr>
                <a:spLocks noChangeArrowheads="1"/>
              </p:cNvSpPr>
              <p:nvPr/>
            </p:nvSpPr>
            <p:spPr bwMode="auto">
              <a:xfrm>
                <a:off x="12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4" name="Rectangle 156"/>
              <p:cNvSpPr>
                <a:spLocks noChangeArrowheads="1"/>
              </p:cNvSpPr>
              <p:nvPr/>
            </p:nvSpPr>
            <p:spPr bwMode="auto">
              <a:xfrm>
                <a:off x="13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5" name="Rectangle 157"/>
              <p:cNvSpPr>
                <a:spLocks noChangeArrowheads="1"/>
              </p:cNvSpPr>
              <p:nvPr/>
            </p:nvSpPr>
            <p:spPr bwMode="auto">
              <a:xfrm>
                <a:off x="1544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6" name="Rectangle 158"/>
              <p:cNvSpPr>
                <a:spLocks noChangeArrowheads="1"/>
              </p:cNvSpPr>
              <p:nvPr/>
            </p:nvSpPr>
            <p:spPr bwMode="auto">
              <a:xfrm>
                <a:off x="1710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7" name="Rectangle 159"/>
              <p:cNvSpPr>
                <a:spLocks noChangeArrowheads="1"/>
              </p:cNvSpPr>
              <p:nvPr/>
            </p:nvSpPr>
            <p:spPr bwMode="auto">
              <a:xfrm>
                <a:off x="18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8" name="Rectangle 160"/>
              <p:cNvSpPr>
                <a:spLocks noChangeArrowheads="1"/>
              </p:cNvSpPr>
              <p:nvPr/>
            </p:nvSpPr>
            <p:spPr bwMode="auto">
              <a:xfrm>
                <a:off x="2044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89" name="Rectangle 161"/>
              <p:cNvSpPr>
                <a:spLocks noChangeArrowheads="1"/>
              </p:cNvSpPr>
              <p:nvPr/>
            </p:nvSpPr>
            <p:spPr bwMode="auto">
              <a:xfrm>
                <a:off x="2211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0" name="Rectangle 162"/>
              <p:cNvSpPr>
                <a:spLocks noChangeArrowheads="1"/>
              </p:cNvSpPr>
              <p:nvPr/>
            </p:nvSpPr>
            <p:spPr bwMode="auto">
              <a:xfrm>
                <a:off x="2377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1" name="Rectangle 163"/>
              <p:cNvSpPr>
                <a:spLocks noChangeArrowheads="1"/>
              </p:cNvSpPr>
              <p:nvPr/>
            </p:nvSpPr>
            <p:spPr bwMode="auto">
              <a:xfrm>
                <a:off x="2544" y="1859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2" name="Rectangle 164"/>
              <p:cNvSpPr>
                <a:spLocks noChangeArrowheads="1"/>
              </p:cNvSpPr>
              <p:nvPr/>
            </p:nvSpPr>
            <p:spPr bwMode="auto">
              <a:xfrm>
                <a:off x="2711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3" name="Rectangle 165"/>
              <p:cNvSpPr>
                <a:spLocks noChangeArrowheads="1"/>
              </p:cNvSpPr>
              <p:nvPr/>
            </p:nvSpPr>
            <p:spPr bwMode="auto">
              <a:xfrm>
                <a:off x="7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4" name="Rectangle 166"/>
              <p:cNvSpPr>
                <a:spLocks noChangeArrowheads="1"/>
              </p:cNvSpPr>
              <p:nvPr/>
            </p:nvSpPr>
            <p:spPr bwMode="auto">
              <a:xfrm>
                <a:off x="877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5" name="Rectangle 167"/>
              <p:cNvSpPr>
                <a:spLocks noChangeArrowheads="1"/>
              </p:cNvSpPr>
              <p:nvPr/>
            </p:nvSpPr>
            <p:spPr bwMode="auto">
              <a:xfrm>
                <a:off x="1043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6" name="Rectangle 168"/>
              <p:cNvSpPr>
                <a:spLocks noChangeArrowheads="1"/>
              </p:cNvSpPr>
              <p:nvPr/>
            </p:nvSpPr>
            <p:spPr bwMode="auto">
              <a:xfrm>
                <a:off x="12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7" name="Rectangle 169"/>
              <p:cNvSpPr>
                <a:spLocks noChangeArrowheads="1"/>
              </p:cNvSpPr>
              <p:nvPr/>
            </p:nvSpPr>
            <p:spPr bwMode="auto">
              <a:xfrm>
                <a:off x="13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8" name="Rectangle 170"/>
              <p:cNvSpPr>
                <a:spLocks noChangeArrowheads="1"/>
              </p:cNvSpPr>
              <p:nvPr/>
            </p:nvSpPr>
            <p:spPr bwMode="auto">
              <a:xfrm>
                <a:off x="1544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99" name="Rectangle 171"/>
              <p:cNvSpPr>
                <a:spLocks noChangeArrowheads="1"/>
              </p:cNvSpPr>
              <p:nvPr/>
            </p:nvSpPr>
            <p:spPr bwMode="auto">
              <a:xfrm>
                <a:off x="1710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0" name="Rectangle 172"/>
              <p:cNvSpPr>
                <a:spLocks noChangeArrowheads="1"/>
              </p:cNvSpPr>
              <p:nvPr/>
            </p:nvSpPr>
            <p:spPr bwMode="auto">
              <a:xfrm>
                <a:off x="18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1" name="Rectangle 173"/>
              <p:cNvSpPr>
                <a:spLocks noChangeArrowheads="1"/>
              </p:cNvSpPr>
              <p:nvPr/>
            </p:nvSpPr>
            <p:spPr bwMode="auto">
              <a:xfrm>
                <a:off x="2044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2" name="Rectangle 174"/>
              <p:cNvSpPr>
                <a:spLocks noChangeArrowheads="1"/>
              </p:cNvSpPr>
              <p:nvPr/>
            </p:nvSpPr>
            <p:spPr bwMode="auto">
              <a:xfrm>
                <a:off x="2211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3" name="Rectangle 175"/>
              <p:cNvSpPr>
                <a:spLocks noChangeArrowheads="1"/>
              </p:cNvSpPr>
              <p:nvPr/>
            </p:nvSpPr>
            <p:spPr bwMode="auto">
              <a:xfrm>
                <a:off x="2377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4" name="Rectangle 176"/>
              <p:cNvSpPr>
                <a:spLocks noChangeArrowheads="1"/>
              </p:cNvSpPr>
              <p:nvPr/>
            </p:nvSpPr>
            <p:spPr bwMode="auto">
              <a:xfrm>
                <a:off x="2544" y="2041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5" name="Rectangle 177"/>
              <p:cNvSpPr>
                <a:spLocks noChangeArrowheads="1"/>
              </p:cNvSpPr>
              <p:nvPr/>
            </p:nvSpPr>
            <p:spPr bwMode="auto">
              <a:xfrm>
                <a:off x="2711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6" name="Rectangle 178"/>
              <p:cNvSpPr>
                <a:spLocks noChangeArrowheads="1"/>
              </p:cNvSpPr>
              <p:nvPr/>
            </p:nvSpPr>
            <p:spPr bwMode="auto">
              <a:xfrm>
                <a:off x="7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7" name="Rectangle 179"/>
              <p:cNvSpPr>
                <a:spLocks noChangeArrowheads="1"/>
              </p:cNvSpPr>
              <p:nvPr/>
            </p:nvSpPr>
            <p:spPr bwMode="auto">
              <a:xfrm>
                <a:off x="877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8" name="Rectangle 180"/>
              <p:cNvSpPr>
                <a:spLocks noChangeArrowheads="1"/>
              </p:cNvSpPr>
              <p:nvPr/>
            </p:nvSpPr>
            <p:spPr bwMode="auto">
              <a:xfrm>
                <a:off x="1043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09" name="Rectangle 181"/>
              <p:cNvSpPr>
                <a:spLocks noChangeArrowheads="1"/>
              </p:cNvSpPr>
              <p:nvPr/>
            </p:nvSpPr>
            <p:spPr bwMode="auto">
              <a:xfrm>
                <a:off x="12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0" name="Rectangle 182"/>
              <p:cNvSpPr>
                <a:spLocks noChangeArrowheads="1"/>
              </p:cNvSpPr>
              <p:nvPr/>
            </p:nvSpPr>
            <p:spPr bwMode="auto">
              <a:xfrm>
                <a:off x="13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1" name="Rectangle 183"/>
              <p:cNvSpPr>
                <a:spLocks noChangeArrowheads="1"/>
              </p:cNvSpPr>
              <p:nvPr/>
            </p:nvSpPr>
            <p:spPr bwMode="auto">
              <a:xfrm>
                <a:off x="1544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2" name="Rectangle 184"/>
              <p:cNvSpPr>
                <a:spLocks noChangeArrowheads="1"/>
              </p:cNvSpPr>
              <p:nvPr/>
            </p:nvSpPr>
            <p:spPr bwMode="auto">
              <a:xfrm>
                <a:off x="1710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3" name="Rectangle 185"/>
              <p:cNvSpPr>
                <a:spLocks noChangeArrowheads="1"/>
              </p:cNvSpPr>
              <p:nvPr/>
            </p:nvSpPr>
            <p:spPr bwMode="auto">
              <a:xfrm>
                <a:off x="18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4" name="Rectangle 186"/>
              <p:cNvSpPr>
                <a:spLocks noChangeArrowheads="1"/>
              </p:cNvSpPr>
              <p:nvPr/>
            </p:nvSpPr>
            <p:spPr bwMode="auto">
              <a:xfrm>
                <a:off x="2044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5" name="Rectangle 187"/>
              <p:cNvSpPr>
                <a:spLocks noChangeArrowheads="1"/>
              </p:cNvSpPr>
              <p:nvPr/>
            </p:nvSpPr>
            <p:spPr bwMode="auto">
              <a:xfrm>
                <a:off x="2211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6" name="Rectangle 188"/>
              <p:cNvSpPr>
                <a:spLocks noChangeArrowheads="1"/>
              </p:cNvSpPr>
              <p:nvPr/>
            </p:nvSpPr>
            <p:spPr bwMode="auto">
              <a:xfrm>
                <a:off x="2377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7" name="Rectangle 189"/>
              <p:cNvSpPr>
                <a:spLocks noChangeArrowheads="1"/>
              </p:cNvSpPr>
              <p:nvPr/>
            </p:nvSpPr>
            <p:spPr bwMode="auto">
              <a:xfrm>
                <a:off x="2544" y="2222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8" name="Rectangle 190"/>
              <p:cNvSpPr>
                <a:spLocks noChangeArrowheads="1"/>
              </p:cNvSpPr>
              <p:nvPr/>
            </p:nvSpPr>
            <p:spPr bwMode="auto">
              <a:xfrm>
                <a:off x="2711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19" name="Rectangle 191"/>
              <p:cNvSpPr>
                <a:spLocks noChangeArrowheads="1"/>
              </p:cNvSpPr>
              <p:nvPr/>
            </p:nvSpPr>
            <p:spPr bwMode="auto">
              <a:xfrm>
                <a:off x="7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0" name="Rectangle 192"/>
              <p:cNvSpPr>
                <a:spLocks noChangeArrowheads="1"/>
              </p:cNvSpPr>
              <p:nvPr/>
            </p:nvSpPr>
            <p:spPr bwMode="auto">
              <a:xfrm>
                <a:off x="877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1" name="Rectangle 193"/>
              <p:cNvSpPr>
                <a:spLocks noChangeArrowheads="1"/>
              </p:cNvSpPr>
              <p:nvPr/>
            </p:nvSpPr>
            <p:spPr bwMode="auto">
              <a:xfrm>
                <a:off x="1043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2" name="Rectangle 194"/>
              <p:cNvSpPr>
                <a:spLocks noChangeArrowheads="1"/>
              </p:cNvSpPr>
              <p:nvPr/>
            </p:nvSpPr>
            <p:spPr bwMode="auto">
              <a:xfrm>
                <a:off x="12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3" name="Rectangle 195"/>
              <p:cNvSpPr>
                <a:spLocks noChangeArrowheads="1"/>
              </p:cNvSpPr>
              <p:nvPr/>
            </p:nvSpPr>
            <p:spPr bwMode="auto">
              <a:xfrm>
                <a:off x="13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4" name="Rectangle 196"/>
              <p:cNvSpPr>
                <a:spLocks noChangeArrowheads="1"/>
              </p:cNvSpPr>
              <p:nvPr/>
            </p:nvSpPr>
            <p:spPr bwMode="auto">
              <a:xfrm>
                <a:off x="1544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5" name="Rectangle 197"/>
              <p:cNvSpPr>
                <a:spLocks noChangeArrowheads="1"/>
              </p:cNvSpPr>
              <p:nvPr/>
            </p:nvSpPr>
            <p:spPr bwMode="auto">
              <a:xfrm>
                <a:off x="1710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6" name="Rectangle 198"/>
              <p:cNvSpPr>
                <a:spLocks noChangeArrowheads="1"/>
              </p:cNvSpPr>
              <p:nvPr/>
            </p:nvSpPr>
            <p:spPr bwMode="auto">
              <a:xfrm>
                <a:off x="18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7" name="Rectangle 199"/>
              <p:cNvSpPr>
                <a:spLocks noChangeArrowheads="1"/>
              </p:cNvSpPr>
              <p:nvPr/>
            </p:nvSpPr>
            <p:spPr bwMode="auto">
              <a:xfrm>
                <a:off x="2044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8" name="Rectangle 200"/>
              <p:cNvSpPr>
                <a:spLocks noChangeArrowheads="1"/>
              </p:cNvSpPr>
              <p:nvPr/>
            </p:nvSpPr>
            <p:spPr bwMode="auto">
              <a:xfrm>
                <a:off x="2211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29" name="Rectangle 201"/>
              <p:cNvSpPr>
                <a:spLocks noChangeArrowheads="1"/>
              </p:cNvSpPr>
              <p:nvPr/>
            </p:nvSpPr>
            <p:spPr bwMode="auto">
              <a:xfrm>
                <a:off x="2377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0" name="Rectangle 202"/>
              <p:cNvSpPr>
                <a:spLocks noChangeArrowheads="1"/>
              </p:cNvSpPr>
              <p:nvPr/>
            </p:nvSpPr>
            <p:spPr bwMode="auto">
              <a:xfrm>
                <a:off x="2544" y="2404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1" name="Rectangle 203"/>
              <p:cNvSpPr>
                <a:spLocks noChangeArrowheads="1"/>
              </p:cNvSpPr>
              <p:nvPr/>
            </p:nvSpPr>
            <p:spPr bwMode="auto">
              <a:xfrm>
                <a:off x="2711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2" name="Rectangle 204"/>
              <p:cNvSpPr>
                <a:spLocks noChangeArrowheads="1"/>
              </p:cNvSpPr>
              <p:nvPr/>
            </p:nvSpPr>
            <p:spPr bwMode="auto">
              <a:xfrm>
                <a:off x="7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3" name="Rectangle 205"/>
              <p:cNvSpPr>
                <a:spLocks noChangeArrowheads="1"/>
              </p:cNvSpPr>
              <p:nvPr/>
            </p:nvSpPr>
            <p:spPr bwMode="auto">
              <a:xfrm>
                <a:off x="877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4" name="Rectangle 206"/>
              <p:cNvSpPr>
                <a:spLocks noChangeArrowheads="1"/>
              </p:cNvSpPr>
              <p:nvPr/>
            </p:nvSpPr>
            <p:spPr bwMode="auto">
              <a:xfrm>
                <a:off x="1043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5" name="Rectangle 207"/>
              <p:cNvSpPr>
                <a:spLocks noChangeArrowheads="1"/>
              </p:cNvSpPr>
              <p:nvPr/>
            </p:nvSpPr>
            <p:spPr bwMode="auto">
              <a:xfrm>
                <a:off x="12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6" name="Rectangle 208"/>
              <p:cNvSpPr>
                <a:spLocks noChangeArrowheads="1"/>
              </p:cNvSpPr>
              <p:nvPr/>
            </p:nvSpPr>
            <p:spPr bwMode="auto">
              <a:xfrm>
                <a:off x="13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7" name="Rectangle 209"/>
              <p:cNvSpPr>
                <a:spLocks noChangeArrowheads="1"/>
              </p:cNvSpPr>
              <p:nvPr/>
            </p:nvSpPr>
            <p:spPr bwMode="auto">
              <a:xfrm>
                <a:off x="1544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8" name="Rectangle 210"/>
              <p:cNvSpPr>
                <a:spLocks noChangeArrowheads="1"/>
              </p:cNvSpPr>
              <p:nvPr/>
            </p:nvSpPr>
            <p:spPr bwMode="auto">
              <a:xfrm>
                <a:off x="1710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39" name="Rectangle 211"/>
              <p:cNvSpPr>
                <a:spLocks noChangeArrowheads="1"/>
              </p:cNvSpPr>
              <p:nvPr/>
            </p:nvSpPr>
            <p:spPr bwMode="auto">
              <a:xfrm>
                <a:off x="18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0" name="Rectangle 212"/>
              <p:cNvSpPr>
                <a:spLocks noChangeArrowheads="1"/>
              </p:cNvSpPr>
              <p:nvPr/>
            </p:nvSpPr>
            <p:spPr bwMode="auto">
              <a:xfrm>
                <a:off x="2044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1" name="Rectangle 213"/>
              <p:cNvSpPr>
                <a:spLocks noChangeArrowheads="1"/>
              </p:cNvSpPr>
              <p:nvPr/>
            </p:nvSpPr>
            <p:spPr bwMode="auto">
              <a:xfrm>
                <a:off x="2211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2" name="Rectangle 214"/>
              <p:cNvSpPr>
                <a:spLocks noChangeArrowheads="1"/>
              </p:cNvSpPr>
              <p:nvPr/>
            </p:nvSpPr>
            <p:spPr bwMode="auto">
              <a:xfrm>
                <a:off x="2377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3" name="Rectangle 215"/>
              <p:cNvSpPr>
                <a:spLocks noChangeArrowheads="1"/>
              </p:cNvSpPr>
              <p:nvPr/>
            </p:nvSpPr>
            <p:spPr bwMode="auto">
              <a:xfrm>
                <a:off x="2544" y="2585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4" name="Rectangle 216"/>
              <p:cNvSpPr>
                <a:spLocks noChangeArrowheads="1"/>
              </p:cNvSpPr>
              <p:nvPr/>
            </p:nvSpPr>
            <p:spPr bwMode="auto">
              <a:xfrm>
                <a:off x="2711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5" name="Rectangle 217"/>
              <p:cNvSpPr>
                <a:spLocks noChangeArrowheads="1"/>
              </p:cNvSpPr>
              <p:nvPr/>
            </p:nvSpPr>
            <p:spPr bwMode="auto">
              <a:xfrm>
                <a:off x="7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6" name="Rectangle 218"/>
              <p:cNvSpPr>
                <a:spLocks noChangeArrowheads="1"/>
              </p:cNvSpPr>
              <p:nvPr/>
            </p:nvSpPr>
            <p:spPr bwMode="auto">
              <a:xfrm>
                <a:off x="877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7" name="Rectangle 219"/>
              <p:cNvSpPr>
                <a:spLocks noChangeArrowheads="1"/>
              </p:cNvSpPr>
              <p:nvPr/>
            </p:nvSpPr>
            <p:spPr bwMode="auto">
              <a:xfrm>
                <a:off x="1043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8" name="Rectangle 220"/>
              <p:cNvSpPr>
                <a:spLocks noChangeArrowheads="1"/>
              </p:cNvSpPr>
              <p:nvPr/>
            </p:nvSpPr>
            <p:spPr bwMode="auto">
              <a:xfrm>
                <a:off x="12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49" name="Rectangle 221"/>
              <p:cNvSpPr>
                <a:spLocks noChangeArrowheads="1"/>
              </p:cNvSpPr>
              <p:nvPr/>
            </p:nvSpPr>
            <p:spPr bwMode="auto">
              <a:xfrm>
                <a:off x="13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0" name="Rectangle 222"/>
              <p:cNvSpPr>
                <a:spLocks noChangeArrowheads="1"/>
              </p:cNvSpPr>
              <p:nvPr/>
            </p:nvSpPr>
            <p:spPr bwMode="auto">
              <a:xfrm>
                <a:off x="1544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1" name="Rectangle 223"/>
              <p:cNvSpPr>
                <a:spLocks noChangeArrowheads="1"/>
              </p:cNvSpPr>
              <p:nvPr/>
            </p:nvSpPr>
            <p:spPr bwMode="auto">
              <a:xfrm>
                <a:off x="1710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2" name="Rectangle 224"/>
              <p:cNvSpPr>
                <a:spLocks noChangeArrowheads="1"/>
              </p:cNvSpPr>
              <p:nvPr/>
            </p:nvSpPr>
            <p:spPr bwMode="auto">
              <a:xfrm>
                <a:off x="18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3" name="Rectangle 225"/>
              <p:cNvSpPr>
                <a:spLocks noChangeArrowheads="1"/>
              </p:cNvSpPr>
              <p:nvPr/>
            </p:nvSpPr>
            <p:spPr bwMode="auto">
              <a:xfrm>
                <a:off x="2044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4" name="Rectangle 226"/>
              <p:cNvSpPr>
                <a:spLocks noChangeArrowheads="1"/>
              </p:cNvSpPr>
              <p:nvPr/>
            </p:nvSpPr>
            <p:spPr bwMode="auto">
              <a:xfrm>
                <a:off x="2211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5" name="Rectangle 227"/>
              <p:cNvSpPr>
                <a:spLocks noChangeArrowheads="1"/>
              </p:cNvSpPr>
              <p:nvPr/>
            </p:nvSpPr>
            <p:spPr bwMode="auto">
              <a:xfrm>
                <a:off x="2377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6" name="Rectangle 228"/>
              <p:cNvSpPr>
                <a:spLocks noChangeArrowheads="1"/>
              </p:cNvSpPr>
              <p:nvPr/>
            </p:nvSpPr>
            <p:spPr bwMode="auto">
              <a:xfrm>
                <a:off x="2544" y="2767"/>
                <a:ext cx="167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7" name="Rectangle 229"/>
              <p:cNvSpPr>
                <a:spLocks noChangeArrowheads="1"/>
              </p:cNvSpPr>
              <p:nvPr/>
            </p:nvSpPr>
            <p:spPr bwMode="auto">
              <a:xfrm>
                <a:off x="2711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8" name="Rectangle 230"/>
              <p:cNvSpPr>
                <a:spLocks noChangeArrowheads="1"/>
              </p:cNvSpPr>
              <p:nvPr/>
            </p:nvSpPr>
            <p:spPr bwMode="auto">
              <a:xfrm>
                <a:off x="7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59" name="Rectangle 231"/>
              <p:cNvSpPr>
                <a:spLocks noChangeArrowheads="1"/>
              </p:cNvSpPr>
              <p:nvPr/>
            </p:nvSpPr>
            <p:spPr bwMode="auto">
              <a:xfrm>
                <a:off x="877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0" name="Rectangle 232"/>
              <p:cNvSpPr>
                <a:spLocks noChangeArrowheads="1"/>
              </p:cNvSpPr>
              <p:nvPr/>
            </p:nvSpPr>
            <p:spPr bwMode="auto">
              <a:xfrm>
                <a:off x="1043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1" name="Rectangle 233"/>
              <p:cNvSpPr>
                <a:spLocks noChangeArrowheads="1"/>
              </p:cNvSpPr>
              <p:nvPr/>
            </p:nvSpPr>
            <p:spPr bwMode="auto">
              <a:xfrm>
                <a:off x="12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2" name="Rectangle 234"/>
              <p:cNvSpPr>
                <a:spLocks noChangeArrowheads="1"/>
              </p:cNvSpPr>
              <p:nvPr/>
            </p:nvSpPr>
            <p:spPr bwMode="auto">
              <a:xfrm>
                <a:off x="13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3" name="Rectangle 235"/>
              <p:cNvSpPr>
                <a:spLocks noChangeArrowheads="1"/>
              </p:cNvSpPr>
              <p:nvPr/>
            </p:nvSpPr>
            <p:spPr bwMode="auto">
              <a:xfrm>
                <a:off x="1544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4" name="Rectangle 236"/>
              <p:cNvSpPr>
                <a:spLocks noChangeArrowheads="1"/>
              </p:cNvSpPr>
              <p:nvPr/>
            </p:nvSpPr>
            <p:spPr bwMode="auto">
              <a:xfrm>
                <a:off x="1710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5" name="Rectangle 237"/>
              <p:cNvSpPr>
                <a:spLocks noChangeArrowheads="1"/>
              </p:cNvSpPr>
              <p:nvPr/>
            </p:nvSpPr>
            <p:spPr bwMode="auto">
              <a:xfrm>
                <a:off x="18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6" name="Rectangle 238"/>
              <p:cNvSpPr>
                <a:spLocks noChangeArrowheads="1"/>
              </p:cNvSpPr>
              <p:nvPr/>
            </p:nvSpPr>
            <p:spPr bwMode="auto">
              <a:xfrm>
                <a:off x="2044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7" name="Rectangle 239"/>
              <p:cNvSpPr>
                <a:spLocks noChangeArrowheads="1"/>
              </p:cNvSpPr>
              <p:nvPr/>
            </p:nvSpPr>
            <p:spPr bwMode="auto">
              <a:xfrm>
                <a:off x="2211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8" name="Rectangle 240"/>
              <p:cNvSpPr>
                <a:spLocks noChangeArrowheads="1"/>
              </p:cNvSpPr>
              <p:nvPr/>
            </p:nvSpPr>
            <p:spPr bwMode="auto">
              <a:xfrm>
                <a:off x="2377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69" name="Rectangle 241"/>
              <p:cNvSpPr>
                <a:spLocks noChangeArrowheads="1"/>
              </p:cNvSpPr>
              <p:nvPr/>
            </p:nvSpPr>
            <p:spPr bwMode="auto">
              <a:xfrm>
                <a:off x="2544" y="2948"/>
                <a:ext cx="167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70" name="Rectangle 242"/>
              <p:cNvSpPr>
                <a:spLocks noChangeArrowheads="1"/>
              </p:cNvSpPr>
              <p:nvPr/>
            </p:nvSpPr>
            <p:spPr bwMode="auto">
              <a:xfrm>
                <a:off x="2711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71" name="Text Box 243"/>
              <p:cNvSpPr txBox="1">
                <a:spLocks noChangeArrowheads="1"/>
              </p:cNvSpPr>
              <p:nvPr/>
            </p:nvSpPr>
            <p:spPr bwMode="auto">
              <a:xfrm>
                <a:off x="432" y="2646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50</a:t>
                </a:r>
              </a:p>
            </p:txBody>
          </p:sp>
          <p:sp>
            <p:nvSpPr>
              <p:cNvPr id="22772" name="Text Box 244"/>
              <p:cNvSpPr txBox="1">
                <a:spLocks noChangeArrowheads="1"/>
              </p:cNvSpPr>
              <p:nvPr/>
            </p:nvSpPr>
            <p:spPr bwMode="auto">
              <a:xfrm>
                <a:off x="342" y="2283"/>
                <a:ext cx="42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100</a:t>
                </a:r>
              </a:p>
            </p:txBody>
          </p:sp>
          <p:sp>
            <p:nvSpPr>
              <p:cNvPr id="22773" name="Text Box 245"/>
              <p:cNvSpPr txBox="1">
                <a:spLocks noChangeArrowheads="1"/>
              </p:cNvSpPr>
              <p:nvPr/>
            </p:nvSpPr>
            <p:spPr bwMode="auto">
              <a:xfrm>
                <a:off x="339" y="1920"/>
                <a:ext cx="42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150</a:t>
                </a:r>
              </a:p>
            </p:txBody>
          </p:sp>
          <p:sp>
            <p:nvSpPr>
              <p:cNvPr id="22774" name="Text Box 246"/>
              <p:cNvSpPr txBox="1">
                <a:spLocks noChangeArrowheads="1"/>
              </p:cNvSpPr>
              <p:nvPr/>
            </p:nvSpPr>
            <p:spPr bwMode="auto">
              <a:xfrm>
                <a:off x="339" y="1557"/>
                <a:ext cx="42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200</a:t>
                </a:r>
              </a:p>
            </p:txBody>
          </p:sp>
          <p:sp>
            <p:nvSpPr>
              <p:cNvPr id="22775" name="Text Box 247"/>
              <p:cNvSpPr txBox="1">
                <a:spLocks noChangeArrowheads="1"/>
              </p:cNvSpPr>
              <p:nvPr/>
            </p:nvSpPr>
            <p:spPr bwMode="auto">
              <a:xfrm>
                <a:off x="379" y="1194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250</a:t>
                </a:r>
              </a:p>
            </p:txBody>
          </p:sp>
          <p:sp>
            <p:nvSpPr>
              <p:cNvPr id="22776" name="Text Box 248"/>
              <p:cNvSpPr txBox="1">
                <a:spLocks noChangeArrowheads="1"/>
              </p:cNvSpPr>
              <p:nvPr/>
            </p:nvSpPr>
            <p:spPr bwMode="auto">
              <a:xfrm>
                <a:off x="379" y="831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300</a:t>
                </a:r>
              </a:p>
            </p:txBody>
          </p:sp>
          <p:sp>
            <p:nvSpPr>
              <p:cNvPr id="22777" name="Text Box 249"/>
              <p:cNvSpPr txBox="1">
                <a:spLocks noChangeArrowheads="1"/>
              </p:cNvSpPr>
              <p:nvPr/>
            </p:nvSpPr>
            <p:spPr bwMode="auto">
              <a:xfrm>
                <a:off x="379" y="495"/>
                <a:ext cx="38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350</a:t>
                </a:r>
              </a:p>
            </p:txBody>
          </p:sp>
          <p:sp>
            <p:nvSpPr>
              <p:cNvPr id="22778" name="Text Box 250"/>
              <p:cNvSpPr txBox="1">
                <a:spLocks noChangeArrowheads="1"/>
              </p:cNvSpPr>
              <p:nvPr/>
            </p:nvSpPr>
            <p:spPr bwMode="auto">
              <a:xfrm>
                <a:off x="432" y="3009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/>
                  <a:t>0</a:t>
                </a:r>
              </a:p>
            </p:txBody>
          </p:sp>
          <p:sp>
            <p:nvSpPr>
              <p:cNvPr id="22779" name="Text Box 251"/>
              <p:cNvSpPr txBox="1">
                <a:spLocks noChangeArrowheads="1"/>
              </p:cNvSpPr>
              <p:nvPr/>
            </p:nvSpPr>
            <p:spPr bwMode="auto">
              <a:xfrm rot="-5400000">
                <a:off x="-691" y="1734"/>
                <a:ext cx="20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>
                    <a:latin typeface="Comic Sans MS" panose="030F0702030302020204" pitchFamily="66" charset="0"/>
                  </a:rPr>
                  <a:t>Cumulative Frequency</a:t>
                </a:r>
              </a:p>
            </p:txBody>
          </p:sp>
          <p:sp>
            <p:nvSpPr>
              <p:cNvPr id="22780" name="Text Box 252"/>
              <p:cNvSpPr txBox="1">
                <a:spLocks noChangeArrowheads="1"/>
              </p:cNvSpPr>
              <p:nvPr/>
            </p:nvSpPr>
            <p:spPr bwMode="auto">
              <a:xfrm>
                <a:off x="895" y="3162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  <p:sp>
            <p:nvSpPr>
              <p:cNvPr id="22781" name="Text Box 253"/>
              <p:cNvSpPr txBox="1">
                <a:spLocks noChangeArrowheads="1"/>
              </p:cNvSpPr>
              <p:nvPr/>
            </p:nvSpPr>
            <p:spPr bwMode="auto">
              <a:xfrm>
                <a:off x="1220" y="3158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10</a:t>
                </a:r>
              </a:p>
            </p:txBody>
          </p:sp>
          <p:sp>
            <p:nvSpPr>
              <p:cNvPr id="22782" name="Text Box 254"/>
              <p:cNvSpPr txBox="1">
                <a:spLocks noChangeArrowheads="1"/>
              </p:cNvSpPr>
              <p:nvPr/>
            </p:nvSpPr>
            <p:spPr bwMode="auto">
              <a:xfrm>
                <a:off x="1562" y="3158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15</a:t>
                </a:r>
              </a:p>
            </p:txBody>
          </p:sp>
          <p:sp>
            <p:nvSpPr>
              <p:cNvPr id="22783" name="Text Box 255"/>
              <p:cNvSpPr txBox="1">
                <a:spLocks noChangeArrowheads="1"/>
              </p:cNvSpPr>
              <p:nvPr/>
            </p:nvSpPr>
            <p:spPr bwMode="auto">
              <a:xfrm>
                <a:off x="1883" y="3146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20</a:t>
                </a:r>
              </a:p>
            </p:txBody>
          </p:sp>
          <p:sp>
            <p:nvSpPr>
              <p:cNvPr id="22784" name="Text Box 256"/>
              <p:cNvSpPr txBox="1">
                <a:spLocks noChangeArrowheads="1"/>
              </p:cNvSpPr>
              <p:nvPr/>
            </p:nvSpPr>
            <p:spPr bwMode="auto">
              <a:xfrm>
                <a:off x="2225" y="3150"/>
                <a:ext cx="33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25</a:t>
                </a:r>
              </a:p>
            </p:txBody>
          </p:sp>
          <p:sp>
            <p:nvSpPr>
              <p:cNvPr id="22785" name="Text Box 257"/>
              <p:cNvSpPr txBox="1">
                <a:spLocks noChangeArrowheads="1"/>
              </p:cNvSpPr>
              <p:nvPr/>
            </p:nvSpPr>
            <p:spPr bwMode="auto">
              <a:xfrm>
                <a:off x="2546" y="3158"/>
                <a:ext cx="33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30</a:t>
                </a:r>
              </a:p>
            </p:txBody>
          </p:sp>
          <p:sp>
            <p:nvSpPr>
              <p:cNvPr id="22786" name="Text Box 258"/>
              <p:cNvSpPr txBox="1">
                <a:spLocks noChangeArrowheads="1"/>
              </p:cNvSpPr>
              <p:nvPr/>
            </p:nvSpPr>
            <p:spPr bwMode="auto">
              <a:xfrm>
                <a:off x="2880" y="3158"/>
                <a:ext cx="33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dirty="0">
                    <a:latin typeface="Comic Sans MS" panose="030F0702030302020204" pitchFamily="66" charset="0"/>
                  </a:rPr>
                  <a:t>35</a:t>
                </a:r>
              </a:p>
            </p:txBody>
          </p:sp>
          <p:sp>
            <p:nvSpPr>
              <p:cNvPr id="22787" name="Text Box 259"/>
              <p:cNvSpPr txBox="1">
                <a:spLocks noChangeArrowheads="1"/>
              </p:cNvSpPr>
              <p:nvPr/>
            </p:nvSpPr>
            <p:spPr bwMode="auto">
              <a:xfrm>
                <a:off x="1262" y="3377"/>
                <a:ext cx="129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>
                    <a:latin typeface="Comic Sans MS" panose="030F0702030302020204" pitchFamily="66" charset="0"/>
                  </a:rPr>
                  <a:t>Time (minutes)</a:t>
                </a:r>
              </a:p>
            </p:txBody>
          </p:sp>
          <p:sp>
            <p:nvSpPr>
              <p:cNvPr id="22788" name="Rectangle 260"/>
              <p:cNvSpPr>
                <a:spLocks noChangeArrowheads="1"/>
              </p:cNvSpPr>
              <p:nvPr/>
            </p:nvSpPr>
            <p:spPr bwMode="auto">
              <a:xfrm>
                <a:off x="2877" y="589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89" name="Rectangle 261"/>
              <p:cNvSpPr>
                <a:spLocks noChangeArrowheads="1"/>
              </p:cNvSpPr>
              <p:nvPr/>
            </p:nvSpPr>
            <p:spPr bwMode="auto">
              <a:xfrm>
                <a:off x="2877" y="770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0" name="Rectangle 262"/>
              <p:cNvSpPr>
                <a:spLocks noChangeArrowheads="1"/>
              </p:cNvSpPr>
              <p:nvPr/>
            </p:nvSpPr>
            <p:spPr bwMode="auto">
              <a:xfrm>
                <a:off x="2877" y="952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1" name="Rectangle 263"/>
              <p:cNvSpPr>
                <a:spLocks noChangeArrowheads="1"/>
              </p:cNvSpPr>
              <p:nvPr/>
            </p:nvSpPr>
            <p:spPr bwMode="auto">
              <a:xfrm>
                <a:off x="2877" y="1133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2" name="Rectangle 264"/>
              <p:cNvSpPr>
                <a:spLocks noChangeArrowheads="1"/>
              </p:cNvSpPr>
              <p:nvPr/>
            </p:nvSpPr>
            <p:spPr bwMode="auto">
              <a:xfrm>
                <a:off x="2877" y="1315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3" name="Rectangle 265"/>
              <p:cNvSpPr>
                <a:spLocks noChangeArrowheads="1"/>
              </p:cNvSpPr>
              <p:nvPr/>
            </p:nvSpPr>
            <p:spPr bwMode="auto">
              <a:xfrm>
                <a:off x="2877" y="1496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4" name="Rectangle 266"/>
              <p:cNvSpPr>
                <a:spLocks noChangeArrowheads="1"/>
              </p:cNvSpPr>
              <p:nvPr/>
            </p:nvSpPr>
            <p:spPr bwMode="auto">
              <a:xfrm>
                <a:off x="2877" y="1678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5" name="Rectangle 267"/>
              <p:cNvSpPr>
                <a:spLocks noChangeArrowheads="1"/>
              </p:cNvSpPr>
              <p:nvPr/>
            </p:nvSpPr>
            <p:spPr bwMode="auto">
              <a:xfrm>
                <a:off x="2877" y="1859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6" name="Rectangle 268"/>
              <p:cNvSpPr>
                <a:spLocks noChangeArrowheads="1"/>
              </p:cNvSpPr>
              <p:nvPr/>
            </p:nvSpPr>
            <p:spPr bwMode="auto">
              <a:xfrm>
                <a:off x="2877" y="2041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7" name="Rectangle 269"/>
              <p:cNvSpPr>
                <a:spLocks noChangeArrowheads="1"/>
              </p:cNvSpPr>
              <p:nvPr/>
            </p:nvSpPr>
            <p:spPr bwMode="auto">
              <a:xfrm>
                <a:off x="2877" y="2222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8" name="Rectangle 270"/>
              <p:cNvSpPr>
                <a:spLocks noChangeArrowheads="1"/>
              </p:cNvSpPr>
              <p:nvPr/>
            </p:nvSpPr>
            <p:spPr bwMode="auto">
              <a:xfrm>
                <a:off x="2877" y="2404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799" name="Rectangle 271"/>
              <p:cNvSpPr>
                <a:spLocks noChangeArrowheads="1"/>
              </p:cNvSpPr>
              <p:nvPr/>
            </p:nvSpPr>
            <p:spPr bwMode="auto">
              <a:xfrm>
                <a:off x="2877" y="2585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800" name="Rectangle 272"/>
              <p:cNvSpPr>
                <a:spLocks noChangeArrowheads="1"/>
              </p:cNvSpPr>
              <p:nvPr/>
            </p:nvSpPr>
            <p:spPr bwMode="auto">
              <a:xfrm>
                <a:off x="2877" y="2767"/>
                <a:ext cx="166" cy="181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801" name="Rectangle 273"/>
              <p:cNvSpPr>
                <a:spLocks noChangeArrowheads="1"/>
              </p:cNvSpPr>
              <p:nvPr/>
            </p:nvSpPr>
            <p:spPr bwMode="auto">
              <a:xfrm>
                <a:off x="2877" y="2948"/>
                <a:ext cx="166" cy="182"/>
              </a:xfrm>
              <a:prstGeom prst="rect">
                <a:avLst/>
              </a:prstGeom>
              <a:noFill/>
              <a:ln w="317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22826" name="Text Box 298" descr="Parchment"/>
          <p:cNvSpPr txBox="1">
            <a:spLocks noChangeArrowheads="1"/>
          </p:cNvSpPr>
          <p:nvPr/>
        </p:nvSpPr>
        <p:spPr bwMode="auto">
          <a:xfrm>
            <a:off x="5329315" y="4749398"/>
            <a:ext cx="37147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(d)</a:t>
            </a:r>
            <a:r>
              <a:rPr lang="en-GB" altLang="en-US" sz="2000" dirty="0">
                <a:latin typeface="Comic Sans MS" panose="030F0702030302020204" pitchFamily="66" charset="0"/>
              </a:rPr>
              <a:t> The number of students listening more than 15 minutes of music.</a:t>
            </a:r>
          </a:p>
        </p:txBody>
      </p:sp>
      <p:sp>
        <p:nvSpPr>
          <p:cNvPr id="240" name="Line 249"/>
          <p:cNvSpPr>
            <a:spLocks noChangeShapeType="1"/>
          </p:cNvSpPr>
          <p:nvPr/>
        </p:nvSpPr>
        <p:spPr bwMode="auto">
          <a:xfrm flipV="1">
            <a:off x="3789797" y="2819959"/>
            <a:ext cx="0" cy="30003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1" name="Line 250"/>
          <p:cNvSpPr>
            <a:spLocks noChangeShapeType="1"/>
          </p:cNvSpPr>
          <p:nvPr/>
        </p:nvSpPr>
        <p:spPr bwMode="auto">
          <a:xfrm flipH="1">
            <a:off x="1151288" y="2806151"/>
            <a:ext cx="2615184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2" name="Text Box 251"/>
          <p:cNvSpPr txBox="1">
            <a:spLocks noChangeArrowheads="1"/>
          </p:cNvSpPr>
          <p:nvPr/>
        </p:nvSpPr>
        <p:spPr bwMode="auto">
          <a:xfrm>
            <a:off x="1416695" y="2300811"/>
            <a:ext cx="687574" cy="36933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260</a:t>
            </a:r>
            <a:endParaRPr lang="en-GB" altLang="en-US" sz="18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3" name="Line 252"/>
          <p:cNvSpPr>
            <a:spLocks noChangeShapeType="1"/>
          </p:cNvSpPr>
          <p:nvPr/>
        </p:nvSpPr>
        <p:spPr bwMode="auto">
          <a:xfrm flipV="1">
            <a:off x="2719822" y="4710424"/>
            <a:ext cx="0" cy="1078992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4" name="Line 253"/>
          <p:cNvSpPr>
            <a:spLocks noChangeShapeType="1"/>
          </p:cNvSpPr>
          <p:nvPr/>
        </p:nvSpPr>
        <p:spPr bwMode="auto">
          <a:xfrm flipH="1">
            <a:off x="1121604" y="4695657"/>
            <a:ext cx="1572768" cy="0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" name="Text Box 254"/>
          <p:cNvSpPr txBox="1">
            <a:spLocks noChangeArrowheads="1"/>
          </p:cNvSpPr>
          <p:nvPr/>
        </p:nvSpPr>
        <p:spPr bwMode="auto">
          <a:xfrm>
            <a:off x="6319428" y="5816019"/>
            <a:ext cx="1748583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30</a:t>
            </a:r>
            <a:r>
              <a:rPr lang="en-GB" altLang="en-US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0 – 95 =205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C94B57EE-344F-4A5D-B772-EE9DA3EF6071}"/>
              </a:ext>
            </a:extLst>
          </p:cNvPr>
          <p:cNvSpPr/>
          <p:nvPr/>
        </p:nvSpPr>
        <p:spPr>
          <a:xfrm>
            <a:off x="208781" y="85735"/>
            <a:ext cx="8702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Interpreting</a:t>
            </a:r>
            <a:r>
              <a:rPr lang="en-GB" altLang="en-US" sz="3200" dirty="0">
                <a:latin typeface="Comic Sans MS" panose="030F0702030302020204" pitchFamily="66" charset="0"/>
              </a:rPr>
              <a:t> </a:t>
            </a: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Cumulative Frequency Curves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4879CDD3-670D-4DEA-A000-0E124D0CFC76}"/>
              </a:ext>
            </a:extLst>
          </p:cNvPr>
          <p:cNvSpPr/>
          <p:nvPr/>
        </p:nvSpPr>
        <p:spPr>
          <a:xfrm>
            <a:off x="208780" y="802993"/>
            <a:ext cx="87026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The cumulative frequency curve shows the time that students listen to music during school. Use the curve to find estimates to </a:t>
            </a:r>
          </a:p>
        </p:txBody>
      </p:sp>
      <p:sp>
        <p:nvSpPr>
          <p:cNvPr id="229" name="Text Box 296">
            <a:extLst>
              <a:ext uri="{FF2B5EF4-FFF2-40B4-BE49-F238E27FC236}">
                <a16:creationId xmlns:a16="http://schemas.microsoft.com/office/drawing/2014/main" id="{7D73552E-4242-4352-BC03-074704F51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7545" y="2764775"/>
            <a:ext cx="2089290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IQR  = 22 – 13               </a:t>
            </a:r>
          </a:p>
          <a:p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= </a:t>
            </a:r>
            <a:r>
              <a:rPr lang="en-GB" altLang="en-US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9 mins</a:t>
            </a: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60C7858-B58C-4731-A1A0-84F840857C93}"/>
              </a:ext>
            </a:extLst>
          </p:cNvPr>
          <p:cNvSpPr/>
          <p:nvPr/>
        </p:nvSpPr>
        <p:spPr>
          <a:xfrm>
            <a:off x="5258420" y="1541507"/>
            <a:ext cx="19511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(a)</a:t>
            </a:r>
            <a:r>
              <a:rPr lang="en-GB" altLang="en-US" sz="2000" dirty="0">
                <a:latin typeface="Comic Sans MS" panose="030F0702030302020204" pitchFamily="66" charset="0"/>
              </a:rPr>
              <a:t> The median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1684A506-581F-40D3-BDF3-016037B216E5}"/>
              </a:ext>
            </a:extLst>
          </p:cNvPr>
          <p:cNvSpPr/>
          <p:nvPr/>
        </p:nvSpPr>
        <p:spPr>
          <a:xfrm>
            <a:off x="5293555" y="2375382"/>
            <a:ext cx="35108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(b)</a:t>
            </a:r>
            <a:r>
              <a:rPr lang="en-GB" altLang="en-US" sz="2000" dirty="0">
                <a:latin typeface="Comic Sans MS" panose="030F0702030302020204" pitchFamily="66" charset="0"/>
              </a:rPr>
              <a:t> The inter-quartile range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B3392B62-197E-43D3-8307-88A94741F4E6}"/>
              </a:ext>
            </a:extLst>
          </p:cNvPr>
          <p:cNvSpPr/>
          <p:nvPr/>
        </p:nvSpPr>
        <p:spPr>
          <a:xfrm>
            <a:off x="6020463" y="1972245"/>
            <a:ext cx="15985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Median = 18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9900D62E-6F4A-49B9-A355-34C307B79D56}"/>
              </a:ext>
            </a:extLst>
          </p:cNvPr>
          <p:cNvSpPr/>
          <p:nvPr/>
        </p:nvSpPr>
        <p:spPr>
          <a:xfrm>
            <a:off x="5350540" y="3342787"/>
            <a:ext cx="35678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</a:t>
            </a:r>
            <a:r>
              <a:rPr lang="en-GB" altLang="en-US" sz="2000" dirty="0">
                <a:latin typeface="Comic Sans MS" panose="030F0702030302020204" pitchFamily="66" charset="0"/>
              </a:rPr>
              <a:t> The number of students listening less than 25 minutes of music.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594D2620-6D0C-4E71-B435-F05485BB51AA}"/>
              </a:ext>
            </a:extLst>
          </p:cNvPr>
          <p:cNvSpPr/>
          <p:nvPr/>
        </p:nvSpPr>
        <p:spPr>
          <a:xfrm>
            <a:off x="6808291" y="4298330"/>
            <a:ext cx="6559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260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83534DE-F78C-4A09-AE1A-B68D9260AB62}"/>
              </a:ext>
            </a:extLst>
          </p:cNvPr>
          <p:cNvCxnSpPr>
            <a:stCxn id="22775" idx="3"/>
            <a:endCxn id="22778" idx="3"/>
          </p:cNvCxnSpPr>
          <p:nvPr/>
        </p:nvCxnSpPr>
        <p:spPr>
          <a:xfrm>
            <a:off x="1227968" y="2900923"/>
            <a:ext cx="0" cy="2879725"/>
          </a:xfrm>
          <a:prstGeom prst="line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616E5DCC-977D-44CB-9816-DA6828019031}"/>
              </a:ext>
            </a:extLst>
          </p:cNvPr>
          <p:cNvCxnSpPr/>
          <p:nvPr/>
        </p:nvCxnSpPr>
        <p:spPr>
          <a:xfrm>
            <a:off x="1227968" y="2331804"/>
            <a:ext cx="0" cy="2286000"/>
          </a:xfrm>
          <a:prstGeom prst="line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234">
            <a:hlinkClick r:id="rId2"/>
            <a:extLst>
              <a:ext uri="{FF2B5EF4-FFF2-40B4-BE49-F238E27FC236}">
                <a16:creationId xmlns:a16="http://schemas.microsoft.com/office/drawing/2014/main" id="{38BBCA59-076B-4B81-9011-6B71ACDE60B8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7" name="Rectangle 236">
            <a:hlinkClick r:id="rId2"/>
            <a:extLst>
              <a:ext uri="{FF2B5EF4-FFF2-40B4-BE49-F238E27FC236}">
                <a16:creationId xmlns:a16="http://schemas.microsoft.com/office/drawing/2014/main" id="{20039928-8C2B-4C96-963F-1E7C79BEEBD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23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26" grpId="0"/>
      <p:bldP spid="240" grpId="0" animBg="1"/>
      <p:bldP spid="240" grpId="1" animBg="1"/>
      <p:bldP spid="241" grpId="0" animBg="1"/>
      <p:bldP spid="241" grpId="1" animBg="1"/>
      <p:bldP spid="242" grpId="0" animBg="1" autoUpdateAnimBg="0"/>
      <p:bldP spid="242" grpId="1" animBg="1"/>
      <p:bldP spid="243" grpId="0" animBg="1"/>
      <p:bldP spid="244" grpId="0" animBg="1"/>
      <p:bldP spid="245" grpId="0"/>
      <p:bldP spid="2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2" name="Text Box 202"/>
          <p:cNvSpPr txBox="1">
            <a:spLocks noChangeArrowheads="1"/>
          </p:cNvSpPr>
          <p:nvPr/>
        </p:nvSpPr>
        <p:spPr bwMode="auto">
          <a:xfrm>
            <a:off x="4541588" y="5730499"/>
            <a:ext cx="528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altLang="en-US" sz="1800">
              <a:latin typeface="Comic Sans MS" panose="030F0702030302020204" pitchFamily="66" charset="0"/>
            </a:endParaRPr>
          </a:p>
        </p:txBody>
      </p:sp>
      <p:grpSp>
        <p:nvGrpSpPr>
          <p:cNvPr id="25821" name="Group 221"/>
          <p:cNvGrpSpPr>
            <a:grpSpLocks/>
          </p:cNvGrpSpPr>
          <p:nvPr/>
        </p:nvGrpSpPr>
        <p:grpSpPr bwMode="auto">
          <a:xfrm>
            <a:off x="293438" y="1502987"/>
            <a:ext cx="4506913" cy="4927600"/>
            <a:chOff x="296" y="687"/>
            <a:chExt cx="2839" cy="3104"/>
          </a:xfrm>
        </p:grpSpPr>
        <p:sp>
          <p:nvSpPr>
            <p:cNvPr id="25603" name="Freeform 3"/>
            <p:cNvSpPr>
              <a:spLocks/>
            </p:cNvSpPr>
            <p:nvPr/>
          </p:nvSpPr>
          <p:spPr bwMode="auto">
            <a:xfrm>
              <a:off x="798" y="1146"/>
              <a:ext cx="1998" cy="2178"/>
            </a:xfrm>
            <a:custGeom>
              <a:avLst/>
              <a:gdLst>
                <a:gd name="T0" fmla="*/ 0 w 1998"/>
                <a:gd name="T1" fmla="*/ 2178 h 2178"/>
                <a:gd name="T2" fmla="*/ 336 w 1998"/>
                <a:gd name="T3" fmla="*/ 1998 h 2178"/>
                <a:gd name="T4" fmla="*/ 666 w 1998"/>
                <a:gd name="T5" fmla="*/ 1692 h 2178"/>
                <a:gd name="T6" fmla="*/ 1002 w 1998"/>
                <a:gd name="T7" fmla="*/ 912 h 2178"/>
                <a:gd name="T8" fmla="*/ 1332 w 1998"/>
                <a:gd name="T9" fmla="*/ 462 h 2178"/>
                <a:gd name="T10" fmla="*/ 1668 w 1998"/>
                <a:gd name="T11" fmla="*/ 168 h 2178"/>
                <a:gd name="T12" fmla="*/ 1998 w 1998"/>
                <a:gd name="T13" fmla="*/ 0 h 2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8" h="2178">
                  <a:moveTo>
                    <a:pt x="0" y="2178"/>
                  </a:moveTo>
                  <a:cubicBezTo>
                    <a:pt x="112" y="2128"/>
                    <a:pt x="225" y="2079"/>
                    <a:pt x="336" y="1998"/>
                  </a:cubicBezTo>
                  <a:cubicBezTo>
                    <a:pt x="447" y="1917"/>
                    <a:pt x="555" y="1873"/>
                    <a:pt x="666" y="1692"/>
                  </a:cubicBezTo>
                  <a:cubicBezTo>
                    <a:pt x="777" y="1511"/>
                    <a:pt x="891" y="1117"/>
                    <a:pt x="1002" y="912"/>
                  </a:cubicBezTo>
                  <a:cubicBezTo>
                    <a:pt x="1113" y="707"/>
                    <a:pt x="1221" y="586"/>
                    <a:pt x="1332" y="462"/>
                  </a:cubicBezTo>
                  <a:cubicBezTo>
                    <a:pt x="1443" y="338"/>
                    <a:pt x="1557" y="245"/>
                    <a:pt x="1668" y="168"/>
                  </a:cubicBezTo>
                  <a:cubicBezTo>
                    <a:pt x="1779" y="91"/>
                    <a:pt x="1929" y="35"/>
                    <a:pt x="1998" y="0"/>
                  </a:cubicBezTo>
                </a:path>
              </a:pathLst>
            </a:custGeom>
            <a:noFill/>
            <a:ln w="254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8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969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1135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13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14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1636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>
              <a:off x="18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2" name="Rectangle 12"/>
            <p:cNvSpPr>
              <a:spLocks noChangeArrowheads="1"/>
            </p:cNvSpPr>
            <p:nvPr/>
          </p:nvSpPr>
          <p:spPr bwMode="auto">
            <a:xfrm>
              <a:off x="19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2136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4" name="Rectangle 14"/>
            <p:cNvSpPr>
              <a:spLocks noChangeArrowheads="1"/>
            </p:cNvSpPr>
            <p:nvPr/>
          </p:nvSpPr>
          <p:spPr bwMode="auto">
            <a:xfrm>
              <a:off x="2303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5" name="Rectangle 15"/>
            <p:cNvSpPr>
              <a:spLocks noChangeArrowheads="1"/>
            </p:cNvSpPr>
            <p:nvPr/>
          </p:nvSpPr>
          <p:spPr bwMode="auto">
            <a:xfrm>
              <a:off x="24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6" name="Rectangle 16"/>
            <p:cNvSpPr>
              <a:spLocks noChangeArrowheads="1"/>
            </p:cNvSpPr>
            <p:nvPr/>
          </p:nvSpPr>
          <p:spPr bwMode="auto">
            <a:xfrm>
              <a:off x="2636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7" name="Rectangle 17"/>
            <p:cNvSpPr>
              <a:spLocks noChangeArrowheads="1"/>
            </p:cNvSpPr>
            <p:nvPr/>
          </p:nvSpPr>
          <p:spPr bwMode="auto">
            <a:xfrm>
              <a:off x="2803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8" name="Rectangle 18"/>
            <p:cNvSpPr>
              <a:spLocks noChangeArrowheads="1"/>
            </p:cNvSpPr>
            <p:nvPr/>
          </p:nvSpPr>
          <p:spPr bwMode="auto">
            <a:xfrm>
              <a:off x="8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19" name="Rectangle 19"/>
            <p:cNvSpPr>
              <a:spLocks noChangeArrowheads="1"/>
            </p:cNvSpPr>
            <p:nvPr/>
          </p:nvSpPr>
          <p:spPr bwMode="auto">
            <a:xfrm>
              <a:off x="969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0" name="Rectangle 20"/>
            <p:cNvSpPr>
              <a:spLocks noChangeArrowheads="1"/>
            </p:cNvSpPr>
            <p:nvPr/>
          </p:nvSpPr>
          <p:spPr bwMode="auto">
            <a:xfrm>
              <a:off x="1135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1" name="Rectangle 21"/>
            <p:cNvSpPr>
              <a:spLocks noChangeArrowheads="1"/>
            </p:cNvSpPr>
            <p:nvPr/>
          </p:nvSpPr>
          <p:spPr bwMode="auto">
            <a:xfrm>
              <a:off x="13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2" name="Rectangle 22"/>
            <p:cNvSpPr>
              <a:spLocks noChangeArrowheads="1"/>
            </p:cNvSpPr>
            <p:nvPr/>
          </p:nvSpPr>
          <p:spPr bwMode="auto">
            <a:xfrm>
              <a:off x="14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3" name="Rectangle 23"/>
            <p:cNvSpPr>
              <a:spLocks noChangeArrowheads="1"/>
            </p:cNvSpPr>
            <p:nvPr/>
          </p:nvSpPr>
          <p:spPr bwMode="auto">
            <a:xfrm>
              <a:off x="1636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4" name="Rectangle 24"/>
            <p:cNvSpPr>
              <a:spLocks noChangeArrowheads="1"/>
            </p:cNvSpPr>
            <p:nvPr/>
          </p:nvSpPr>
          <p:spPr bwMode="auto">
            <a:xfrm>
              <a:off x="18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5" name="Rectangle 25"/>
            <p:cNvSpPr>
              <a:spLocks noChangeArrowheads="1"/>
            </p:cNvSpPr>
            <p:nvPr/>
          </p:nvSpPr>
          <p:spPr bwMode="auto">
            <a:xfrm>
              <a:off x="19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6" name="Rectangle 26"/>
            <p:cNvSpPr>
              <a:spLocks noChangeArrowheads="1"/>
            </p:cNvSpPr>
            <p:nvPr/>
          </p:nvSpPr>
          <p:spPr bwMode="auto">
            <a:xfrm>
              <a:off x="2136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7" name="Rectangle 27"/>
            <p:cNvSpPr>
              <a:spLocks noChangeArrowheads="1"/>
            </p:cNvSpPr>
            <p:nvPr/>
          </p:nvSpPr>
          <p:spPr bwMode="auto">
            <a:xfrm>
              <a:off x="2303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8" name="Rectangle 28"/>
            <p:cNvSpPr>
              <a:spLocks noChangeArrowheads="1"/>
            </p:cNvSpPr>
            <p:nvPr/>
          </p:nvSpPr>
          <p:spPr bwMode="auto">
            <a:xfrm>
              <a:off x="24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29" name="Rectangle 29"/>
            <p:cNvSpPr>
              <a:spLocks noChangeArrowheads="1"/>
            </p:cNvSpPr>
            <p:nvPr/>
          </p:nvSpPr>
          <p:spPr bwMode="auto">
            <a:xfrm>
              <a:off x="2636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0" name="Rectangle 30"/>
            <p:cNvSpPr>
              <a:spLocks noChangeArrowheads="1"/>
            </p:cNvSpPr>
            <p:nvPr/>
          </p:nvSpPr>
          <p:spPr bwMode="auto">
            <a:xfrm>
              <a:off x="2803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1" name="Rectangle 31"/>
            <p:cNvSpPr>
              <a:spLocks noChangeArrowheads="1"/>
            </p:cNvSpPr>
            <p:nvPr/>
          </p:nvSpPr>
          <p:spPr bwMode="auto">
            <a:xfrm>
              <a:off x="8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2" name="Rectangle 32"/>
            <p:cNvSpPr>
              <a:spLocks noChangeArrowheads="1"/>
            </p:cNvSpPr>
            <p:nvPr/>
          </p:nvSpPr>
          <p:spPr bwMode="auto">
            <a:xfrm>
              <a:off x="969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3" name="Rectangle 33"/>
            <p:cNvSpPr>
              <a:spLocks noChangeArrowheads="1"/>
            </p:cNvSpPr>
            <p:nvPr/>
          </p:nvSpPr>
          <p:spPr bwMode="auto">
            <a:xfrm>
              <a:off x="1135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4" name="Rectangle 34"/>
            <p:cNvSpPr>
              <a:spLocks noChangeArrowheads="1"/>
            </p:cNvSpPr>
            <p:nvPr/>
          </p:nvSpPr>
          <p:spPr bwMode="auto">
            <a:xfrm>
              <a:off x="13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5" name="Rectangle 35"/>
            <p:cNvSpPr>
              <a:spLocks noChangeArrowheads="1"/>
            </p:cNvSpPr>
            <p:nvPr/>
          </p:nvSpPr>
          <p:spPr bwMode="auto">
            <a:xfrm>
              <a:off x="14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6" name="Rectangle 36"/>
            <p:cNvSpPr>
              <a:spLocks noChangeArrowheads="1"/>
            </p:cNvSpPr>
            <p:nvPr/>
          </p:nvSpPr>
          <p:spPr bwMode="auto">
            <a:xfrm>
              <a:off x="1636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7" name="Rectangle 37"/>
            <p:cNvSpPr>
              <a:spLocks noChangeArrowheads="1"/>
            </p:cNvSpPr>
            <p:nvPr/>
          </p:nvSpPr>
          <p:spPr bwMode="auto">
            <a:xfrm>
              <a:off x="18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8" name="Rectangle 38"/>
            <p:cNvSpPr>
              <a:spLocks noChangeArrowheads="1"/>
            </p:cNvSpPr>
            <p:nvPr/>
          </p:nvSpPr>
          <p:spPr bwMode="auto">
            <a:xfrm>
              <a:off x="19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39" name="Rectangle 39"/>
            <p:cNvSpPr>
              <a:spLocks noChangeArrowheads="1"/>
            </p:cNvSpPr>
            <p:nvPr/>
          </p:nvSpPr>
          <p:spPr bwMode="auto">
            <a:xfrm>
              <a:off x="2136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0" name="Rectangle 40"/>
            <p:cNvSpPr>
              <a:spLocks noChangeArrowheads="1"/>
            </p:cNvSpPr>
            <p:nvPr/>
          </p:nvSpPr>
          <p:spPr bwMode="auto">
            <a:xfrm>
              <a:off x="2303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1" name="Rectangle 41"/>
            <p:cNvSpPr>
              <a:spLocks noChangeArrowheads="1"/>
            </p:cNvSpPr>
            <p:nvPr/>
          </p:nvSpPr>
          <p:spPr bwMode="auto">
            <a:xfrm>
              <a:off x="24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2" name="Rectangle 42"/>
            <p:cNvSpPr>
              <a:spLocks noChangeArrowheads="1"/>
            </p:cNvSpPr>
            <p:nvPr/>
          </p:nvSpPr>
          <p:spPr bwMode="auto">
            <a:xfrm>
              <a:off x="2636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3" name="Rectangle 43"/>
            <p:cNvSpPr>
              <a:spLocks noChangeArrowheads="1"/>
            </p:cNvSpPr>
            <p:nvPr/>
          </p:nvSpPr>
          <p:spPr bwMode="auto">
            <a:xfrm>
              <a:off x="2803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4" name="Rectangle 44"/>
            <p:cNvSpPr>
              <a:spLocks noChangeArrowheads="1"/>
            </p:cNvSpPr>
            <p:nvPr/>
          </p:nvSpPr>
          <p:spPr bwMode="auto">
            <a:xfrm>
              <a:off x="8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5" name="Rectangle 45"/>
            <p:cNvSpPr>
              <a:spLocks noChangeArrowheads="1"/>
            </p:cNvSpPr>
            <p:nvPr/>
          </p:nvSpPr>
          <p:spPr bwMode="auto">
            <a:xfrm>
              <a:off x="969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6" name="Rectangle 46"/>
            <p:cNvSpPr>
              <a:spLocks noChangeArrowheads="1"/>
            </p:cNvSpPr>
            <p:nvPr/>
          </p:nvSpPr>
          <p:spPr bwMode="auto">
            <a:xfrm>
              <a:off x="1135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7" name="Rectangle 47"/>
            <p:cNvSpPr>
              <a:spLocks noChangeArrowheads="1"/>
            </p:cNvSpPr>
            <p:nvPr/>
          </p:nvSpPr>
          <p:spPr bwMode="auto">
            <a:xfrm>
              <a:off x="13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8" name="Rectangle 48"/>
            <p:cNvSpPr>
              <a:spLocks noChangeArrowheads="1"/>
            </p:cNvSpPr>
            <p:nvPr/>
          </p:nvSpPr>
          <p:spPr bwMode="auto">
            <a:xfrm>
              <a:off x="14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49" name="Rectangle 49"/>
            <p:cNvSpPr>
              <a:spLocks noChangeArrowheads="1"/>
            </p:cNvSpPr>
            <p:nvPr/>
          </p:nvSpPr>
          <p:spPr bwMode="auto">
            <a:xfrm>
              <a:off x="1636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0" name="Rectangle 50"/>
            <p:cNvSpPr>
              <a:spLocks noChangeArrowheads="1"/>
            </p:cNvSpPr>
            <p:nvPr/>
          </p:nvSpPr>
          <p:spPr bwMode="auto">
            <a:xfrm>
              <a:off x="18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1" name="Rectangle 51"/>
            <p:cNvSpPr>
              <a:spLocks noChangeArrowheads="1"/>
            </p:cNvSpPr>
            <p:nvPr/>
          </p:nvSpPr>
          <p:spPr bwMode="auto">
            <a:xfrm>
              <a:off x="19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2" name="Rectangle 52"/>
            <p:cNvSpPr>
              <a:spLocks noChangeArrowheads="1"/>
            </p:cNvSpPr>
            <p:nvPr/>
          </p:nvSpPr>
          <p:spPr bwMode="auto">
            <a:xfrm>
              <a:off x="2136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3" name="Rectangle 53"/>
            <p:cNvSpPr>
              <a:spLocks noChangeArrowheads="1"/>
            </p:cNvSpPr>
            <p:nvPr/>
          </p:nvSpPr>
          <p:spPr bwMode="auto">
            <a:xfrm>
              <a:off x="2303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4" name="Rectangle 54"/>
            <p:cNvSpPr>
              <a:spLocks noChangeArrowheads="1"/>
            </p:cNvSpPr>
            <p:nvPr/>
          </p:nvSpPr>
          <p:spPr bwMode="auto">
            <a:xfrm>
              <a:off x="24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5" name="Rectangle 55"/>
            <p:cNvSpPr>
              <a:spLocks noChangeArrowheads="1"/>
            </p:cNvSpPr>
            <p:nvPr/>
          </p:nvSpPr>
          <p:spPr bwMode="auto">
            <a:xfrm>
              <a:off x="2636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6" name="Rectangle 56"/>
            <p:cNvSpPr>
              <a:spLocks noChangeArrowheads="1"/>
            </p:cNvSpPr>
            <p:nvPr/>
          </p:nvSpPr>
          <p:spPr bwMode="auto">
            <a:xfrm>
              <a:off x="2803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7" name="Rectangle 57"/>
            <p:cNvSpPr>
              <a:spLocks noChangeArrowheads="1"/>
            </p:cNvSpPr>
            <p:nvPr/>
          </p:nvSpPr>
          <p:spPr bwMode="auto">
            <a:xfrm>
              <a:off x="8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8" name="Rectangle 58"/>
            <p:cNvSpPr>
              <a:spLocks noChangeArrowheads="1"/>
            </p:cNvSpPr>
            <p:nvPr/>
          </p:nvSpPr>
          <p:spPr bwMode="auto">
            <a:xfrm>
              <a:off x="969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59" name="Rectangle 59"/>
            <p:cNvSpPr>
              <a:spLocks noChangeArrowheads="1"/>
            </p:cNvSpPr>
            <p:nvPr/>
          </p:nvSpPr>
          <p:spPr bwMode="auto">
            <a:xfrm>
              <a:off x="1135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0" name="Rectangle 60"/>
            <p:cNvSpPr>
              <a:spLocks noChangeArrowheads="1"/>
            </p:cNvSpPr>
            <p:nvPr/>
          </p:nvSpPr>
          <p:spPr bwMode="auto">
            <a:xfrm>
              <a:off x="13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1" name="Rectangle 61"/>
            <p:cNvSpPr>
              <a:spLocks noChangeArrowheads="1"/>
            </p:cNvSpPr>
            <p:nvPr/>
          </p:nvSpPr>
          <p:spPr bwMode="auto">
            <a:xfrm>
              <a:off x="14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2" name="Rectangle 62"/>
            <p:cNvSpPr>
              <a:spLocks noChangeArrowheads="1"/>
            </p:cNvSpPr>
            <p:nvPr/>
          </p:nvSpPr>
          <p:spPr bwMode="auto">
            <a:xfrm>
              <a:off x="1636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3" name="Rectangle 63"/>
            <p:cNvSpPr>
              <a:spLocks noChangeArrowheads="1"/>
            </p:cNvSpPr>
            <p:nvPr/>
          </p:nvSpPr>
          <p:spPr bwMode="auto">
            <a:xfrm>
              <a:off x="18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4" name="Rectangle 64"/>
            <p:cNvSpPr>
              <a:spLocks noChangeArrowheads="1"/>
            </p:cNvSpPr>
            <p:nvPr/>
          </p:nvSpPr>
          <p:spPr bwMode="auto">
            <a:xfrm>
              <a:off x="19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5" name="Rectangle 65"/>
            <p:cNvSpPr>
              <a:spLocks noChangeArrowheads="1"/>
            </p:cNvSpPr>
            <p:nvPr/>
          </p:nvSpPr>
          <p:spPr bwMode="auto">
            <a:xfrm>
              <a:off x="2136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6" name="Rectangle 66"/>
            <p:cNvSpPr>
              <a:spLocks noChangeArrowheads="1"/>
            </p:cNvSpPr>
            <p:nvPr/>
          </p:nvSpPr>
          <p:spPr bwMode="auto">
            <a:xfrm>
              <a:off x="2303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7" name="Rectangle 67"/>
            <p:cNvSpPr>
              <a:spLocks noChangeArrowheads="1"/>
            </p:cNvSpPr>
            <p:nvPr/>
          </p:nvSpPr>
          <p:spPr bwMode="auto">
            <a:xfrm>
              <a:off x="24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8" name="Rectangle 68"/>
            <p:cNvSpPr>
              <a:spLocks noChangeArrowheads="1"/>
            </p:cNvSpPr>
            <p:nvPr/>
          </p:nvSpPr>
          <p:spPr bwMode="auto">
            <a:xfrm>
              <a:off x="2636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69" name="Rectangle 69"/>
            <p:cNvSpPr>
              <a:spLocks noChangeArrowheads="1"/>
            </p:cNvSpPr>
            <p:nvPr/>
          </p:nvSpPr>
          <p:spPr bwMode="auto">
            <a:xfrm>
              <a:off x="2803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0" name="Rectangle 70"/>
            <p:cNvSpPr>
              <a:spLocks noChangeArrowheads="1"/>
            </p:cNvSpPr>
            <p:nvPr/>
          </p:nvSpPr>
          <p:spPr bwMode="auto">
            <a:xfrm>
              <a:off x="8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1" name="Rectangle 71"/>
            <p:cNvSpPr>
              <a:spLocks noChangeArrowheads="1"/>
            </p:cNvSpPr>
            <p:nvPr/>
          </p:nvSpPr>
          <p:spPr bwMode="auto">
            <a:xfrm>
              <a:off x="969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2" name="Rectangle 72"/>
            <p:cNvSpPr>
              <a:spLocks noChangeArrowheads="1"/>
            </p:cNvSpPr>
            <p:nvPr/>
          </p:nvSpPr>
          <p:spPr bwMode="auto">
            <a:xfrm>
              <a:off x="1135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3" name="Rectangle 73"/>
            <p:cNvSpPr>
              <a:spLocks noChangeArrowheads="1"/>
            </p:cNvSpPr>
            <p:nvPr/>
          </p:nvSpPr>
          <p:spPr bwMode="auto">
            <a:xfrm>
              <a:off x="13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4" name="Rectangle 74"/>
            <p:cNvSpPr>
              <a:spLocks noChangeArrowheads="1"/>
            </p:cNvSpPr>
            <p:nvPr/>
          </p:nvSpPr>
          <p:spPr bwMode="auto">
            <a:xfrm>
              <a:off x="14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5" name="Rectangle 75"/>
            <p:cNvSpPr>
              <a:spLocks noChangeArrowheads="1"/>
            </p:cNvSpPr>
            <p:nvPr/>
          </p:nvSpPr>
          <p:spPr bwMode="auto">
            <a:xfrm>
              <a:off x="1636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6" name="Rectangle 76"/>
            <p:cNvSpPr>
              <a:spLocks noChangeArrowheads="1"/>
            </p:cNvSpPr>
            <p:nvPr/>
          </p:nvSpPr>
          <p:spPr bwMode="auto">
            <a:xfrm>
              <a:off x="18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7" name="Rectangle 77"/>
            <p:cNvSpPr>
              <a:spLocks noChangeArrowheads="1"/>
            </p:cNvSpPr>
            <p:nvPr/>
          </p:nvSpPr>
          <p:spPr bwMode="auto">
            <a:xfrm>
              <a:off x="19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8" name="Rectangle 78"/>
            <p:cNvSpPr>
              <a:spLocks noChangeArrowheads="1"/>
            </p:cNvSpPr>
            <p:nvPr/>
          </p:nvSpPr>
          <p:spPr bwMode="auto">
            <a:xfrm>
              <a:off x="2136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79" name="Rectangle 79"/>
            <p:cNvSpPr>
              <a:spLocks noChangeArrowheads="1"/>
            </p:cNvSpPr>
            <p:nvPr/>
          </p:nvSpPr>
          <p:spPr bwMode="auto">
            <a:xfrm>
              <a:off x="2303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0" name="Rectangle 80"/>
            <p:cNvSpPr>
              <a:spLocks noChangeArrowheads="1"/>
            </p:cNvSpPr>
            <p:nvPr/>
          </p:nvSpPr>
          <p:spPr bwMode="auto">
            <a:xfrm>
              <a:off x="24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1" name="Rectangle 81"/>
            <p:cNvSpPr>
              <a:spLocks noChangeArrowheads="1"/>
            </p:cNvSpPr>
            <p:nvPr/>
          </p:nvSpPr>
          <p:spPr bwMode="auto">
            <a:xfrm>
              <a:off x="2636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2" name="Rectangle 82"/>
            <p:cNvSpPr>
              <a:spLocks noChangeArrowheads="1"/>
            </p:cNvSpPr>
            <p:nvPr/>
          </p:nvSpPr>
          <p:spPr bwMode="auto">
            <a:xfrm>
              <a:off x="2803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3" name="Rectangle 83"/>
            <p:cNvSpPr>
              <a:spLocks noChangeArrowheads="1"/>
            </p:cNvSpPr>
            <p:nvPr/>
          </p:nvSpPr>
          <p:spPr bwMode="auto">
            <a:xfrm>
              <a:off x="8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4" name="Rectangle 84"/>
            <p:cNvSpPr>
              <a:spLocks noChangeArrowheads="1"/>
            </p:cNvSpPr>
            <p:nvPr/>
          </p:nvSpPr>
          <p:spPr bwMode="auto">
            <a:xfrm>
              <a:off x="969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5" name="Rectangle 85"/>
            <p:cNvSpPr>
              <a:spLocks noChangeArrowheads="1"/>
            </p:cNvSpPr>
            <p:nvPr/>
          </p:nvSpPr>
          <p:spPr bwMode="auto">
            <a:xfrm>
              <a:off x="1135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6" name="Rectangle 86"/>
            <p:cNvSpPr>
              <a:spLocks noChangeArrowheads="1"/>
            </p:cNvSpPr>
            <p:nvPr/>
          </p:nvSpPr>
          <p:spPr bwMode="auto">
            <a:xfrm>
              <a:off x="13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7" name="Rectangle 87"/>
            <p:cNvSpPr>
              <a:spLocks noChangeArrowheads="1"/>
            </p:cNvSpPr>
            <p:nvPr/>
          </p:nvSpPr>
          <p:spPr bwMode="auto">
            <a:xfrm>
              <a:off x="14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8" name="Rectangle 88"/>
            <p:cNvSpPr>
              <a:spLocks noChangeArrowheads="1"/>
            </p:cNvSpPr>
            <p:nvPr/>
          </p:nvSpPr>
          <p:spPr bwMode="auto">
            <a:xfrm>
              <a:off x="1636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89" name="Rectangle 89"/>
            <p:cNvSpPr>
              <a:spLocks noChangeArrowheads="1"/>
            </p:cNvSpPr>
            <p:nvPr/>
          </p:nvSpPr>
          <p:spPr bwMode="auto">
            <a:xfrm>
              <a:off x="18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0" name="Rectangle 90"/>
            <p:cNvSpPr>
              <a:spLocks noChangeArrowheads="1"/>
            </p:cNvSpPr>
            <p:nvPr/>
          </p:nvSpPr>
          <p:spPr bwMode="auto">
            <a:xfrm>
              <a:off x="19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1" name="Rectangle 91"/>
            <p:cNvSpPr>
              <a:spLocks noChangeArrowheads="1"/>
            </p:cNvSpPr>
            <p:nvPr/>
          </p:nvSpPr>
          <p:spPr bwMode="auto">
            <a:xfrm>
              <a:off x="2136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2" name="Rectangle 92"/>
            <p:cNvSpPr>
              <a:spLocks noChangeArrowheads="1"/>
            </p:cNvSpPr>
            <p:nvPr/>
          </p:nvSpPr>
          <p:spPr bwMode="auto">
            <a:xfrm>
              <a:off x="2303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3" name="Rectangle 93"/>
            <p:cNvSpPr>
              <a:spLocks noChangeArrowheads="1"/>
            </p:cNvSpPr>
            <p:nvPr/>
          </p:nvSpPr>
          <p:spPr bwMode="auto">
            <a:xfrm>
              <a:off x="24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4" name="Rectangle 94"/>
            <p:cNvSpPr>
              <a:spLocks noChangeArrowheads="1"/>
            </p:cNvSpPr>
            <p:nvPr/>
          </p:nvSpPr>
          <p:spPr bwMode="auto">
            <a:xfrm>
              <a:off x="2636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5" name="Rectangle 95"/>
            <p:cNvSpPr>
              <a:spLocks noChangeArrowheads="1"/>
            </p:cNvSpPr>
            <p:nvPr/>
          </p:nvSpPr>
          <p:spPr bwMode="auto">
            <a:xfrm>
              <a:off x="2803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6" name="Rectangle 96"/>
            <p:cNvSpPr>
              <a:spLocks noChangeArrowheads="1"/>
            </p:cNvSpPr>
            <p:nvPr/>
          </p:nvSpPr>
          <p:spPr bwMode="auto">
            <a:xfrm>
              <a:off x="8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7" name="Rectangle 97"/>
            <p:cNvSpPr>
              <a:spLocks noChangeArrowheads="1"/>
            </p:cNvSpPr>
            <p:nvPr/>
          </p:nvSpPr>
          <p:spPr bwMode="auto">
            <a:xfrm>
              <a:off x="969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8" name="Rectangle 98"/>
            <p:cNvSpPr>
              <a:spLocks noChangeArrowheads="1"/>
            </p:cNvSpPr>
            <p:nvPr/>
          </p:nvSpPr>
          <p:spPr bwMode="auto">
            <a:xfrm>
              <a:off x="1135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699" name="Rectangle 99"/>
            <p:cNvSpPr>
              <a:spLocks noChangeArrowheads="1"/>
            </p:cNvSpPr>
            <p:nvPr/>
          </p:nvSpPr>
          <p:spPr bwMode="auto">
            <a:xfrm>
              <a:off x="13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0" name="Rectangle 100"/>
            <p:cNvSpPr>
              <a:spLocks noChangeArrowheads="1"/>
            </p:cNvSpPr>
            <p:nvPr/>
          </p:nvSpPr>
          <p:spPr bwMode="auto">
            <a:xfrm>
              <a:off x="14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1" name="Rectangle 101"/>
            <p:cNvSpPr>
              <a:spLocks noChangeArrowheads="1"/>
            </p:cNvSpPr>
            <p:nvPr/>
          </p:nvSpPr>
          <p:spPr bwMode="auto">
            <a:xfrm>
              <a:off x="1636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2" name="Rectangle 102"/>
            <p:cNvSpPr>
              <a:spLocks noChangeArrowheads="1"/>
            </p:cNvSpPr>
            <p:nvPr/>
          </p:nvSpPr>
          <p:spPr bwMode="auto">
            <a:xfrm>
              <a:off x="18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3" name="Rectangle 103"/>
            <p:cNvSpPr>
              <a:spLocks noChangeArrowheads="1"/>
            </p:cNvSpPr>
            <p:nvPr/>
          </p:nvSpPr>
          <p:spPr bwMode="auto">
            <a:xfrm>
              <a:off x="19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4" name="Rectangle 104"/>
            <p:cNvSpPr>
              <a:spLocks noChangeArrowheads="1"/>
            </p:cNvSpPr>
            <p:nvPr/>
          </p:nvSpPr>
          <p:spPr bwMode="auto">
            <a:xfrm>
              <a:off x="2136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5" name="Rectangle 105"/>
            <p:cNvSpPr>
              <a:spLocks noChangeArrowheads="1"/>
            </p:cNvSpPr>
            <p:nvPr/>
          </p:nvSpPr>
          <p:spPr bwMode="auto">
            <a:xfrm>
              <a:off x="2303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6" name="Rectangle 106"/>
            <p:cNvSpPr>
              <a:spLocks noChangeArrowheads="1"/>
            </p:cNvSpPr>
            <p:nvPr/>
          </p:nvSpPr>
          <p:spPr bwMode="auto">
            <a:xfrm>
              <a:off x="24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7" name="Rectangle 107"/>
            <p:cNvSpPr>
              <a:spLocks noChangeArrowheads="1"/>
            </p:cNvSpPr>
            <p:nvPr/>
          </p:nvSpPr>
          <p:spPr bwMode="auto">
            <a:xfrm>
              <a:off x="2636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8" name="Rectangle 108"/>
            <p:cNvSpPr>
              <a:spLocks noChangeArrowheads="1"/>
            </p:cNvSpPr>
            <p:nvPr/>
          </p:nvSpPr>
          <p:spPr bwMode="auto">
            <a:xfrm>
              <a:off x="2803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09" name="Rectangle 109"/>
            <p:cNvSpPr>
              <a:spLocks noChangeArrowheads="1"/>
            </p:cNvSpPr>
            <p:nvPr/>
          </p:nvSpPr>
          <p:spPr bwMode="auto">
            <a:xfrm>
              <a:off x="8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0" name="Rectangle 110"/>
            <p:cNvSpPr>
              <a:spLocks noChangeArrowheads="1"/>
            </p:cNvSpPr>
            <p:nvPr/>
          </p:nvSpPr>
          <p:spPr bwMode="auto">
            <a:xfrm>
              <a:off x="969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1" name="Rectangle 111"/>
            <p:cNvSpPr>
              <a:spLocks noChangeArrowheads="1"/>
            </p:cNvSpPr>
            <p:nvPr/>
          </p:nvSpPr>
          <p:spPr bwMode="auto">
            <a:xfrm>
              <a:off x="1135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2" name="Rectangle 112"/>
            <p:cNvSpPr>
              <a:spLocks noChangeArrowheads="1"/>
            </p:cNvSpPr>
            <p:nvPr/>
          </p:nvSpPr>
          <p:spPr bwMode="auto">
            <a:xfrm>
              <a:off x="13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3" name="Rectangle 113"/>
            <p:cNvSpPr>
              <a:spLocks noChangeArrowheads="1"/>
            </p:cNvSpPr>
            <p:nvPr/>
          </p:nvSpPr>
          <p:spPr bwMode="auto">
            <a:xfrm>
              <a:off x="14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4" name="Rectangle 114"/>
            <p:cNvSpPr>
              <a:spLocks noChangeArrowheads="1"/>
            </p:cNvSpPr>
            <p:nvPr/>
          </p:nvSpPr>
          <p:spPr bwMode="auto">
            <a:xfrm>
              <a:off x="1636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5" name="Rectangle 115"/>
            <p:cNvSpPr>
              <a:spLocks noChangeArrowheads="1"/>
            </p:cNvSpPr>
            <p:nvPr/>
          </p:nvSpPr>
          <p:spPr bwMode="auto">
            <a:xfrm>
              <a:off x="18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6" name="Rectangle 116"/>
            <p:cNvSpPr>
              <a:spLocks noChangeArrowheads="1"/>
            </p:cNvSpPr>
            <p:nvPr/>
          </p:nvSpPr>
          <p:spPr bwMode="auto">
            <a:xfrm>
              <a:off x="19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7" name="Rectangle 117"/>
            <p:cNvSpPr>
              <a:spLocks noChangeArrowheads="1"/>
            </p:cNvSpPr>
            <p:nvPr/>
          </p:nvSpPr>
          <p:spPr bwMode="auto">
            <a:xfrm>
              <a:off x="2136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8" name="Rectangle 118"/>
            <p:cNvSpPr>
              <a:spLocks noChangeArrowheads="1"/>
            </p:cNvSpPr>
            <p:nvPr/>
          </p:nvSpPr>
          <p:spPr bwMode="auto">
            <a:xfrm>
              <a:off x="2303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19" name="Rectangle 119"/>
            <p:cNvSpPr>
              <a:spLocks noChangeArrowheads="1"/>
            </p:cNvSpPr>
            <p:nvPr/>
          </p:nvSpPr>
          <p:spPr bwMode="auto">
            <a:xfrm>
              <a:off x="24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0" name="Rectangle 120"/>
            <p:cNvSpPr>
              <a:spLocks noChangeArrowheads="1"/>
            </p:cNvSpPr>
            <p:nvPr/>
          </p:nvSpPr>
          <p:spPr bwMode="auto">
            <a:xfrm>
              <a:off x="2636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1" name="Rectangle 121"/>
            <p:cNvSpPr>
              <a:spLocks noChangeArrowheads="1"/>
            </p:cNvSpPr>
            <p:nvPr/>
          </p:nvSpPr>
          <p:spPr bwMode="auto">
            <a:xfrm>
              <a:off x="2803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2" name="Rectangle 122"/>
            <p:cNvSpPr>
              <a:spLocks noChangeArrowheads="1"/>
            </p:cNvSpPr>
            <p:nvPr/>
          </p:nvSpPr>
          <p:spPr bwMode="auto">
            <a:xfrm>
              <a:off x="8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3" name="Rectangle 123"/>
            <p:cNvSpPr>
              <a:spLocks noChangeArrowheads="1"/>
            </p:cNvSpPr>
            <p:nvPr/>
          </p:nvSpPr>
          <p:spPr bwMode="auto">
            <a:xfrm>
              <a:off x="969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4" name="Rectangle 124"/>
            <p:cNvSpPr>
              <a:spLocks noChangeArrowheads="1"/>
            </p:cNvSpPr>
            <p:nvPr/>
          </p:nvSpPr>
          <p:spPr bwMode="auto">
            <a:xfrm>
              <a:off x="1135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5" name="Rectangle 125"/>
            <p:cNvSpPr>
              <a:spLocks noChangeArrowheads="1"/>
            </p:cNvSpPr>
            <p:nvPr/>
          </p:nvSpPr>
          <p:spPr bwMode="auto">
            <a:xfrm>
              <a:off x="13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6" name="Rectangle 126"/>
            <p:cNvSpPr>
              <a:spLocks noChangeArrowheads="1"/>
            </p:cNvSpPr>
            <p:nvPr/>
          </p:nvSpPr>
          <p:spPr bwMode="auto">
            <a:xfrm>
              <a:off x="14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7" name="Rectangle 127"/>
            <p:cNvSpPr>
              <a:spLocks noChangeArrowheads="1"/>
            </p:cNvSpPr>
            <p:nvPr/>
          </p:nvSpPr>
          <p:spPr bwMode="auto">
            <a:xfrm>
              <a:off x="1636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8" name="Rectangle 128"/>
            <p:cNvSpPr>
              <a:spLocks noChangeArrowheads="1"/>
            </p:cNvSpPr>
            <p:nvPr/>
          </p:nvSpPr>
          <p:spPr bwMode="auto">
            <a:xfrm>
              <a:off x="18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29" name="Rectangle 129"/>
            <p:cNvSpPr>
              <a:spLocks noChangeArrowheads="1"/>
            </p:cNvSpPr>
            <p:nvPr/>
          </p:nvSpPr>
          <p:spPr bwMode="auto">
            <a:xfrm>
              <a:off x="19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0" name="Rectangle 130"/>
            <p:cNvSpPr>
              <a:spLocks noChangeArrowheads="1"/>
            </p:cNvSpPr>
            <p:nvPr/>
          </p:nvSpPr>
          <p:spPr bwMode="auto">
            <a:xfrm>
              <a:off x="2136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1" name="Rectangle 131"/>
            <p:cNvSpPr>
              <a:spLocks noChangeArrowheads="1"/>
            </p:cNvSpPr>
            <p:nvPr/>
          </p:nvSpPr>
          <p:spPr bwMode="auto">
            <a:xfrm>
              <a:off x="2303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2" name="Rectangle 132"/>
            <p:cNvSpPr>
              <a:spLocks noChangeArrowheads="1"/>
            </p:cNvSpPr>
            <p:nvPr/>
          </p:nvSpPr>
          <p:spPr bwMode="auto">
            <a:xfrm>
              <a:off x="24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3" name="Rectangle 133"/>
            <p:cNvSpPr>
              <a:spLocks noChangeArrowheads="1"/>
            </p:cNvSpPr>
            <p:nvPr/>
          </p:nvSpPr>
          <p:spPr bwMode="auto">
            <a:xfrm>
              <a:off x="2636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4" name="Rectangle 134"/>
            <p:cNvSpPr>
              <a:spLocks noChangeArrowheads="1"/>
            </p:cNvSpPr>
            <p:nvPr/>
          </p:nvSpPr>
          <p:spPr bwMode="auto">
            <a:xfrm>
              <a:off x="2803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5" name="Rectangle 135"/>
            <p:cNvSpPr>
              <a:spLocks noChangeArrowheads="1"/>
            </p:cNvSpPr>
            <p:nvPr/>
          </p:nvSpPr>
          <p:spPr bwMode="auto">
            <a:xfrm>
              <a:off x="8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6" name="Rectangle 136"/>
            <p:cNvSpPr>
              <a:spLocks noChangeArrowheads="1"/>
            </p:cNvSpPr>
            <p:nvPr/>
          </p:nvSpPr>
          <p:spPr bwMode="auto">
            <a:xfrm>
              <a:off x="969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7" name="Rectangle 137"/>
            <p:cNvSpPr>
              <a:spLocks noChangeArrowheads="1"/>
            </p:cNvSpPr>
            <p:nvPr/>
          </p:nvSpPr>
          <p:spPr bwMode="auto">
            <a:xfrm>
              <a:off x="1135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8" name="Rectangle 138"/>
            <p:cNvSpPr>
              <a:spLocks noChangeArrowheads="1"/>
            </p:cNvSpPr>
            <p:nvPr/>
          </p:nvSpPr>
          <p:spPr bwMode="auto">
            <a:xfrm>
              <a:off x="13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39" name="Rectangle 139"/>
            <p:cNvSpPr>
              <a:spLocks noChangeArrowheads="1"/>
            </p:cNvSpPr>
            <p:nvPr/>
          </p:nvSpPr>
          <p:spPr bwMode="auto">
            <a:xfrm>
              <a:off x="14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0" name="Rectangle 140"/>
            <p:cNvSpPr>
              <a:spLocks noChangeArrowheads="1"/>
            </p:cNvSpPr>
            <p:nvPr/>
          </p:nvSpPr>
          <p:spPr bwMode="auto">
            <a:xfrm>
              <a:off x="1636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1" name="Rectangle 141"/>
            <p:cNvSpPr>
              <a:spLocks noChangeArrowheads="1"/>
            </p:cNvSpPr>
            <p:nvPr/>
          </p:nvSpPr>
          <p:spPr bwMode="auto">
            <a:xfrm>
              <a:off x="18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2" name="Rectangle 142"/>
            <p:cNvSpPr>
              <a:spLocks noChangeArrowheads="1"/>
            </p:cNvSpPr>
            <p:nvPr/>
          </p:nvSpPr>
          <p:spPr bwMode="auto">
            <a:xfrm>
              <a:off x="19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3" name="Rectangle 143"/>
            <p:cNvSpPr>
              <a:spLocks noChangeArrowheads="1"/>
            </p:cNvSpPr>
            <p:nvPr/>
          </p:nvSpPr>
          <p:spPr bwMode="auto">
            <a:xfrm>
              <a:off x="2136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4" name="Rectangle 144"/>
            <p:cNvSpPr>
              <a:spLocks noChangeArrowheads="1"/>
            </p:cNvSpPr>
            <p:nvPr/>
          </p:nvSpPr>
          <p:spPr bwMode="auto">
            <a:xfrm>
              <a:off x="2303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5" name="Rectangle 145"/>
            <p:cNvSpPr>
              <a:spLocks noChangeArrowheads="1"/>
            </p:cNvSpPr>
            <p:nvPr/>
          </p:nvSpPr>
          <p:spPr bwMode="auto">
            <a:xfrm>
              <a:off x="24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6" name="Rectangle 146"/>
            <p:cNvSpPr>
              <a:spLocks noChangeArrowheads="1"/>
            </p:cNvSpPr>
            <p:nvPr/>
          </p:nvSpPr>
          <p:spPr bwMode="auto">
            <a:xfrm>
              <a:off x="2636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7" name="Rectangle 147"/>
            <p:cNvSpPr>
              <a:spLocks noChangeArrowheads="1"/>
            </p:cNvSpPr>
            <p:nvPr/>
          </p:nvSpPr>
          <p:spPr bwMode="auto">
            <a:xfrm>
              <a:off x="2803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8" name="Rectangle 148"/>
            <p:cNvSpPr>
              <a:spLocks noChangeArrowheads="1"/>
            </p:cNvSpPr>
            <p:nvPr/>
          </p:nvSpPr>
          <p:spPr bwMode="auto">
            <a:xfrm>
              <a:off x="8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49" name="Rectangle 149"/>
            <p:cNvSpPr>
              <a:spLocks noChangeArrowheads="1"/>
            </p:cNvSpPr>
            <p:nvPr/>
          </p:nvSpPr>
          <p:spPr bwMode="auto">
            <a:xfrm>
              <a:off x="969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0" name="Rectangle 150"/>
            <p:cNvSpPr>
              <a:spLocks noChangeArrowheads="1"/>
            </p:cNvSpPr>
            <p:nvPr/>
          </p:nvSpPr>
          <p:spPr bwMode="auto">
            <a:xfrm>
              <a:off x="1135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1" name="Rectangle 151"/>
            <p:cNvSpPr>
              <a:spLocks noChangeArrowheads="1"/>
            </p:cNvSpPr>
            <p:nvPr/>
          </p:nvSpPr>
          <p:spPr bwMode="auto">
            <a:xfrm>
              <a:off x="13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2" name="Rectangle 152"/>
            <p:cNvSpPr>
              <a:spLocks noChangeArrowheads="1"/>
            </p:cNvSpPr>
            <p:nvPr/>
          </p:nvSpPr>
          <p:spPr bwMode="auto">
            <a:xfrm>
              <a:off x="14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3" name="Rectangle 153"/>
            <p:cNvSpPr>
              <a:spLocks noChangeArrowheads="1"/>
            </p:cNvSpPr>
            <p:nvPr/>
          </p:nvSpPr>
          <p:spPr bwMode="auto">
            <a:xfrm>
              <a:off x="1636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4" name="Rectangle 154"/>
            <p:cNvSpPr>
              <a:spLocks noChangeArrowheads="1"/>
            </p:cNvSpPr>
            <p:nvPr/>
          </p:nvSpPr>
          <p:spPr bwMode="auto">
            <a:xfrm>
              <a:off x="18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5" name="Rectangle 155"/>
            <p:cNvSpPr>
              <a:spLocks noChangeArrowheads="1"/>
            </p:cNvSpPr>
            <p:nvPr/>
          </p:nvSpPr>
          <p:spPr bwMode="auto">
            <a:xfrm>
              <a:off x="19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6" name="Rectangle 156"/>
            <p:cNvSpPr>
              <a:spLocks noChangeArrowheads="1"/>
            </p:cNvSpPr>
            <p:nvPr/>
          </p:nvSpPr>
          <p:spPr bwMode="auto">
            <a:xfrm>
              <a:off x="2136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7" name="Rectangle 157"/>
            <p:cNvSpPr>
              <a:spLocks noChangeArrowheads="1"/>
            </p:cNvSpPr>
            <p:nvPr/>
          </p:nvSpPr>
          <p:spPr bwMode="auto">
            <a:xfrm>
              <a:off x="2303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8" name="Rectangle 158"/>
            <p:cNvSpPr>
              <a:spLocks noChangeArrowheads="1"/>
            </p:cNvSpPr>
            <p:nvPr/>
          </p:nvSpPr>
          <p:spPr bwMode="auto">
            <a:xfrm>
              <a:off x="24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59" name="Rectangle 159"/>
            <p:cNvSpPr>
              <a:spLocks noChangeArrowheads="1"/>
            </p:cNvSpPr>
            <p:nvPr/>
          </p:nvSpPr>
          <p:spPr bwMode="auto">
            <a:xfrm>
              <a:off x="2636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0" name="Rectangle 160"/>
            <p:cNvSpPr>
              <a:spLocks noChangeArrowheads="1"/>
            </p:cNvSpPr>
            <p:nvPr/>
          </p:nvSpPr>
          <p:spPr bwMode="auto">
            <a:xfrm>
              <a:off x="2803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1" name="Rectangle 161"/>
            <p:cNvSpPr>
              <a:spLocks noChangeArrowheads="1"/>
            </p:cNvSpPr>
            <p:nvPr/>
          </p:nvSpPr>
          <p:spPr bwMode="auto">
            <a:xfrm>
              <a:off x="8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2" name="Rectangle 162"/>
            <p:cNvSpPr>
              <a:spLocks noChangeArrowheads="1"/>
            </p:cNvSpPr>
            <p:nvPr/>
          </p:nvSpPr>
          <p:spPr bwMode="auto">
            <a:xfrm>
              <a:off x="969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3" name="Rectangle 163"/>
            <p:cNvSpPr>
              <a:spLocks noChangeArrowheads="1"/>
            </p:cNvSpPr>
            <p:nvPr/>
          </p:nvSpPr>
          <p:spPr bwMode="auto">
            <a:xfrm>
              <a:off x="1135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4" name="Rectangle 164"/>
            <p:cNvSpPr>
              <a:spLocks noChangeArrowheads="1"/>
            </p:cNvSpPr>
            <p:nvPr/>
          </p:nvSpPr>
          <p:spPr bwMode="auto">
            <a:xfrm>
              <a:off x="13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5" name="Rectangle 165"/>
            <p:cNvSpPr>
              <a:spLocks noChangeArrowheads="1"/>
            </p:cNvSpPr>
            <p:nvPr/>
          </p:nvSpPr>
          <p:spPr bwMode="auto">
            <a:xfrm>
              <a:off x="14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6" name="Rectangle 166"/>
            <p:cNvSpPr>
              <a:spLocks noChangeArrowheads="1"/>
            </p:cNvSpPr>
            <p:nvPr/>
          </p:nvSpPr>
          <p:spPr bwMode="auto">
            <a:xfrm>
              <a:off x="1636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7" name="Rectangle 167"/>
            <p:cNvSpPr>
              <a:spLocks noChangeArrowheads="1"/>
            </p:cNvSpPr>
            <p:nvPr/>
          </p:nvSpPr>
          <p:spPr bwMode="auto">
            <a:xfrm>
              <a:off x="18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8" name="Rectangle 168"/>
            <p:cNvSpPr>
              <a:spLocks noChangeArrowheads="1"/>
            </p:cNvSpPr>
            <p:nvPr/>
          </p:nvSpPr>
          <p:spPr bwMode="auto">
            <a:xfrm>
              <a:off x="19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69" name="Rectangle 169"/>
            <p:cNvSpPr>
              <a:spLocks noChangeArrowheads="1"/>
            </p:cNvSpPr>
            <p:nvPr/>
          </p:nvSpPr>
          <p:spPr bwMode="auto">
            <a:xfrm>
              <a:off x="2136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0" name="Rectangle 170"/>
            <p:cNvSpPr>
              <a:spLocks noChangeArrowheads="1"/>
            </p:cNvSpPr>
            <p:nvPr/>
          </p:nvSpPr>
          <p:spPr bwMode="auto">
            <a:xfrm>
              <a:off x="2303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1" name="Rectangle 171"/>
            <p:cNvSpPr>
              <a:spLocks noChangeArrowheads="1"/>
            </p:cNvSpPr>
            <p:nvPr/>
          </p:nvSpPr>
          <p:spPr bwMode="auto">
            <a:xfrm>
              <a:off x="24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2" name="Rectangle 172"/>
            <p:cNvSpPr>
              <a:spLocks noChangeArrowheads="1"/>
            </p:cNvSpPr>
            <p:nvPr/>
          </p:nvSpPr>
          <p:spPr bwMode="auto">
            <a:xfrm>
              <a:off x="2636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3" name="Rectangle 173"/>
            <p:cNvSpPr>
              <a:spLocks noChangeArrowheads="1"/>
            </p:cNvSpPr>
            <p:nvPr/>
          </p:nvSpPr>
          <p:spPr bwMode="auto">
            <a:xfrm>
              <a:off x="2803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4" name="Rectangle 174"/>
            <p:cNvSpPr>
              <a:spLocks noChangeArrowheads="1"/>
            </p:cNvSpPr>
            <p:nvPr/>
          </p:nvSpPr>
          <p:spPr bwMode="auto">
            <a:xfrm>
              <a:off x="8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5" name="Rectangle 175"/>
            <p:cNvSpPr>
              <a:spLocks noChangeArrowheads="1"/>
            </p:cNvSpPr>
            <p:nvPr/>
          </p:nvSpPr>
          <p:spPr bwMode="auto">
            <a:xfrm>
              <a:off x="969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6" name="Rectangle 176"/>
            <p:cNvSpPr>
              <a:spLocks noChangeArrowheads="1"/>
            </p:cNvSpPr>
            <p:nvPr/>
          </p:nvSpPr>
          <p:spPr bwMode="auto">
            <a:xfrm>
              <a:off x="1135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7" name="Rectangle 177"/>
            <p:cNvSpPr>
              <a:spLocks noChangeArrowheads="1"/>
            </p:cNvSpPr>
            <p:nvPr/>
          </p:nvSpPr>
          <p:spPr bwMode="auto">
            <a:xfrm>
              <a:off x="13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8" name="Rectangle 178"/>
            <p:cNvSpPr>
              <a:spLocks noChangeArrowheads="1"/>
            </p:cNvSpPr>
            <p:nvPr/>
          </p:nvSpPr>
          <p:spPr bwMode="auto">
            <a:xfrm>
              <a:off x="14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79" name="Rectangle 179"/>
            <p:cNvSpPr>
              <a:spLocks noChangeArrowheads="1"/>
            </p:cNvSpPr>
            <p:nvPr/>
          </p:nvSpPr>
          <p:spPr bwMode="auto">
            <a:xfrm>
              <a:off x="1636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0" name="Rectangle 180"/>
            <p:cNvSpPr>
              <a:spLocks noChangeArrowheads="1"/>
            </p:cNvSpPr>
            <p:nvPr/>
          </p:nvSpPr>
          <p:spPr bwMode="auto">
            <a:xfrm>
              <a:off x="18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1" name="Rectangle 181"/>
            <p:cNvSpPr>
              <a:spLocks noChangeArrowheads="1"/>
            </p:cNvSpPr>
            <p:nvPr/>
          </p:nvSpPr>
          <p:spPr bwMode="auto">
            <a:xfrm>
              <a:off x="19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2" name="Rectangle 182"/>
            <p:cNvSpPr>
              <a:spLocks noChangeArrowheads="1"/>
            </p:cNvSpPr>
            <p:nvPr/>
          </p:nvSpPr>
          <p:spPr bwMode="auto">
            <a:xfrm>
              <a:off x="2136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3" name="Rectangle 183"/>
            <p:cNvSpPr>
              <a:spLocks noChangeArrowheads="1"/>
            </p:cNvSpPr>
            <p:nvPr/>
          </p:nvSpPr>
          <p:spPr bwMode="auto">
            <a:xfrm>
              <a:off x="2303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4" name="Rectangle 184"/>
            <p:cNvSpPr>
              <a:spLocks noChangeArrowheads="1"/>
            </p:cNvSpPr>
            <p:nvPr/>
          </p:nvSpPr>
          <p:spPr bwMode="auto">
            <a:xfrm>
              <a:off x="24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5" name="Rectangle 185"/>
            <p:cNvSpPr>
              <a:spLocks noChangeArrowheads="1"/>
            </p:cNvSpPr>
            <p:nvPr/>
          </p:nvSpPr>
          <p:spPr bwMode="auto">
            <a:xfrm>
              <a:off x="2636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6" name="Rectangle 186"/>
            <p:cNvSpPr>
              <a:spLocks noChangeArrowheads="1"/>
            </p:cNvSpPr>
            <p:nvPr/>
          </p:nvSpPr>
          <p:spPr bwMode="auto">
            <a:xfrm>
              <a:off x="2803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787" name="Text Box 187"/>
            <p:cNvSpPr txBox="1">
              <a:spLocks noChangeArrowheads="1"/>
            </p:cNvSpPr>
            <p:nvPr/>
          </p:nvSpPr>
          <p:spPr bwMode="auto">
            <a:xfrm>
              <a:off x="524" y="2838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25788" name="Text Box 188"/>
            <p:cNvSpPr txBox="1">
              <a:spLocks noChangeArrowheads="1"/>
            </p:cNvSpPr>
            <p:nvPr/>
          </p:nvSpPr>
          <p:spPr bwMode="auto">
            <a:xfrm>
              <a:off x="524" y="2475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20</a:t>
              </a:r>
            </a:p>
          </p:txBody>
        </p:sp>
        <p:sp>
          <p:nvSpPr>
            <p:cNvPr id="25789" name="Text Box 189"/>
            <p:cNvSpPr txBox="1">
              <a:spLocks noChangeArrowheads="1"/>
            </p:cNvSpPr>
            <p:nvPr/>
          </p:nvSpPr>
          <p:spPr bwMode="auto">
            <a:xfrm>
              <a:off x="524" y="2112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30</a:t>
              </a:r>
            </a:p>
          </p:txBody>
        </p:sp>
        <p:sp>
          <p:nvSpPr>
            <p:cNvPr id="25790" name="Text Box 190"/>
            <p:cNvSpPr txBox="1">
              <a:spLocks noChangeArrowheads="1"/>
            </p:cNvSpPr>
            <p:nvPr/>
          </p:nvSpPr>
          <p:spPr bwMode="auto">
            <a:xfrm>
              <a:off x="524" y="1749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40</a:t>
              </a:r>
            </a:p>
          </p:txBody>
        </p:sp>
        <p:sp>
          <p:nvSpPr>
            <p:cNvPr id="25791" name="Text Box 191"/>
            <p:cNvSpPr txBox="1">
              <a:spLocks noChangeArrowheads="1"/>
            </p:cNvSpPr>
            <p:nvPr/>
          </p:nvSpPr>
          <p:spPr bwMode="auto">
            <a:xfrm>
              <a:off x="524" y="1386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</a:p>
          </p:txBody>
        </p:sp>
        <p:sp>
          <p:nvSpPr>
            <p:cNvPr id="25792" name="Text Box 192"/>
            <p:cNvSpPr txBox="1">
              <a:spLocks noChangeArrowheads="1"/>
            </p:cNvSpPr>
            <p:nvPr/>
          </p:nvSpPr>
          <p:spPr bwMode="auto">
            <a:xfrm>
              <a:off x="524" y="1023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60</a:t>
              </a:r>
            </a:p>
          </p:txBody>
        </p:sp>
        <p:sp>
          <p:nvSpPr>
            <p:cNvPr id="25793" name="Text Box 193"/>
            <p:cNvSpPr txBox="1">
              <a:spLocks noChangeArrowheads="1"/>
            </p:cNvSpPr>
            <p:nvPr/>
          </p:nvSpPr>
          <p:spPr bwMode="auto">
            <a:xfrm>
              <a:off x="524" y="687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70</a:t>
              </a:r>
            </a:p>
          </p:txBody>
        </p:sp>
        <p:sp>
          <p:nvSpPr>
            <p:cNvPr id="25794" name="Text Box 194"/>
            <p:cNvSpPr txBox="1">
              <a:spLocks noChangeArrowheads="1"/>
            </p:cNvSpPr>
            <p:nvPr/>
          </p:nvSpPr>
          <p:spPr bwMode="auto">
            <a:xfrm>
              <a:off x="524" y="3201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/>
                <a:t>0</a:t>
              </a:r>
            </a:p>
          </p:txBody>
        </p:sp>
        <p:sp>
          <p:nvSpPr>
            <p:cNvPr id="25795" name="Text Box 195"/>
            <p:cNvSpPr txBox="1">
              <a:spLocks noChangeArrowheads="1"/>
            </p:cNvSpPr>
            <p:nvPr/>
          </p:nvSpPr>
          <p:spPr bwMode="auto">
            <a:xfrm rot="-5400000">
              <a:off x="-599" y="1926"/>
              <a:ext cx="20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Comic Sans MS" panose="030F0702030302020204" pitchFamily="66" charset="0"/>
                </a:rPr>
                <a:t>Cumulative Frequency</a:t>
              </a:r>
            </a:p>
          </p:txBody>
        </p:sp>
        <p:sp>
          <p:nvSpPr>
            <p:cNvPr id="25796" name="Text Box 196"/>
            <p:cNvSpPr txBox="1">
              <a:spLocks noChangeArrowheads="1"/>
            </p:cNvSpPr>
            <p:nvPr/>
          </p:nvSpPr>
          <p:spPr bwMode="auto">
            <a:xfrm>
              <a:off x="987" y="3354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25797" name="Text Box 197"/>
            <p:cNvSpPr txBox="1">
              <a:spLocks noChangeArrowheads="1"/>
            </p:cNvSpPr>
            <p:nvPr/>
          </p:nvSpPr>
          <p:spPr bwMode="auto">
            <a:xfrm>
              <a:off x="1312" y="3350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20</a:t>
              </a:r>
            </a:p>
          </p:txBody>
        </p:sp>
        <p:sp>
          <p:nvSpPr>
            <p:cNvPr id="25798" name="Text Box 198"/>
            <p:cNvSpPr txBox="1">
              <a:spLocks noChangeArrowheads="1"/>
            </p:cNvSpPr>
            <p:nvPr/>
          </p:nvSpPr>
          <p:spPr bwMode="auto">
            <a:xfrm>
              <a:off x="1654" y="3350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30</a:t>
              </a:r>
            </a:p>
          </p:txBody>
        </p:sp>
        <p:sp>
          <p:nvSpPr>
            <p:cNvPr id="25799" name="Text Box 199"/>
            <p:cNvSpPr txBox="1">
              <a:spLocks noChangeArrowheads="1"/>
            </p:cNvSpPr>
            <p:nvPr/>
          </p:nvSpPr>
          <p:spPr bwMode="auto">
            <a:xfrm>
              <a:off x="1975" y="3338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40</a:t>
              </a:r>
            </a:p>
          </p:txBody>
        </p:sp>
        <p:sp>
          <p:nvSpPr>
            <p:cNvPr id="25800" name="Text Box 200"/>
            <p:cNvSpPr txBox="1">
              <a:spLocks noChangeArrowheads="1"/>
            </p:cNvSpPr>
            <p:nvPr/>
          </p:nvSpPr>
          <p:spPr bwMode="auto">
            <a:xfrm>
              <a:off x="2317" y="3342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</a:p>
          </p:txBody>
        </p:sp>
        <p:sp>
          <p:nvSpPr>
            <p:cNvPr id="25801" name="Text Box 201"/>
            <p:cNvSpPr txBox="1">
              <a:spLocks noChangeArrowheads="1"/>
            </p:cNvSpPr>
            <p:nvPr/>
          </p:nvSpPr>
          <p:spPr bwMode="auto">
            <a:xfrm>
              <a:off x="2638" y="3350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Comic Sans MS" panose="030F0702030302020204" pitchFamily="66" charset="0"/>
                </a:rPr>
                <a:t>60</a:t>
              </a:r>
            </a:p>
          </p:txBody>
        </p:sp>
        <p:sp>
          <p:nvSpPr>
            <p:cNvPr id="25803" name="Text Box 203"/>
            <p:cNvSpPr txBox="1">
              <a:spLocks noChangeArrowheads="1"/>
            </p:cNvSpPr>
            <p:nvPr/>
          </p:nvSpPr>
          <p:spPr bwMode="auto">
            <a:xfrm>
              <a:off x="1627" y="3541"/>
              <a:ext cx="6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Comic Sans MS" panose="030F0702030302020204" pitchFamily="66" charset="0"/>
                </a:rPr>
                <a:t>Marks</a:t>
              </a:r>
            </a:p>
          </p:txBody>
        </p:sp>
        <p:sp>
          <p:nvSpPr>
            <p:cNvPr id="25804" name="Rectangle 204"/>
            <p:cNvSpPr>
              <a:spLocks noChangeArrowheads="1"/>
            </p:cNvSpPr>
            <p:nvPr/>
          </p:nvSpPr>
          <p:spPr bwMode="auto">
            <a:xfrm>
              <a:off x="2969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05" name="Rectangle 205"/>
            <p:cNvSpPr>
              <a:spLocks noChangeArrowheads="1"/>
            </p:cNvSpPr>
            <p:nvPr/>
          </p:nvSpPr>
          <p:spPr bwMode="auto">
            <a:xfrm>
              <a:off x="2969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06" name="Rectangle 206"/>
            <p:cNvSpPr>
              <a:spLocks noChangeArrowheads="1"/>
            </p:cNvSpPr>
            <p:nvPr/>
          </p:nvSpPr>
          <p:spPr bwMode="auto">
            <a:xfrm>
              <a:off x="2969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07" name="Rectangle 207"/>
            <p:cNvSpPr>
              <a:spLocks noChangeArrowheads="1"/>
            </p:cNvSpPr>
            <p:nvPr/>
          </p:nvSpPr>
          <p:spPr bwMode="auto">
            <a:xfrm>
              <a:off x="2969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08" name="Rectangle 208"/>
            <p:cNvSpPr>
              <a:spLocks noChangeArrowheads="1"/>
            </p:cNvSpPr>
            <p:nvPr/>
          </p:nvSpPr>
          <p:spPr bwMode="auto">
            <a:xfrm>
              <a:off x="2969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09" name="Rectangle 209"/>
            <p:cNvSpPr>
              <a:spLocks noChangeArrowheads="1"/>
            </p:cNvSpPr>
            <p:nvPr/>
          </p:nvSpPr>
          <p:spPr bwMode="auto">
            <a:xfrm>
              <a:off x="2969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0" name="Rectangle 210"/>
            <p:cNvSpPr>
              <a:spLocks noChangeArrowheads="1"/>
            </p:cNvSpPr>
            <p:nvPr/>
          </p:nvSpPr>
          <p:spPr bwMode="auto">
            <a:xfrm>
              <a:off x="2969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1" name="Rectangle 211"/>
            <p:cNvSpPr>
              <a:spLocks noChangeArrowheads="1"/>
            </p:cNvSpPr>
            <p:nvPr/>
          </p:nvSpPr>
          <p:spPr bwMode="auto">
            <a:xfrm>
              <a:off x="2969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2" name="Rectangle 212"/>
            <p:cNvSpPr>
              <a:spLocks noChangeArrowheads="1"/>
            </p:cNvSpPr>
            <p:nvPr/>
          </p:nvSpPr>
          <p:spPr bwMode="auto">
            <a:xfrm>
              <a:off x="2969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3" name="Rectangle 213"/>
            <p:cNvSpPr>
              <a:spLocks noChangeArrowheads="1"/>
            </p:cNvSpPr>
            <p:nvPr/>
          </p:nvSpPr>
          <p:spPr bwMode="auto">
            <a:xfrm>
              <a:off x="2969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4" name="Rectangle 214"/>
            <p:cNvSpPr>
              <a:spLocks noChangeArrowheads="1"/>
            </p:cNvSpPr>
            <p:nvPr/>
          </p:nvSpPr>
          <p:spPr bwMode="auto">
            <a:xfrm>
              <a:off x="2969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5" name="Rectangle 215"/>
            <p:cNvSpPr>
              <a:spLocks noChangeArrowheads="1"/>
            </p:cNvSpPr>
            <p:nvPr/>
          </p:nvSpPr>
          <p:spPr bwMode="auto">
            <a:xfrm>
              <a:off x="2969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6" name="Rectangle 216"/>
            <p:cNvSpPr>
              <a:spLocks noChangeArrowheads="1"/>
            </p:cNvSpPr>
            <p:nvPr/>
          </p:nvSpPr>
          <p:spPr bwMode="auto">
            <a:xfrm>
              <a:off x="2969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817" name="Rectangle 217"/>
            <p:cNvSpPr>
              <a:spLocks noChangeArrowheads="1"/>
            </p:cNvSpPr>
            <p:nvPr/>
          </p:nvSpPr>
          <p:spPr bwMode="auto">
            <a:xfrm>
              <a:off x="2969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5819" name="Text Box 219" descr="Parchment"/>
          <p:cNvSpPr txBox="1">
            <a:spLocks noChangeArrowheads="1"/>
          </p:cNvSpPr>
          <p:nvPr/>
        </p:nvSpPr>
        <p:spPr bwMode="auto">
          <a:xfrm>
            <a:off x="5076825" y="3812799"/>
            <a:ext cx="37147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</a:t>
            </a:r>
            <a:r>
              <a:rPr lang="en-GB" altLang="en-US" sz="2000" dirty="0">
                <a:latin typeface="Comic Sans MS" panose="030F0702030302020204" pitchFamily="66" charset="0"/>
              </a:rPr>
              <a:t> The pass mark if ¾ of the students passed the test.</a:t>
            </a:r>
          </a:p>
        </p:txBody>
      </p:sp>
      <p:sp>
        <p:nvSpPr>
          <p:cNvPr id="25822" name="Line 222"/>
          <p:cNvSpPr>
            <a:spLocks noChangeShapeType="1"/>
          </p:cNvSpPr>
          <p:nvPr/>
        </p:nvSpPr>
        <p:spPr bwMode="auto">
          <a:xfrm>
            <a:off x="1099888" y="3955674"/>
            <a:ext cx="1447800" cy="0"/>
          </a:xfrm>
          <a:prstGeom prst="line">
            <a:avLst/>
          </a:prstGeom>
          <a:noFill/>
          <a:ln w="25400">
            <a:solidFill>
              <a:srgbClr val="FF505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30" name="Line 230"/>
          <p:cNvSpPr>
            <a:spLocks noChangeShapeType="1"/>
          </p:cNvSpPr>
          <p:nvPr/>
        </p:nvSpPr>
        <p:spPr bwMode="auto">
          <a:xfrm flipV="1">
            <a:off x="4003426" y="2342774"/>
            <a:ext cx="0" cy="3338513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24" name="Line 224"/>
          <p:cNvSpPr>
            <a:spLocks noChangeShapeType="1"/>
          </p:cNvSpPr>
          <p:nvPr/>
        </p:nvSpPr>
        <p:spPr bwMode="auto">
          <a:xfrm>
            <a:off x="2547688" y="3955674"/>
            <a:ext cx="0" cy="1733550"/>
          </a:xfrm>
          <a:prstGeom prst="line">
            <a:avLst/>
          </a:prstGeom>
          <a:noFill/>
          <a:ln w="25400">
            <a:solidFill>
              <a:srgbClr val="FF505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34" name="Text Box 234"/>
          <p:cNvSpPr txBox="1">
            <a:spLocks noChangeArrowheads="1"/>
          </p:cNvSpPr>
          <p:nvPr/>
        </p:nvSpPr>
        <p:spPr bwMode="auto">
          <a:xfrm rot="16200000">
            <a:off x="2122238" y="4762124"/>
            <a:ext cx="12446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Median = </a:t>
            </a:r>
            <a:r>
              <a:rPr lang="en-GB" altLang="en-US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27</a:t>
            </a:r>
          </a:p>
        </p:txBody>
      </p:sp>
      <p:sp>
        <p:nvSpPr>
          <p:cNvPr id="25831" name="Line 231"/>
          <p:cNvSpPr>
            <a:spLocks noChangeShapeType="1"/>
          </p:cNvSpPr>
          <p:nvPr/>
        </p:nvSpPr>
        <p:spPr bwMode="auto">
          <a:xfrm flipH="1">
            <a:off x="1090363" y="2345949"/>
            <a:ext cx="291465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39" name="Text Box 239"/>
          <p:cNvSpPr txBox="1">
            <a:spLocks noChangeArrowheads="1"/>
          </p:cNvSpPr>
          <p:nvPr/>
        </p:nvSpPr>
        <p:spPr bwMode="auto">
          <a:xfrm>
            <a:off x="1819026" y="1882399"/>
            <a:ext cx="495300" cy="36671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1800">
                <a:solidFill>
                  <a:schemeClr val="bg1"/>
                </a:solidFill>
                <a:latin typeface="Comic Sans MS" panose="030F0702030302020204" pitchFamily="66" charset="0"/>
              </a:rPr>
              <a:t>58</a:t>
            </a:r>
          </a:p>
        </p:txBody>
      </p:sp>
      <p:sp>
        <p:nvSpPr>
          <p:cNvPr id="25841" name="Text Box 241" descr="Parchment"/>
          <p:cNvSpPr txBox="1">
            <a:spLocks noChangeArrowheads="1"/>
          </p:cNvSpPr>
          <p:nvPr/>
        </p:nvSpPr>
        <p:spPr bwMode="auto">
          <a:xfrm>
            <a:off x="5195294" y="4609724"/>
            <a:ext cx="3757360" cy="10156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2000" dirty="0">
                <a:latin typeface="Comic Sans MS" panose="030F0702030302020204" pitchFamily="66" charset="0"/>
              </a:rPr>
              <a:t>¾ of the students passing the test implies that </a:t>
            </a:r>
            <a:r>
              <a:rPr lang="en-GB" altLang="en-US" sz="2000" dirty="0">
                <a:solidFill>
                  <a:srgbClr val="FF5050"/>
                </a:solidFill>
                <a:latin typeface="Comic Sans MS" panose="030F0702030302020204" pitchFamily="66" charset="0"/>
              </a:rPr>
              <a:t>¼ failed</a:t>
            </a:r>
            <a:r>
              <a:rPr lang="en-GB" altLang="en-US" sz="2000" dirty="0">
                <a:latin typeface="Comic Sans MS" panose="030F0702030302020204" pitchFamily="66" charset="0"/>
              </a:rPr>
              <a:t>. </a:t>
            </a:r>
          </a:p>
          <a:p>
            <a:r>
              <a:rPr lang="en-GB" altLang="en-US" sz="2000" dirty="0">
                <a:latin typeface="Comic Sans MS" panose="030F0702030302020204" pitchFamily="66" charset="0"/>
              </a:rPr>
              <a:t>(15 students)</a:t>
            </a:r>
          </a:p>
        </p:txBody>
      </p:sp>
      <p:sp>
        <p:nvSpPr>
          <p:cNvPr id="25842" name="Line 242"/>
          <p:cNvSpPr>
            <a:spLocks noChangeShapeType="1"/>
          </p:cNvSpPr>
          <p:nvPr/>
        </p:nvSpPr>
        <p:spPr bwMode="auto">
          <a:xfrm>
            <a:off x="1085601" y="4822449"/>
            <a:ext cx="112395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43" name="Line 243"/>
          <p:cNvSpPr>
            <a:spLocks noChangeShapeType="1"/>
          </p:cNvSpPr>
          <p:nvPr/>
        </p:nvSpPr>
        <p:spPr bwMode="auto">
          <a:xfrm>
            <a:off x="2195263" y="4822449"/>
            <a:ext cx="0" cy="866775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844" name="Text Box 244"/>
          <p:cNvSpPr txBox="1">
            <a:spLocks noChangeArrowheads="1"/>
          </p:cNvSpPr>
          <p:nvPr/>
        </p:nvSpPr>
        <p:spPr bwMode="auto">
          <a:xfrm>
            <a:off x="1904751" y="6054349"/>
            <a:ext cx="495300" cy="36671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1800">
                <a:solidFill>
                  <a:schemeClr val="bg1"/>
                </a:solidFill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B9E47C0C-32A7-4CAB-8661-B791E073A381}"/>
              </a:ext>
            </a:extLst>
          </p:cNvPr>
          <p:cNvSpPr/>
          <p:nvPr/>
        </p:nvSpPr>
        <p:spPr>
          <a:xfrm>
            <a:off x="208781" y="85735"/>
            <a:ext cx="8702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Interpreting</a:t>
            </a:r>
            <a:r>
              <a:rPr lang="en-GB" altLang="en-US" sz="3200" dirty="0">
                <a:latin typeface="Comic Sans MS" panose="030F0702030302020204" pitchFamily="66" charset="0"/>
              </a:rPr>
              <a:t> </a:t>
            </a: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Cumulative Frequency Curves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872C27-35F6-4B1B-904D-940935415435}"/>
              </a:ext>
            </a:extLst>
          </p:cNvPr>
          <p:cNvSpPr/>
          <p:nvPr/>
        </p:nvSpPr>
        <p:spPr>
          <a:xfrm>
            <a:off x="208781" y="824946"/>
            <a:ext cx="87026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The graph shows the cumulative frequency curve of the marks for students in an examination. Use the graph to find: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7A4943-CA9F-483B-B178-01F8384C4099}"/>
              </a:ext>
            </a:extLst>
          </p:cNvPr>
          <p:cNvSpPr/>
          <p:nvPr/>
        </p:nvSpPr>
        <p:spPr>
          <a:xfrm>
            <a:off x="5098426" y="1669645"/>
            <a:ext cx="2683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(a)</a:t>
            </a:r>
            <a:r>
              <a:rPr lang="en-GB" altLang="en-US" sz="2000" dirty="0">
                <a:latin typeface="Comic Sans MS" panose="030F0702030302020204" pitchFamily="66" charset="0"/>
              </a:rPr>
              <a:t> The median mark.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E638F5-350B-4753-ADC2-FB4BD26455E5}"/>
              </a:ext>
            </a:extLst>
          </p:cNvPr>
          <p:cNvSpPr/>
          <p:nvPr/>
        </p:nvSpPr>
        <p:spPr>
          <a:xfrm>
            <a:off x="5034215" y="2590206"/>
            <a:ext cx="3757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(b)</a:t>
            </a:r>
            <a:r>
              <a:rPr lang="en-GB" altLang="en-US" sz="2000" dirty="0">
                <a:latin typeface="Comic Sans MS" panose="030F0702030302020204" pitchFamily="66" charset="0"/>
              </a:rPr>
              <a:t> The number of students who got less than 55 marks.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DD663A1-0B6F-4969-AD8E-3693ACC0F4DD}"/>
              </a:ext>
            </a:extLst>
          </p:cNvPr>
          <p:cNvSpPr/>
          <p:nvPr/>
        </p:nvSpPr>
        <p:spPr>
          <a:xfrm>
            <a:off x="5928267" y="2143619"/>
            <a:ext cx="16401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Median = 27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536B3E81-73BD-422F-AF5B-E0DD0E76FCAE}"/>
              </a:ext>
            </a:extLst>
          </p:cNvPr>
          <p:cNvSpPr/>
          <p:nvPr/>
        </p:nvSpPr>
        <p:spPr>
          <a:xfrm>
            <a:off x="6112325" y="3268226"/>
            <a:ext cx="1625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58 students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2DC4913F-FFE8-4ED6-9C1B-A7F1F00A630E}"/>
              </a:ext>
            </a:extLst>
          </p:cNvPr>
          <p:cNvSpPr/>
          <p:nvPr/>
        </p:nvSpPr>
        <p:spPr>
          <a:xfrm>
            <a:off x="5928267" y="5713800"/>
            <a:ext cx="21371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Passing mark: 21</a:t>
            </a:r>
          </a:p>
        </p:txBody>
      </p:sp>
      <p:sp>
        <p:nvSpPr>
          <p:cNvPr id="237" name="Line 230">
            <a:extLst>
              <a:ext uri="{FF2B5EF4-FFF2-40B4-BE49-F238E27FC236}">
                <a16:creationId xmlns:a16="http://schemas.microsoft.com/office/drawing/2014/main" id="{0397F5B3-6D86-4E10-A40C-7DBF1AB511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8669" y="2390850"/>
            <a:ext cx="0" cy="3338513"/>
          </a:xfrm>
          <a:prstGeom prst="line">
            <a:avLst/>
          </a:prstGeom>
          <a:noFill/>
          <a:ln w="25400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8" name="Rectangle 237">
            <a:hlinkClick r:id="rId3"/>
            <a:extLst>
              <a:ext uri="{FF2B5EF4-FFF2-40B4-BE49-F238E27FC236}">
                <a16:creationId xmlns:a16="http://schemas.microsoft.com/office/drawing/2014/main" id="{2FBC7242-B4DF-4171-95B2-19A3DE3E6851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9" name="Rectangle 238">
            <a:hlinkClick r:id="rId3"/>
            <a:extLst>
              <a:ext uri="{FF2B5EF4-FFF2-40B4-BE49-F238E27FC236}">
                <a16:creationId xmlns:a16="http://schemas.microsoft.com/office/drawing/2014/main" id="{A45480DD-1B7F-4E58-99F3-3DF9AAC68C6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24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19" grpId="0" animBg="1" autoUpdateAnimBg="0"/>
      <p:bldP spid="25822" grpId="0" animBg="1"/>
      <p:bldP spid="25822" grpId="1" animBg="1"/>
      <p:bldP spid="25830" grpId="0" animBg="1"/>
      <p:bldP spid="25830" grpId="1" animBg="1"/>
      <p:bldP spid="25824" grpId="0" animBg="1"/>
      <p:bldP spid="25824" grpId="1" animBg="1"/>
      <p:bldP spid="25834" grpId="0" animBg="1"/>
      <p:bldP spid="25834" grpId="1" animBg="1"/>
      <p:bldP spid="25831" grpId="0" animBg="1"/>
      <p:bldP spid="25831" grpId="1" animBg="1"/>
      <p:bldP spid="25839" grpId="0" animBg="1" autoUpdateAnimBg="0"/>
      <p:bldP spid="25839" grpId="1" animBg="1"/>
      <p:bldP spid="25841" grpId="0" animBg="1" autoUpdateAnimBg="0"/>
      <p:bldP spid="25842" grpId="0" animBg="1"/>
      <p:bldP spid="25843" grpId="0" animBg="1"/>
      <p:bldP spid="25844" grpId="0" animBg="1" autoUpdateAnimBg="0"/>
      <p:bldP spid="3" grpId="0"/>
      <p:bldP spid="4" grpId="0"/>
      <p:bldP spid="234" grpId="0"/>
      <p:bldP spid="235" grpId="0"/>
      <p:bldP spid="236" grpId="0"/>
      <p:bldP spid="237" grpId="0" animBg="1"/>
      <p:bldP spid="23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42" name="Text Box 218" descr="Parchment"/>
          <p:cNvSpPr txBox="1">
            <a:spLocks noChangeArrowheads="1"/>
          </p:cNvSpPr>
          <p:nvPr/>
        </p:nvSpPr>
        <p:spPr bwMode="auto">
          <a:xfrm>
            <a:off x="5102174" y="692072"/>
            <a:ext cx="3714750" cy="5401479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latin typeface="Comic Sans MS" panose="030F0702030302020204" pitchFamily="66" charset="0"/>
              </a:rPr>
              <a:t>The graph shows the cumulative frequency curve for the results in a mathematics exam. Use the graph to find:</a:t>
            </a:r>
          </a:p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(a)</a:t>
            </a:r>
            <a:r>
              <a:rPr lang="en-GB" altLang="en-US" sz="1800" dirty="0">
                <a:latin typeface="Comic Sans MS" panose="030F0702030302020204" pitchFamily="66" charset="0"/>
              </a:rPr>
              <a:t> How many students sat for the examination.</a:t>
            </a:r>
          </a:p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(b)</a:t>
            </a:r>
            <a:r>
              <a:rPr lang="en-GB" altLang="en-US" sz="1800" dirty="0">
                <a:latin typeface="Comic Sans MS" panose="030F0702030302020204" pitchFamily="66" charset="0"/>
              </a:rPr>
              <a:t> The probable maximum possible number of mark for the exam.</a:t>
            </a:r>
          </a:p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(c)</a:t>
            </a:r>
            <a:r>
              <a:rPr lang="en-GB" altLang="en-US" sz="1800" dirty="0">
                <a:latin typeface="Comic Sans MS" panose="030F0702030302020204" pitchFamily="66" charset="0"/>
              </a:rPr>
              <a:t> The median mark.</a:t>
            </a:r>
          </a:p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(d)</a:t>
            </a:r>
            <a:r>
              <a:rPr lang="en-GB" altLang="en-US" sz="1800" dirty="0">
                <a:latin typeface="Comic Sans MS" panose="030F0702030302020204" pitchFamily="66" charset="0"/>
              </a:rPr>
              <a:t> The interquartile range</a:t>
            </a:r>
          </a:p>
          <a:p>
            <a:pPr>
              <a:spcBef>
                <a:spcPct val="50000"/>
              </a:spcBef>
            </a:pPr>
            <a:endParaRPr lang="en-GB" altLang="en-US" sz="1800" dirty="0">
              <a:latin typeface="Comic Sans MS" panose="030F0702030302020204" pitchFamily="66" charset="0"/>
            </a:endParaRPr>
          </a:p>
          <a:p>
            <a:pPr>
              <a:spcBef>
                <a:spcPts val="600"/>
              </a:spcBef>
            </a:pPr>
            <a:r>
              <a:rPr lang="en-GB" altLang="en-US" sz="1800" dirty="0">
                <a:solidFill>
                  <a:schemeClr val="accent2"/>
                </a:solidFill>
                <a:latin typeface="Comic Sans MS" panose="030F0702030302020204" pitchFamily="66" charset="0"/>
              </a:rPr>
              <a:t>(e) </a:t>
            </a:r>
            <a:r>
              <a:rPr lang="en-GB" altLang="en-US" sz="1800" dirty="0">
                <a:latin typeface="Comic Sans MS" panose="030F0702030302020204" pitchFamily="66" charset="0"/>
              </a:rPr>
              <a:t>If 10% of the students got the top grade. What mark is needed to get the top grade?</a:t>
            </a:r>
          </a:p>
          <a:p>
            <a:pPr>
              <a:spcBef>
                <a:spcPts val="600"/>
              </a:spcBef>
            </a:pPr>
            <a:endParaRPr lang="en-GB" alt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26857" name="Group 233"/>
          <p:cNvGrpSpPr>
            <a:grpSpLocks/>
          </p:cNvGrpSpPr>
          <p:nvPr/>
        </p:nvGrpSpPr>
        <p:grpSpPr bwMode="auto">
          <a:xfrm>
            <a:off x="199974" y="728424"/>
            <a:ext cx="5037138" cy="4687888"/>
            <a:chOff x="188" y="781"/>
            <a:chExt cx="3173" cy="2953"/>
          </a:xfrm>
        </p:grpSpPr>
        <p:sp>
          <p:nvSpPr>
            <p:cNvPr id="26626" name="Text Box 2"/>
            <p:cNvSpPr txBox="1">
              <a:spLocks noChangeArrowheads="1"/>
            </p:cNvSpPr>
            <p:nvPr/>
          </p:nvSpPr>
          <p:spPr bwMode="auto">
            <a:xfrm>
              <a:off x="2972" y="3350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auto">
            <a:xfrm>
              <a:off x="1143" y="960"/>
              <a:ext cx="1679" cy="2361"/>
            </a:xfrm>
            <a:custGeom>
              <a:avLst/>
              <a:gdLst>
                <a:gd name="T0" fmla="*/ 0 w 1662"/>
                <a:gd name="T1" fmla="*/ 2175 h 2175"/>
                <a:gd name="T2" fmla="*/ 277 w 1662"/>
                <a:gd name="T3" fmla="*/ 1996 h 2175"/>
                <a:gd name="T4" fmla="*/ 549 w 1662"/>
                <a:gd name="T5" fmla="*/ 1691 h 2175"/>
                <a:gd name="T6" fmla="*/ 826 w 1662"/>
                <a:gd name="T7" fmla="*/ 914 h 2175"/>
                <a:gd name="T8" fmla="*/ 1098 w 1662"/>
                <a:gd name="T9" fmla="*/ 466 h 2175"/>
                <a:gd name="T10" fmla="*/ 1375 w 1662"/>
                <a:gd name="T11" fmla="*/ 173 h 2175"/>
                <a:gd name="T12" fmla="*/ 1662 w 1662"/>
                <a:gd name="T13" fmla="*/ 0 h 2175"/>
                <a:gd name="connsiteX0" fmla="*/ 0 w 10153"/>
                <a:gd name="connsiteY0" fmla="*/ 10740 h 10740"/>
                <a:gd name="connsiteX1" fmla="*/ 1667 w 10153"/>
                <a:gd name="connsiteY1" fmla="*/ 9917 h 10740"/>
                <a:gd name="connsiteX2" fmla="*/ 3303 w 10153"/>
                <a:gd name="connsiteY2" fmla="*/ 8515 h 10740"/>
                <a:gd name="connsiteX3" fmla="*/ 4970 w 10153"/>
                <a:gd name="connsiteY3" fmla="*/ 4942 h 10740"/>
                <a:gd name="connsiteX4" fmla="*/ 6606 w 10153"/>
                <a:gd name="connsiteY4" fmla="*/ 2883 h 10740"/>
                <a:gd name="connsiteX5" fmla="*/ 8273 w 10153"/>
                <a:gd name="connsiteY5" fmla="*/ 1535 h 10740"/>
                <a:gd name="connsiteX6" fmla="*/ 10153 w 10153"/>
                <a:gd name="connsiteY6" fmla="*/ 0 h 10740"/>
                <a:gd name="connsiteX0" fmla="*/ 0 w 10153"/>
                <a:gd name="connsiteY0" fmla="*/ 10740 h 10740"/>
                <a:gd name="connsiteX1" fmla="*/ 1667 w 10153"/>
                <a:gd name="connsiteY1" fmla="*/ 9917 h 10740"/>
                <a:gd name="connsiteX2" fmla="*/ 3303 w 10153"/>
                <a:gd name="connsiteY2" fmla="*/ 8515 h 10740"/>
                <a:gd name="connsiteX3" fmla="*/ 4970 w 10153"/>
                <a:gd name="connsiteY3" fmla="*/ 4942 h 10740"/>
                <a:gd name="connsiteX4" fmla="*/ 6606 w 10153"/>
                <a:gd name="connsiteY4" fmla="*/ 2883 h 10740"/>
                <a:gd name="connsiteX5" fmla="*/ 8120 w 10153"/>
                <a:gd name="connsiteY5" fmla="*/ 795 h 10740"/>
                <a:gd name="connsiteX6" fmla="*/ 10153 w 10153"/>
                <a:gd name="connsiteY6" fmla="*/ 0 h 10740"/>
                <a:gd name="connsiteX0" fmla="*/ 0 w 10153"/>
                <a:gd name="connsiteY0" fmla="*/ 10740 h 10740"/>
                <a:gd name="connsiteX1" fmla="*/ 1667 w 10153"/>
                <a:gd name="connsiteY1" fmla="*/ 9917 h 10740"/>
                <a:gd name="connsiteX2" fmla="*/ 3303 w 10153"/>
                <a:gd name="connsiteY2" fmla="*/ 8515 h 10740"/>
                <a:gd name="connsiteX3" fmla="*/ 4970 w 10153"/>
                <a:gd name="connsiteY3" fmla="*/ 4942 h 10740"/>
                <a:gd name="connsiteX4" fmla="*/ 6096 w 10153"/>
                <a:gd name="connsiteY4" fmla="*/ 2532 h 10740"/>
                <a:gd name="connsiteX5" fmla="*/ 8120 w 10153"/>
                <a:gd name="connsiteY5" fmla="*/ 795 h 10740"/>
                <a:gd name="connsiteX6" fmla="*/ 10153 w 10153"/>
                <a:gd name="connsiteY6" fmla="*/ 0 h 10740"/>
                <a:gd name="connsiteX0" fmla="*/ 0 w 10153"/>
                <a:gd name="connsiteY0" fmla="*/ 10740 h 10740"/>
                <a:gd name="connsiteX1" fmla="*/ 1667 w 10153"/>
                <a:gd name="connsiteY1" fmla="*/ 9917 h 10740"/>
                <a:gd name="connsiteX2" fmla="*/ 3303 w 10153"/>
                <a:gd name="connsiteY2" fmla="*/ 8515 h 10740"/>
                <a:gd name="connsiteX3" fmla="*/ 5123 w 10153"/>
                <a:gd name="connsiteY3" fmla="*/ 4319 h 10740"/>
                <a:gd name="connsiteX4" fmla="*/ 6096 w 10153"/>
                <a:gd name="connsiteY4" fmla="*/ 2532 h 10740"/>
                <a:gd name="connsiteX5" fmla="*/ 8120 w 10153"/>
                <a:gd name="connsiteY5" fmla="*/ 795 h 10740"/>
                <a:gd name="connsiteX6" fmla="*/ 10153 w 10153"/>
                <a:gd name="connsiteY6" fmla="*/ 0 h 10740"/>
                <a:gd name="connsiteX0" fmla="*/ 0 w 10153"/>
                <a:gd name="connsiteY0" fmla="*/ 10740 h 10740"/>
                <a:gd name="connsiteX1" fmla="*/ 1667 w 10153"/>
                <a:gd name="connsiteY1" fmla="*/ 9917 h 10740"/>
                <a:gd name="connsiteX2" fmla="*/ 3303 w 10153"/>
                <a:gd name="connsiteY2" fmla="*/ 8515 h 10740"/>
                <a:gd name="connsiteX3" fmla="*/ 5276 w 10153"/>
                <a:gd name="connsiteY3" fmla="*/ 4085 h 10740"/>
                <a:gd name="connsiteX4" fmla="*/ 6096 w 10153"/>
                <a:gd name="connsiteY4" fmla="*/ 2532 h 10740"/>
                <a:gd name="connsiteX5" fmla="*/ 8120 w 10153"/>
                <a:gd name="connsiteY5" fmla="*/ 795 h 10740"/>
                <a:gd name="connsiteX6" fmla="*/ 10153 w 10153"/>
                <a:gd name="connsiteY6" fmla="*/ 0 h 10740"/>
                <a:gd name="connsiteX0" fmla="*/ 0 w 10000"/>
                <a:gd name="connsiteY0" fmla="*/ 10740 h 10740"/>
                <a:gd name="connsiteX1" fmla="*/ 1667 w 10000"/>
                <a:gd name="connsiteY1" fmla="*/ 9917 h 10740"/>
                <a:gd name="connsiteX2" fmla="*/ 3303 w 10000"/>
                <a:gd name="connsiteY2" fmla="*/ 8515 h 10740"/>
                <a:gd name="connsiteX3" fmla="*/ 5276 w 10000"/>
                <a:gd name="connsiteY3" fmla="*/ 4085 h 10740"/>
                <a:gd name="connsiteX4" fmla="*/ 6096 w 10000"/>
                <a:gd name="connsiteY4" fmla="*/ 2532 h 10740"/>
                <a:gd name="connsiteX5" fmla="*/ 8120 w 10000"/>
                <a:gd name="connsiteY5" fmla="*/ 795 h 10740"/>
                <a:gd name="connsiteX6" fmla="*/ 10000 w 10000"/>
                <a:gd name="connsiteY6" fmla="*/ 0 h 10740"/>
                <a:gd name="connsiteX0" fmla="*/ 0 w 10100"/>
                <a:gd name="connsiteY0" fmla="*/ 10855 h 10855"/>
                <a:gd name="connsiteX1" fmla="*/ 1667 w 10100"/>
                <a:gd name="connsiteY1" fmla="*/ 10032 h 10855"/>
                <a:gd name="connsiteX2" fmla="*/ 3303 w 10100"/>
                <a:gd name="connsiteY2" fmla="*/ 8630 h 10855"/>
                <a:gd name="connsiteX3" fmla="*/ 5276 w 10100"/>
                <a:gd name="connsiteY3" fmla="*/ 4200 h 10855"/>
                <a:gd name="connsiteX4" fmla="*/ 6096 w 10100"/>
                <a:gd name="connsiteY4" fmla="*/ 2647 h 10855"/>
                <a:gd name="connsiteX5" fmla="*/ 8120 w 10100"/>
                <a:gd name="connsiteY5" fmla="*/ 910 h 10855"/>
                <a:gd name="connsiteX6" fmla="*/ 10100 w 10100"/>
                <a:gd name="connsiteY6" fmla="*/ 0 h 10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00" h="10855">
                  <a:moveTo>
                    <a:pt x="0" y="10855"/>
                  </a:moveTo>
                  <a:cubicBezTo>
                    <a:pt x="554" y="10625"/>
                    <a:pt x="1113" y="10400"/>
                    <a:pt x="1667" y="10032"/>
                  </a:cubicBezTo>
                  <a:cubicBezTo>
                    <a:pt x="2214" y="9660"/>
                    <a:pt x="2756" y="9457"/>
                    <a:pt x="3303" y="8630"/>
                  </a:cubicBezTo>
                  <a:cubicBezTo>
                    <a:pt x="3857" y="7802"/>
                    <a:pt x="4722" y="5138"/>
                    <a:pt x="5276" y="4200"/>
                  </a:cubicBezTo>
                  <a:cubicBezTo>
                    <a:pt x="5823" y="3262"/>
                    <a:pt x="5549" y="3217"/>
                    <a:pt x="6096" y="2647"/>
                  </a:cubicBezTo>
                  <a:cubicBezTo>
                    <a:pt x="6650" y="2081"/>
                    <a:pt x="7555" y="1269"/>
                    <a:pt x="8120" y="910"/>
                  </a:cubicBezTo>
                  <a:cubicBezTo>
                    <a:pt x="8686" y="552"/>
                    <a:pt x="9739" y="166"/>
                    <a:pt x="10100" y="0"/>
                  </a:cubicBezTo>
                </a:path>
              </a:pathLst>
            </a:custGeom>
            <a:noFill/>
            <a:ln w="254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8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969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1135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13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14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4" name="Rectangle 10"/>
            <p:cNvSpPr>
              <a:spLocks noChangeArrowheads="1"/>
            </p:cNvSpPr>
            <p:nvPr/>
          </p:nvSpPr>
          <p:spPr bwMode="auto">
            <a:xfrm>
              <a:off x="1636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1802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19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2136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2303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469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636" y="781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803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8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969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1135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13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14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1636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1802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19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2136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2303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2469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3" name="Rectangle 29"/>
            <p:cNvSpPr>
              <a:spLocks noChangeArrowheads="1"/>
            </p:cNvSpPr>
            <p:nvPr/>
          </p:nvSpPr>
          <p:spPr bwMode="auto">
            <a:xfrm>
              <a:off x="2636" y="962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4" name="Rectangle 30"/>
            <p:cNvSpPr>
              <a:spLocks noChangeArrowheads="1"/>
            </p:cNvSpPr>
            <p:nvPr/>
          </p:nvSpPr>
          <p:spPr bwMode="auto">
            <a:xfrm>
              <a:off x="2803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5" name="Rectangle 31"/>
            <p:cNvSpPr>
              <a:spLocks noChangeArrowheads="1"/>
            </p:cNvSpPr>
            <p:nvPr/>
          </p:nvSpPr>
          <p:spPr bwMode="auto">
            <a:xfrm>
              <a:off x="8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969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1135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8" name="Rectangle 34"/>
            <p:cNvSpPr>
              <a:spLocks noChangeArrowheads="1"/>
            </p:cNvSpPr>
            <p:nvPr/>
          </p:nvSpPr>
          <p:spPr bwMode="auto">
            <a:xfrm>
              <a:off x="13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59" name="Rectangle 35"/>
            <p:cNvSpPr>
              <a:spLocks noChangeArrowheads="1"/>
            </p:cNvSpPr>
            <p:nvPr/>
          </p:nvSpPr>
          <p:spPr bwMode="auto">
            <a:xfrm>
              <a:off x="14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0" name="Rectangle 36"/>
            <p:cNvSpPr>
              <a:spLocks noChangeArrowheads="1"/>
            </p:cNvSpPr>
            <p:nvPr/>
          </p:nvSpPr>
          <p:spPr bwMode="auto">
            <a:xfrm>
              <a:off x="1636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1" name="Rectangle 37"/>
            <p:cNvSpPr>
              <a:spLocks noChangeArrowheads="1"/>
            </p:cNvSpPr>
            <p:nvPr/>
          </p:nvSpPr>
          <p:spPr bwMode="auto">
            <a:xfrm>
              <a:off x="1802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2" name="Rectangle 38"/>
            <p:cNvSpPr>
              <a:spLocks noChangeArrowheads="1"/>
            </p:cNvSpPr>
            <p:nvPr/>
          </p:nvSpPr>
          <p:spPr bwMode="auto">
            <a:xfrm>
              <a:off x="19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3" name="Rectangle 39"/>
            <p:cNvSpPr>
              <a:spLocks noChangeArrowheads="1"/>
            </p:cNvSpPr>
            <p:nvPr/>
          </p:nvSpPr>
          <p:spPr bwMode="auto">
            <a:xfrm>
              <a:off x="2136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4" name="Rectangle 40"/>
            <p:cNvSpPr>
              <a:spLocks noChangeArrowheads="1"/>
            </p:cNvSpPr>
            <p:nvPr/>
          </p:nvSpPr>
          <p:spPr bwMode="auto">
            <a:xfrm>
              <a:off x="2303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5" name="Rectangle 41"/>
            <p:cNvSpPr>
              <a:spLocks noChangeArrowheads="1"/>
            </p:cNvSpPr>
            <p:nvPr/>
          </p:nvSpPr>
          <p:spPr bwMode="auto">
            <a:xfrm>
              <a:off x="2469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6" name="Rectangle 42"/>
            <p:cNvSpPr>
              <a:spLocks noChangeArrowheads="1"/>
            </p:cNvSpPr>
            <p:nvPr/>
          </p:nvSpPr>
          <p:spPr bwMode="auto">
            <a:xfrm>
              <a:off x="2636" y="1144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7" name="Rectangle 43"/>
            <p:cNvSpPr>
              <a:spLocks noChangeArrowheads="1"/>
            </p:cNvSpPr>
            <p:nvPr/>
          </p:nvSpPr>
          <p:spPr bwMode="auto">
            <a:xfrm>
              <a:off x="2803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8" name="Rectangle 44"/>
            <p:cNvSpPr>
              <a:spLocks noChangeArrowheads="1"/>
            </p:cNvSpPr>
            <p:nvPr/>
          </p:nvSpPr>
          <p:spPr bwMode="auto">
            <a:xfrm>
              <a:off x="8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69" name="Rectangle 45"/>
            <p:cNvSpPr>
              <a:spLocks noChangeArrowheads="1"/>
            </p:cNvSpPr>
            <p:nvPr/>
          </p:nvSpPr>
          <p:spPr bwMode="auto">
            <a:xfrm>
              <a:off x="969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0" name="Rectangle 46"/>
            <p:cNvSpPr>
              <a:spLocks noChangeArrowheads="1"/>
            </p:cNvSpPr>
            <p:nvPr/>
          </p:nvSpPr>
          <p:spPr bwMode="auto">
            <a:xfrm>
              <a:off x="1135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1" name="Rectangle 47"/>
            <p:cNvSpPr>
              <a:spLocks noChangeArrowheads="1"/>
            </p:cNvSpPr>
            <p:nvPr/>
          </p:nvSpPr>
          <p:spPr bwMode="auto">
            <a:xfrm>
              <a:off x="13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2" name="Rectangle 48"/>
            <p:cNvSpPr>
              <a:spLocks noChangeArrowheads="1"/>
            </p:cNvSpPr>
            <p:nvPr/>
          </p:nvSpPr>
          <p:spPr bwMode="auto">
            <a:xfrm>
              <a:off x="14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3" name="Rectangle 49"/>
            <p:cNvSpPr>
              <a:spLocks noChangeArrowheads="1"/>
            </p:cNvSpPr>
            <p:nvPr/>
          </p:nvSpPr>
          <p:spPr bwMode="auto">
            <a:xfrm>
              <a:off x="1636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4" name="Rectangle 50"/>
            <p:cNvSpPr>
              <a:spLocks noChangeArrowheads="1"/>
            </p:cNvSpPr>
            <p:nvPr/>
          </p:nvSpPr>
          <p:spPr bwMode="auto">
            <a:xfrm>
              <a:off x="1802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5" name="Rectangle 51"/>
            <p:cNvSpPr>
              <a:spLocks noChangeArrowheads="1"/>
            </p:cNvSpPr>
            <p:nvPr/>
          </p:nvSpPr>
          <p:spPr bwMode="auto">
            <a:xfrm>
              <a:off x="19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6" name="Rectangle 52"/>
            <p:cNvSpPr>
              <a:spLocks noChangeArrowheads="1"/>
            </p:cNvSpPr>
            <p:nvPr/>
          </p:nvSpPr>
          <p:spPr bwMode="auto">
            <a:xfrm>
              <a:off x="2136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7" name="Rectangle 53"/>
            <p:cNvSpPr>
              <a:spLocks noChangeArrowheads="1"/>
            </p:cNvSpPr>
            <p:nvPr/>
          </p:nvSpPr>
          <p:spPr bwMode="auto">
            <a:xfrm>
              <a:off x="2303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8" name="Rectangle 54"/>
            <p:cNvSpPr>
              <a:spLocks noChangeArrowheads="1"/>
            </p:cNvSpPr>
            <p:nvPr/>
          </p:nvSpPr>
          <p:spPr bwMode="auto">
            <a:xfrm>
              <a:off x="2469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79" name="Rectangle 55"/>
            <p:cNvSpPr>
              <a:spLocks noChangeArrowheads="1"/>
            </p:cNvSpPr>
            <p:nvPr/>
          </p:nvSpPr>
          <p:spPr bwMode="auto">
            <a:xfrm>
              <a:off x="2636" y="1325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0" name="Rectangle 56"/>
            <p:cNvSpPr>
              <a:spLocks noChangeArrowheads="1"/>
            </p:cNvSpPr>
            <p:nvPr/>
          </p:nvSpPr>
          <p:spPr bwMode="auto">
            <a:xfrm>
              <a:off x="2803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1" name="Rectangle 57"/>
            <p:cNvSpPr>
              <a:spLocks noChangeArrowheads="1"/>
            </p:cNvSpPr>
            <p:nvPr/>
          </p:nvSpPr>
          <p:spPr bwMode="auto">
            <a:xfrm>
              <a:off x="8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2" name="Rectangle 58"/>
            <p:cNvSpPr>
              <a:spLocks noChangeArrowheads="1"/>
            </p:cNvSpPr>
            <p:nvPr/>
          </p:nvSpPr>
          <p:spPr bwMode="auto">
            <a:xfrm>
              <a:off x="969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3" name="Rectangle 59"/>
            <p:cNvSpPr>
              <a:spLocks noChangeArrowheads="1"/>
            </p:cNvSpPr>
            <p:nvPr/>
          </p:nvSpPr>
          <p:spPr bwMode="auto">
            <a:xfrm>
              <a:off x="1135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4" name="Rectangle 60"/>
            <p:cNvSpPr>
              <a:spLocks noChangeArrowheads="1"/>
            </p:cNvSpPr>
            <p:nvPr/>
          </p:nvSpPr>
          <p:spPr bwMode="auto">
            <a:xfrm>
              <a:off x="13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5" name="Rectangle 61"/>
            <p:cNvSpPr>
              <a:spLocks noChangeArrowheads="1"/>
            </p:cNvSpPr>
            <p:nvPr/>
          </p:nvSpPr>
          <p:spPr bwMode="auto">
            <a:xfrm>
              <a:off x="14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6" name="Rectangle 62"/>
            <p:cNvSpPr>
              <a:spLocks noChangeArrowheads="1"/>
            </p:cNvSpPr>
            <p:nvPr/>
          </p:nvSpPr>
          <p:spPr bwMode="auto">
            <a:xfrm>
              <a:off x="1636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7" name="Rectangle 63"/>
            <p:cNvSpPr>
              <a:spLocks noChangeArrowheads="1"/>
            </p:cNvSpPr>
            <p:nvPr/>
          </p:nvSpPr>
          <p:spPr bwMode="auto">
            <a:xfrm>
              <a:off x="1802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8" name="Rectangle 64"/>
            <p:cNvSpPr>
              <a:spLocks noChangeArrowheads="1"/>
            </p:cNvSpPr>
            <p:nvPr/>
          </p:nvSpPr>
          <p:spPr bwMode="auto">
            <a:xfrm>
              <a:off x="19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89" name="Rectangle 65"/>
            <p:cNvSpPr>
              <a:spLocks noChangeArrowheads="1"/>
            </p:cNvSpPr>
            <p:nvPr/>
          </p:nvSpPr>
          <p:spPr bwMode="auto">
            <a:xfrm>
              <a:off x="2136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0" name="Rectangle 66"/>
            <p:cNvSpPr>
              <a:spLocks noChangeArrowheads="1"/>
            </p:cNvSpPr>
            <p:nvPr/>
          </p:nvSpPr>
          <p:spPr bwMode="auto">
            <a:xfrm>
              <a:off x="2303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1" name="Rectangle 67"/>
            <p:cNvSpPr>
              <a:spLocks noChangeArrowheads="1"/>
            </p:cNvSpPr>
            <p:nvPr/>
          </p:nvSpPr>
          <p:spPr bwMode="auto">
            <a:xfrm>
              <a:off x="2469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2" name="Rectangle 68"/>
            <p:cNvSpPr>
              <a:spLocks noChangeArrowheads="1"/>
            </p:cNvSpPr>
            <p:nvPr/>
          </p:nvSpPr>
          <p:spPr bwMode="auto">
            <a:xfrm>
              <a:off x="2636" y="1507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3" name="Rectangle 69"/>
            <p:cNvSpPr>
              <a:spLocks noChangeArrowheads="1"/>
            </p:cNvSpPr>
            <p:nvPr/>
          </p:nvSpPr>
          <p:spPr bwMode="auto">
            <a:xfrm>
              <a:off x="2803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4" name="Rectangle 70"/>
            <p:cNvSpPr>
              <a:spLocks noChangeArrowheads="1"/>
            </p:cNvSpPr>
            <p:nvPr/>
          </p:nvSpPr>
          <p:spPr bwMode="auto">
            <a:xfrm>
              <a:off x="8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5" name="Rectangle 71"/>
            <p:cNvSpPr>
              <a:spLocks noChangeArrowheads="1"/>
            </p:cNvSpPr>
            <p:nvPr/>
          </p:nvSpPr>
          <p:spPr bwMode="auto">
            <a:xfrm>
              <a:off x="969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6" name="Rectangle 72"/>
            <p:cNvSpPr>
              <a:spLocks noChangeArrowheads="1"/>
            </p:cNvSpPr>
            <p:nvPr/>
          </p:nvSpPr>
          <p:spPr bwMode="auto">
            <a:xfrm>
              <a:off x="1135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7" name="Rectangle 73"/>
            <p:cNvSpPr>
              <a:spLocks noChangeArrowheads="1"/>
            </p:cNvSpPr>
            <p:nvPr/>
          </p:nvSpPr>
          <p:spPr bwMode="auto">
            <a:xfrm>
              <a:off x="13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8" name="Rectangle 74"/>
            <p:cNvSpPr>
              <a:spLocks noChangeArrowheads="1"/>
            </p:cNvSpPr>
            <p:nvPr/>
          </p:nvSpPr>
          <p:spPr bwMode="auto">
            <a:xfrm>
              <a:off x="14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99" name="Rectangle 75"/>
            <p:cNvSpPr>
              <a:spLocks noChangeArrowheads="1"/>
            </p:cNvSpPr>
            <p:nvPr/>
          </p:nvSpPr>
          <p:spPr bwMode="auto">
            <a:xfrm>
              <a:off x="1636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0" name="Rectangle 76"/>
            <p:cNvSpPr>
              <a:spLocks noChangeArrowheads="1"/>
            </p:cNvSpPr>
            <p:nvPr/>
          </p:nvSpPr>
          <p:spPr bwMode="auto">
            <a:xfrm>
              <a:off x="1802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1" name="Rectangle 77"/>
            <p:cNvSpPr>
              <a:spLocks noChangeArrowheads="1"/>
            </p:cNvSpPr>
            <p:nvPr/>
          </p:nvSpPr>
          <p:spPr bwMode="auto">
            <a:xfrm>
              <a:off x="19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2" name="Rectangle 78"/>
            <p:cNvSpPr>
              <a:spLocks noChangeArrowheads="1"/>
            </p:cNvSpPr>
            <p:nvPr/>
          </p:nvSpPr>
          <p:spPr bwMode="auto">
            <a:xfrm>
              <a:off x="2136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3" name="Rectangle 79"/>
            <p:cNvSpPr>
              <a:spLocks noChangeArrowheads="1"/>
            </p:cNvSpPr>
            <p:nvPr/>
          </p:nvSpPr>
          <p:spPr bwMode="auto">
            <a:xfrm>
              <a:off x="2303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4" name="Rectangle 80"/>
            <p:cNvSpPr>
              <a:spLocks noChangeArrowheads="1"/>
            </p:cNvSpPr>
            <p:nvPr/>
          </p:nvSpPr>
          <p:spPr bwMode="auto">
            <a:xfrm>
              <a:off x="2469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5" name="Rectangle 81"/>
            <p:cNvSpPr>
              <a:spLocks noChangeArrowheads="1"/>
            </p:cNvSpPr>
            <p:nvPr/>
          </p:nvSpPr>
          <p:spPr bwMode="auto">
            <a:xfrm>
              <a:off x="2636" y="1688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6" name="Rectangle 82"/>
            <p:cNvSpPr>
              <a:spLocks noChangeArrowheads="1"/>
            </p:cNvSpPr>
            <p:nvPr/>
          </p:nvSpPr>
          <p:spPr bwMode="auto">
            <a:xfrm>
              <a:off x="2803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7" name="Rectangle 83"/>
            <p:cNvSpPr>
              <a:spLocks noChangeArrowheads="1"/>
            </p:cNvSpPr>
            <p:nvPr/>
          </p:nvSpPr>
          <p:spPr bwMode="auto">
            <a:xfrm>
              <a:off x="8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8" name="Rectangle 84"/>
            <p:cNvSpPr>
              <a:spLocks noChangeArrowheads="1"/>
            </p:cNvSpPr>
            <p:nvPr/>
          </p:nvSpPr>
          <p:spPr bwMode="auto">
            <a:xfrm>
              <a:off x="969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09" name="Rectangle 85"/>
            <p:cNvSpPr>
              <a:spLocks noChangeArrowheads="1"/>
            </p:cNvSpPr>
            <p:nvPr/>
          </p:nvSpPr>
          <p:spPr bwMode="auto">
            <a:xfrm>
              <a:off x="1135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0" name="Rectangle 86"/>
            <p:cNvSpPr>
              <a:spLocks noChangeArrowheads="1"/>
            </p:cNvSpPr>
            <p:nvPr/>
          </p:nvSpPr>
          <p:spPr bwMode="auto">
            <a:xfrm>
              <a:off x="13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1" name="Rectangle 87"/>
            <p:cNvSpPr>
              <a:spLocks noChangeArrowheads="1"/>
            </p:cNvSpPr>
            <p:nvPr/>
          </p:nvSpPr>
          <p:spPr bwMode="auto">
            <a:xfrm>
              <a:off x="14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2" name="Rectangle 88"/>
            <p:cNvSpPr>
              <a:spLocks noChangeArrowheads="1"/>
            </p:cNvSpPr>
            <p:nvPr/>
          </p:nvSpPr>
          <p:spPr bwMode="auto">
            <a:xfrm>
              <a:off x="1636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3" name="Rectangle 89"/>
            <p:cNvSpPr>
              <a:spLocks noChangeArrowheads="1"/>
            </p:cNvSpPr>
            <p:nvPr/>
          </p:nvSpPr>
          <p:spPr bwMode="auto">
            <a:xfrm>
              <a:off x="1802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4" name="Rectangle 90"/>
            <p:cNvSpPr>
              <a:spLocks noChangeArrowheads="1"/>
            </p:cNvSpPr>
            <p:nvPr/>
          </p:nvSpPr>
          <p:spPr bwMode="auto">
            <a:xfrm>
              <a:off x="19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5" name="Rectangle 91"/>
            <p:cNvSpPr>
              <a:spLocks noChangeArrowheads="1"/>
            </p:cNvSpPr>
            <p:nvPr/>
          </p:nvSpPr>
          <p:spPr bwMode="auto">
            <a:xfrm>
              <a:off x="2136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6" name="Rectangle 92"/>
            <p:cNvSpPr>
              <a:spLocks noChangeArrowheads="1"/>
            </p:cNvSpPr>
            <p:nvPr/>
          </p:nvSpPr>
          <p:spPr bwMode="auto">
            <a:xfrm>
              <a:off x="2303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7" name="Rectangle 93"/>
            <p:cNvSpPr>
              <a:spLocks noChangeArrowheads="1"/>
            </p:cNvSpPr>
            <p:nvPr/>
          </p:nvSpPr>
          <p:spPr bwMode="auto">
            <a:xfrm>
              <a:off x="2469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8" name="Rectangle 94"/>
            <p:cNvSpPr>
              <a:spLocks noChangeArrowheads="1"/>
            </p:cNvSpPr>
            <p:nvPr/>
          </p:nvSpPr>
          <p:spPr bwMode="auto">
            <a:xfrm>
              <a:off x="2636" y="1870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9" name="Rectangle 95"/>
            <p:cNvSpPr>
              <a:spLocks noChangeArrowheads="1"/>
            </p:cNvSpPr>
            <p:nvPr/>
          </p:nvSpPr>
          <p:spPr bwMode="auto">
            <a:xfrm>
              <a:off x="2803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0" name="Rectangle 96"/>
            <p:cNvSpPr>
              <a:spLocks noChangeArrowheads="1"/>
            </p:cNvSpPr>
            <p:nvPr/>
          </p:nvSpPr>
          <p:spPr bwMode="auto">
            <a:xfrm>
              <a:off x="8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1" name="Rectangle 97"/>
            <p:cNvSpPr>
              <a:spLocks noChangeArrowheads="1"/>
            </p:cNvSpPr>
            <p:nvPr/>
          </p:nvSpPr>
          <p:spPr bwMode="auto">
            <a:xfrm>
              <a:off x="969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2" name="Rectangle 98"/>
            <p:cNvSpPr>
              <a:spLocks noChangeArrowheads="1"/>
            </p:cNvSpPr>
            <p:nvPr/>
          </p:nvSpPr>
          <p:spPr bwMode="auto">
            <a:xfrm>
              <a:off x="1135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3" name="Rectangle 99"/>
            <p:cNvSpPr>
              <a:spLocks noChangeArrowheads="1"/>
            </p:cNvSpPr>
            <p:nvPr/>
          </p:nvSpPr>
          <p:spPr bwMode="auto">
            <a:xfrm>
              <a:off x="13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4" name="Rectangle 100"/>
            <p:cNvSpPr>
              <a:spLocks noChangeArrowheads="1"/>
            </p:cNvSpPr>
            <p:nvPr/>
          </p:nvSpPr>
          <p:spPr bwMode="auto">
            <a:xfrm>
              <a:off x="14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5" name="Rectangle 101"/>
            <p:cNvSpPr>
              <a:spLocks noChangeArrowheads="1"/>
            </p:cNvSpPr>
            <p:nvPr/>
          </p:nvSpPr>
          <p:spPr bwMode="auto">
            <a:xfrm>
              <a:off x="1636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6" name="Rectangle 102"/>
            <p:cNvSpPr>
              <a:spLocks noChangeArrowheads="1"/>
            </p:cNvSpPr>
            <p:nvPr/>
          </p:nvSpPr>
          <p:spPr bwMode="auto">
            <a:xfrm>
              <a:off x="1802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7" name="Rectangle 103"/>
            <p:cNvSpPr>
              <a:spLocks noChangeArrowheads="1"/>
            </p:cNvSpPr>
            <p:nvPr/>
          </p:nvSpPr>
          <p:spPr bwMode="auto">
            <a:xfrm>
              <a:off x="19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8" name="Rectangle 104"/>
            <p:cNvSpPr>
              <a:spLocks noChangeArrowheads="1"/>
            </p:cNvSpPr>
            <p:nvPr/>
          </p:nvSpPr>
          <p:spPr bwMode="auto">
            <a:xfrm>
              <a:off x="2136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29" name="Rectangle 105"/>
            <p:cNvSpPr>
              <a:spLocks noChangeArrowheads="1"/>
            </p:cNvSpPr>
            <p:nvPr/>
          </p:nvSpPr>
          <p:spPr bwMode="auto">
            <a:xfrm>
              <a:off x="2303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0" name="Rectangle 106"/>
            <p:cNvSpPr>
              <a:spLocks noChangeArrowheads="1"/>
            </p:cNvSpPr>
            <p:nvPr/>
          </p:nvSpPr>
          <p:spPr bwMode="auto">
            <a:xfrm>
              <a:off x="2469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1" name="Rectangle 107"/>
            <p:cNvSpPr>
              <a:spLocks noChangeArrowheads="1"/>
            </p:cNvSpPr>
            <p:nvPr/>
          </p:nvSpPr>
          <p:spPr bwMode="auto">
            <a:xfrm>
              <a:off x="2636" y="2051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2" name="Rectangle 108"/>
            <p:cNvSpPr>
              <a:spLocks noChangeArrowheads="1"/>
            </p:cNvSpPr>
            <p:nvPr/>
          </p:nvSpPr>
          <p:spPr bwMode="auto">
            <a:xfrm>
              <a:off x="2803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3" name="Rectangle 109"/>
            <p:cNvSpPr>
              <a:spLocks noChangeArrowheads="1"/>
            </p:cNvSpPr>
            <p:nvPr/>
          </p:nvSpPr>
          <p:spPr bwMode="auto">
            <a:xfrm>
              <a:off x="8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4" name="Rectangle 110"/>
            <p:cNvSpPr>
              <a:spLocks noChangeArrowheads="1"/>
            </p:cNvSpPr>
            <p:nvPr/>
          </p:nvSpPr>
          <p:spPr bwMode="auto">
            <a:xfrm>
              <a:off x="969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5" name="Rectangle 111"/>
            <p:cNvSpPr>
              <a:spLocks noChangeArrowheads="1"/>
            </p:cNvSpPr>
            <p:nvPr/>
          </p:nvSpPr>
          <p:spPr bwMode="auto">
            <a:xfrm>
              <a:off x="1135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6" name="Rectangle 112"/>
            <p:cNvSpPr>
              <a:spLocks noChangeArrowheads="1"/>
            </p:cNvSpPr>
            <p:nvPr/>
          </p:nvSpPr>
          <p:spPr bwMode="auto">
            <a:xfrm>
              <a:off x="13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7" name="Rectangle 113"/>
            <p:cNvSpPr>
              <a:spLocks noChangeArrowheads="1"/>
            </p:cNvSpPr>
            <p:nvPr/>
          </p:nvSpPr>
          <p:spPr bwMode="auto">
            <a:xfrm>
              <a:off x="14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8" name="Rectangle 114"/>
            <p:cNvSpPr>
              <a:spLocks noChangeArrowheads="1"/>
            </p:cNvSpPr>
            <p:nvPr/>
          </p:nvSpPr>
          <p:spPr bwMode="auto">
            <a:xfrm>
              <a:off x="1636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39" name="Rectangle 115"/>
            <p:cNvSpPr>
              <a:spLocks noChangeArrowheads="1"/>
            </p:cNvSpPr>
            <p:nvPr/>
          </p:nvSpPr>
          <p:spPr bwMode="auto">
            <a:xfrm>
              <a:off x="1802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0" name="Rectangle 116"/>
            <p:cNvSpPr>
              <a:spLocks noChangeArrowheads="1"/>
            </p:cNvSpPr>
            <p:nvPr/>
          </p:nvSpPr>
          <p:spPr bwMode="auto">
            <a:xfrm>
              <a:off x="19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1" name="Rectangle 117"/>
            <p:cNvSpPr>
              <a:spLocks noChangeArrowheads="1"/>
            </p:cNvSpPr>
            <p:nvPr/>
          </p:nvSpPr>
          <p:spPr bwMode="auto">
            <a:xfrm>
              <a:off x="2136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2" name="Rectangle 118"/>
            <p:cNvSpPr>
              <a:spLocks noChangeArrowheads="1"/>
            </p:cNvSpPr>
            <p:nvPr/>
          </p:nvSpPr>
          <p:spPr bwMode="auto">
            <a:xfrm>
              <a:off x="2303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3" name="Rectangle 119"/>
            <p:cNvSpPr>
              <a:spLocks noChangeArrowheads="1"/>
            </p:cNvSpPr>
            <p:nvPr/>
          </p:nvSpPr>
          <p:spPr bwMode="auto">
            <a:xfrm>
              <a:off x="2469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4" name="Rectangle 120"/>
            <p:cNvSpPr>
              <a:spLocks noChangeArrowheads="1"/>
            </p:cNvSpPr>
            <p:nvPr/>
          </p:nvSpPr>
          <p:spPr bwMode="auto">
            <a:xfrm>
              <a:off x="2636" y="2233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5" name="Rectangle 121"/>
            <p:cNvSpPr>
              <a:spLocks noChangeArrowheads="1"/>
            </p:cNvSpPr>
            <p:nvPr/>
          </p:nvSpPr>
          <p:spPr bwMode="auto">
            <a:xfrm>
              <a:off x="2803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6" name="Rectangle 122"/>
            <p:cNvSpPr>
              <a:spLocks noChangeArrowheads="1"/>
            </p:cNvSpPr>
            <p:nvPr/>
          </p:nvSpPr>
          <p:spPr bwMode="auto">
            <a:xfrm>
              <a:off x="8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7" name="Rectangle 123"/>
            <p:cNvSpPr>
              <a:spLocks noChangeArrowheads="1"/>
            </p:cNvSpPr>
            <p:nvPr/>
          </p:nvSpPr>
          <p:spPr bwMode="auto">
            <a:xfrm>
              <a:off x="969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8" name="Rectangle 124"/>
            <p:cNvSpPr>
              <a:spLocks noChangeArrowheads="1"/>
            </p:cNvSpPr>
            <p:nvPr/>
          </p:nvSpPr>
          <p:spPr bwMode="auto">
            <a:xfrm>
              <a:off x="1135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49" name="Rectangle 125"/>
            <p:cNvSpPr>
              <a:spLocks noChangeArrowheads="1"/>
            </p:cNvSpPr>
            <p:nvPr/>
          </p:nvSpPr>
          <p:spPr bwMode="auto">
            <a:xfrm>
              <a:off x="13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0" name="Rectangle 126"/>
            <p:cNvSpPr>
              <a:spLocks noChangeArrowheads="1"/>
            </p:cNvSpPr>
            <p:nvPr/>
          </p:nvSpPr>
          <p:spPr bwMode="auto">
            <a:xfrm>
              <a:off x="14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1" name="Rectangle 127"/>
            <p:cNvSpPr>
              <a:spLocks noChangeArrowheads="1"/>
            </p:cNvSpPr>
            <p:nvPr/>
          </p:nvSpPr>
          <p:spPr bwMode="auto">
            <a:xfrm>
              <a:off x="1636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2" name="Rectangle 128"/>
            <p:cNvSpPr>
              <a:spLocks noChangeArrowheads="1"/>
            </p:cNvSpPr>
            <p:nvPr/>
          </p:nvSpPr>
          <p:spPr bwMode="auto">
            <a:xfrm>
              <a:off x="1802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3" name="Rectangle 129"/>
            <p:cNvSpPr>
              <a:spLocks noChangeArrowheads="1"/>
            </p:cNvSpPr>
            <p:nvPr/>
          </p:nvSpPr>
          <p:spPr bwMode="auto">
            <a:xfrm>
              <a:off x="19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4" name="Rectangle 130"/>
            <p:cNvSpPr>
              <a:spLocks noChangeArrowheads="1"/>
            </p:cNvSpPr>
            <p:nvPr/>
          </p:nvSpPr>
          <p:spPr bwMode="auto">
            <a:xfrm>
              <a:off x="2136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5" name="Rectangle 131"/>
            <p:cNvSpPr>
              <a:spLocks noChangeArrowheads="1"/>
            </p:cNvSpPr>
            <p:nvPr/>
          </p:nvSpPr>
          <p:spPr bwMode="auto">
            <a:xfrm>
              <a:off x="2303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6" name="Rectangle 132"/>
            <p:cNvSpPr>
              <a:spLocks noChangeArrowheads="1"/>
            </p:cNvSpPr>
            <p:nvPr/>
          </p:nvSpPr>
          <p:spPr bwMode="auto">
            <a:xfrm>
              <a:off x="2469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7" name="Rectangle 133"/>
            <p:cNvSpPr>
              <a:spLocks noChangeArrowheads="1"/>
            </p:cNvSpPr>
            <p:nvPr/>
          </p:nvSpPr>
          <p:spPr bwMode="auto">
            <a:xfrm>
              <a:off x="2636" y="2414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8" name="Rectangle 134"/>
            <p:cNvSpPr>
              <a:spLocks noChangeArrowheads="1"/>
            </p:cNvSpPr>
            <p:nvPr/>
          </p:nvSpPr>
          <p:spPr bwMode="auto">
            <a:xfrm>
              <a:off x="2803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59" name="Rectangle 135"/>
            <p:cNvSpPr>
              <a:spLocks noChangeArrowheads="1"/>
            </p:cNvSpPr>
            <p:nvPr/>
          </p:nvSpPr>
          <p:spPr bwMode="auto">
            <a:xfrm>
              <a:off x="8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0" name="Rectangle 136"/>
            <p:cNvSpPr>
              <a:spLocks noChangeArrowheads="1"/>
            </p:cNvSpPr>
            <p:nvPr/>
          </p:nvSpPr>
          <p:spPr bwMode="auto">
            <a:xfrm>
              <a:off x="969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1" name="Rectangle 137"/>
            <p:cNvSpPr>
              <a:spLocks noChangeArrowheads="1"/>
            </p:cNvSpPr>
            <p:nvPr/>
          </p:nvSpPr>
          <p:spPr bwMode="auto">
            <a:xfrm>
              <a:off x="1135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2" name="Rectangle 138"/>
            <p:cNvSpPr>
              <a:spLocks noChangeArrowheads="1"/>
            </p:cNvSpPr>
            <p:nvPr/>
          </p:nvSpPr>
          <p:spPr bwMode="auto">
            <a:xfrm>
              <a:off x="13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3" name="Rectangle 139"/>
            <p:cNvSpPr>
              <a:spLocks noChangeArrowheads="1"/>
            </p:cNvSpPr>
            <p:nvPr/>
          </p:nvSpPr>
          <p:spPr bwMode="auto">
            <a:xfrm>
              <a:off x="14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4" name="Rectangle 140"/>
            <p:cNvSpPr>
              <a:spLocks noChangeArrowheads="1"/>
            </p:cNvSpPr>
            <p:nvPr/>
          </p:nvSpPr>
          <p:spPr bwMode="auto">
            <a:xfrm>
              <a:off x="1636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5" name="Rectangle 141"/>
            <p:cNvSpPr>
              <a:spLocks noChangeArrowheads="1"/>
            </p:cNvSpPr>
            <p:nvPr/>
          </p:nvSpPr>
          <p:spPr bwMode="auto">
            <a:xfrm>
              <a:off x="1802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6" name="Rectangle 142"/>
            <p:cNvSpPr>
              <a:spLocks noChangeArrowheads="1"/>
            </p:cNvSpPr>
            <p:nvPr/>
          </p:nvSpPr>
          <p:spPr bwMode="auto">
            <a:xfrm>
              <a:off x="19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7" name="Rectangle 143"/>
            <p:cNvSpPr>
              <a:spLocks noChangeArrowheads="1"/>
            </p:cNvSpPr>
            <p:nvPr/>
          </p:nvSpPr>
          <p:spPr bwMode="auto">
            <a:xfrm>
              <a:off x="2136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8" name="Rectangle 144"/>
            <p:cNvSpPr>
              <a:spLocks noChangeArrowheads="1"/>
            </p:cNvSpPr>
            <p:nvPr/>
          </p:nvSpPr>
          <p:spPr bwMode="auto">
            <a:xfrm>
              <a:off x="2303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69" name="Rectangle 145"/>
            <p:cNvSpPr>
              <a:spLocks noChangeArrowheads="1"/>
            </p:cNvSpPr>
            <p:nvPr/>
          </p:nvSpPr>
          <p:spPr bwMode="auto">
            <a:xfrm>
              <a:off x="2469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0" name="Rectangle 146"/>
            <p:cNvSpPr>
              <a:spLocks noChangeArrowheads="1"/>
            </p:cNvSpPr>
            <p:nvPr/>
          </p:nvSpPr>
          <p:spPr bwMode="auto">
            <a:xfrm>
              <a:off x="2636" y="2596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1" name="Rectangle 147"/>
            <p:cNvSpPr>
              <a:spLocks noChangeArrowheads="1"/>
            </p:cNvSpPr>
            <p:nvPr/>
          </p:nvSpPr>
          <p:spPr bwMode="auto">
            <a:xfrm>
              <a:off x="2803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2" name="Rectangle 148"/>
            <p:cNvSpPr>
              <a:spLocks noChangeArrowheads="1"/>
            </p:cNvSpPr>
            <p:nvPr/>
          </p:nvSpPr>
          <p:spPr bwMode="auto">
            <a:xfrm>
              <a:off x="8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3" name="Rectangle 149"/>
            <p:cNvSpPr>
              <a:spLocks noChangeArrowheads="1"/>
            </p:cNvSpPr>
            <p:nvPr/>
          </p:nvSpPr>
          <p:spPr bwMode="auto">
            <a:xfrm>
              <a:off x="969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4" name="Rectangle 150"/>
            <p:cNvSpPr>
              <a:spLocks noChangeArrowheads="1"/>
            </p:cNvSpPr>
            <p:nvPr/>
          </p:nvSpPr>
          <p:spPr bwMode="auto">
            <a:xfrm>
              <a:off x="1135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5" name="Rectangle 151"/>
            <p:cNvSpPr>
              <a:spLocks noChangeArrowheads="1"/>
            </p:cNvSpPr>
            <p:nvPr/>
          </p:nvSpPr>
          <p:spPr bwMode="auto">
            <a:xfrm>
              <a:off x="13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6" name="Rectangle 152"/>
            <p:cNvSpPr>
              <a:spLocks noChangeArrowheads="1"/>
            </p:cNvSpPr>
            <p:nvPr/>
          </p:nvSpPr>
          <p:spPr bwMode="auto">
            <a:xfrm>
              <a:off x="14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7" name="Rectangle 153"/>
            <p:cNvSpPr>
              <a:spLocks noChangeArrowheads="1"/>
            </p:cNvSpPr>
            <p:nvPr/>
          </p:nvSpPr>
          <p:spPr bwMode="auto">
            <a:xfrm>
              <a:off x="1636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8" name="Rectangle 154"/>
            <p:cNvSpPr>
              <a:spLocks noChangeArrowheads="1"/>
            </p:cNvSpPr>
            <p:nvPr/>
          </p:nvSpPr>
          <p:spPr bwMode="auto">
            <a:xfrm>
              <a:off x="1802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79" name="Rectangle 155"/>
            <p:cNvSpPr>
              <a:spLocks noChangeArrowheads="1"/>
            </p:cNvSpPr>
            <p:nvPr/>
          </p:nvSpPr>
          <p:spPr bwMode="auto">
            <a:xfrm>
              <a:off x="19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0" name="Rectangle 156"/>
            <p:cNvSpPr>
              <a:spLocks noChangeArrowheads="1"/>
            </p:cNvSpPr>
            <p:nvPr/>
          </p:nvSpPr>
          <p:spPr bwMode="auto">
            <a:xfrm>
              <a:off x="2136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1" name="Rectangle 157"/>
            <p:cNvSpPr>
              <a:spLocks noChangeArrowheads="1"/>
            </p:cNvSpPr>
            <p:nvPr/>
          </p:nvSpPr>
          <p:spPr bwMode="auto">
            <a:xfrm>
              <a:off x="2303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2" name="Rectangle 158"/>
            <p:cNvSpPr>
              <a:spLocks noChangeArrowheads="1"/>
            </p:cNvSpPr>
            <p:nvPr/>
          </p:nvSpPr>
          <p:spPr bwMode="auto">
            <a:xfrm>
              <a:off x="2469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3" name="Rectangle 159"/>
            <p:cNvSpPr>
              <a:spLocks noChangeArrowheads="1"/>
            </p:cNvSpPr>
            <p:nvPr/>
          </p:nvSpPr>
          <p:spPr bwMode="auto">
            <a:xfrm>
              <a:off x="2636" y="2777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4" name="Rectangle 160"/>
            <p:cNvSpPr>
              <a:spLocks noChangeArrowheads="1"/>
            </p:cNvSpPr>
            <p:nvPr/>
          </p:nvSpPr>
          <p:spPr bwMode="auto">
            <a:xfrm>
              <a:off x="2803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5" name="Rectangle 161"/>
            <p:cNvSpPr>
              <a:spLocks noChangeArrowheads="1"/>
            </p:cNvSpPr>
            <p:nvPr/>
          </p:nvSpPr>
          <p:spPr bwMode="auto">
            <a:xfrm>
              <a:off x="8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6" name="Rectangle 162"/>
            <p:cNvSpPr>
              <a:spLocks noChangeArrowheads="1"/>
            </p:cNvSpPr>
            <p:nvPr/>
          </p:nvSpPr>
          <p:spPr bwMode="auto">
            <a:xfrm>
              <a:off x="969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7" name="Rectangle 163"/>
            <p:cNvSpPr>
              <a:spLocks noChangeArrowheads="1"/>
            </p:cNvSpPr>
            <p:nvPr/>
          </p:nvSpPr>
          <p:spPr bwMode="auto">
            <a:xfrm>
              <a:off x="1135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8" name="Rectangle 164"/>
            <p:cNvSpPr>
              <a:spLocks noChangeArrowheads="1"/>
            </p:cNvSpPr>
            <p:nvPr/>
          </p:nvSpPr>
          <p:spPr bwMode="auto">
            <a:xfrm>
              <a:off x="13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89" name="Rectangle 165"/>
            <p:cNvSpPr>
              <a:spLocks noChangeArrowheads="1"/>
            </p:cNvSpPr>
            <p:nvPr/>
          </p:nvSpPr>
          <p:spPr bwMode="auto">
            <a:xfrm>
              <a:off x="14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0" name="Rectangle 166"/>
            <p:cNvSpPr>
              <a:spLocks noChangeArrowheads="1"/>
            </p:cNvSpPr>
            <p:nvPr/>
          </p:nvSpPr>
          <p:spPr bwMode="auto">
            <a:xfrm>
              <a:off x="1636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1" name="Rectangle 167"/>
            <p:cNvSpPr>
              <a:spLocks noChangeArrowheads="1"/>
            </p:cNvSpPr>
            <p:nvPr/>
          </p:nvSpPr>
          <p:spPr bwMode="auto">
            <a:xfrm>
              <a:off x="1802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2" name="Rectangle 168"/>
            <p:cNvSpPr>
              <a:spLocks noChangeArrowheads="1"/>
            </p:cNvSpPr>
            <p:nvPr/>
          </p:nvSpPr>
          <p:spPr bwMode="auto">
            <a:xfrm>
              <a:off x="19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3" name="Rectangle 169"/>
            <p:cNvSpPr>
              <a:spLocks noChangeArrowheads="1"/>
            </p:cNvSpPr>
            <p:nvPr/>
          </p:nvSpPr>
          <p:spPr bwMode="auto">
            <a:xfrm>
              <a:off x="2136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4" name="Rectangle 170"/>
            <p:cNvSpPr>
              <a:spLocks noChangeArrowheads="1"/>
            </p:cNvSpPr>
            <p:nvPr/>
          </p:nvSpPr>
          <p:spPr bwMode="auto">
            <a:xfrm>
              <a:off x="2303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5" name="Rectangle 171"/>
            <p:cNvSpPr>
              <a:spLocks noChangeArrowheads="1"/>
            </p:cNvSpPr>
            <p:nvPr/>
          </p:nvSpPr>
          <p:spPr bwMode="auto">
            <a:xfrm>
              <a:off x="2469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6" name="Rectangle 172"/>
            <p:cNvSpPr>
              <a:spLocks noChangeArrowheads="1"/>
            </p:cNvSpPr>
            <p:nvPr/>
          </p:nvSpPr>
          <p:spPr bwMode="auto">
            <a:xfrm>
              <a:off x="2636" y="2959"/>
              <a:ext cx="167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7" name="Rectangle 173"/>
            <p:cNvSpPr>
              <a:spLocks noChangeArrowheads="1"/>
            </p:cNvSpPr>
            <p:nvPr/>
          </p:nvSpPr>
          <p:spPr bwMode="auto">
            <a:xfrm>
              <a:off x="2803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8" name="Rectangle 174"/>
            <p:cNvSpPr>
              <a:spLocks noChangeArrowheads="1"/>
            </p:cNvSpPr>
            <p:nvPr/>
          </p:nvSpPr>
          <p:spPr bwMode="auto">
            <a:xfrm>
              <a:off x="8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99" name="Rectangle 175"/>
            <p:cNvSpPr>
              <a:spLocks noChangeArrowheads="1"/>
            </p:cNvSpPr>
            <p:nvPr/>
          </p:nvSpPr>
          <p:spPr bwMode="auto">
            <a:xfrm>
              <a:off x="969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0" name="Rectangle 176"/>
            <p:cNvSpPr>
              <a:spLocks noChangeArrowheads="1"/>
            </p:cNvSpPr>
            <p:nvPr/>
          </p:nvSpPr>
          <p:spPr bwMode="auto">
            <a:xfrm>
              <a:off x="1135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1" name="Rectangle 177"/>
            <p:cNvSpPr>
              <a:spLocks noChangeArrowheads="1"/>
            </p:cNvSpPr>
            <p:nvPr/>
          </p:nvSpPr>
          <p:spPr bwMode="auto">
            <a:xfrm>
              <a:off x="13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2" name="Rectangle 178"/>
            <p:cNvSpPr>
              <a:spLocks noChangeArrowheads="1"/>
            </p:cNvSpPr>
            <p:nvPr/>
          </p:nvSpPr>
          <p:spPr bwMode="auto">
            <a:xfrm>
              <a:off x="14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3" name="Rectangle 179"/>
            <p:cNvSpPr>
              <a:spLocks noChangeArrowheads="1"/>
            </p:cNvSpPr>
            <p:nvPr/>
          </p:nvSpPr>
          <p:spPr bwMode="auto">
            <a:xfrm>
              <a:off x="1636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4" name="Rectangle 180"/>
            <p:cNvSpPr>
              <a:spLocks noChangeArrowheads="1"/>
            </p:cNvSpPr>
            <p:nvPr/>
          </p:nvSpPr>
          <p:spPr bwMode="auto">
            <a:xfrm>
              <a:off x="1802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5" name="Rectangle 181"/>
            <p:cNvSpPr>
              <a:spLocks noChangeArrowheads="1"/>
            </p:cNvSpPr>
            <p:nvPr/>
          </p:nvSpPr>
          <p:spPr bwMode="auto">
            <a:xfrm>
              <a:off x="19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6" name="Rectangle 182"/>
            <p:cNvSpPr>
              <a:spLocks noChangeArrowheads="1"/>
            </p:cNvSpPr>
            <p:nvPr/>
          </p:nvSpPr>
          <p:spPr bwMode="auto">
            <a:xfrm>
              <a:off x="2136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7" name="Rectangle 183"/>
            <p:cNvSpPr>
              <a:spLocks noChangeArrowheads="1"/>
            </p:cNvSpPr>
            <p:nvPr/>
          </p:nvSpPr>
          <p:spPr bwMode="auto">
            <a:xfrm>
              <a:off x="2303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8" name="Rectangle 184"/>
            <p:cNvSpPr>
              <a:spLocks noChangeArrowheads="1"/>
            </p:cNvSpPr>
            <p:nvPr/>
          </p:nvSpPr>
          <p:spPr bwMode="auto">
            <a:xfrm>
              <a:off x="2469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09" name="Rectangle 185"/>
            <p:cNvSpPr>
              <a:spLocks noChangeArrowheads="1"/>
            </p:cNvSpPr>
            <p:nvPr/>
          </p:nvSpPr>
          <p:spPr bwMode="auto">
            <a:xfrm>
              <a:off x="2636" y="3140"/>
              <a:ext cx="167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10" name="Rectangle 186"/>
            <p:cNvSpPr>
              <a:spLocks noChangeArrowheads="1"/>
            </p:cNvSpPr>
            <p:nvPr/>
          </p:nvSpPr>
          <p:spPr bwMode="auto">
            <a:xfrm>
              <a:off x="2803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12" name="Text Box 188"/>
            <p:cNvSpPr txBox="1">
              <a:spLocks noChangeArrowheads="1"/>
            </p:cNvSpPr>
            <p:nvPr/>
          </p:nvSpPr>
          <p:spPr bwMode="auto">
            <a:xfrm>
              <a:off x="498" y="2475"/>
              <a:ext cx="3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100</a:t>
              </a:r>
            </a:p>
          </p:txBody>
        </p:sp>
        <p:sp>
          <p:nvSpPr>
            <p:cNvPr id="26814" name="Text Box 190"/>
            <p:cNvSpPr txBox="1">
              <a:spLocks noChangeArrowheads="1"/>
            </p:cNvSpPr>
            <p:nvPr/>
          </p:nvSpPr>
          <p:spPr bwMode="auto">
            <a:xfrm>
              <a:off x="446" y="1749"/>
              <a:ext cx="4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200</a:t>
              </a:r>
            </a:p>
          </p:txBody>
        </p:sp>
        <p:sp>
          <p:nvSpPr>
            <p:cNvPr id="26816" name="Text Box 192"/>
            <p:cNvSpPr txBox="1">
              <a:spLocks noChangeArrowheads="1"/>
            </p:cNvSpPr>
            <p:nvPr/>
          </p:nvSpPr>
          <p:spPr bwMode="auto">
            <a:xfrm>
              <a:off x="434" y="1032"/>
              <a:ext cx="4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300</a:t>
              </a:r>
            </a:p>
          </p:txBody>
        </p:sp>
        <p:sp>
          <p:nvSpPr>
            <p:cNvPr id="26818" name="Text Box 194"/>
            <p:cNvSpPr txBox="1">
              <a:spLocks noChangeArrowheads="1"/>
            </p:cNvSpPr>
            <p:nvPr/>
          </p:nvSpPr>
          <p:spPr bwMode="auto">
            <a:xfrm>
              <a:off x="524" y="3201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/>
                <a:t>0</a:t>
              </a:r>
            </a:p>
          </p:txBody>
        </p:sp>
        <p:sp>
          <p:nvSpPr>
            <p:cNvPr id="26819" name="Text Box 195"/>
            <p:cNvSpPr txBox="1">
              <a:spLocks noChangeArrowheads="1"/>
            </p:cNvSpPr>
            <p:nvPr/>
          </p:nvSpPr>
          <p:spPr bwMode="auto">
            <a:xfrm rot="-5400000">
              <a:off x="-707" y="1908"/>
              <a:ext cx="20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Comic Sans MS" panose="030F0702030302020204" pitchFamily="66" charset="0"/>
                </a:rPr>
                <a:t>Cumulative Frequency</a:t>
              </a:r>
            </a:p>
          </p:txBody>
        </p:sp>
        <p:sp>
          <p:nvSpPr>
            <p:cNvPr id="26820" name="Text Box 196"/>
            <p:cNvSpPr txBox="1">
              <a:spLocks noChangeArrowheads="1"/>
            </p:cNvSpPr>
            <p:nvPr/>
          </p:nvSpPr>
          <p:spPr bwMode="auto">
            <a:xfrm>
              <a:off x="2289" y="3332"/>
              <a:ext cx="4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100</a:t>
              </a:r>
            </a:p>
          </p:txBody>
        </p:sp>
        <p:sp>
          <p:nvSpPr>
            <p:cNvPr id="26821" name="Text Box 197"/>
            <p:cNvSpPr txBox="1">
              <a:spLocks noChangeArrowheads="1"/>
            </p:cNvSpPr>
            <p:nvPr/>
          </p:nvSpPr>
          <p:spPr bwMode="auto">
            <a:xfrm>
              <a:off x="1479" y="3340"/>
              <a:ext cx="42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50</a:t>
              </a:r>
            </a:p>
          </p:txBody>
        </p:sp>
        <p:sp>
          <p:nvSpPr>
            <p:cNvPr id="26822" name="Text Box 198"/>
            <p:cNvSpPr txBox="1">
              <a:spLocks noChangeArrowheads="1"/>
            </p:cNvSpPr>
            <p:nvPr/>
          </p:nvSpPr>
          <p:spPr bwMode="auto">
            <a:xfrm>
              <a:off x="2917" y="3323"/>
              <a:ext cx="4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latin typeface="Comic Sans MS" panose="030F0702030302020204" pitchFamily="66" charset="0"/>
                </a:rPr>
                <a:t>150</a:t>
              </a:r>
            </a:p>
          </p:txBody>
        </p:sp>
        <p:sp>
          <p:nvSpPr>
            <p:cNvPr id="26826" name="Text Box 202"/>
            <p:cNvSpPr txBox="1">
              <a:spLocks noChangeArrowheads="1"/>
            </p:cNvSpPr>
            <p:nvPr/>
          </p:nvSpPr>
          <p:spPr bwMode="auto">
            <a:xfrm>
              <a:off x="856" y="3484"/>
              <a:ext cx="2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Comic Sans MS" panose="030F0702030302020204" pitchFamily="66" charset="0"/>
                </a:rPr>
                <a:t>Mark</a:t>
              </a:r>
            </a:p>
          </p:txBody>
        </p:sp>
        <p:sp>
          <p:nvSpPr>
            <p:cNvPr id="26827" name="Rectangle 203"/>
            <p:cNvSpPr>
              <a:spLocks noChangeArrowheads="1"/>
            </p:cNvSpPr>
            <p:nvPr/>
          </p:nvSpPr>
          <p:spPr bwMode="auto">
            <a:xfrm>
              <a:off x="2969" y="781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28" name="Rectangle 204"/>
            <p:cNvSpPr>
              <a:spLocks noChangeArrowheads="1"/>
            </p:cNvSpPr>
            <p:nvPr/>
          </p:nvSpPr>
          <p:spPr bwMode="auto">
            <a:xfrm>
              <a:off x="2969" y="962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29" name="Rectangle 205"/>
            <p:cNvSpPr>
              <a:spLocks noChangeArrowheads="1"/>
            </p:cNvSpPr>
            <p:nvPr/>
          </p:nvSpPr>
          <p:spPr bwMode="auto">
            <a:xfrm>
              <a:off x="2969" y="1144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0" name="Rectangle 206"/>
            <p:cNvSpPr>
              <a:spLocks noChangeArrowheads="1"/>
            </p:cNvSpPr>
            <p:nvPr/>
          </p:nvSpPr>
          <p:spPr bwMode="auto">
            <a:xfrm>
              <a:off x="2969" y="1325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1" name="Rectangle 207"/>
            <p:cNvSpPr>
              <a:spLocks noChangeArrowheads="1"/>
            </p:cNvSpPr>
            <p:nvPr/>
          </p:nvSpPr>
          <p:spPr bwMode="auto">
            <a:xfrm>
              <a:off x="2969" y="1507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2" name="Rectangle 208"/>
            <p:cNvSpPr>
              <a:spLocks noChangeArrowheads="1"/>
            </p:cNvSpPr>
            <p:nvPr/>
          </p:nvSpPr>
          <p:spPr bwMode="auto">
            <a:xfrm>
              <a:off x="2969" y="1688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3" name="Rectangle 209"/>
            <p:cNvSpPr>
              <a:spLocks noChangeArrowheads="1"/>
            </p:cNvSpPr>
            <p:nvPr/>
          </p:nvSpPr>
          <p:spPr bwMode="auto">
            <a:xfrm>
              <a:off x="2969" y="1870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4" name="Rectangle 210"/>
            <p:cNvSpPr>
              <a:spLocks noChangeArrowheads="1"/>
            </p:cNvSpPr>
            <p:nvPr/>
          </p:nvSpPr>
          <p:spPr bwMode="auto">
            <a:xfrm>
              <a:off x="2969" y="2051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5" name="Rectangle 211"/>
            <p:cNvSpPr>
              <a:spLocks noChangeArrowheads="1"/>
            </p:cNvSpPr>
            <p:nvPr/>
          </p:nvSpPr>
          <p:spPr bwMode="auto">
            <a:xfrm>
              <a:off x="2969" y="2233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6" name="Rectangle 212"/>
            <p:cNvSpPr>
              <a:spLocks noChangeArrowheads="1"/>
            </p:cNvSpPr>
            <p:nvPr/>
          </p:nvSpPr>
          <p:spPr bwMode="auto">
            <a:xfrm>
              <a:off x="2969" y="2414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7" name="Rectangle 213"/>
            <p:cNvSpPr>
              <a:spLocks noChangeArrowheads="1"/>
            </p:cNvSpPr>
            <p:nvPr/>
          </p:nvSpPr>
          <p:spPr bwMode="auto">
            <a:xfrm>
              <a:off x="2969" y="2596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8" name="Rectangle 214"/>
            <p:cNvSpPr>
              <a:spLocks noChangeArrowheads="1"/>
            </p:cNvSpPr>
            <p:nvPr/>
          </p:nvSpPr>
          <p:spPr bwMode="auto">
            <a:xfrm>
              <a:off x="2969" y="2777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39" name="Rectangle 215"/>
            <p:cNvSpPr>
              <a:spLocks noChangeArrowheads="1"/>
            </p:cNvSpPr>
            <p:nvPr/>
          </p:nvSpPr>
          <p:spPr bwMode="auto">
            <a:xfrm>
              <a:off x="2969" y="2959"/>
              <a:ext cx="166" cy="181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40" name="Rectangle 216"/>
            <p:cNvSpPr>
              <a:spLocks noChangeArrowheads="1"/>
            </p:cNvSpPr>
            <p:nvPr/>
          </p:nvSpPr>
          <p:spPr bwMode="auto">
            <a:xfrm>
              <a:off x="2969" y="3140"/>
              <a:ext cx="166" cy="182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851" name="Line 227"/>
            <p:cNvSpPr>
              <a:spLocks noChangeShapeType="1"/>
            </p:cNvSpPr>
            <p:nvPr/>
          </p:nvSpPr>
          <p:spPr bwMode="auto">
            <a:xfrm>
              <a:off x="1136" y="3297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853" name="Line 229"/>
            <p:cNvSpPr>
              <a:spLocks noChangeShapeType="1"/>
            </p:cNvSpPr>
            <p:nvPr/>
          </p:nvSpPr>
          <p:spPr bwMode="auto">
            <a:xfrm>
              <a:off x="1626" y="3296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854" name="Line 230"/>
            <p:cNvSpPr>
              <a:spLocks noChangeShapeType="1"/>
            </p:cNvSpPr>
            <p:nvPr/>
          </p:nvSpPr>
          <p:spPr bwMode="auto">
            <a:xfrm>
              <a:off x="2135" y="3296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855" name="Line 231"/>
            <p:cNvSpPr>
              <a:spLocks noChangeShapeType="1"/>
            </p:cNvSpPr>
            <p:nvPr/>
          </p:nvSpPr>
          <p:spPr bwMode="auto">
            <a:xfrm>
              <a:off x="2468" y="3297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858" name="Line 234"/>
          <p:cNvSpPr>
            <a:spLocks noChangeShapeType="1"/>
          </p:cNvSpPr>
          <p:nvPr/>
        </p:nvSpPr>
        <p:spPr bwMode="auto">
          <a:xfrm>
            <a:off x="1177873" y="2905235"/>
            <a:ext cx="1783080" cy="0"/>
          </a:xfrm>
          <a:prstGeom prst="line">
            <a:avLst/>
          </a:prstGeom>
          <a:noFill/>
          <a:ln w="19050">
            <a:solidFill>
              <a:srgbClr val="FF5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59" name="Line 235"/>
          <p:cNvSpPr>
            <a:spLocks noChangeShapeType="1"/>
          </p:cNvSpPr>
          <p:nvPr/>
        </p:nvSpPr>
        <p:spPr bwMode="auto">
          <a:xfrm>
            <a:off x="2961290" y="2886783"/>
            <a:ext cx="0" cy="1874520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0" name="Line 236"/>
          <p:cNvSpPr>
            <a:spLocks noChangeShapeType="1"/>
          </p:cNvSpPr>
          <p:nvPr/>
        </p:nvSpPr>
        <p:spPr bwMode="auto">
          <a:xfrm flipV="1">
            <a:off x="2671372" y="3820611"/>
            <a:ext cx="0" cy="94183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triangle"/>
            <a:tailEnd type="none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1" name="Line 237"/>
          <p:cNvSpPr>
            <a:spLocks noChangeShapeType="1"/>
          </p:cNvSpPr>
          <p:nvPr/>
        </p:nvSpPr>
        <p:spPr bwMode="auto">
          <a:xfrm flipH="1">
            <a:off x="1165173" y="3820612"/>
            <a:ext cx="1490472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2" name="Line 238"/>
          <p:cNvSpPr>
            <a:spLocks noChangeShapeType="1"/>
          </p:cNvSpPr>
          <p:nvPr/>
        </p:nvSpPr>
        <p:spPr bwMode="auto">
          <a:xfrm flipV="1">
            <a:off x="3292424" y="2009016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triangle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3" name="Line 239"/>
          <p:cNvSpPr>
            <a:spLocks noChangeShapeType="1"/>
          </p:cNvSpPr>
          <p:nvPr/>
        </p:nvSpPr>
        <p:spPr bwMode="auto">
          <a:xfrm flipH="1">
            <a:off x="1168349" y="1999494"/>
            <a:ext cx="21240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4" name="Line 240"/>
          <p:cNvSpPr>
            <a:spLocks noChangeShapeType="1"/>
          </p:cNvSpPr>
          <p:nvPr/>
        </p:nvSpPr>
        <p:spPr bwMode="auto">
          <a:xfrm>
            <a:off x="1177874" y="1363292"/>
            <a:ext cx="265176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5" name="Line 241"/>
          <p:cNvSpPr>
            <a:spLocks noChangeShapeType="1"/>
          </p:cNvSpPr>
          <p:nvPr/>
        </p:nvSpPr>
        <p:spPr bwMode="auto">
          <a:xfrm>
            <a:off x="3819474" y="1369774"/>
            <a:ext cx="0" cy="338328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866" name="Text Box 242"/>
          <p:cNvSpPr txBox="1">
            <a:spLocks noChangeArrowheads="1"/>
          </p:cNvSpPr>
          <p:nvPr/>
        </p:nvSpPr>
        <p:spPr bwMode="auto">
          <a:xfrm>
            <a:off x="7025406" y="2249663"/>
            <a:ext cx="1698626" cy="4001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325 students</a:t>
            </a:r>
          </a:p>
        </p:txBody>
      </p:sp>
      <p:sp>
        <p:nvSpPr>
          <p:cNvPr id="26867" name="Text Box 243"/>
          <p:cNvSpPr txBox="1">
            <a:spLocks noChangeArrowheads="1"/>
          </p:cNvSpPr>
          <p:nvPr/>
        </p:nvSpPr>
        <p:spPr bwMode="auto">
          <a:xfrm>
            <a:off x="5993416" y="3193569"/>
            <a:ext cx="1456018" cy="4001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125 mark</a:t>
            </a:r>
          </a:p>
        </p:txBody>
      </p:sp>
      <p:sp>
        <p:nvSpPr>
          <p:cNvPr id="26868" name="Text Box 244"/>
          <p:cNvSpPr txBox="1">
            <a:spLocks noChangeArrowheads="1"/>
          </p:cNvSpPr>
          <p:nvPr/>
        </p:nvSpPr>
        <p:spPr bwMode="auto">
          <a:xfrm>
            <a:off x="7503498" y="3603850"/>
            <a:ext cx="1240613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69 mark</a:t>
            </a:r>
          </a:p>
        </p:txBody>
      </p:sp>
      <p:sp>
        <p:nvSpPr>
          <p:cNvPr id="26869" name="Text Box 245"/>
          <p:cNvSpPr txBox="1">
            <a:spLocks noChangeArrowheads="1"/>
          </p:cNvSpPr>
          <p:nvPr/>
        </p:nvSpPr>
        <p:spPr bwMode="auto">
          <a:xfrm>
            <a:off x="5891124" y="4305089"/>
            <a:ext cx="1606037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altLang="en-US" sz="2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91124" y="4321491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80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6279830" y="4318860"/>
            <a:ext cx="28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-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455984" y="4316229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58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6821399" y="432059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= 22</a:t>
            </a:r>
          </a:p>
        </p:txBody>
      </p:sp>
      <p:sp>
        <p:nvSpPr>
          <p:cNvPr id="239" name="Text Box 244"/>
          <p:cNvSpPr txBox="1">
            <a:spLocks noChangeArrowheads="1"/>
          </p:cNvSpPr>
          <p:nvPr/>
        </p:nvSpPr>
        <p:spPr bwMode="auto">
          <a:xfrm>
            <a:off x="6330296" y="5639789"/>
            <a:ext cx="1314309" cy="4001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100 mark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56867" y="1005885"/>
            <a:ext cx="30830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 flipV="1">
            <a:off x="4349956" y="4773818"/>
            <a:ext cx="1334" cy="27070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Line 241">
            <a:extLst>
              <a:ext uri="{FF2B5EF4-FFF2-40B4-BE49-F238E27FC236}">
                <a16:creationId xmlns:a16="http://schemas.microsoft.com/office/drawing/2014/main" id="{3AAE6BA2-950D-4FF3-A8F3-7383B8D8B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946" y="1698623"/>
            <a:ext cx="0" cy="237744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0" name="Line 241">
            <a:extLst>
              <a:ext uri="{FF2B5EF4-FFF2-40B4-BE49-F238E27FC236}">
                <a16:creationId xmlns:a16="http://schemas.microsoft.com/office/drawing/2014/main" id="{BA823000-9154-4DD6-84BC-9958412184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4141" y="1012921"/>
            <a:ext cx="1920240" cy="66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B18DEDEC-E48C-49B3-BD37-991B0003B534}"/>
              </a:ext>
            </a:extLst>
          </p:cNvPr>
          <p:cNvSpPr/>
          <p:nvPr/>
        </p:nvSpPr>
        <p:spPr>
          <a:xfrm>
            <a:off x="208781" y="85735"/>
            <a:ext cx="8702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Interpreting</a:t>
            </a:r>
            <a:r>
              <a:rPr lang="en-GB" altLang="en-US" sz="3200" dirty="0">
                <a:latin typeface="Comic Sans MS" panose="030F0702030302020204" pitchFamily="66" charset="0"/>
              </a:rPr>
              <a:t> </a:t>
            </a:r>
            <a:r>
              <a:rPr lang="en-GB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Cumulative Frequency Curves</a:t>
            </a:r>
          </a:p>
        </p:txBody>
      </p:sp>
      <p:sp>
        <p:nvSpPr>
          <p:cNvPr id="243" name="Text Box 192">
            <a:extLst>
              <a:ext uri="{FF2B5EF4-FFF2-40B4-BE49-F238E27FC236}">
                <a16:creationId xmlns:a16="http://schemas.microsoft.com/office/drawing/2014/main" id="{BEC12CDF-92CE-4F6D-A46A-7223EE2D3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61" y="895307"/>
            <a:ext cx="752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325</a:t>
            </a:r>
          </a:p>
        </p:txBody>
      </p:sp>
      <p:sp>
        <p:nvSpPr>
          <p:cNvPr id="244" name="Text Box 192">
            <a:extLst>
              <a:ext uri="{FF2B5EF4-FFF2-40B4-BE49-F238E27FC236}">
                <a16:creationId xmlns:a16="http://schemas.microsoft.com/office/drawing/2014/main" id="{FDD7E772-F626-4621-9A71-73D95D2C5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5543" y="5035848"/>
            <a:ext cx="528638" cy="275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125</a:t>
            </a:r>
          </a:p>
        </p:txBody>
      </p:sp>
      <p:sp>
        <p:nvSpPr>
          <p:cNvPr id="245" name="Text Box 192">
            <a:extLst>
              <a:ext uri="{FF2B5EF4-FFF2-40B4-BE49-F238E27FC236}">
                <a16:creationId xmlns:a16="http://schemas.microsoft.com/office/drawing/2014/main" id="{26B5B0DC-D509-4828-8D3C-367A2E90F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6951" y="4720836"/>
            <a:ext cx="5261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69</a:t>
            </a:r>
          </a:p>
        </p:txBody>
      </p:sp>
      <p:sp>
        <p:nvSpPr>
          <p:cNvPr id="246" name="Text Box 192">
            <a:extLst>
              <a:ext uri="{FF2B5EF4-FFF2-40B4-BE49-F238E27FC236}">
                <a16:creationId xmlns:a16="http://schemas.microsoft.com/office/drawing/2014/main" id="{C679788B-9276-4CF0-9123-7AEF4DB26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14" y="4754828"/>
            <a:ext cx="5261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58</a:t>
            </a:r>
          </a:p>
        </p:txBody>
      </p:sp>
      <p:sp>
        <p:nvSpPr>
          <p:cNvPr id="247" name="Text Box 192">
            <a:extLst>
              <a:ext uri="{FF2B5EF4-FFF2-40B4-BE49-F238E27FC236}">
                <a16:creationId xmlns:a16="http://schemas.microsoft.com/office/drawing/2014/main" id="{3D52E445-BDB7-4815-AD67-9D29AC4D4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8297" y="4735055"/>
            <a:ext cx="5261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80</a:t>
            </a:r>
          </a:p>
        </p:txBody>
      </p:sp>
      <p:sp>
        <p:nvSpPr>
          <p:cNvPr id="248" name="Text Box 192">
            <a:extLst>
              <a:ext uri="{FF2B5EF4-FFF2-40B4-BE49-F238E27FC236}">
                <a16:creationId xmlns:a16="http://schemas.microsoft.com/office/drawing/2014/main" id="{EB88BDD2-521E-4F22-9CCC-69B4149A7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36" y="5483374"/>
            <a:ext cx="752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325</a:t>
            </a:r>
          </a:p>
        </p:txBody>
      </p:sp>
      <p:sp>
        <p:nvSpPr>
          <p:cNvPr id="249" name="Text Box 192">
            <a:extLst>
              <a:ext uri="{FF2B5EF4-FFF2-40B4-BE49-F238E27FC236}">
                <a16:creationId xmlns:a16="http://schemas.microsoft.com/office/drawing/2014/main" id="{112C25F8-AB9E-4F6A-B772-03EF08330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827" y="5483373"/>
            <a:ext cx="89867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x 10%</a:t>
            </a:r>
          </a:p>
        </p:txBody>
      </p:sp>
      <p:sp>
        <p:nvSpPr>
          <p:cNvPr id="250" name="Text Box 192">
            <a:extLst>
              <a:ext uri="{FF2B5EF4-FFF2-40B4-BE49-F238E27FC236}">
                <a16:creationId xmlns:a16="http://schemas.microsoft.com/office/drawing/2014/main" id="{3A239273-3E70-4C12-995B-98E503EB0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302" y="5494507"/>
            <a:ext cx="8970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= 32.5</a:t>
            </a:r>
          </a:p>
        </p:txBody>
      </p:sp>
      <p:sp>
        <p:nvSpPr>
          <p:cNvPr id="251" name="Text Box 192">
            <a:extLst>
              <a:ext uri="{FF2B5EF4-FFF2-40B4-BE49-F238E27FC236}">
                <a16:creationId xmlns:a16="http://schemas.microsoft.com/office/drawing/2014/main" id="{F2E975F8-3F8B-4F2F-ABA7-8626C9621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098" y="5833915"/>
            <a:ext cx="20447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325 – 32.5</a:t>
            </a:r>
          </a:p>
        </p:txBody>
      </p:sp>
      <p:sp>
        <p:nvSpPr>
          <p:cNvPr id="252" name="Text Box 192">
            <a:extLst>
              <a:ext uri="{FF2B5EF4-FFF2-40B4-BE49-F238E27FC236}">
                <a16:creationId xmlns:a16="http://schemas.microsoft.com/office/drawing/2014/main" id="{A9A37A5E-5D00-403B-A0B8-9AF5E50FF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5248" y="5813029"/>
            <a:ext cx="11149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= 292.5</a:t>
            </a:r>
          </a:p>
        </p:txBody>
      </p:sp>
      <p:sp>
        <p:nvSpPr>
          <p:cNvPr id="253" name="Text Box 192">
            <a:extLst>
              <a:ext uri="{FF2B5EF4-FFF2-40B4-BE49-F238E27FC236}">
                <a16:creationId xmlns:a16="http://schemas.microsoft.com/office/drawing/2014/main" id="{0BED6401-58B1-499D-88E4-B2A1B1831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854" y="6201405"/>
            <a:ext cx="75860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latin typeface="Comic Sans MS" panose="030F0702030302020204" pitchFamily="66" charset="0"/>
              </a:rPr>
              <a:t>The top 10% of the students starts from the student number 293</a:t>
            </a:r>
          </a:p>
        </p:txBody>
      </p:sp>
      <p:sp>
        <p:nvSpPr>
          <p:cNvPr id="254" name="Rectangle 253">
            <a:hlinkClick r:id="rId3"/>
            <a:extLst>
              <a:ext uri="{FF2B5EF4-FFF2-40B4-BE49-F238E27FC236}">
                <a16:creationId xmlns:a16="http://schemas.microsoft.com/office/drawing/2014/main" id="{7D7944C7-E50E-4209-8982-850C50064B7D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5" name="Rectangle 254">
            <a:hlinkClick r:id="rId3"/>
            <a:extLst>
              <a:ext uri="{FF2B5EF4-FFF2-40B4-BE49-F238E27FC236}">
                <a16:creationId xmlns:a16="http://schemas.microsoft.com/office/drawing/2014/main" id="{2CEF62DA-0B29-43A2-B05C-DE245942B2F0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14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40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23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2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58" grpId="0" animBg="1"/>
      <p:bldP spid="26859" grpId="0" animBg="1"/>
      <p:bldP spid="26860" grpId="0" animBg="1"/>
      <p:bldP spid="26861" grpId="0" animBg="1"/>
      <p:bldP spid="26862" grpId="0" animBg="1"/>
      <p:bldP spid="26863" grpId="0" animBg="1"/>
      <p:bldP spid="26864" grpId="0" animBg="1"/>
      <p:bldP spid="26865" grpId="0" animBg="1"/>
      <p:bldP spid="26866" grpId="0" animBg="1" autoUpdateAnimBg="0"/>
      <p:bldP spid="26867" grpId="0" animBg="1" autoUpdateAnimBg="0"/>
      <p:bldP spid="26868" grpId="0" animBg="1" autoUpdateAnimBg="0"/>
      <p:bldP spid="26869" grpId="0" animBg="1" autoUpdateAnimBg="0"/>
      <p:bldP spid="2" grpId="0"/>
      <p:bldP spid="236" grpId="0"/>
      <p:bldP spid="237" grpId="0"/>
      <p:bldP spid="238" grpId="0"/>
      <p:bldP spid="239" grpId="0" animBg="1" autoUpdateAnimBg="0"/>
      <p:bldP spid="235" grpId="0" animBg="1"/>
      <p:bldP spid="235" grpId="1" animBg="1"/>
      <p:bldP spid="240" grpId="0" animBg="1"/>
      <p:bldP spid="240" grpId="1" animBg="1"/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60468" y="8021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4a_IBAA" id="{E61D574A-8E4A-4107-90BE-BF39A6C50380}" vid="{50C39C6F-0C17-4473-B963-55431EE415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3a_IBAI</Template>
  <TotalTime>1812</TotalTime>
  <Words>949</Words>
  <Application>Microsoft Office PowerPoint</Application>
  <PresentationFormat>On-screen Show (4:3)</PresentationFormat>
  <Paragraphs>264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Cambria Math</vt:lpstr>
      <vt:lpstr>Comic Sans MS</vt:lpstr>
      <vt:lpstr>Times New Roman</vt:lpstr>
      <vt:lpstr>Wingdings</vt:lpstr>
      <vt:lpstr>Wingdings 2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Histograms</dc:title>
  <dc:creator>Mathssupport</dc:creator>
  <cp:lastModifiedBy>Orlando Hurtado</cp:lastModifiedBy>
  <cp:revision>69</cp:revision>
  <dcterms:created xsi:type="dcterms:W3CDTF">2003-02-05T14:11:19Z</dcterms:created>
  <dcterms:modified xsi:type="dcterms:W3CDTF">2023-08-08T13:33:43Z</dcterms:modified>
</cp:coreProperties>
</file>