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8"/>
  </p:notesMasterIdLst>
  <p:handoutMasterIdLst>
    <p:handoutMasterId r:id="rId19"/>
  </p:handoutMasterIdLst>
  <p:sldIdLst>
    <p:sldId id="256" r:id="rId2"/>
    <p:sldId id="388" r:id="rId3"/>
    <p:sldId id="389" r:id="rId4"/>
    <p:sldId id="393" r:id="rId5"/>
    <p:sldId id="394" r:id="rId6"/>
    <p:sldId id="395" r:id="rId7"/>
    <p:sldId id="396" r:id="rId8"/>
    <p:sldId id="397" r:id="rId9"/>
    <p:sldId id="398" r:id="rId10"/>
    <p:sldId id="399" r:id="rId11"/>
    <p:sldId id="400" r:id="rId12"/>
    <p:sldId id="401" r:id="rId13"/>
    <p:sldId id="402" r:id="rId14"/>
    <p:sldId id="403" r:id="rId15"/>
    <p:sldId id="404" r:id="rId16"/>
    <p:sldId id="317" r:id="rId17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00FF"/>
    <a:srgbClr val="FEFE02"/>
    <a:srgbClr val="FF00FF"/>
    <a:srgbClr val="FFFF99"/>
    <a:srgbClr val="FF3300"/>
    <a:srgbClr val="928F00"/>
    <a:srgbClr val="BCB800"/>
    <a:srgbClr val="00FE00"/>
    <a:srgbClr val="373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65" d="100"/>
          <a:sy n="65" d="100"/>
        </p:scale>
        <p:origin x="147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/>
              <a:t>Lesson Objectives:</a:t>
            </a:r>
          </a:p>
        </p:txBody>
      </p:sp>
    </p:spTree>
    <p:extLst>
      <p:ext uri="{BB962C8B-B14F-4D97-AF65-F5344CB8AC3E}">
        <p14:creationId xmlns:p14="http://schemas.microsoft.com/office/powerpoint/2010/main" val="8304113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/>
              <a:t>Lesson Objectives:</a:t>
            </a:r>
          </a:p>
        </p:txBody>
      </p:sp>
    </p:spTree>
    <p:extLst>
      <p:ext uri="{BB962C8B-B14F-4D97-AF65-F5344CB8AC3E}">
        <p14:creationId xmlns:p14="http://schemas.microsoft.com/office/powerpoint/2010/main" val="18786443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/>
              <a:t>Lesson Objectives:</a:t>
            </a:r>
          </a:p>
        </p:txBody>
      </p:sp>
    </p:spTree>
    <p:extLst>
      <p:ext uri="{BB962C8B-B14F-4D97-AF65-F5344CB8AC3E}">
        <p14:creationId xmlns:p14="http://schemas.microsoft.com/office/powerpoint/2010/main" val="7584693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/>
              <a:t>Lesson Objectives:</a:t>
            </a:r>
          </a:p>
        </p:txBody>
      </p:sp>
    </p:spTree>
    <p:extLst>
      <p:ext uri="{BB962C8B-B14F-4D97-AF65-F5344CB8AC3E}">
        <p14:creationId xmlns:p14="http://schemas.microsoft.com/office/powerpoint/2010/main" val="35727799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/>
              <a:t>Lesson Objectives:</a:t>
            </a:r>
          </a:p>
        </p:txBody>
      </p:sp>
    </p:spTree>
    <p:extLst>
      <p:ext uri="{BB962C8B-B14F-4D97-AF65-F5344CB8AC3E}">
        <p14:creationId xmlns:p14="http://schemas.microsoft.com/office/powerpoint/2010/main" val="40098632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/>
              <a:t>Lesson Objectives:</a:t>
            </a:r>
          </a:p>
        </p:txBody>
      </p:sp>
    </p:spTree>
    <p:extLst>
      <p:ext uri="{BB962C8B-B14F-4D97-AF65-F5344CB8AC3E}">
        <p14:creationId xmlns:p14="http://schemas.microsoft.com/office/powerpoint/2010/main" val="12384710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/>
              <a:t>Lesson Objectives:</a:t>
            </a:r>
          </a:p>
        </p:txBody>
      </p:sp>
    </p:spTree>
    <p:extLst>
      <p:ext uri="{BB962C8B-B14F-4D97-AF65-F5344CB8AC3E}">
        <p14:creationId xmlns:p14="http://schemas.microsoft.com/office/powerpoint/2010/main" val="791507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/>
              <a:t>Lesson Objectives:</a:t>
            </a:r>
          </a:p>
        </p:txBody>
      </p:sp>
    </p:spTree>
    <p:extLst>
      <p:ext uri="{BB962C8B-B14F-4D97-AF65-F5344CB8AC3E}">
        <p14:creationId xmlns:p14="http://schemas.microsoft.com/office/powerpoint/2010/main" val="26525135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/>
              <a:t>Lesson Objectives:</a:t>
            </a:r>
          </a:p>
        </p:txBody>
      </p:sp>
    </p:spTree>
    <p:extLst>
      <p:ext uri="{BB962C8B-B14F-4D97-AF65-F5344CB8AC3E}">
        <p14:creationId xmlns:p14="http://schemas.microsoft.com/office/powerpoint/2010/main" val="35077954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/>
              <a:t>Lesson Objectives:</a:t>
            </a:r>
          </a:p>
        </p:txBody>
      </p:sp>
    </p:spTree>
    <p:extLst>
      <p:ext uri="{BB962C8B-B14F-4D97-AF65-F5344CB8AC3E}">
        <p14:creationId xmlns:p14="http://schemas.microsoft.com/office/powerpoint/2010/main" val="35743367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/>
              <a:t>Lesson Objectives:</a:t>
            </a:r>
          </a:p>
        </p:txBody>
      </p:sp>
    </p:spTree>
    <p:extLst>
      <p:ext uri="{BB962C8B-B14F-4D97-AF65-F5344CB8AC3E}">
        <p14:creationId xmlns:p14="http://schemas.microsoft.com/office/powerpoint/2010/main" val="35353357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/>
              <a:t>Lesson Objectives:</a:t>
            </a:r>
          </a:p>
        </p:txBody>
      </p:sp>
    </p:spTree>
    <p:extLst>
      <p:ext uri="{BB962C8B-B14F-4D97-AF65-F5344CB8AC3E}">
        <p14:creationId xmlns:p14="http://schemas.microsoft.com/office/powerpoint/2010/main" val="6630426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/>
              <a:t>Lesson Objectives:</a:t>
            </a:r>
          </a:p>
        </p:txBody>
      </p:sp>
    </p:spTree>
    <p:extLst>
      <p:ext uri="{BB962C8B-B14F-4D97-AF65-F5344CB8AC3E}">
        <p14:creationId xmlns:p14="http://schemas.microsoft.com/office/powerpoint/2010/main" val="32760777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/>
              <a:t>Lesson Objectives:</a:t>
            </a:r>
          </a:p>
        </p:txBody>
      </p:sp>
    </p:spTree>
    <p:extLst>
      <p:ext uri="{BB962C8B-B14F-4D97-AF65-F5344CB8AC3E}">
        <p14:creationId xmlns:p14="http://schemas.microsoft.com/office/powerpoint/2010/main" val="16572800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10 August 2023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23D04F47-210F-43B4-8CE3-E94ADC6B49AA}"/>
              </a:ext>
            </a:extLst>
          </p:cNvPr>
          <p:cNvSpPr/>
          <p:nvPr userDrawn="1"/>
        </p:nvSpPr>
        <p:spPr>
          <a:xfrm>
            <a:off x="665018" y="6490900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9686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1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5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870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DB505A21-E56F-47FD-9827-4FA5616F5D60}"/>
              </a:ext>
            </a:extLst>
          </p:cNvPr>
          <p:cNvSpPr/>
          <p:nvPr userDrawn="1"/>
        </p:nvSpPr>
        <p:spPr>
          <a:xfrm>
            <a:off x="665018" y="6490900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8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597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18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C75022D-121E-4A53-B6FB-2B7B830AB48D}"/>
              </a:ext>
            </a:extLst>
          </p:cNvPr>
          <p:cNvSpPr/>
          <p:nvPr userDrawn="1"/>
        </p:nvSpPr>
        <p:spPr>
          <a:xfrm>
            <a:off x="665018" y="6490900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18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www.mathssupport.org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8/10/2023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37BDFDB0-8D90-46E4-99DE-37E7B970D526}"/>
              </a:ext>
            </a:extLst>
          </p:cNvPr>
          <p:cNvSpPr/>
          <p:nvPr userDrawn="1"/>
        </p:nvSpPr>
        <p:spPr>
          <a:xfrm>
            <a:off x="665018" y="6490900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43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10.png"/><Relationship Id="rId4" Type="http://schemas.openxmlformats.org/officeDocument/2006/relationships/hyperlink" Target="http://www.mathssupport.org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10.png"/><Relationship Id="rId4" Type="http://schemas.openxmlformats.org/officeDocument/2006/relationships/hyperlink" Target="http://www.mathssupport.org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10.png"/><Relationship Id="rId4" Type="http://schemas.openxmlformats.org/officeDocument/2006/relationships/hyperlink" Target="http://www.mathssupport.org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10.png"/><Relationship Id="rId4" Type="http://schemas.openxmlformats.org/officeDocument/2006/relationships/hyperlink" Target="http://www.mathssupport.org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10.png"/><Relationship Id="rId4" Type="http://schemas.openxmlformats.org/officeDocument/2006/relationships/hyperlink" Target="http://www.mathssupport.org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10.png"/><Relationship Id="rId4" Type="http://schemas.openxmlformats.org/officeDocument/2006/relationships/hyperlink" Target="http://www.mathssupport.org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hyperlink" Target="http://www.mathssupport.org/" TargetMode="External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hyperlink" Target="http://www.mathssupport.org/" TargetMode="External"/><Relationship Id="rId7" Type="http://schemas.openxmlformats.org/officeDocument/2006/relationships/image" Target="../media/image80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0.png"/><Relationship Id="rId11" Type="http://schemas.openxmlformats.org/officeDocument/2006/relationships/image" Target="../media/image13.png"/><Relationship Id="rId5" Type="http://schemas.openxmlformats.org/officeDocument/2006/relationships/image" Target="../media/image60.png"/><Relationship Id="rId10" Type="http://schemas.openxmlformats.org/officeDocument/2006/relationships/image" Target="../media/image12.png"/><Relationship Id="rId9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1.png"/><Relationship Id="rId3" Type="http://schemas.openxmlformats.org/officeDocument/2006/relationships/hyperlink" Target="http://www.mathssupport.org/" TargetMode="External"/><Relationship Id="rId7" Type="http://schemas.openxmlformats.org/officeDocument/2006/relationships/image" Target="../media/image10.png"/><Relationship Id="rId12" Type="http://schemas.openxmlformats.org/officeDocument/2006/relationships/image" Target="../media/image2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0.png"/><Relationship Id="rId11" Type="http://schemas.openxmlformats.org/officeDocument/2006/relationships/image" Target="../media/image19.png"/><Relationship Id="rId10" Type="http://schemas.openxmlformats.org/officeDocument/2006/relationships/image" Target="../media/image18.png"/><Relationship Id="rId4" Type="http://schemas.openxmlformats.org/officeDocument/2006/relationships/image" Target="../media/image16.png"/><Relationship Id="rId9" Type="http://schemas.openxmlformats.org/officeDocument/2006/relationships/image" Target="../media/image6.png"/><Relationship Id="rId14" Type="http://schemas.openxmlformats.org/officeDocument/2006/relationships/image" Target="../media/image2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7" Type="http://schemas.openxmlformats.org/officeDocument/2006/relationships/image" Target="../media/image14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0.png"/><Relationship Id="rId5" Type="http://schemas.openxmlformats.org/officeDocument/2006/relationships/image" Target="../media/image17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png"/><Relationship Id="rId5" Type="http://schemas.openxmlformats.org/officeDocument/2006/relationships/image" Target="../media/image17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/>
              <a:t>10 August 2023</a:t>
            </a:fld>
            <a:endParaRPr lang="en-US" sz="24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>
            <a:normAutofit/>
          </a:bodyPr>
          <a:lstStyle/>
          <a:p>
            <a:r>
              <a:rPr lang="en-GB" dirty="0"/>
              <a:t>Voronoi diagrams</a:t>
            </a:r>
            <a:endParaRPr lang="en-US" dirty="0"/>
          </a:p>
        </p:txBody>
      </p:sp>
      <p:sp>
        <p:nvSpPr>
          <p:cNvPr id="4" name="Subtitle 4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143000"/>
          </a:xfrm>
        </p:spPr>
        <p:txBody>
          <a:bodyPr/>
          <a:lstStyle/>
          <a:p>
            <a:pPr marL="633413" indent="-633413"/>
            <a:r>
              <a:rPr lang="en-GB" dirty="0">
                <a:latin typeface="Comic Sans MS" panose="030F0702030302020204" pitchFamily="66" charset="0"/>
              </a:rPr>
              <a:t>LO: Using the vocabulary for Voronoi diagrams.</a:t>
            </a:r>
            <a:endParaRPr lang="en-GB" dirty="0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37E2424E-049A-4C69-BD06-ABD1CE1B7A70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1F1690F3-6744-459E-B6CF-689B41DCC058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2EC3897-DB96-4915-9464-017988DEF9D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31641" y="2977584"/>
            <a:ext cx="1625068" cy="3127248"/>
          </a:xfrm>
          <a:prstGeom prst="rect">
            <a:avLst/>
          </a:prstGeom>
        </p:spPr>
      </p:pic>
      <p:sp>
        <p:nvSpPr>
          <p:cNvPr id="45" name="Rectangle 44">
            <a:extLst>
              <a:ext uri="{FF2B5EF4-FFF2-40B4-BE49-F238E27FC236}">
                <a16:creationId xmlns:a16="http://schemas.microsoft.com/office/drawing/2014/main" id="{135CCFFF-D98C-4489-998E-7AA16DF2B57E}"/>
              </a:ext>
            </a:extLst>
          </p:cNvPr>
          <p:cNvSpPr/>
          <p:nvPr/>
        </p:nvSpPr>
        <p:spPr>
          <a:xfrm>
            <a:off x="319183" y="2764188"/>
            <a:ext cx="2194560" cy="2194560"/>
          </a:xfrm>
          <a:prstGeom prst="rect">
            <a:avLst/>
          </a:prstGeom>
          <a:solidFill>
            <a:srgbClr val="F0FFFF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D3E2D674-10E1-4AF2-AE69-AFD659C94753}"/>
              </a:ext>
            </a:extLst>
          </p:cNvPr>
          <p:cNvCxnSpPr>
            <a:cxnSpLocks/>
          </p:cNvCxnSpPr>
          <p:nvPr/>
        </p:nvCxnSpPr>
        <p:spPr>
          <a:xfrm flipV="1">
            <a:off x="1027036" y="3801239"/>
            <a:ext cx="358481" cy="1161709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3AF14860-CAE6-4D5E-B718-7A1B45F383A5}"/>
              </a:ext>
            </a:extLst>
          </p:cNvPr>
          <p:cNvCxnSpPr>
            <a:cxnSpLocks/>
          </p:cNvCxnSpPr>
          <p:nvPr/>
        </p:nvCxnSpPr>
        <p:spPr>
          <a:xfrm flipH="1" flipV="1">
            <a:off x="1367131" y="3826616"/>
            <a:ext cx="1160307" cy="144870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439B12CA-508D-4408-9664-6B2E7721F315}"/>
              </a:ext>
            </a:extLst>
          </p:cNvPr>
          <p:cNvCxnSpPr>
            <a:cxnSpLocks/>
          </p:cNvCxnSpPr>
          <p:nvPr/>
        </p:nvCxnSpPr>
        <p:spPr>
          <a:xfrm flipH="1" flipV="1">
            <a:off x="326521" y="2792902"/>
            <a:ext cx="1042470" cy="1027014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6262" name="Text Box 6"/>
          <p:cNvSpPr txBox="1">
            <a:spLocks noChangeArrowheads="1"/>
          </p:cNvSpPr>
          <p:nvPr/>
        </p:nvSpPr>
        <p:spPr bwMode="auto">
          <a:xfrm>
            <a:off x="289027" y="381000"/>
            <a:ext cx="18467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Example 2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447655" y="849654"/>
            <a:ext cx="8229600" cy="1708481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ts val="3200"/>
              </a:lnSpc>
            </a:pPr>
            <a:r>
              <a:rPr lang="en-GB" sz="2400" dirty="0">
                <a:latin typeface="+mn-lt"/>
              </a:rPr>
              <a:t>Consider the Voronoi diagram for the sites A, B, and C.</a:t>
            </a:r>
          </a:p>
          <a:p>
            <a:pPr marL="457200" indent="-457200">
              <a:lnSpc>
                <a:spcPts val="3200"/>
              </a:lnSpc>
              <a:buAutoNum type="alphaLcParenBoth"/>
            </a:pPr>
            <a:r>
              <a:rPr lang="en-GB" dirty="0">
                <a:latin typeface="+mn-lt"/>
              </a:rPr>
              <a:t>State the number of: (</a:t>
            </a:r>
            <a:r>
              <a:rPr lang="en-GB" dirty="0" err="1">
                <a:latin typeface="+mn-lt"/>
              </a:rPr>
              <a:t>i</a:t>
            </a:r>
            <a:r>
              <a:rPr lang="en-GB" dirty="0">
                <a:latin typeface="+mn-lt"/>
              </a:rPr>
              <a:t>) cells  (ii) edges  (iii) vertices </a:t>
            </a:r>
          </a:p>
          <a:p>
            <a:pPr marL="457200" indent="-457200">
              <a:lnSpc>
                <a:spcPts val="3200"/>
              </a:lnSpc>
              <a:buAutoNum type="alphaLcParenBoth"/>
            </a:pPr>
            <a:r>
              <a:rPr lang="en-GB" dirty="0">
                <a:latin typeface="+mn-lt"/>
              </a:rPr>
              <a:t>Find the equation of each of the boundaries.</a:t>
            </a:r>
          </a:p>
          <a:p>
            <a:pPr marL="457200" indent="-457200">
              <a:lnSpc>
                <a:spcPts val="3200"/>
              </a:lnSpc>
              <a:buFontTx/>
              <a:buAutoNum type="alphaLcParenBoth"/>
            </a:pPr>
            <a:r>
              <a:rPr lang="en-GB" dirty="0">
                <a:latin typeface="+mn-lt"/>
              </a:rPr>
              <a:t>Find the coordinates of any vertex</a:t>
            </a: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250825" y="93102"/>
            <a:ext cx="8229600" cy="42065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/>
              <a:t>Voronoi diagrams</a:t>
            </a:r>
          </a:p>
        </p:txBody>
      </p:sp>
      <p:sp>
        <p:nvSpPr>
          <p:cNvPr id="36" name="Rectangle 35">
            <a:hlinkClick r:id="rId4"/>
            <a:extLst>
              <a:ext uri="{FF2B5EF4-FFF2-40B4-BE49-F238E27FC236}">
                <a16:creationId xmlns:a16="http://schemas.microsoft.com/office/drawing/2014/main" id="{88E7DC40-E147-4414-9956-704311458862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hlinkClick r:id="rId4"/>
            <a:extLst>
              <a:ext uri="{FF2B5EF4-FFF2-40B4-BE49-F238E27FC236}">
                <a16:creationId xmlns:a16="http://schemas.microsoft.com/office/drawing/2014/main" id="{1E09F0D8-2E03-49C8-A3AD-74BFCF30C317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BDB04CC0-FF74-4183-AFBE-D4D80D1BB3F8}"/>
              </a:ext>
            </a:extLst>
          </p:cNvPr>
          <p:cNvSpPr/>
          <p:nvPr/>
        </p:nvSpPr>
        <p:spPr>
          <a:xfrm>
            <a:off x="331012" y="2815049"/>
            <a:ext cx="1027269" cy="2132208"/>
          </a:xfrm>
          <a:custGeom>
            <a:avLst/>
            <a:gdLst>
              <a:gd name="connsiteX0" fmla="*/ 0 w 1419225"/>
              <a:gd name="connsiteY0" fmla="*/ 0 h 1271587"/>
              <a:gd name="connsiteX1" fmla="*/ 214313 w 1419225"/>
              <a:gd name="connsiteY1" fmla="*/ 28575 h 1271587"/>
              <a:gd name="connsiteX2" fmla="*/ 1343025 w 1419225"/>
              <a:gd name="connsiteY2" fmla="*/ 1071562 h 1271587"/>
              <a:gd name="connsiteX3" fmla="*/ 1419225 w 1419225"/>
              <a:gd name="connsiteY3" fmla="*/ 1271587 h 1271587"/>
              <a:gd name="connsiteX4" fmla="*/ 4763 w 1419225"/>
              <a:gd name="connsiteY4" fmla="*/ 1271587 h 1271587"/>
              <a:gd name="connsiteX5" fmla="*/ 0 w 1419225"/>
              <a:gd name="connsiteY5" fmla="*/ 0 h 1271587"/>
              <a:gd name="connsiteX0" fmla="*/ 16995 w 1414552"/>
              <a:gd name="connsiteY0" fmla="*/ 0 h 1262920"/>
              <a:gd name="connsiteX1" fmla="*/ 209640 w 1414552"/>
              <a:gd name="connsiteY1" fmla="*/ 19908 h 1262920"/>
              <a:gd name="connsiteX2" fmla="*/ 1338352 w 1414552"/>
              <a:gd name="connsiteY2" fmla="*/ 1062895 h 1262920"/>
              <a:gd name="connsiteX3" fmla="*/ 1414552 w 1414552"/>
              <a:gd name="connsiteY3" fmla="*/ 1262920 h 1262920"/>
              <a:gd name="connsiteX4" fmla="*/ 90 w 1414552"/>
              <a:gd name="connsiteY4" fmla="*/ 1262920 h 1262920"/>
              <a:gd name="connsiteX5" fmla="*/ 16995 w 1414552"/>
              <a:gd name="connsiteY5" fmla="*/ 0 h 1262920"/>
              <a:gd name="connsiteX0" fmla="*/ 0 w 1397557"/>
              <a:gd name="connsiteY0" fmla="*/ 0 h 1280255"/>
              <a:gd name="connsiteX1" fmla="*/ 192645 w 1397557"/>
              <a:gd name="connsiteY1" fmla="*/ 19908 h 1280255"/>
              <a:gd name="connsiteX2" fmla="*/ 1321357 w 1397557"/>
              <a:gd name="connsiteY2" fmla="*/ 1062895 h 1280255"/>
              <a:gd name="connsiteX3" fmla="*/ 1397557 w 1397557"/>
              <a:gd name="connsiteY3" fmla="*/ 1262920 h 1280255"/>
              <a:gd name="connsiteX4" fmla="*/ 9097 w 1397557"/>
              <a:gd name="connsiteY4" fmla="*/ 1280255 h 1280255"/>
              <a:gd name="connsiteX5" fmla="*/ 0 w 1397557"/>
              <a:gd name="connsiteY5" fmla="*/ 0 h 1280255"/>
              <a:gd name="connsiteX0" fmla="*/ 0 w 1397557"/>
              <a:gd name="connsiteY0" fmla="*/ 0 h 1284588"/>
              <a:gd name="connsiteX1" fmla="*/ 192645 w 1397557"/>
              <a:gd name="connsiteY1" fmla="*/ 19908 h 1284588"/>
              <a:gd name="connsiteX2" fmla="*/ 1321357 w 1397557"/>
              <a:gd name="connsiteY2" fmla="*/ 1062895 h 1284588"/>
              <a:gd name="connsiteX3" fmla="*/ 1397557 w 1397557"/>
              <a:gd name="connsiteY3" fmla="*/ 1284588 h 1284588"/>
              <a:gd name="connsiteX4" fmla="*/ 9097 w 1397557"/>
              <a:gd name="connsiteY4" fmla="*/ 1280255 h 1284588"/>
              <a:gd name="connsiteX5" fmla="*/ 0 w 1397557"/>
              <a:gd name="connsiteY5" fmla="*/ 0 h 1284588"/>
              <a:gd name="connsiteX0" fmla="*/ 0 w 1397557"/>
              <a:gd name="connsiteY0" fmla="*/ 0 h 1284588"/>
              <a:gd name="connsiteX1" fmla="*/ 211963 w 1397557"/>
              <a:gd name="connsiteY1" fmla="*/ 19908 h 1284588"/>
              <a:gd name="connsiteX2" fmla="*/ 1321357 w 1397557"/>
              <a:gd name="connsiteY2" fmla="*/ 1062895 h 1284588"/>
              <a:gd name="connsiteX3" fmla="*/ 1397557 w 1397557"/>
              <a:gd name="connsiteY3" fmla="*/ 1284588 h 1284588"/>
              <a:gd name="connsiteX4" fmla="*/ 9097 w 1397557"/>
              <a:gd name="connsiteY4" fmla="*/ 1280255 h 1284588"/>
              <a:gd name="connsiteX5" fmla="*/ 0 w 1397557"/>
              <a:gd name="connsiteY5" fmla="*/ 0 h 1284588"/>
              <a:gd name="connsiteX0" fmla="*/ 304 w 1388940"/>
              <a:gd name="connsiteY0" fmla="*/ 176354 h 1264680"/>
              <a:gd name="connsiteX1" fmla="*/ 203346 w 1388940"/>
              <a:gd name="connsiteY1" fmla="*/ 0 h 1264680"/>
              <a:gd name="connsiteX2" fmla="*/ 1312740 w 1388940"/>
              <a:gd name="connsiteY2" fmla="*/ 1042987 h 1264680"/>
              <a:gd name="connsiteX3" fmla="*/ 1388940 w 1388940"/>
              <a:gd name="connsiteY3" fmla="*/ 1264680 h 1264680"/>
              <a:gd name="connsiteX4" fmla="*/ 480 w 1388940"/>
              <a:gd name="connsiteY4" fmla="*/ 1260347 h 1264680"/>
              <a:gd name="connsiteX5" fmla="*/ 304 w 1388940"/>
              <a:gd name="connsiteY5" fmla="*/ 176354 h 1264680"/>
              <a:gd name="connsiteX0" fmla="*/ 304 w 1388940"/>
              <a:gd name="connsiteY0" fmla="*/ 60381 h 1148707"/>
              <a:gd name="connsiteX1" fmla="*/ 618171 w 1388940"/>
              <a:gd name="connsiteY1" fmla="*/ 0 h 1148707"/>
              <a:gd name="connsiteX2" fmla="*/ 1312740 w 1388940"/>
              <a:gd name="connsiteY2" fmla="*/ 927014 h 1148707"/>
              <a:gd name="connsiteX3" fmla="*/ 1388940 w 1388940"/>
              <a:gd name="connsiteY3" fmla="*/ 1148707 h 1148707"/>
              <a:gd name="connsiteX4" fmla="*/ 480 w 1388940"/>
              <a:gd name="connsiteY4" fmla="*/ 1144374 h 1148707"/>
              <a:gd name="connsiteX5" fmla="*/ 304 w 1388940"/>
              <a:gd name="connsiteY5" fmla="*/ 60381 h 1148707"/>
              <a:gd name="connsiteX0" fmla="*/ 304 w 1312740"/>
              <a:gd name="connsiteY0" fmla="*/ 60381 h 1157628"/>
              <a:gd name="connsiteX1" fmla="*/ 618171 w 1312740"/>
              <a:gd name="connsiteY1" fmla="*/ 0 h 1157628"/>
              <a:gd name="connsiteX2" fmla="*/ 1312740 w 1312740"/>
              <a:gd name="connsiteY2" fmla="*/ 927014 h 1157628"/>
              <a:gd name="connsiteX3" fmla="*/ 666341 w 1312740"/>
              <a:gd name="connsiteY3" fmla="*/ 1157628 h 1157628"/>
              <a:gd name="connsiteX4" fmla="*/ 480 w 1312740"/>
              <a:gd name="connsiteY4" fmla="*/ 1144374 h 1157628"/>
              <a:gd name="connsiteX5" fmla="*/ 304 w 1312740"/>
              <a:gd name="connsiteY5" fmla="*/ 60381 h 1157628"/>
              <a:gd name="connsiteX0" fmla="*/ 304 w 1022808"/>
              <a:gd name="connsiteY0" fmla="*/ 60381 h 1157628"/>
              <a:gd name="connsiteX1" fmla="*/ 618171 w 1022808"/>
              <a:gd name="connsiteY1" fmla="*/ 0 h 1157628"/>
              <a:gd name="connsiteX2" fmla="*/ 1022808 w 1022808"/>
              <a:gd name="connsiteY2" fmla="*/ 12614 h 1157628"/>
              <a:gd name="connsiteX3" fmla="*/ 666341 w 1022808"/>
              <a:gd name="connsiteY3" fmla="*/ 1157628 h 1157628"/>
              <a:gd name="connsiteX4" fmla="*/ 480 w 1022808"/>
              <a:gd name="connsiteY4" fmla="*/ 1144374 h 1157628"/>
              <a:gd name="connsiteX5" fmla="*/ 304 w 1022808"/>
              <a:gd name="connsiteY5" fmla="*/ 60381 h 1157628"/>
              <a:gd name="connsiteX0" fmla="*/ 304 w 1022808"/>
              <a:gd name="connsiteY0" fmla="*/ 47767 h 1145014"/>
              <a:gd name="connsiteX1" fmla="*/ 1022808 w 1022808"/>
              <a:gd name="connsiteY1" fmla="*/ 0 h 1145014"/>
              <a:gd name="connsiteX2" fmla="*/ 666341 w 1022808"/>
              <a:gd name="connsiteY2" fmla="*/ 1145014 h 1145014"/>
              <a:gd name="connsiteX3" fmla="*/ 480 w 1022808"/>
              <a:gd name="connsiteY3" fmla="*/ 1131760 h 1145014"/>
              <a:gd name="connsiteX4" fmla="*/ 304 w 1022808"/>
              <a:gd name="connsiteY4" fmla="*/ 47767 h 1145014"/>
              <a:gd name="connsiteX0" fmla="*/ 304 w 1022808"/>
              <a:gd name="connsiteY0" fmla="*/ 0 h 2145462"/>
              <a:gd name="connsiteX1" fmla="*/ 1022808 w 1022808"/>
              <a:gd name="connsiteY1" fmla="*/ 1000448 h 2145462"/>
              <a:gd name="connsiteX2" fmla="*/ 666341 w 1022808"/>
              <a:gd name="connsiteY2" fmla="*/ 2145462 h 2145462"/>
              <a:gd name="connsiteX3" fmla="*/ 480 w 1022808"/>
              <a:gd name="connsiteY3" fmla="*/ 2132208 h 2145462"/>
              <a:gd name="connsiteX4" fmla="*/ 304 w 1022808"/>
              <a:gd name="connsiteY4" fmla="*/ 0 h 2145462"/>
              <a:gd name="connsiteX0" fmla="*/ 304 w 1022808"/>
              <a:gd name="connsiteY0" fmla="*/ 0 h 2132208"/>
              <a:gd name="connsiteX1" fmla="*/ 1022808 w 1022808"/>
              <a:gd name="connsiteY1" fmla="*/ 1000448 h 2132208"/>
              <a:gd name="connsiteX2" fmla="*/ 679723 w 1022808"/>
              <a:gd name="connsiteY2" fmla="*/ 2132081 h 2132208"/>
              <a:gd name="connsiteX3" fmla="*/ 480 w 1022808"/>
              <a:gd name="connsiteY3" fmla="*/ 2132208 h 2132208"/>
              <a:gd name="connsiteX4" fmla="*/ 304 w 1022808"/>
              <a:gd name="connsiteY4" fmla="*/ 0 h 2132208"/>
              <a:gd name="connsiteX0" fmla="*/ 304 w 1027269"/>
              <a:gd name="connsiteY0" fmla="*/ 0 h 2132208"/>
              <a:gd name="connsiteX1" fmla="*/ 1027269 w 1027269"/>
              <a:gd name="connsiteY1" fmla="*/ 1013830 h 2132208"/>
              <a:gd name="connsiteX2" fmla="*/ 679723 w 1027269"/>
              <a:gd name="connsiteY2" fmla="*/ 2132081 h 2132208"/>
              <a:gd name="connsiteX3" fmla="*/ 480 w 1027269"/>
              <a:gd name="connsiteY3" fmla="*/ 2132208 h 2132208"/>
              <a:gd name="connsiteX4" fmla="*/ 304 w 1027269"/>
              <a:gd name="connsiteY4" fmla="*/ 0 h 2132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7269" h="2132208">
                <a:moveTo>
                  <a:pt x="304" y="0"/>
                </a:moveTo>
                <a:lnTo>
                  <a:pt x="1027269" y="1013830"/>
                </a:lnTo>
                <a:lnTo>
                  <a:pt x="679723" y="2132081"/>
                </a:lnTo>
                <a:lnTo>
                  <a:pt x="480" y="2132208"/>
                </a:lnTo>
                <a:cubicBezTo>
                  <a:pt x="-1108" y="1708346"/>
                  <a:pt x="1892" y="423862"/>
                  <a:pt x="304" y="0"/>
                </a:cubicBezTo>
                <a:close/>
              </a:path>
            </a:pathLst>
          </a:custGeom>
          <a:pattFill prst="pct10">
            <a:fgClr>
              <a:srgbClr val="F0FFFF"/>
            </a:fgClr>
            <a:bgClr>
              <a:srgbClr val="00B0F0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DBFFF843-90AF-47EC-8EFD-9A2DCA3A67D6}"/>
              </a:ext>
            </a:extLst>
          </p:cNvPr>
          <p:cNvSpPr/>
          <p:nvPr/>
        </p:nvSpPr>
        <p:spPr>
          <a:xfrm>
            <a:off x="311860" y="2760378"/>
            <a:ext cx="2200154" cy="1200826"/>
          </a:xfrm>
          <a:custGeom>
            <a:avLst/>
            <a:gdLst>
              <a:gd name="connsiteX0" fmla="*/ 1933575 w 1933575"/>
              <a:gd name="connsiteY0" fmla="*/ 4762 h 933450"/>
              <a:gd name="connsiteX1" fmla="*/ 1747838 w 1933575"/>
              <a:gd name="connsiteY1" fmla="*/ 204787 h 933450"/>
              <a:gd name="connsiteX2" fmla="*/ 223838 w 1933575"/>
              <a:gd name="connsiteY2" fmla="*/ 933450 h 933450"/>
              <a:gd name="connsiteX3" fmla="*/ 0 w 1933575"/>
              <a:gd name="connsiteY3" fmla="*/ 904875 h 933450"/>
              <a:gd name="connsiteX4" fmla="*/ 0 w 1933575"/>
              <a:gd name="connsiteY4" fmla="*/ 0 h 933450"/>
              <a:gd name="connsiteX5" fmla="*/ 1933575 w 1933575"/>
              <a:gd name="connsiteY5" fmla="*/ 4762 h 933450"/>
              <a:gd name="connsiteX0" fmla="*/ 1933575 w 1933575"/>
              <a:gd name="connsiteY0" fmla="*/ 4762 h 950785"/>
              <a:gd name="connsiteX1" fmla="*/ 1747838 w 1933575"/>
              <a:gd name="connsiteY1" fmla="*/ 204787 h 950785"/>
              <a:gd name="connsiteX2" fmla="*/ 245506 w 1933575"/>
              <a:gd name="connsiteY2" fmla="*/ 950785 h 950785"/>
              <a:gd name="connsiteX3" fmla="*/ 0 w 1933575"/>
              <a:gd name="connsiteY3" fmla="*/ 904875 h 950785"/>
              <a:gd name="connsiteX4" fmla="*/ 0 w 1933575"/>
              <a:gd name="connsiteY4" fmla="*/ 0 h 950785"/>
              <a:gd name="connsiteX5" fmla="*/ 1933575 w 1933575"/>
              <a:gd name="connsiteY5" fmla="*/ 4762 h 950785"/>
              <a:gd name="connsiteX0" fmla="*/ 1933575 w 1933575"/>
              <a:gd name="connsiteY0" fmla="*/ 4762 h 950785"/>
              <a:gd name="connsiteX1" fmla="*/ 1782507 w 1933575"/>
              <a:gd name="connsiteY1" fmla="*/ 222122 h 950785"/>
              <a:gd name="connsiteX2" fmla="*/ 245506 w 1933575"/>
              <a:gd name="connsiteY2" fmla="*/ 950785 h 950785"/>
              <a:gd name="connsiteX3" fmla="*/ 0 w 1933575"/>
              <a:gd name="connsiteY3" fmla="*/ 904875 h 950785"/>
              <a:gd name="connsiteX4" fmla="*/ 0 w 1933575"/>
              <a:gd name="connsiteY4" fmla="*/ 0 h 950785"/>
              <a:gd name="connsiteX5" fmla="*/ 1933575 w 1933575"/>
              <a:gd name="connsiteY5" fmla="*/ 4762 h 950785"/>
              <a:gd name="connsiteX0" fmla="*/ 1942243 w 1942243"/>
              <a:gd name="connsiteY0" fmla="*/ 13429 h 950785"/>
              <a:gd name="connsiteX1" fmla="*/ 1782507 w 1942243"/>
              <a:gd name="connsiteY1" fmla="*/ 222122 h 950785"/>
              <a:gd name="connsiteX2" fmla="*/ 245506 w 1942243"/>
              <a:gd name="connsiteY2" fmla="*/ 950785 h 950785"/>
              <a:gd name="connsiteX3" fmla="*/ 0 w 1942243"/>
              <a:gd name="connsiteY3" fmla="*/ 904875 h 950785"/>
              <a:gd name="connsiteX4" fmla="*/ 0 w 1942243"/>
              <a:gd name="connsiteY4" fmla="*/ 0 h 950785"/>
              <a:gd name="connsiteX5" fmla="*/ 1942243 w 1942243"/>
              <a:gd name="connsiteY5" fmla="*/ 13429 h 950785"/>
              <a:gd name="connsiteX0" fmla="*/ 1942243 w 1942243"/>
              <a:gd name="connsiteY0" fmla="*/ 13429 h 950785"/>
              <a:gd name="connsiteX1" fmla="*/ 1782507 w 1942243"/>
              <a:gd name="connsiteY1" fmla="*/ 222122 h 950785"/>
              <a:gd name="connsiteX2" fmla="*/ 245506 w 1942243"/>
              <a:gd name="connsiteY2" fmla="*/ 950785 h 950785"/>
              <a:gd name="connsiteX3" fmla="*/ 8668 w 1942243"/>
              <a:gd name="connsiteY3" fmla="*/ 935210 h 950785"/>
              <a:gd name="connsiteX4" fmla="*/ 0 w 1942243"/>
              <a:gd name="connsiteY4" fmla="*/ 0 h 950785"/>
              <a:gd name="connsiteX5" fmla="*/ 1942243 w 1942243"/>
              <a:gd name="connsiteY5" fmla="*/ 13429 h 950785"/>
              <a:gd name="connsiteX0" fmla="*/ 1934100 w 1934100"/>
              <a:gd name="connsiteY0" fmla="*/ 4762 h 942118"/>
              <a:gd name="connsiteX1" fmla="*/ 1774364 w 1934100"/>
              <a:gd name="connsiteY1" fmla="*/ 213455 h 942118"/>
              <a:gd name="connsiteX2" fmla="*/ 237363 w 1934100"/>
              <a:gd name="connsiteY2" fmla="*/ 942118 h 942118"/>
              <a:gd name="connsiteX3" fmla="*/ 525 w 1934100"/>
              <a:gd name="connsiteY3" fmla="*/ 926543 h 942118"/>
              <a:gd name="connsiteX4" fmla="*/ 4858 w 1934100"/>
              <a:gd name="connsiteY4" fmla="*/ 0 h 942118"/>
              <a:gd name="connsiteX5" fmla="*/ 1934100 w 1934100"/>
              <a:gd name="connsiteY5" fmla="*/ 4762 h 942118"/>
              <a:gd name="connsiteX0" fmla="*/ 2170506 w 2170506"/>
              <a:gd name="connsiteY0" fmla="*/ 22604 h 942118"/>
              <a:gd name="connsiteX1" fmla="*/ 1774364 w 2170506"/>
              <a:gd name="connsiteY1" fmla="*/ 213455 h 942118"/>
              <a:gd name="connsiteX2" fmla="*/ 237363 w 2170506"/>
              <a:gd name="connsiteY2" fmla="*/ 942118 h 942118"/>
              <a:gd name="connsiteX3" fmla="*/ 525 w 2170506"/>
              <a:gd name="connsiteY3" fmla="*/ 926543 h 942118"/>
              <a:gd name="connsiteX4" fmla="*/ 4858 w 2170506"/>
              <a:gd name="connsiteY4" fmla="*/ 0 h 942118"/>
              <a:gd name="connsiteX5" fmla="*/ 2170506 w 2170506"/>
              <a:gd name="connsiteY5" fmla="*/ 22604 h 942118"/>
              <a:gd name="connsiteX0" fmla="*/ 2170506 w 2170506"/>
              <a:gd name="connsiteY0" fmla="*/ 22604 h 1205286"/>
              <a:gd name="connsiteX1" fmla="*/ 1774364 w 2170506"/>
              <a:gd name="connsiteY1" fmla="*/ 213455 h 1205286"/>
              <a:gd name="connsiteX2" fmla="*/ 2168754 w 2170506"/>
              <a:gd name="connsiteY2" fmla="*/ 1205286 h 1205286"/>
              <a:gd name="connsiteX3" fmla="*/ 525 w 2170506"/>
              <a:gd name="connsiteY3" fmla="*/ 926543 h 1205286"/>
              <a:gd name="connsiteX4" fmla="*/ 4858 w 2170506"/>
              <a:gd name="connsiteY4" fmla="*/ 0 h 1205286"/>
              <a:gd name="connsiteX5" fmla="*/ 2170506 w 2170506"/>
              <a:gd name="connsiteY5" fmla="*/ 22604 h 1205286"/>
              <a:gd name="connsiteX0" fmla="*/ 2170506 w 2170506"/>
              <a:gd name="connsiteY0" fmla="*/ 22604 h 1205286"/>
              <a:gd name="connsiteX1" fmla="*/ 2168754 w 2170506"/>
              <a:gd name="connsiteY1" fmla="*/ 1205286 h 1205286"/>
              <a:gd name="connsiteX2" fmla="*/ 525 w 2170506"/>
              <a:gd name="connsiteY2" fmla="*/ 926543 h 1205286"/>
              <a:gd name="connsiteX3" fmla="*/ 4858 w 2170506"/>
              <a:gd name="connsiteY3" fmla="*/ 0 h 1205286"/>
              <a:gd name="connsiteX4" fmla="*/ 2170506 w 2170506"/>
              <a:gd name="connsiteY4" fmla="*/ 22604 h 1205286"/>
              <a:gd name="connsiteX0" fmla="*/ 2165648 w 2165648"/>
              <a:gd name="connsiteY0" fmla="*/ 22604 h 1205286"/>
              <a:gd name="connsiteX1" fmla="*/ 2163896 w 2165648"/>
              <a:gd name="connsiteY1" fmla="*/ 1205286 h 1205286"/>
              <a:gd name="connsiteX2" fmla="*/ 1039421 w 2165648"/>
              <a:gd name="connsiteY2" fmla="*/ 1064818 h 1205286"/>
              <a:gd name="connsiteX3" fmla="*/ 0 w 2165648"/>
              <a:gd name="connsiteY3" fmla="*/ 0 h 1205286"/>
              <a:gd name="connsiteX4" fmla="*/ 2165648 w 2165648"/>
              <a:gd name="connsiteY4" fmla="*/ 22604 h 1205286"/>
              <a:gd name="connsiteX0" fmla="*/ 2165648 w 2165648"/>
              <a:gd name="connsiteY0" fmla="*/ 22604 h 1205286"/>
              <a:gd name="connsiteX1" fmla="*/ 2163896 w 2165648"/>
              <a:gd name="connsiteY1" fmla="*/ 1205286 h 1205286"/>
              <a:gd name="connsiteX2" fmla="*/ 1039421 w 2165648"/>
              <a:gd name="connsiteY2" fmla="*/ 1064818 h 1205286"/>
              <a:gd name="connsiteX3" fmla="*/ 0 w 2165648"/>
              <a:gd name="connsiteY3" fmla="*/ 0 h 1205286"/>
              <a:gd name="connsiteX4" fmla="*/ 2165648 w 2165648"/>
              <a:gd name="connsiteY4" fmla="*/ 22604 h 1205286"/>
              <a:gd name="connsiteX0" fmla="*/ 2165648 w 2165648"/>
              <a:gd name="connsiteY0" fmla="*/ 22604 h 1205286"/>
              <a:gd name="connsiteX1" fmla="*/ 2163896 w 2165648"/>
              <a:gd name="connsiteY1" fmla="*/ 1205286 h 1205286"/>
              <a:gd name="connsiteX2" fmla="*/ 1039421 w 2165648"/>
              <a:gd name="connsiteY2" fmla="*/ 1064818 h 1205286"/>
              <a:gd name="connsiteX3" fmla="*/ 0 w 2165648"/>
              <a:gd name="connsiteY3" fmla="*/ 0 h 1205286"/>
              <a:gd name="connsiteX4" fmla="*/ 2165648 w 2165648"/>
              <a:gd name="connsiteY4" fmla="*/ 22604 h 1205286"/>
              <a:gd name="connsiteX0" fmla="*/ 2165648 w 2165648"/>
              <a:gd name="connsiteY0" fmla="*/ 22604 h 1205286"/>
              <a:gd name="connsiteX1" fmla="*/ 2163896 w 2165648"/>
              <a:gd name="connsiteY1" fmla="*/ 1205286 h 1205286"/>
              <a:gd name="connsiteX2" fmla="*/ 1039421 w 2165648"/>
              <a:gd name="connsiteY2" fmla="*/ 1064818 h 1205286"/>
              <a:gd name="connsiteX3" fmla="*/ 0 w 2165648"/>
              <a:gd name="connsiteY3" fmla="*/ 0 h 1205286"/>
              <a:gd name="connsiteX4" fmla="*/ 2165648 w 2165648"/>
              <a:gd name="connsiteY4" fmla="*/ 22604 h 1205286"/>
              <a:gd name="connsiteX0" fmla="*/ 2183490 w 2183490"/>
              <a:gd name="connsiteY0" fmla="*/ 13683 h 1196365"/>
              <a:gd name="connsiteX1" fmla="*/ 2181738 w 2183490"/>
              <a:gd name="connsiteY1" fmla="*/ 1196365 h 1196365"/>
              <a:gd name="connsiteX2" fmla="*/ 1057263 w 2183490"/>
              <a:gd name="connsiteY2" fmla="*/ 1055897 h 1196365"/>
              <a:gd name="connsiteX3" fmla="*/ 0 w 2183490"/>
              <a:gd name="connsiteY3" fmla="*/ 0 h 1196365"/>
              <a:gd name="connsiteX4" fmla="*/ 2183490 w 2183490"/>
              <a:gd name="connsiteY4" fmla="*/ 13683 h 1196365"/>
              <a:gd name="connsiteX0" fmla="*/ 2192411 w 2192411"/>
              <a:gd name="connsiteY0" fmla="*/ 9223 h 1196365"/>
              <a:gd name="connsiteX1" fmla="*/ 2181738 w 2192411"/>
              <a:gd name="connsiteY1" fmla="*/ 1196365 h 1196365"/>
              <a:gd name="connsiteX2" fmla="*/ 1057263 w 2192411"/>
              <a:gd name="connsiteY2" fmla="*/ 1055897 h 1196365"/>
              <a:gd name="connsiteX3" fmla="*/ 0 w 2192411"/>
              <a:gd name="connsiteY3" fmla="*/ 0 h 1196365"/>
              <a:gd name="connsiteX4" fmla="*/ 2192411 w 2192411"/>
              <a:gd name="connsiteY4" fmla="*/ 9223 h 1196365"/>
              <a:gd name="connsiteX0" fmla="*/ 2192411 w 2200154"/>
              <a:gd name="connsiteY0" fmla="*/ 9223 h 1200826"/>
              <a:gd name="connsiteX1" fmla="*/ 2199580 w 2200154"/>
              <a:gd name="connsiteY1" fmla="*/ 1200826 h 1200826"/>
              <a:gd name="connsiteX2" fmla="*/ 1057263 w 2200154"/>
              <a:gd name="connsiteY2" fmla="*/ 1055897 h 1200826"/>
              <a:gd name="connsiteX3" fmla="*/ 0 w 2200154"/>
              <a:gd name="connsiteY3" fmla="*/ 0 h 1200826"/>
              <a:gd name="connsiteX4" fmla="*/ 2192411 w 2200154"/>
              <a:gd name="connsiteY4" fmla="*/ 9223 h 1200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0154" h="1200826">
                <a:moveTo>
                  <a:pt x="2192411" y="9223"/>
                </a:moveTo>
                <a:cubicBezTo>
                  <a:pt x="2188853" y="404937"/>
                  <a:pt x="2203138" y="805112"/>
                  <a:pt x="2199580" y="1200826"/>
                </a:cubicBezTo>
                <a:lnTo>
                  <a:pt x="1057263" y="1055897"/>
                </a:lnTo>
                <a:cubicBezTo>
                  <a:pt x="822429" y="811067"/>
                  <a:pt x="257137" y="280513"/>
                  <a:pt x="0" y="0"/>
                </a:cubicBezTo>
                <a:lnTo>
                  <a:pt x="2192411" y="9223"/>
                </a:lnTo>
                <a:close/>
              </a:path>
            </a:pathLst>
          </a:custGeom>
          <a:pattFill prst="pct10">
            <a:fgClr>
              <a:srgbClr val="F0FFFF"/>
            </a:fgClr>
            <a:bgClr>
              <a:srgbClr val="FF00FF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Freeform: Shape 53">
            <a:extLst>
              <a:ext uri="{FF2B5EF4-FFF2-40B4-BE49-F238E27FC236}">
                <a16:creationId xmlns:a16="http://schemas.microsoft.com/office/drawing/2014/main" id="{1AF8B16E-60FE-4C54-8BBE-D0299B72CB88}"/>
              </a:ext>
            </a:extLst>
          </p:cNvPr>
          <p:cNvSpPr/>
          <p:nvPr/>
        </p:nvSpPr>
        <p:spPr>
          <a:xfrm>
            <a:off x="1041293" y="3823402"/>
            <a:ext cx="1462388" cy="1131668"/>
          </a:xfrm>
          <a:custGeom>
            <a:avLst/>
            <a:gdLst>
              <a:gd name="connsiteX0" fmla="*/ 1062038 w 1495425"/>
              <a:gd name="connsiteY0" fmla="*/ 1700212 h 1700212"/>
              <a:gd name="connsiteX1" fmla="*/ 1062038 w 1495425"/>
              <a:gd name="connsiteY1" fmla="*/ 1700212 h 1700212"/>
              <a:gd name="connsiteX2" fmla="*/ 1081088 w 1495425"/>
              <a:gd name="connsiteY2" fmla="*/ 1652587 h 1700212"/>
              <a:gd name="connsiteX3" fmla="*/ 1495425 w 1495425"/>
              <a:gd name="connsiteY3" fmla="*/ 0 h 1700212"/>
              <a:gd name="connsiteX4" fmla="*/ 0 w 1495425"/>
              <a:gd name="connsiteY4" fmla="*/ 709612 h 1700212"/>
              <a:gd name="connsiteX5" fmla="*/ 1062038 w 1495425"/>
              <a:gd name="connsiteY5" fmla="*/ 1700212 h 1700212"/>
              <a:gd name="connsiteX0" fmla="*/ 1062038 w 1512759"/>
              <a:gd name="connsiteY0" fmla="*/ 1687211 h 1687211"/>
              <a:gd name="connsiteX1" fmla="*/ 1062038 w 1512759"/>
              <a:gd name="connsiteY1" fmla="*/ 1687211 h 1687211"/>
              <a:gd name="connsiteX2" fmla="*/ 1081088 w 1512759"/>
              <a:gd name="connsiteY2" fmla="*/ 1639586 h 1687211"/>
              <a:gd name="connsiteX3" fmla="*/ 1512759 w 1512759"/>
              <a:gd name="connsiteY3" fmla="*/ 0 h 1687211"/>
              <a:gd name="connsiteX4" fmla="*/ 0 w 1512759"/>
              <a:gd name="connsiteY4" fmla="*/ 696611 h 1687211"/>
              <a:gd name="connsiteX5" fmla="*/ 1062038 w 1512759"/>
              <a:gd name="connsiteY5" fmla="*/ 1687211 h 1687211"/>
              <a:gd name="connsiteX0" fmla="*/ 1088039 w 1512759"/>
              <a:gd name="connsiteY0" fmla="*/ 1726214 h 1726214"/>
              <a:gd name="connsiteX1" fmla="*/ 1062038 w 1512759"/>
              <a:gd name="connsiteY1" fmla="*/ 1687211 h 1726214"/>
              <a:gd name="connsiteX2" fmla="*/ 1081088 w 1512759"/>
              <a:gd name="connsiteY2" fmla="*/ 1639586 h 1726214"/>
              <a:gd name="connsiteX3" fmla="*/ 1512759 w 1512759"/>
              <a:gd name="connsiteY3" fmla="*/ 0 h 1726214"/>
              <a:gd name="connsiteX4" fmla="*/ 0 w 1512759"/>
              <a:gd name="connsiteY4" fmla="*/ 696611 h 1726214"/>
              <a:gd name="connsiteX5" fmla="*/ 1088039 w 1512759"/>
              <a:gd name="connsiteY5" fmla="*/ 1726214 h 1726214"/>
              <a:gd name="connsiteX0" fmla="*/ 1088039 w 1512759"/>
              <a:gd name="connsiteY0" fmla="*/ 1726214 h 1726214"/>
              <a:gd name="connsiteX1" fmla="*/ 1062038 w 1512759"/>
              <a:gd name="connsiteY1" fmla="*/ 1687211 h 1726214"/>
              <a:gd name="connsiteX2" fmla="*/ 1512759 w 1512759"/>
              <a:gd name="connsiteY2" fmla="*/ 0 h 1726214"/>
              <a:gd name="connsiteX3" fmla="*/ 0 w 1512759"/>
              <a:gd name="connsiteY3" fmla="*/ 696611 h 1726214"/>
              <a:gd name="connsiteX4" fmla="*/ 1088039 w 1512759"/>
              <a:gd name="connsiteY4" fmla="*/ 1726214 h 1726214"/>
              <a:gd name="connsiteX0" fmla="*/ 1088039 w 1512759"/>
              <a:gd name="connsiteY0" fmla="*/ 1726214 h 1726214"/>
              <a:gd name="connsiteX1" fmla="*/ 1512759 w 1512759"/>
              <a:gd name="connsiteY1" fmla="*/ 0 h 1726214"/>
              <a:gd name="connsiteX2" fmla="*/ 0 w 1512759"/>
              <a:gd name="connsiteY2" fmla="*/ 696611 h 1726214"/>
              <a:gd name="connsiteX3" fmla="*/ 1088039 w 1512759"/>
              <a:gd name="connsiteY3" fmla="*/ 1726214 h 1726214"/>
              <a:gd name="connsiteX0" fmla="*/ 1088039 w 1512759"/>
              <a:gd name="connsiteY0" fmla="*/ 1726214 h 1726214"/>
              <a:gd name="connsiteX1" fmla="*/ 1512759 w 1512759"/>
              <a:gd name="connsiteY1" fmla="*/ 0 h 1726214"/>
              <a:gd name="connsiteX2" fmla="*/ 0 w 1512759"/>
              <a:gd name="connsiteY2" fmla="*/ 700945 h 1726214"/>
              <a:gd name="connsiteX3" fmla="*/ 1088039 w 1512759"/>
              <a:gd name="connsiteY3" fmla="*/ 1726214 h 1726214"/>
              <a:gd name="connsiteX0" fmla="*/ 1079371 w 1512759"/>
              <a:gd name="connsiteY0" fmla="*/ 1726214 h 1726214"/>
              <a:gd name="connsiteX1" fmla="*/ 1512759 w 1512759"/>
              <a:gd name="connsiteY1" fmla="*/ 0 h 1726214"/>
              <a:gd name="connsiteX2" fmla="*/ 0 w 1512759"/>
              <a:gd name="connsiteY2" fmla="*/ 700945 h 1726214"/>
              <a:gd name="connsiteX3" fmla="*/ 1079371 w 1512759"/>
              <a:gd name="connsiteY3" fmla="*/ 1726214 h 1726214"/>
              <a:gd name="connsiteX0" fmla="*/ 0 w 1854225"/>
              <a:gd name="connsiteY0" fmla="*/ 1895026 h 1895026"/>
              <a:gd name="connsiteX1" fmla="*/ 1854225 w 1854225"/>
              <a:gd name="connsiteY1" fmla="*/ 0 h 1895026"/>
              <a:gd name="connsiteX2" fmla="*/ 341466 w 1854225"/>
              <a:gd name="connsiteY2" fmla="*/ 700945 h 1895026"/>
              <a:gd name="connsiteX3" fmla="*/ 0 w 1854225"/>
              <a:gd name="connsiteY3" fmla="*/ 1895026 h 1895026"/>
              <a:gd name="connsiteX0" fmla="*/ 0 w 1502533"/>
              <a:gd name="connsiteY0" fmla="*/ 1194081 h 1194081"/>
              <a:gd name="connsiteX1" fmla="*/ 1502533 w 1502533"/>
              <a:gd name="connsiteY1" fmla="*/ 143116 h 1194081"/>
              <a:gd name="connsiteX2" fmla="*/ 341466 w 1502533"/>
              <a:gd name="connsiteY2" fmla="*/ 0 h 1194081"/>
              <a:gd name="connsiteX3" fmla="*/ 0 w 1502533"/>
              <a:gd name="connsiteY3" fmla="*/ 1194081 h 1194081"/>
              <a:gd name="connsiteX0" fmla="*/ 0 w 1502533"/>
              <a:gd name="connsiteY0" fmla="*/ 1194081 h 1194081"/>
              <a:gd name="connsiteX1" fmla="*/ 1486388 w 1502533"/>
              <a:gd name="connsiteY1" fmla="*/ 1057838 h 1194081"/>
              <a:gd name="connsiteX2" fmla="*/ 1502533 w 1502533"/>
              <a:gd name="connsiteY2" fmla="*/ 143116 h 1194081"/>
              <a:gd name="connsiteX3" fmla="*/ 341466 w 1502533"/>
              <a:gd name="connsiteY3" fmla="*/ 0 h 1194081"/>
              <a:gd name="connsiteX4" fmla="*/ 0 w 1502533"/>
              <a:gd name="connsiteY4" fmla="*/ 1194081 h 1194081"/>
              <a:gd name="connsiteX0" fmla="*/ 0 w 1502533"/>
              <a:gd name="connsiteY0" fmla="*/ 1194081 h 1194081"/>
              <a:gd name="connsiteX1" fmla="*/ 1486388 w 1502533"/>
              <a:gd name="connsiteY1" fmla="*/ 1057838 h 1194081"/>
              <a:gd name="connsiteX2" fmla="*/ 1502533 w 1502533"/>
              <a:gd name="connsiteY2" fmla="*/ 143116 h 1194081"/>
              <a:gd name="connsiteX3" fmla="*/ 341466 w 1502533"/>
              <a:gd name="connsiteY3" fmla="*/ 0 h 1194081"/>
              <a:gd name="connsiteX4" fmla="*/ 0 w 1502533"/>
              <a:gd name="connsiteY4" fmla="*/ 1194081 h 1194081"/>
              <a:gd name="connsiteX0" fmla="*/ 0 w 1502533"/>
              <a:gd name="connsiteY0" fmla="*/ 1194081 h 1194081"/>
              <a:gd name="connsiteX1" fmla="*/ 1486388 w 1502533"/>
              <a:gd name="connsiteY1" fmla="*/ 1057838 h 1194081"/>
              <a:gd name="connsiteX2" fmla="*/ 1502533 w 1502533"/>
              <a:gd name="connsiteY2" fmla="*/ 143116 h 1194081"/>
              <a:gd name="connsiteX3" fmla="*/ 341466 w 1502533"/>
              <a:gd name="connsiteY3" fmla="*/ 0 h 1194081"/>
              <a:gd name="connsiteX4" fmla="*/ 0 w 1502533"/>
              <a:gd name="connsiteY4" fmla="*/ 1194081 h 1194081"/>
              <a:gd name="connsiteX0" fmla="*/ 0 w 1493612"/>
              <a:gd name="connsiteY0" fmla="*/ 1131634 h 1131634"/>
              <a:gd name="connsiteX1" fmla="*/ 1477467 w 1493612"/>
              <a:gd name="connsiteY1" fmla="*/ 1057838 h 1131634"/>
              <a:gd name="connsiteX2" fmla="*/ 1493612 w 1493612"/>
              <a:gd name="connsiteY2" fmla="*/ 143116 h 1131634"/>
              <a:gd name="connsiteX3" fmla="*/ 332545 w 1493612"/>
              <a:gd name="connsiteY3" fmla="*/ 0 h 1131634"/>
              <a:gd name="connsiteX4" fmla="*/ 0 w 1493612"/>
              <a:gd name="connsiteY4" fmla="*/ 1131634 h 1131634"/>
              <a:gd name="connsiteX0" fmla="*/ 0 w 1493612"/>
              <a:gd name="connsiteY0" fmla="*/ 1131634 h 1131634"/>
              <a:gd name="connsiteX1" fmla="*/ 1473006 w 1493612"/>
              <a:gd name="connsiteY1" fmla="*/ 1106903 h 1131634"/>
              <a:gd name="connsiteX2" fmla="*/ 1493612 w 1493612"/>
              <a:gd name="connsiteY2" fmla="*/ 143116 h 1131634"/>
              <a:gd name="connsiteX3" fmla="*/ 332545 w 1493612"/>
              <a:gd name="connsiteY3" fmla="*/ 0 h 1131634"/>
              <a:gd name="connsiteX4" fmla="*/ 0 w 1493612"/>
              <a:gd name="connsiteY4" fmla="*/ 1131634 h 1131634"/>
              <a:gd name="connsiteX0" fmla="*/ 0 w 1493612"/>
              <a:gd name="connsiteY0" fmla="*/ 1131634 h 1131668"/>
              <a:gd name="connsiteX1" fmla="*/ 1459624 w 1493612"/>
              <a:gd name="connsiteY1" fmla="*/ 1129206 h 1131668"/>
              <a:gd name="connsiteX2" fmla="*/ 1493612 w 1493612"/>
              <a:gd name="connsiteY2" fmla="*/ 143116 h 1131668"/>
              <a:gd name="connsiteX3" fmla="*/ 332545 w 1493612"/>
              <a:gd name="connsiteY3" fmla="*/ 0 h 1131668"/>
              <a:gd name="connsiteX4" fmla="*/ 0 w 1493612"/>
              <a:gd name="connsiteY4" fmla="*/ 1131634 h 1131668"/>
              <a:gd name="connsiteX0" fmla="*/ 0 w 1462388"/>
              <a:gd name="connsiteY0" fmla="*/ 1131634 h 1131668"/>
              <a:gd name="connsiteX1" fmla="*/ 1459624 w 1462388"/>
              <a:gd name="connsiteY1" fmla="*/ 1129206 h 1131668"/>
              <a:gd name="connsiteX2" fmla="*/ 1462388 w 1462388"/>
              <a:gd name="connsiteY2" fmla="*/ 147576 h 1131668"/>
              <a:gd name="connsiteX3" fmla="*/ 332545 w 1462388"/>
              <a:gd name="connsiteY3" fmla="*/ 0 h 1131668"/>
              <a:gd name="connsiteX4" fmla="*/ 0 w 1462388"/>
              <a:gd name="connsiteY4" fmla="*/ 1131634 h 1131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2388" h="1131668">
                <a:moveTo>
                  <a:pt x="0" y="1131634"/>
                </a:moveTo>
                <a:cubicBezTo>
                  <a:pt x="316129" y="1096056"/>
                  <a:pt x="1045365" y="1142481"/>
                  <a:pt x="1459624" y="1129206"/>
                </a:cubicBezTo>
                <a:cubicBezTo>
                  <a:pt x="1460545" y="801996"/>
                  <a:pt x="1461467" y="474786"/>
                  <a:pt x="1462388" y="147576"/>
                </a:cubicBezTo>
                <a:lnTo>
                  <a:pt x="332545" y="0"/>
                </a:lnTo>
                <a:lnTo>
                  <a:pt x="0" y="1131634"/>
                </a:lnTo>
                <a:close/>
              </a:path>
            </a:pathLst>
          </a:custGeom>
          <a:pattFill prst="pct5">
            <a:fgClr>
              <a:srgbClr val="F0FFFF"/>
            </a:fgClr>
            <a:bgClr>
              <a:srgbClr val="00FE00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929B8681-BD07-4751-BD0D-59D9F237D414}"/>
              </a:ext>
            </a:extLst>
          </p:cNvPr>
          <p:cNvCxnSpPr/>
          <p:nvPr/>
        </p:nvCxnSpPr>
        <p:spPr>
          <a:xfrm>
            <a:off x="323267" y="3205227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875381E4-0F69-40CB-B34E-516CFAB26AB5}"/>
              </a:ext>
            </a:extLst>
          </p:cNvPr>
          <p:cNvCxnSpPr/>
          <p:nvPr/>
        </p:nvCxnSpPr>
        <p:spPr>
          <a:xfrm>
            <a:off x="323267" y="3424683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6738DE2E-0C7E-4E2A-851A-5FB6D9C634BA}"/>
              </a:ext>
            </a:extLst>
          </p:cNvPr>
          <p:cNvCxnSpPr/>
          <p:nvPr/>
        </p:nvCxnSpPr>
        <p:spPr>
          <a:xfrm>
            <a:off x="323267" y="3644139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C87DE916-1F87-4D57-BD74-4FDDFC6BA049}"/>
              </a:ext>
            </a:extLst>
          </p:cNvPr>
          <p:cNvCxnSpPr/>
          <p:nvPr/>
        </p:nvCxnSpPr>
        <p:spPr>
          <a:xfrm>
            <a:off x="152400" y="3863595"/>
            <a:ext cx="2560320" cy="0"/>
          </a:xfrm>
          <a:prstGeom prst="line">
            <a:avLst/>
          </a:prstGeom>
          <a:ln w="31750">
            <a:solidFill>
              <a:srgbClr val="006600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72A0ACCE-98C3-4C1D-9B35-1A1E672A61AE}"/>
              </a:ext>
            </a:extLst>
          </p:cNvPr>
          <p:cNvCxnSpPr/>
          <p:nvPr/>
        </p:nvCxnSpPr>
        <p:spPr>
          <a:xfrm>
            <a:off x="323267" y="4083051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6F040720-71C0-440D-8C51-DB4908538B3B}"/>
              </a:ext>
            </a:extLst>
          </p:cNvPr>
          <p:cNvCxnSpPr/>
          <p:nvPr/>
        </p:nvCxnSpPr>
        <p:spPr>
          <a:xfrm>
            <a:off x="323267" y="4302507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498C3B74-D959-4B32-A730-96B7A7B59866}"/>
              </a:ext>
            </a:extLst>
          </p:cNvPr>
          <p:cNvCxnSpPr/>
          <p:nvPr/>
        </p:nvCxnSpPr>
        <p:spPr>
          <a:xfrm>
            <a:off x="323267" y="4521963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A6038E36-5535-44FF-AC42-CFE67ECDF535}"/>
              </a:ext>
            </a:extLst>
          </p:cNvPr>
          <p:cNvCxnSpPr/>
          <p:nvPr/>
        </p:nvCxnSpPr>
        <p:spPr>
          <a:xfrm>
            <a:off x="323267" y="4741419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8DE3EE91-70B6-4ED7-A0BC-7DEDE2D3C8EB}"/>
              </a:ext>
            </a:extLst>
          </p:cNvPr>
          <p:cNvCxnSpPr/>
          <p:nvPr/>
        </p:nvCxnSpPr>
        <p:spPr>
          <a:xfrm>
            <a:off x="319183" y="2985771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608AF23C-B9F6-48B9-B772-F3F810046B2B}"/>
              </a:ext>
            </a:extLst>
          </p:cNvPr>
          <p:cNvCxnSpPr/>
          <p:nvPr/>
        </p:nvCxnSpPr>
        <p:spPr>
          <a:xfrm>
            <a:off x="2078915" y="276631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D56D860E-652F-4B6E-A218-0D742DC663CB}"/>
              </a:ext>
            </a:extLst>
          </p:cNvPr>
          <p:cNvCxnSpPr/>
          <p:nvPr/>
        </p:nvCxnSpPr>
        <p:spPr>
          <a:xfrm>
            <a:off x="2298371" y="276631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E4FBD229-6D83-4FA0-A8DE-4CB7B72A8E81}"/>
              </a:ext>
            </a:extLst>
          </p:cNvPr>
          <p:cNvCxnSpPr/>
          <p:nvPr/>
        </p:nvCxnSpPr>
        <p:spPr>
          <a:xfrm>
            <a:off x="539675" y="276631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5BF6BB8D-F65A-40B3-804E-1A87DBFA2C25}"/>
              </a:ext>
            </a:extLst>
          </p:cNvPr>
          <p:cNvCxnSpPr/>
          <p:nvPr/>
        </p:nvCxnSpPr>
        <p:spPr>
          <a:xfrm>
            <a:off x="762179" y="276631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7D80FA52-7A58-49B5-9121-898663A69A3F}"/>
              </a:ext>
            </a:extLst>
          </p:cNvPr>
          <p:cNvCxnSpPr/>
          <p:nvPr/>
        </p:nvCxnSpPr>
        <p:spPr>
          <a:xfrm>
            <a:off x="981635" y="276631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59267890-88A0-4413-873E-CAFC0EB49FD0}"/>
              </a:ext>
            </a:extLst>
          </p:cNvPr>
          <p:cNvCxnSpPr/>
          <p:nvPr/>
        </p:nvCxnSpPr>
        <p:spPr>
          <a:xfrm>
            <a:off x="1201091" y="276631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8580F8F4-BF2B-43A4-9F6E-6C75B5ADE579}"/>
              </a:ext>
            </a:extLst>
          </p:cNvPr>
          <p:cNvCxnSpPr/>
          <p:nvPr/>
        </p:nvCxnSpPr>
        <p:spPr>
          <a:xfrm>
            <a:off x="1416463" y="2590800"/>
            <a:ext cx="0" cy="2560320"/>
          </a:xfrm>
          <a:prstGeom prst="line">
            <a:avLst/>
          </a:prstGeom>
          <a:ln w="31750">
            <a:solidFill>
              <a:srgbClr val="006600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66992689-352B-4FEF-9984-0DD5B78536BB}"/>
              </a:ext>
            </a:extLst>
          </p:cNvPr>
          <p:cNvCxnSpPr/>
          <p:nvPr/>
        </p:nvCxnSpPr>
        <p:spPr>
          <a:xfrm>
            <a:off x="1640003" y="276631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897D2820-D538-408F-A109-B756B48CB0F4}"/>
              </a:ext>
            </a:extLst>
          </p:cNvPr>
          <p:cNvCxnSpPr/>
          <p:nvPr/>
        </p:nvCxnSpPr>
        <p:spPr>
          <a:xfrm>
            <a:off x="1859459" y="276631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Oval 75">
            <a:extLst>
              <a:ext uri="{FF2B5EF4-FFF2-40B4-BE49-F238E27FC236}">
                <a16:creationId xmlns:a16="http://schemas.microsoft.com/office/drawing/2014/main" id="{930ADF53-5325-474D-AFE8-AEC6FFCEFC93}"/>
              </a:ext>
            </a:extLst>
          </p:cNvPr>
          <p:cNvSpPr/>
          <p:nvPr/>
        </p:nvSpPr>
        <p:spPr>
          <a:xfrm>
            <a:off x="730175" y="4270503"/>
            <a:ext cx="64008" cy="64008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A1EC80EA-1C50-4FC4-9284-ABBEA18FEFBB}"/>
              </a:ext>
            </a:extLst>
          </p:cNvPr>
          <p:cNvSpPr txBox="1"/>
          <p:nvPr/>
        </p:nvSpPr>
        <p:spPr>
          <a:xfrm>
            <a:off x="444486" y="4266416"/>
            <a:ext cx="4093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latin typeface="+mn-lt"/>
              </a:rPr>
              <a:t>A</a:t>
            </a:r>
            <a:endParaRPr lang="en-GB" sz="1800" dirty="0"/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404F1C6A-B40C-49B4-BCF9-59101CA8E28C}"/>
              </a:ext>
            </a:extLst>
          </p:cNvPr>
          <p:cNvSpPr/>
          <p:nvPr/>
        </p:nvSpPr>
        <p:spPr>
          <a:xfrm>
            <a:off x="1612668" y="4492879"/>
            <a:ext cx="64008" cy="64008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EC4FEF13-F18E-4ABD-AD88-2FA9F471D9FB}"/>
              </a:ext>
            </a:extLst>
          </p:cNvPr>
          <p:cNvSpPr txBox="1"/>
          <p:nvPr/>
        </p:nvSpPr>
        <p:spPr>
          <a:xfrm>
            <a:off x="1565275" y="4508695"/>
            <a:ext cx="4093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latin typeface="+mn-lt"/>
              </a:rPr>
              <a:t>C</a:t>
            </a:r>
            <a:endParaRPr lang="en-GB" sz="1800" dirty="0"/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id="{21FDB3CE-1140-4E38-866A-DC0A20A285E3}"/>
              </a:ext>
            </a:extLst>
          </p:cNvPr>
          <p:cNvSpPr/>
          <p:nvPr/>
        </p:nvSpPr>
        <p:spPr>
          <a:xfrm>
            <a:off x="1838993" y="3179283"/>
            <a:ext cx="64008" cy="64008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F5E631B2-D6EC-4915-8EF7-1114EF1A872A}"/>
              </a:ext>
            </a:extLst>
          </p:cNvPr>
          <p:cNvSpPr txBox="1"/>
          <p:nvPr/>
        </p:nvSpPr>
        <p:spPr>
          <a:xfrm>
            <a:off x="1805668" y="3216201"/>
            <a:ext cx="4093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latin typeface="+mn-lt"/>
              </a:rPr>
              <a:t>B</a:t>
            </a:r>
            <a:endParaRPr lang="en-GB" sz="1800" dirty="0"/>
          </a:p>
        </p:txBody>
      </p: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id="{00DB3A5A-FF2A-406E-BDB1-5F13089D4677}"/>
              </a:ext>
            </a:extLst>
          </p:cNvPr>
          <p:cNvCxnSpPr>
            <a:cxnSpLocks/>
          </p:cNvCxnSpPr>
          <p:nvPr/>
        </p:nvCxnSpPr>
        <p:spPr>
          <a:xfrm flipV="1">
            <a:off x="1023062" y="3809177"/>
            <a:ext cx="358481" cy="1161709"/>
          </a:xfrm>
          <a:prstGeom prst="straightConnector1">
            <a:avLst/>
          </a:prstGeom>
          <a:ln w="25400">
            <a:solidFill>
              <a:srgbClr val="FEFE02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6558BAF2-C3CF-4568-B5B0-6BA85F33E115}"/>
              </a:ext>
            </a:extLst>
          </p:cNvPr>
          <p:cNvCxnSpPr>
            <a:cxnSpLocks/>
          </p:cNvCxnSpPr>
          <p:nvPr/>
        </p:nvCxnSpPr>
        <p:spPr>
          <a:xfrm flipH="1" flipV="1">
            <a:off x="1360516" y="3825552"/>
            <a:ext cx="1160307" cy="144870"/>
          </a:xfrm>
          <a:prstGeom prst="straightConnector1">
            <a:avLst/>
          </a:prstGeom>
          <a:ln w="31750">
            <a:solidFill>
              <a:srgbClr val="00B0F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7D8AF539-9594-4180-896D-93319A93C670}"/>
              </a:ext>
            </a:extLst>
          </p:cNvPr>
          <p:cNvCxnSpPr>
            <a:cxnSpLocks/>
          </p:cNvCxnSpPr>
          <p:nvPr/>
        </p:nvCxnSpPr>
        <p:spPr>
          <a:xfrm flipH="1" flipV="1">
            <a:off x="321817" y="2788337"/>
            <a:ext cx="1042470" cy="1027014"/>
          </a:xfrm>
          <a:prstGeom prst="straightConnector1">
            <a:avLst/>
          </a:prstGeom>
          <a:ln w="25400">
            <a:solidFill>
              <a:srgbClr val="FF000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>
            <a:extLst>
              <a:ext uri="{FF2B5EF4-FFF2-40B4-BE49-F238E27FC236}">
                <a16:creationId xmlns:a16="http://schemas.microsoft.com/office/drawing/2014/main" id="{C9BE2B64-0FDD-436D-8D48-6B133FB56BE6}"/>
              </a:ext>
            </a:extLst>
          </p:cNvPr>
          <p:cNvSpPr/>
          <p:nvPr/>
        </p:nvSpPr>
        <p:spPr>
          <a:xfrm>
            <a:off x="322923" y="2760510"/>
            <a:ext cx="2194560" cy="2194560"/>
          </a:xfrm>
          <a:prstGeom prst="rect">
            <a:avLst/>
          </a:prstGeom>
          <a:noFill/>
          <a:ln w="190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2A1BE00F-248E-4F55-B1DF-22051FE589C2}"/>
              </a:ext>
            </a:extLst>
          </p:cNvPr>
          <p:cNvSpPr/>
          <p:nvPr/>
        </p:nvSpPr>
        <p:spPr>
          <a:xfrm>
            <a:off x="1322636" y="3786326"/>
            <a:ext cx="73152" cy="73152"/>
          </a:xfrm>
          <a:prstGeom prst="ellipse">
            <a:avLst/>
          </a:prstGeom>
          <a:solidFill>
            <a:srgbClr val="FF6600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4A538411-C961-494F-AFDE-73AF25CE344A}"/>
              </a:ext>
            </a:extLst>
          </p:cNvPr>
          <p:cNvSpPr/>
          <p:nvPr/>
        </p:nvSpPr>
        <p:spPr>
          <a:xfrm>
            <a:off x="2858999" y="2566453"/>
            <a:ext cx="68491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5138" indent="-465138"/>
            <a:r>
              <a:rPr lang="en-GB" sz="2200" dirty="0">
                <a:latin typeface="+mn-lt"/>
              </a:rPr>
              <a:t>(c)</a:t>
            </a: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3AB3B6FD-BCE0-4FE2-8345-C088FC61757A}"/>
              </a:ext>
            </a:extLst>
          </p:cNvPr>
          <p:cNvSpPr/>
          <p:nvPr/>
        </p:nvSpPr>
        <p:spPr>
          <a:xfrm>
            <a:off x="3409089" y="2574527"/>
            <a:ext cx="52506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Find the coordinates of any vertex.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31227A97-2329-4AF2-90FF-F431B7256226}"/>
              </a:ext>
            </a:extLst>
          </p:cNvPr>
          <p:cNvSpPr txBox="1"/>
          <p:nvPr/>
        </p:nvSpPr>
        <p:spPr>
          <a:xfrm>
            <a:off x="1335020" y="3844065"/>
            <a:ext cx="40931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dirty="0">
                <a:latin typeface="+mn-lt"/>
              </a:rPr>
              <a:t>V</a:t>
            </a:r>
            <a:endParaRPr lang="en-GB" sz="1200" dirty="0"/>
          </a:p>
        </p:txBody>
      </p:sp>
      <p:sp>
        <p:nvSpPr>
          <p:cNvPr id="130" name="Text Box 9">
            <a:extLst>
              <a:ext uri="{FF2B5EF4-FFF2-40B4-BE49-F238E27FC236}">
                <a16:creationId xmlns:a16="http://schemas.microsoft.com/office/drawing/2014/main" id="{B1A437CF-4F91-4D47-87DB-9FE92EDEE472}"/>
              </a:ext>
            </a:extLst>
          </p:cNvPr>
          <p:cNvSpPr txBox="1">
            <a:spLocks noChangeArrowheads="1"/>
          </p:cNvSpPr>
          <p:nvPr/>
        </p:nvSpPr>
        <p:spPr bwMode="auto">
          <a:xfrm rot="2620197">
            <a:off x="568991" y="3070799"/>
            <a:ext cx="8719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800" b="1" i="1" dirty="0"/>
              <a:t>y = </a:t>
            </a:r>
            <a:r>
              <a:rPr lang="en-GB" sz="1800" b="1" i="1" dirty="0">
                <a:cs typeface="Times New Roman" panose="02020603050405020304" pitchFamily="18" charset="0"/>
              </a:rPr>
              <a:t>– </a:t>
            </a:r>
            <a:r>
              <a:rPr lang="en-GB" sz="1800" b="1" i="1" dirty="0"/>
              <a:t>x</a:t>
            </a:r>
            <a:endParaRPr lang="en-GB" sz="1800" b="1" baseline="-25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8" name="Text Box 9">
                <a:extLst>
                  <a:ext uri="{FF2B5EF4-FFF2-40B4-BE49-F238E27FC236}">
                    <a16:creationId xmlns:a16="http://schemas.microsoft.com/office/drawing/2014/main" id="{8FD43CB7-C4C7-4AF8-BCBA-F3690DC43AA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344507">
                <a:off x="1357971" y="3463480"/>
                <a:ext cx="1311473" cy="4415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sz="1600" i="1" dirty="0">
                    <a:solidFill>
                      <a:schemeClr val="tx1"/>
                    </a:solidFill>
                  </a:rPr>
                  <a:t>y</a:t>
                </a:r>
                <a:r>
                  <a:rPr lang="en-US" sz="1600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US" sz="16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600" b="1" i="1" dirty="0">
                    <a:solidFill>
                      <a:schemeClr val="tx1"/>
                    </a:solidFill>
                  </a:rPr>
                  <a:t>x </a:t>
                </a:r>
                <a14:m>
                  <m:oMath xmlns:m="http://schemas.openxmlformats.org/officeDocument/2006/math">
                    <m:r>
                      <a:rPr lang="en-US" sz="16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sz="1600" b="1" baseline="-25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8" name="Text Box 9">
                <a:extLst>
                  <a:ext uri="{FF2B5EF4-FFF2-40B4-BE49-F238E27FC236}">
                    <a16:creationId xmlns:a16="http://schemas.microsoft.com/office/drawing/2014/main" id="{8FD43CB7-C4C7-4AF8-BCBA-F3690DC43A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 rot="344507">
                <a:off x="1357971" y="3463480"/>
                <a:ext cx="1311473" cy="441531"/>
              </a:xfrm>
              <a:prstGeom prst="rect">
                <a:avLst/>
              </a:prstGeom>
              <a:blipFill>
                <a:blip r:embed="rId5"/>
                <a:stretch>
                  <a:fillRect l="-2252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9" name="Text Box 9">
                <a:extLst>
                  <a:ext uri="{FF2B5EF4-FFF2-40B4-BE49-F238E27FC236}">
                    <a16:creationId xmlns:a16="http://schemas.microsoft.com/office/drawing/2014/main" id="{02B6B7CA-C263-4D4A-A330-115C8564372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17194624">
                <a:off x="389150" y="4016737"/>
                <a:ext cx="1324337" cy="4405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sz="1600" i="1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y</a:t>
                </a:r>
                <a:r>
                  <a:rPr lang="en-GB" sz="1600" dirty="0">
                    <a:solidFill>
                      <a:schemeClr val="tx1"/>
                    </a:solidFill>
                    <a:latin typeface="+mn-lt"/>
                  </a:rPr>
                  <a:t> = 4</a:t>
                </a:r>
                <a:r>
                  <a:rPr lang="en-GB" sz="1600" b="1" i="1" dirty="0">
                    <a:solidFill>
                      <a:schemeClr val="tx1"/>
                    </a:solidFill>
                  </a:rPr>
                  <a:t>x </a:t>
                </a:r>
                <a14:m>
                  <m:oMath xmlns:m="http://schemas.openxmlformats.org/officeDocument/2006/math">
                    <m:r>
                      <a:rPr lang="en-US" sz="16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1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1600" b="1" baseline="-25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9" name="Text Box 9">
                <a:extLst>
                  <a:ext uri="{FF2B5EF4-FFF2-40B4-BE49-F238E27FC236}">
                    <a16:creationId xmlns:a16="http://schemas.microsoft.com/office/drawing/2014/main" id="{02B6B7CA-C263-4D4A-A330-115C856437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 rot="17194624">
                <a:off x="389150" y="4016737"/>
                <a:ext cx="1324337" cy="440505"/>
              </a:xfrm>
              <a:prstGeom prst="rect">
                <a:avLst/>
              </a:prstGeom>
              <a:blipFill>
                <a:blip r:embed="rId6"/>
                <a:stretch>
                  <a:fillRect b="-2609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5" name="Rectangle 114">
            <a:extLst>
              <a:ext uri="{FF2B5EF4-FFF2-40B4-BE49-F238E27FC236}">
                <a16:creationId xmlns:a16="http://schemas.microsoft.com/office/drawing/2014/main" id="{B1D43090-E6CB-44D1-B430-7FD0312B896E}"/>
              </a:ext>
            </a:extLst>
          </p:cNvPr>
          <p:cNvSpPr/>
          <p:nvPr/>
        </p:nvSpPr>
        <p:spPr>
          <a:xfrm>
            <a:off x="2621812" y="4293929"/>
            <a:ext cx="24614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Turn on the GDC</a:t>
            </a:r>
          </a:p>
        </p:txBody>
      </p:sp>
      <p:sp>
        <p:nvSpPr>
          <p:cNvPr id="131" name="Text Box 9">
            <a:extLst>
              <a:ext uri="{FF2B5EF4-FFF2-40B4-BE49-F238E27FC236}">
                <a16:creationId xmlns:a16="http://schemas.microsoft.com/office/drawing/2014/main" id="{E328C3C5-D757-4033-A3B6-B9055A0DF3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6748" y="2952482"/>
            <a:ext cx="15628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/>
              <a:t>y + x</a:t>
            </a:r>
            <a:r>
              <a:rPr lang="en-GB" b="1" i="1" dirty="0"/>
              <a:t> </a:t>
            </a:r>
            <a:r>
              <a:rPr lang="en-GB" i="1" dirty="0"/>
              <a:t>= </a:t>
            </a:r>
            <a:r>
              <a:rPr lang="en-GB" dirty="0">
                <a:cs typeface="Times New Roman" panose="02020603050405020304" pitchFamily="18" charset="0"/>
              </a:rPr>
              <a:t>0</a:t>
            </a:r>
            <a:endParaRPr lang="en-GB" baseline="-25000" dirty="0"/>
          </a:p>
        </p:txBody>
      </p:sp>
      <p:sp>
        <p:nvSpPr>
          <p:cNvPr id="132" name="Text Box 9">
            <a:extLst>
              <a:ext uri="{FF2B5EF4-FFF2-40B4-BE49-F238E27FC236}">
                <a16:creationId xmlns:a16="http://schemas.microsoft.com/office/drawing/2014/main" id="{114484E4-E4BB-4070-AB39-1CF4EC07B6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3055" y="3350891"/>
            <a:ext cx="23902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b="1" i="1" dirty="0">
                <a:cs typeface="Times New Roman" panose="02020603050405020304" pitchFamily="18" charset="0"/>
              </a:rPr>
              <a:t>–</a:t>
            </a:r>
            <a:r>
              <a:rPr lang="en-GB" dirty="0"/>
              <a:t>8</a:t>
            </a:r>
            <a:r>
              <a:rPr lang="en-GB" i="1" dirty="0"/>
              <a:t>x</a:t>
            </a:r>
            <a:r>
              <a:rPr lang="en-GB" b="1" i="1" dirty="0"/>
              <a:t> + </a:t>
            </a:r>
            <a:r>
              <a:rPr lang="en-GB" dirty="0"/>
              <a:t>2</a:t>
            </a:r>
            <a:r>
              <a:rPr lang="en-US" i="1" dirty="0">
                <a:solidFill>
                  <a:schemeClr val="tx1"/>
                </a:solidFill>
              </a:rPr>
              <a:t>y</a:t>
            </a:r>
            <a:r>
              <a:rPr lang="en-US" dirty="0">
                <a:solidFill>
                  <a:schemeClr val="tx1"/>
                </a:solidFill>
              </a:rPr>
              <a:t> = 3</a:t>
            </a:r>
            <a:endParaRPr lang="en-GB" b="1" baseline="-25000" dirty="0">
              <a:solidFill>
                <a:schemeClr val="tx1"/>
              </a:solidFill>
            </a:endParaRPr>
          </a:p>
        </p:txBody>
      </p:sp>
      <p:sp>
        <p:nvSpPr>
          <p:cNvPr id="133" name="Text Box 9">
            <a:extLst>
              <a:ext uri="{FF2B5EF4-FFF2-40B4-BE49-F238E27FC236}">
                <a16:creationId xmlns:a16="http://schemas.microsoft.com/office/drawing/2014/main" id="{1A46D02A-C44B-4AC2-828C-44FC6894B4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8114" y="3838201"/>
            <a:ext cx="18138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</a:rPr>
              <a:t>2</a:t>
            </a:r>
            <a:r>
              <a:rPr lang="en-GB" i="1" dirty="0"/>
              <a:t>x + </a:t>
            </a:r>
            <a:r>
              <a:rPr lang="en-GB" dirty="0"/>
              <a:t>12</a:t>
            </a:r>
            <a:r>
              <a:rPr lang="en-GB" i="1" dirty="0">
                <a:solidFill>
                  <a:schemeClr val="tx1"/>
                </a:solidFill>
                <a:cs typeface="Times New Roman" panose="02020603050405020304" pitchFamily="18" charset="0"/>
              </a:rPr>
              <a:t>y</a:t>
            </a:r>
            <a:r>
              <a:rPr lang="en-GB" dirty="0">
                <a:solidFill>
                  <a:schemeClr val="tx1"/>
                </a:solidFill>
                <a:latin typeface="+mn-lt"/>
              </a:rPr>
              <a:t> </a:t>
            </a:r>
            <a:r>
              <a:rPr lang="en-GB" dirty="0">
                <a:solidFill>
                  <a:schemeClr val="tx1"/>
                </a:solidFill>
                <a:cs typeface="Times New Roman" panose="02020603050405020304" pitchFamily="18" charset="0"/>
              </a:rPr>
              <a:t>= 3</a:t>
            </a:r>
            <a:endParaRPr lang="en-GB" b="1" baseline="-25000" dirty="0">
              <a:solidFill>
                <a:schemeClr val="tx1"/>
              </a:solidFill>
            </a:endParaRP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CA4719CB-1EBC-4065-9EF5-A51AA2A0B7C8}"/>
              </a:ext>
            </a:extLst>
          </p:cNvPr>
          <p:cNvSpPr txBox="1"/>
          <p:nvPr/>
        </p:nvSpPr>
        <p:spPr>
          <a:xfrm>
            <a:off x="4530264" y="2959825"/>
            <a:ext cx="37239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Wingdings" panose="05000000000000000000" pitchFamily="2" charset="2"/>
                <a:sym typeface="Wingdings" panose="05000000000000000000" pitchFamily="2" charset="2"/>
              </a:rPr>
              <a:t></a:t>
            </a:r>
            <a:endParaRPr lang="en-GB" dirty="0">
              <a:solidFill>
                <a:srgbClr val="FF0000"/>
              </a:solidFill>
              <a:latin typeface="Wingdings" panose="05000000000000000000" pitchFamily="2" charset="2"/>
            </a:endParaRP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B6C21683-BB68-4531-8F8A-1B3998DEAF1A}"/>
              </a:ext>
            </a:extLst>
          </p:cNvPr>
          <p:cNvSpPr txBox="1"/>
          <p:nvPr/>
        </p:nvSpPr>
        <p:spPr>
          <a:xfrm>
            <a:off x="4530495" y="3361850"/>
            <a:ext cx="37239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Wingdings" panose="05000000000000000000" pitchFamily="2" charset="2"/>
                <a:sym typeface="Wingdings" panose="05000000000000000000" pitchFamily="2" charset="2"/>
              </a:rPr>
              <a:t></a:t>
            </a:r>
            <a:endParaRPr lang="en-GB" dirty="0">
              <a:solidFill>
                <a:srgbClr val="FF0000"/>
              </a:solidFill>
              <a:latin typeface="Wingdings" panose="05000000000000000000" pitchFamily="2" charset="2"/>
            </a:endParaRP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6F2A83C1-BD13-40AB-AABF-2BDD541CFEDD}"/>
              </a:ext>
            </a:extLst>
          </p:cNvPr>
          <p:cNvSpPr txBox="1"/>
          <p:nvPr/>
        </p:nvSpPr>
        <p:spPr>
          <a:xfrm>
            <a:off x="4536420" y="3838201"/>
            <a:ext cx="37239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Wingdings" panose="05000000000000000000" pitchFamily="2" charset="2"/>
                <a:sym typeface="Wingdings" panose="05000000000000000000" pitchFamily="2" charset="2"/>
              </a:rPr>
              <a:t></a:t>
            </a:r>
            <a:endParaRPr lang="en-GB" dirty="0">
              <a:solidFill>
                <a:srgbClr val="FF0000"/>
              </a:solidFill>
              <a:latin typeface="Wingdings" panose="05000000000000000000" pitchFamily="2" charset="2"/>
            </a:endParaRP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07D5FD97-B48C-4D06-A7C2-102447893678}"/>
              </a:ext>
            </a:extLst>
          </p:cNvPr>
          <p:cNvSpPr txBox="1"/>
          <p:nvPr/>
        </p:nvSpPr>
        <p:spPr>
          <a:xfrm>
            <a:off x="4889456" y="4293929"/>
            <a:ext cx="460268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A</a:t>
            </a:r>
            <a:endParaRPr lang="en-GB" sz="2200" dirty="0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E6924023-97BE-4E29-98B8-0691E0DF845F}"/>
              </a:ext>
            </a:extLst>
          </p:cNvPr>
          <p:cNvSpPr txBox="1"/>
          <p:nvPr/>
        </p:nvSpPr>
        <p:spPr>
          <a:xfrm>
            <a:off x="5270667" y="4293929"/>
            <a:ext cx="139949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Equation</a:t>
            </a:r>
            <a:endParaRPr lang="en-GB" sz="2200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642E50D5-6D73-4ED0-874B-B0F32C696E3E}"/>
              </a:ext>
            </a:extLst>
          </p:cNvPr>
          <p:cNvSpPr txBox="1"/>
          <p:nvPr/>
        </p:nvSpPr>
        <p:spPr>
          <a:xfrm>
            <a:off x="2635519" y="4645906"/>
            <a:ext cx="48592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F1</a:t>
            </a:r>
            <a:endParaRPr lang="en-GB" sz="2200" dirty="0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BDF3B0CE-3DA8-4C3C-AA2D-B51F57D01B54}"/>
              </a:ext>
            </a:extLst>
          </p:cNvPr>
          <p:cNvSpPr txBox="1"/>
          <p:nvPr/>
        </p:nvSpPr>
        <p:spPr>
          <a:xfrm>
            <a:off x="3016731" y="4645906"/>
            <a:ext cx="1955649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Simultaneous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2794552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DB157AA-9EC6-4AF5-8598-67112261793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34816" y="2977584"/>
            <a:ext cx="1618718" cy="3127248"/>
          </a:xfrm>
          <a:prstGeom prst="rect">
            <a:avLst/>
          </a:prstGeom>
        </p:spPr>
      </p:pic>
      <p:sp>
        <p:nvSpPr>
          <p:cNvPr id="45" name="Rectangle 44">
            <a:extLst>
              <a:ext uri="{FF2B5EF4-FFF2-40B4-BE49-F238E27FC236}">
                <a16:creationId xmlns:a16="http://schemas.microsoft.com/office/drawing/2014/main" id="{135CCFFF-D98C-4489-998E-7AA16DF2B57E}"/>
              </a:ext>
            </a:extLst>
          </p:cNvPr>
          <p:cNvSpPr/>
          <p:nvPr/>
        </p:nvSpPr>
        <p:spPr>
          <a:xfrm>
            <a:off x="319183" y="2764188"/>
            <a:ext cx="2194560" cy="2194560"/>
          </a:xfrm>
          <a:prstGeom prst="rect">
            <a:avLst/>
          </a:prstGeom>
          <a:solidFill>
            <a:srgbClr val="F0FFFF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D3E2D674-10E1-4AF2-AE69-AFD659C94753}"/>
              </a:ext>
            </a:extLst>
          </p:cNvPr>
          <p:cNvCxnSpPr>
            <a:cxnSpLocks/>
          </p:cNvCxnSpPr>
          <p:nvPr/>
        </p:nvCxnSpPr>
        <p:spPr>
          <a:xfrm flipV="1">
            <a:off x="1027036" y="3801239"/>
            <a:ext cx="358481" cy="1161709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3AF14860-CAE6-4D5E-B718-7A1B45F383A5}"/>
              </a:ext>
            </a:extLst>
          </p:cNvPr>
          <p:cNvCxnSpPr>
            <a:cxnSpLocks/>
          </p:cNvCxnSpPr>
          <p:nvPr/>
        </p:nvCxnSpPr>
        <p:spPr>
          <a:xfrm flipH="1" flipV="1">
            <a:off x="1367131" y="3826616"/>
            <a:ext cx="1160307" cy="144870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439B12CA-508D-4408-9664-6B2E7721F315}"/>
              </a:ext>
            </a:extLst>
          </p:cNvPr>
          <p:cNvCxnSpPr>
            <a:cxnSpLocks/>
          </p:cNvCxnSpPr>
          <p:nvPr/>
        </p:nvCxnSpPr>
        <p:spPr>
          <a:xfrm flipH="1" flipV="1">
            <a:off x="326521" y="2792902"/>
            <a:ext cx="1042470" cy="1027014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6262" name="Text Box 6"/>
          <p:cNvSpPr txBox="1">
            <a:spLocks noChangeArrowheads="1"/>
          </p:cNvSpPr>
          <p:nvPr/>
        </p:nvSpPr>
        <p:spPr bwMode="auto">
          <a:xfrm>
            <a:off x="289027" y="381000"/>
            <a:ext cx="18467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Example 2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447655" y="849654"/>
            <a:ext cx="8229600" cy="1708481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ts val="3200"/>
              </a:lnSpc>
            </a:pPr>
            <a:r>
              <a:rPr lang="en-GB" sz="2400" dirty="0">
                <a:latin typeface="+mn-lt"/>
              </a:rPr>
              <a:t>Consider the Voronoi diagram for the sites A, B, and C.</a:t>
            </a:r>
          </a:p>
          <a:p>
            <a:pPr marL="457200" indent="-457200">
              <a:lnSpc>
                <a:spcPts val="3200"/>
              </a:lnSpc>
              <a:buAutoNum type="alphaLcParenBoth"/>
            </a:pPr>
            <a:r>
              <a:rPr lang="en-GB" dirty="0">
                <a:latin typeface="+mn-lt"/>
              </a:rPr>
              <a:t>State the number of: (</a:t>
            </a:r>
            <a:r>
              <a:rPr lang="en-GB" dirty="0" err="1">
                <a:latin typeface="+mn-lt"/>
              </a:rPr>
              <a:t>i</a:t>
            </a:r>
            <a:r>
              <a:rPr lang="en-GB" dirty="0">
                <a:latin typeface="+mn-lt"/>
              </a:rPr>
              <a:t>) cells  (ii) edges  (iii) vertices </a:t>
            </a:r>
          </a:p>
          <a:p>
            <a:pPr marL="457200" indent="-457200">
              <a:lnSpc>
                <a:spcPts val="3200"/>
              </a:lnSpc>
              <a:buAutoNum type="alphaLcParenBoth"/>
            </a:pPr>
            <a:r>
              <a:rPr lang="en-GB" dirty="0">
                <a:latin typeface="+mn-lt"/>
              </a:rPr>
              <a:t>Find the equation of each of the boundaries.</a:t>
            </a:r>
          </a:p>
          <a:p>
            <a:pPr marL="457200" indent="-457200">
              <a:lnSpc>
                <a:spcPts val="3200"/>
              </a:lnSpc>
              <a:buFontTx/>
              <a:buAutoNum type="alphaLcParenBoth"/>
            </a:pPr>
            <a:r>
              <a:rPr lang="en-GB" dirty="0">
                <a:latin typeface="+mn-lt"/>
              </a:rPr>
              <a:t>Find the coordinates of any vertex</a:t>
            </a: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250825" y="93102"/>
            <a:ext cx="8229600" cy="42065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/>
              <a:t>Voronoi diagrams</a:t>
            </a:r>
          </a:p>
        </p:txBody>
      </p:sp>
      <p:sp>
        <p:nvSpPr>
          <p:cNvPr id="36" name="Rectangle 35">
            <a:hlinkClick r:id="rId4"/>
            <a:extLst>
              <a:ext uri="{FF2B5EF4-FFF2-40B4-BE49-F238E27FC236}">
                <a16:creationId xmlns:a16="http://schemas.microsoft.com/office/drawing/2014/main" id="{88E7DC40-E147-4414-9956-704311458862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hlinkClick r:id="rId4"/>
            <a:extLst>
              <a:ext uri="{FF2B5EF4-FFF2-40B4-BE49-F238E27FC236}">
                <a16:creationId xmlns:a16="http://schemas.microsoft.com/office/drawing/2014/main" id="{1E09F0D8-2E03-49C8-A3AD-74BFCF30C317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BDB04CC0-FF74-4183-AFBE-D4D80D1BB3F8}"/>
              </a:ext>
            </a:extLst>
          </p:cNvPr>
          <p:cNvSpPr/>
          <p:nvPr/>
        </p:nvSpPr>
        <p:spPr>
          <a:xfrm>
            <a:off x="331012" y="2815049"/>
            <a:ext cx="1027269" cy="2132208"/>
          </a:xfrm>
          <a:custGeom>
            <a:avLst/>
            <a:gdLst>
              <a:gd name="connsiteX0" fmla="*/ 0 w 1419225"/>
              <a:gd name="connsiteY0" fmla="*/ 0 h 1271587"/>
              <a:gd name="connsiteX1" fmla="*/ 214313 w 1419225"/>
              <a:gd name="connsiteY1" fmla="*/ 28575 h 1271587"/>
              <a:gd name="connsiteX2" fmla="*/ 1343025 w 1419225"/>
              <a:gd name="connsiteY2" fmla="*/ 1071562 h 1271587"/>
              <a:gd name="connsiteX3" fmla="*/ 1419225 w 1419225"/>
              <a:gd name="connsiteY3" fmla="*/ 1271587 h 1271587"/>
              <a:gd name="connsiteX4" fmla="*/ 4763 w 1419225"/>
              <a:gd name="connsiteY4" fmla="*/ 1271587 h 1271587"/>
              <a:gd name="connsiteX5" fmla="*/ 0 w 1419225"/>
              <a:gd name="connsiteY5" fmla="*/ 0 h 1271587"/>
              <a:gd name="connsiteX0" fmla="*/ 16995 w 1414552"/>
              <a:gd name="connsiteY0" fmla="*/ 0 h 1262920"/>
              <a:gd name="connsiteX1" fmla="*/ 209640 w 1414552"/>
              <a:gd name="connsiteY1" fmla="*/ 19908 h 1262920"/>
              <a:gd name="connsiteX2" fmla="*/ 1338352 w 1414552"/>
              <a:gd name="connsiteY2" fmla="*/ 1062895 h 1262920"/>
              <a:gd name="connsiteX3" fmla="*/ 1414552 w 1414552"/>
              <a:gd name="connsiteY3" fmla="*/ 1262920 h 1262920"/>
              <a:gd name="connsiteX4" fmla="*/ 90 w 1414552"/>
              <a:gd name="connsiteY4" fmla="*/ 1262920 h 1262920"/>
              <a:gd name="connsiteX5" fmla="*/ 16995 w 1414552"/>
              <a:gd name="connsiteY5" fmla="*/ 0 h 1262920"/>
              <a:gd name="connsiteX0" fmla="*/ 0 w 1397557"/>
              <a:gd name="connsiteY0" fmla="*/ 0 h 1280255"/>
              <a:gd name="connsiteX1" fmla="*/ 192645 w 1397557"/>
              <a:gd name="connsiteY1" fmla="*/ 19908 h 1280255"/>
              <a:gd name="connsiteX2" fmla="*/ 1321357 w 1397557"/>
              <a:gd name="connsiteY2" fmla="*/ 1062895 h 1280255"/>
              <a:gd name="connsiteX3" fmla="*/ 1397557 w 1397557"/>
              <a:gd name="connsiteY3" fmla="*/ 1262920 h 1280255"/>
              <a:gd name="connsiteX4" fmla="*/ 9097 w 1397557"/>
              <a:gd name="connsiteY4" fmla="*/ 1280255 h 1280255"/>
              <a:gd name="connsiteX5" fmla="*/ 0 w 1397557"/>
              <a:gd name="connsiteY5" fmla="*/ 0 h 1280255"/>
              <a:gd name="connsiteX0" fmla="*/ 0 w 1397557"/>
              <a:gd name="connsiteY0" fmla="*/ 0 h 1284588"/>
              <a:gd name="connsiteX1" fmla="*/ 192645 w 1397557"/>
              <a:gd name="connsiteY1" fmla="*/ 19908 h 1284588"/>
              <a:gd name="connsiteX2" fmla="*/ 1321357 w 1397557"/>
              <a:gd name="connsiteY2" fmla="*/ 1062895 h 1284588"/>
              <a:gd name="connsiteX3" fmla="*/ 1397557 w 1397557"/>
              <a:gd name="connsiteY3" fmla="*/ 1284588 h 1284588"/>
              <a:gd name="connsiteX4" fmla="*/ 9097 w 1397557"/>
              <a:gd name="connsiteY4" fmla="*/ 1280255 h 1284588"/>
              <a:gd name="connsiteX5" fmla="*/ 0 w 1397557"/>
              <a:gd name="connsiteY5" fmla="*/ 0 h 1284588"/>
              <a:gd name="connsiteX0" fmla="*/ 0 w 1397557"/>
              <a:gd name="connsiteY0" fmla="*/ 0 h 1284588"/>
              <a:gd name="connsiteX1" fmla="*/ 211963 w 1397557"/>
              <a:gd name="connsiteY1" fmla="*/ 19908 h 1284588"/>
              <a:gd name="connsiteX2" fmla="*/ 1321357 w 1397557"/>
              <a:gd name="connsiteY2" fmla="*/ 1062895 h 1284588"/>
              <a:gd name="connsiteX3" fmla="*/ 1397557 w 1397557"/>
              <a:gd name="connsiteY3" fmla="*/ 1284588 h 1284588"/>
              <a:gd name="connsiteX4" fmla="*/ 9097 w 1397557"/>
              <a:gd name="connsiteY4" fmla="*/ 1280255 h 1284588"/>
              <a:gd name="connsiteX5" fmla="*/ 0 w 1397557"/>
              <a:gd name="connsiteY5" fmla="*/ 0 h 1284588"/>
              <a:gd name="connsiteX0" fmla="*/ 304 w 1388940"/>
              <a:gd name="connsiteY0" fmla="*/ 176354 h 1264680"/>
              <a:gd name="connsiteX1" fmla="*/ 203346 w 1388940"/>
              <a:gd name="connsiteY1" fmla="*/ 0 h 1264680"/>
              <a:gd name="connsiteX2" fmla="*/ 1312740 w 1388940"/>
              <a:gd name="connsiteY2" fmla="*/ 1042987 h 1264680"/>
              <a:gd name="connsiteX3" fmla="*/ 1388940 w 1388940"/>
              <a:gd name="connsiteY3" fmla="*/ 1264680 h 1264680"/>
              <a:gd name="connsiteX4" fmla="*/ 480 w 1388940"/>
              <a:gd name="connsiteY4" fmla="*/ 1260347 h 1264680"/>
              <a:gd name="connsiteX5" fmla="*/ 304 w 1388940"/>
              <a:gd name="connsiteY5" fmla="*/ 176354 h 1264680"/>
              <a:gd name="connsiteX0" fmla="*/ 304 w 1388940"/>
              <a:gd name="connsiteY0" fmla="*/ 60381 h 1148707"/>
              <a:gd name="connsiteX1" fmla="*/ 618171 w 1388940"/>
              <a:gd name="connsiteY1" fmla="*/ 0 h 1148707"/>
              <a:gd name="connsiteX2" fmla="*/ 1312740 w 1388940"/>
              <a:gd name="connsiteY2" fmla="*/ 927014 h 1148707"/>
              <a:gd name="connsiteX3" fmla="*/ 1388940 w 1388940"/>
              <a:gd name="connsiteY3" fmla="*/ 1148707 h 1148707"/>
              <a:gd name="connsiteX4" fmla="*/ 480 w 1388940"/>
              <a:gd name="connsiteY4" fmla="*/ 1144374 h 1148707"/>
              <a:gd name="connsiteX5" fmla="*/ 304 w 1388940"/>
              <a:gd name="connsiteY5" fmla="*/ 60381 h 1148707"/>
              <a:gd name="connsiteX0" fmla="*/ 304 w 1312740"/>
              <a:gd name="connsiteY0" fmla="*/ 60381 h 1157628"/>
              <a:gd name="connsiteX1" fmla="*/ 618171 w 1312740"/>
              <a:gd name="connsiteY1" fmla="*/ 0 h 1157628"/>
              <a:gd name="connsiteX2" fmla="*/ 1312740 w 1312740"/>
              <a:gd name="connsiteY2" fmla="*/ 927014 h 1157628"/>
              <a:gd name="connsiteX3" fmla="*/ 666341 w 1312740"/>
              <a:gd name="connsiteY3" fmla="*/ 1157628 h 1157628"/>
              <a:gd name="connsiteX4" fmla="*/ 480 w 1312740"/>
              <a:gd name="connsiteY4" fmla="*/ 1144374 h 1157628"/>
              <a:gd name="connsiteX5" fmla="*/ 304 w 1312740"/>
              <a:gd name="connsiteY5" fmla="*/ 60381 h 1157628"/>
              <a:gd name="connsiteX0" fmla="*/ 304 w 1022808"/>
              <a:gd name="connsiteY0" fmla="*/ 60381 h 1157628"/>
              <a:gd name="connsiteX1" fmla="*/ 618171 w 1022808"/>
              <a:gd name="connsiteY1" fmla="*/ 0 h 1157628"/>
              <a:gd name="connsiteX2" fmla="*/ 1022808 w 1022808"/>
              <a:gd name="connsiteY2" fmla="*/ 12614 h 1157628"/>
              <a:gd name="connsiteX3" fmla="*/ 666341 w 1022808"/>
              <a:gd name="connsiteY3" fmla="*/ 1157628 h 1157628"/>
              <a:gd name="connsiteX4" fmla="*/ 480 w 1022808"/>
              <a:gd name="connsiteY4" fmla="*/ 1144374 h 1157628"/>
              <a:gd name="connsiteX5" fmla="*/ 304 w 1022808"/>
              <a:gd name="connsiteY5" fmla="*/ 60381 h 1157628"/>
              <a:gd name="connsiteX0" fmla="*/ 304 w 1022808"/>
              <a:gd name="connsiteY0" fmla="*/ 47767 h 1145014"/>
              <a:gd name="connsiteX1" fmla="*/ 1022808 w 1022808"/>
              <a:gd name="connsiteY1" fmla="*/ 0 h 1145014"/>
              <a:gd name="connsiteX2" fmla="*/ 666341 w 1022808"/>
              <a:gd name="connsiteY2" fmla="*/ 1145014 h 1145014"/>
              <a:gd name="connsiteX3" fmla="*/ 480 w 1022808"/>
              <a:gd name="connsiteY3" fmla="*/ 1131760 h 1145014"/>
              <a:gd name="connsiteX4" fmla="*/ 304 w 1022808"/>
              <a:gd name="connsiteY4" fmla="*/ 47767 h 1145014"/>
              <a:gd name="connsiteX0" fmla="*/ 304 w 1022808"/>
              <a:gd name="connsiteY0" fmla="*/ 0 h 2145462"/>
              <a:gd name="connsiteX1" fmla="*/ 1022808 w 1022808"/>
              <a:gd name="connsiteY1" fmla="*/ 1000448 h 2145462"/>
              <a:gd name="connsiteX2" fmla="*/ 666341 w 1022808"/>
              <a:gd name="connsiteY2" fmla="*/ 2145462 h 2145462"/>
              <a:gd name="connsiteX3" fmla="*/ 480 w 1022808"/>
              <a:gd name="connsiteY3" fmla="*/ 2132208 h 2145462"/>
              <a:gd name="connsiteX4" fmla="*/ 304 w 1022808"/>
              <a:gd name="connsiteY4" fmla="*/ 0 h 2145462"/>
              <a:gd name="connsiteX0" fmla="*/ 304 w 1022808"/>
              <a:gd name="connsiteY0" fmla="*/ 0 h 2132208"/>
              <a:gd name="connsiteX1" fmla="*/ 1022808 w 1022808"/>
              <a:gd name="connsiteY1" fmla="*/ 1000448 h 2132208"/>
              <a:gd name="connsiteX2" fmla="*/ 679723 w 1022808"/>
              <a:gd name="connsiteY2" fmla="*/ 2132081 h 2132208"/>
              <a:gd name="connsiteX3" fmla="*/ 480 w 1022808"/>
              <a:gd name="connsiteY3" fmla="*/ 2132208 h 2132208"/>
              <a:gd name="connsiteX4" fmla="*/ 304 w 1022808"/>
              <a:gd name="connsiteY4" fmla="*/ 0 h 2132208"/>
              <a:gd name="connsiteX0" fmla="*/ 304 w 1027269"/>
              <a:gd name="connsiteY0" fmla="*/ 0 h 2132208"/>
              <a:gd name="connsiteX1" fmla="*/ 1027269 w 1027269"/>
              <a:gd name="connsiteY1" fmla="*/ 1013830 h 2132208"/>
              <a:gd name="connsiteX2" fmla="*/ 679723 w 1027269"/>
              <a:gd name="connsiteY2" fmla="*/ 2132081 h 2132208"/>
              <a:gd name="connsiteX3" fmla="*/ 480 w 1027269"/>
              <a:gd name="connsiteY3" fmla="*/ 2132208 h 2132208"/>
              <a:gd name="connsiteX4" fmla="*/ 304 w 1027269"/>
              <a:gd name="connsiteY4" fmla="*/ 0 h 2132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7269" h="2132208">
                <a:moveTo>
                  <a:pt x="304" y="0"/>
                </a:moveTo>
                <a:lnTo>
                  <a:pt x="1027269" y="1013830"/>
                </a:lnTo>
                <a:lnTo>
                  <a:pt x="679723" y="2132081"/>
                </a:lnTo>
                <a:lnTo>
                  <a:pt x="480" y="2132208"/>
                </a:lnTo>
                <a:cubicBezTo>
                  <a:pt x="-1108" y="1708346"/>
                  <a:pt x="1892" y="423862"/>
                  <a:pt x="304" y="0"/>
                </a:cubicBezTo>
                <a:close/>
              </a:path>
            </a:pathLst>
          </a:custGeom>
          <a:pattFill prst="pct10">
            <a:fgClr>
              <a:srgbClr val="F0FFFF"/>
            </a:fgClr>
            <a:bgClr>
              <a:srgbClr val="00B0F0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DBFFF843-90AF-47EC-8EFD-9A2DCA3A67D6}"/>
              </a:ext>
            </a:extLst>
          </p:cNvPr>
          <p:cNvSpPr/>
          <p:nvPr/>
        </p:nvSpPr>
        <p:spPr>
          <a:xfrm>
            <a:off x="311860" y="2760378"/>
            <a:ext cx="2200154" cy="1200826"/>
          </a:xfrm>
          <a:custGeom>
            <a:avLst/>
            <a:gdLst>
              <a:gd name="connsiteX0" fmla="*/ 1933575 w 1933575"/>
              <a:gd name="connsiteY0" fmla="*/ 4762 h 933450"/>
              <a:gd name="connsiteX1" fmla="*/ 1747838 w 1933575"/>
              <a:gd name="connsiteY1" fmla="*/ 204787 h 933450"/>
              <a:gd name="connsiteX2" fmla="*/ 223838 w 1933575"/>
              <a:gd name="connsiteY2" fmla="*/ 933450 h 933450"/>
              <a:gd name="connsiteX3" fmla="*/ 0 w 1933575"/>
              <a:gd name="connsiteY3" fmla="*/ 904875 h 933450"/>
              <a:gd name="connsiteX4" fmla="*/ 0 w 1933575"/>
              <a:gd name="connsiteY4" fmla="*/ 0 h 933450"/>
              <a:gd name="connsiteX5" fmla="*/ 1933575 w 1933575"/>
              <a:gd name="connsiteY5" fmla="*/ 4762 h 933450"/>
              <a:gd name="connsiteX0" fmla="*/ 1933575 w 1933575"/>
              <a:gd name="connsiteY0" fmla="*/ 4762 h 950785"/>
              <a:gd name="connsiteX1" fmla="*/ 1747838 w 1933575"/>
              <a:gd name="connsiteY1" fmla="*/ 204787 h 950785"/>
              <a:gd name="connsiteX2" fmla="*/ 245506 w 1933575"/>
              <a:gd name="connsiteY2" fmla="*/ 950785 h 950785"/>
              <a:gd name="connsiteX3" fmla="*/ 0 w 1933575"/>
              <a:gd name="connsiteY3" fmla="*/ 904875 h 950785"/>
              <a:gd name="connsiteX4" fmla="*/ 0 w 1933575"/>
              <a:gd name="connsiteY4" fmla="*/ 0 h 950785"/>
              <a:gd name="connsiteX5" fmla="*/ 1933575 w 1933575"/>
              <a:gd name="connsiteY5" fmla="*/ 4762 h 950785"/>
              <a:gd name="connsiteX0" fmla="*/ 1933575 w 1933575"/>
              <a:gd name="connsiteY0" fmla="*/ 4762 h 950785"/>
              <a:gd name="connsiteX1" fmla="*/ 1782507 w 1933575"/>
              <a:gd name="connsiteY1" fmla="*/ 222122 h 950785"/>
              <a:gd name="connsiteX2" fmla="*/ 245506 w 1933575"/>
              <a:gd name="connsiteY2" fmla="*/ 950785 h 950785"/>
              <a:gd name="connsiteX3" fmla="*/ 0 w 1933575"/>
              <a:gd name="connsiteY3" fmla="*/ 904875 h 950785"/>
              <a:gd name="connsiteX4" fmla="*/ 0 w 1933575"/>
              <a:gd name="connsiteY4" fmla="*/ 0 h 950785"/>
              <a:gd name="connsiteX5" fmla="*/ 1933575 w 1933575"/>
              <a:gd name="connsiteY5" fmla="*/ 4762 h 950785"/>
              <a:gd name="connsiteX0" fmla="*/ 1942243 w 1942243"/>
              <a:gd name="connsiteY0" fmla="*/ 13429 h 950785"/>
              <a:gd name="connsiteX1" fmla="*/ 1782507 w 1942243"/>
              <a:gd name="connsiteY1" fmla="*/ 222122 h 950785"/>
              <a:gd name="connsiteX2" fmla="*/ 245506 w 1942243"/>
              <a:gd name="connsiteY2" fmla="*/ 950785 h 950785"/>
              <a:gd name="connsiteX3" fmla="*/ 0 w 1942243"/>
              <a:gd name="connsiteY3" fmla="*/ 904875 h 950785"/>
              <a:gd name="connsiteX4" fmla="*/ 0 w 1942243"/>
              <a:gd name="connsiteY4" fmla="*/ 0 h 950785"/>
              <a:gd name="connsiteX5" fmla="*/ 1942243 w 1942243"/>
              <a:gd name="connsiteY5" fmla="*/ 13429 h 950785"/>
              <a:gd name="connsiteX0" fmla="*/ 1942243 w 1942243"/>
              <a:gd name="connsiteY0" fmla="*/ 13429 h 950785"/>
              <a:gd name="connsiteX1" fmla="*/ 1782507 w 1942243"/>
              <a:gd name="connsiteY1" fmla="*/ 222122 h 950785"/>
              <a:gd name="connsiteX2" fmla="*/ 245506 w 1942243"/>
              <a:gd name="connsiteY2" fmla="*/ 950785 h 950785"/>
              <a:gd name="connsiteX3" fmla="*/ 8668 w 1942243"/>
              <a:gd name="connsiteY3" fmla="*/ 935210 h 950785"/>
              <a:gd name="connsiteX4" fmla="*/ 0 w 1942243"/>
              <a:gd name="connsiteY4" fmla="*/ 0 h 950785"/>
              <a:gd name="connsiteX5" fmla="*/ 1942243 w 1942243"/>
              <a:gd name="connsiteY5" fmla="*/ 13429 h 950785"/>
              <a:gd name="connsiteX0" fmla="*/ 1934100 w 1934100"/>
              <a:gd name="connsiteY0" fmla="*/ 4762 h 942118"/>
              <a:gd name="connsiteX1" fmla="*/ 1774364 w 1934100"/>
              <a:gd name="connsiteY1" fmla="*/ 213455 h 942118"/>
              <a:gd name="connsiteX2" fmla="*/ 237363 w 1934100"/>
              <a:gd name="connsiteY2" fmla="*/ 942118 h 942118"/>
              <a:gd name="connsiteX3" fmla="*/ 525 w 1934100"/>
              <a:gd name="connsiteY3" fmla="*/ 926543 h 942118"/>
              <a:gd name="connsiteX4" fmla="*/ 4858 w 1934100"/>
              <a:gd name="connsiteY4" fmla="*/ 0 h 942118"/>
              <a:gd name="connsiteX5" fmla="*/ 1934100 w 1934100"/>
              <a:gd name="connsiteY5" fmla="*/ 4762 h 942118"/>
              <a:gd name="connsiteX0" fmla="*/ 2170506 w 2170506"/>
              <a:gd name="connsiteY0" fmla="*/ 22604 h 942118"/>
              <a:gd name="connsiteX1" fmla="*/ 1774364 w 2170506"/>
              <a:gd name="connsiteY1" fmla="*/ 213455 h 942118"/>
              <a:gd name="connsiteX2" fmla="*/ 237363 w 2170506"/>
              <a:gd name="connsiteY2" fmla="*/ 942118 h 942118"/>
              <a:gd name="connsiteX3" fmla="*/ 525 w 2170506"/>
              <a:gd name="connsiteY3" fmla="*/ 926543 h 942118"/>
              <a:gd name="connsiteX4" fmla="*/ 4858 w 2170506"/>
              <a:gd name="connsiteY4" fmla="*/ 0 h 942118"/>
              <a:gd name="connsiteX5" fmla="*/ 2170506 w 2170506"/>
              <a:gd name="connsiteY5" fmla="*/ 22604 h 942118"/>
              <a:gd name="connsiteX0" fmla="*/ 2170506 w 2170506"/>
              <a:gd name="connsiteY0" fmla="*/ 22604 h 1205286"/>
              <a:gd name="connsiteX1" fmla="*/ 1774364 w 2170506"/>
              <a:gd name="connsiteY1" fmla="*/ 213455 h 1205286"/>
              <a:gd name="connsiteX2" fmla="*/ 2168754 w 2170506"/>
              <a:gd name="connsiteY2" fmla="*/ 1205286 h 1205286"/>
              <a:gd name="connsiteX3" fmla="*/ 525 w 2170506"/>
              <a:gd name="connsiteY3" fmla="*/ 926543 h 1205286"/>
              <a:gd name="connsiteX4" fmla="*/ 4858 w 2170506"/>
              <a:gd name="connsiteY4" fmla="*/ 0 h 1205286"/>
              <a:gd name="connsiteX5" fmla="*/ 2170506 w 2170506"/>
              <a:gd name="connsiteY5" fmla="*/ 22604 h 1205286"/>
              <a:gd name="connsiteX0" fmla="*/ 2170506 w 2170506"/>
              <a:gd name="connsiteY0" fmla="*/ 22604 h 1205286"/>
              <a:gd name="connsiteX1" fmla="*/ 2168754 w 2170506"/>
              <a:gd name="connsiteY1" fmla="*/ 1205286 h 1205286"/>
              <a:gd name="connsiteX2" fmla="*/ 525 w 2170506"/>
              <a:gd name="connsiteY2" fmla="*/ 926543 h 1205286"/>
              <a:gd name="connsiteX3" fmla="*/ 4858 w 2170506"/>
              <a:gd name="connsiteY3" fmla="*/ 0 h 1205286"/>
              <a:gd name="connsiteX4" fmla="*/ 2170506 w 2170506"/>
              <a:gd name="connsiteY4" fmla="*/ 22604 h 1205286"/>
              <a:gd name="connsiteX0" fmla="*/ 2165648 w 2165648"/>
              <a:gd name="connsiteY0" fmla="*/ 22604 h 1205286"/>
              <a:gd name="connsiteX1" fmla="*/ 2163896 w 2165648"/>
              <a:gd name="connsiteY1" fmla="*/ 1205286 h 1205286"/>
              <a:gd name="connsiteX2" fmla="*/ 1039421 w 2165648"/>
              <a:gd name="connsiteY2" fmla="*/ 1064818 h 1205286"/>
              <a:gd name="connsiteX3" fmla="*/ 0 w 2165648"/>
              <a:gd name="connsiteY3" fmla="*/ 0 h 1205286"/>
              <a:gd name="connsiteX4" fmla="*/ 2165648 w 2165648"/>
              <a:gd name="connsiteY4" fmla="*/ 22604 h 1205286"/>
              <a:gd name="connsiteX0" fmla="*/ 2165648 w 2165648"/>
              <a:gd name="connsiteY0" fmla="*/ 22604 h 1205286"/>
              <a:gd name="connsiteX1" fmla="*/ 2163896 w 2165648"/>
              <a:gd name="connsiteY1" fmla="*/ 1205286 h 1205286"/>
              <a:gd name="connsiteX2" fmla="*/ 1039421 w 2165648"/>
              <a:gd name="connsiteY2" fmla="*/ 1064818 h 1205286"/>
              <a:gd name="connsiteX3" fmla="*/ 0 w 2165648"/>
              <a:gd name="connsiteY3" fmla="*/ 0 h 1205286"/>
              <a:gd name="connsiteX4" fmla="*/ 2165648 w 2165648"/>
              <a:gd name="connsiteY4" fmla="*/ 22604 h 1205286"/>
              <a:gd name="connsiteX0" fmla="*/ 2165648 w 2165648"/>
              <a:gd name="connsiteY0" fmla="*/ 22604 h 1205286"/>
              <a:gd name="connsiteX1" fmla="*/ 2163896 w 2165648"/>
              <a:gd name="connsiteY1" fmla="*/ 1205286 h 1205286"/>
              <a:gd name="connsiteX2" fmla="*/ 1039421 w 2165648"/>
              <a:gd name="connsiteY2" fmla="*/ 1064818 h 1205286"/>
              <a:gd name="connsiteX3" fmla="*/ 0 w 2165648"/>
              <a:gd name="connsiteY3" fmla="*/ 0 h 1205286"/>
              <a:gd name="connsiteX4" fmla="*/ 2165648 w 2165648"/>
              <a:gd name="connsiteY4" fmla="*/ 22604 h 1205286"/>
              <a:gd name="connsiteX0" fmla="*/ 2165648 w 2165648"/>
              <a:gd name="connsiteY0" fmla="*/ 22604 h 1205286"/>
              <a:gd name="connsiteX1" fmla="*/ 2163896 w 2165648"/>
              <a:gd name="connsiteY1" fmla="*/ 1205286 h 1205286"/>
              <a:gd name="connsiteX2" fmla="*/ 1039421 w 2165648"/>
              <a:gd name="connsiteY2" fmla="*/ 1064818 h 1205286"/>
              <a:gd name="connsiteX3" fmla="*/ 0 w 2165648"/>
              <a:gd name="connsiteY3" fmla="*/ 0 h 1205286"/>
              <a:gd name="connsiteX4" fmla="*/ 2165648 w 2165648"/>
              <a:gd name="connsiteY4" fmla="*/ 22604 h 1205286"/>
              <a:gd name="connsiteX0" fmla="*/ 2183490 w 2183490"/>
              <a:gd name="connsiteY0" fmla="*/ 13683 h 1196365"/>
              <a:gd name="connsiteX1" fmla="*/ 2181738 w 2183490"/>
              <a:gd name="connsiteY1" fmla="*/ 1196365 h 1196365"/>
              <a:gd name="connsiteX2" fmla="*/ 1057263 w 2183490"/>
              <a:gd name="connsiteY2" fmla="*/ 1055897 h 1196365"/>
              <a:gd name="connsiteX3" fmla="*/ 0 w 2183490"/>
              <a:gd name="connsiteY3" fmla="*/ 0 h 1196365"/>
              <a:gd name="connsiteX4" fmla="*/ 2183490 w 2183490"/>
              <a:gd name="connsiteY4" fmla="*/ 13683 h 1196365"/>
              <a:gd name="connsiteX0" fmla="*/ 2192411 w 2192411"/>
              <a:gd name="connsiteY0" fmla="*/ 9223 h 1196365"/>
              <a:gd name="connsiteX1" fmla="*/ 2181738 w 2192411"/>
              <a:gd name="connsiteY1" fmla="*/ 1196365 h 1196365"/>
              <a:gd name="connsiteX2" fmla="*/ 1057263 w 2192411"/>
              <a:gd name="connsiteY2" fmla="*/ 1055897 h 1196365"/>
              <a:gd name="connsiteX3" fmla="*/ 0 w 2192411"/>
              <a:gd name="connsiteY3" fmla="*/ 0 h 1196365"/>
              <a:gd name="connsiteX4" fmla="*/ 2192411 w 2192411"/>
              <a:gd name="connsiteY4" fmla="*/ 9223 h 1196365"/>
              <a:gd name="connsiteX0" fmla="*/ 2192411 w 2200154"/>
              <a:gd name="connsiteY0" fmla="*/ 9223 h 1200826"/>
              <a:gd name="connsiteX1" fmla="*/ 2199580 w 2200154"/>
              <a:gd name="connsiteY1" fmla="*/ 1200826 h 1200826"/>
              <a:gd name="connsiteX2" fmla="*/ 1057263 w 2200154"/>
              <a:gd name="connsiteY2" fmla="*/ 1055897 h 1200826"/>
              <a:gd name="connsiteX3" fmla="*/ 0 w 2200154"/>
              <a:gd name="connsiteY3" fmla="*/ 0 h 1200826"/>
              <a:gd name="connsiteX4" fmla="*/ 2192411 w 2200154"/>
              <a:gd name="connsiteY4" fmla="*/ 9223 h 1200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0154" h="1200826">
                <a:moveTo>
                  <a:pt x="2192411" y="9223"/>
                </a:moveTo>
                <a:cubicBezTo>
                  <a:pt x="2188853" y="404937"/>
                  <a:pt x="2203138" y="805112"/>
                  <a:pt x="2199580" y="1200826"/>
                </a:cubicBezTo>
                <a:lnTo>
                  <a:pt x="1057263" y="1055897"/>
                </a:lnTo>
                <a:cubicBezTo>
                  <a:pt x="822429" y="811067"/>
                  <a:pt x="257137" y="280513"/>
                  <a:pt x="0" y="0"/>
                </a:cubicBezTo>
                <a:lnTo>
                  <a:pt x="2192411" y="9223"/>
                </a:lnTo>
                <a:close/>
              </a:path>
            </a:pathLst>
          </a:custGeom>
          <a:pattFill prst="pct10">
            <a:fgClr>
              <a:srgbClr val="F0FFFF"/>
            </a:fgClr>
            <a:bgClr>
              <a:srgbClr val="FF00FF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Freeform: Shape 53">
            <a:extLst>
              <a:ext uri="{FF2B5EF4-FFF2-40B4-BE49-F238E27FC236}">
                <a16:creationId xmlns:a16="http://schemas.microsoft.com/office/drawing/2014/main" id="{1AF8B16E-60FE-4C54-8BBE-D0299B72CB88}"/>
              </a:ext>
            </a:extLst>
          </p:cNvPr>
          <p:cNvSpPr/>
          <p:nvPr/>
        </p:nvSpPr>
        <p:spPr>
          <a:xfrm>
            <a:off x="1041293" y="3823402"/>
            <a:ext cx="1462388" cy="1131668"/>
          </a:xfrm>
          <a:custGeom>
            <a:avLst/>
            <a:gdLst>
              <a:gd name="connsiteX0" fmla="*/ 1062038 w 1495425"/>
              <a:gd name="connsiteY0" fmla="*/ 1700212 h 1700212"/>
              <a:gd name="connsiteX1" fmla="*/ 1062038 w 1495425"/>
              <a:gd name="connsiteY1" fmla="*/ 1700212 h 1700212"/>
              <a:gd name="connsiteX2" fmla="*/ 1081088 w 1495425"/>
              <a:gd name="connsiteY2" fmla="*/ 1652587 h 1700212"/>
              <a:gd name="connsiteX3" fmla="*/ 1495425 w 1495425"/>
              <a:gd name="connsiteY3" fmla="*/ 0 h 1700212"/>
              <a:gd name="connsiteX4" fmla="*/ 0 w 1495425"/>
              <a:gd name="connsiteY4" fmla="*/ 709612 h 1700212"/>
              <a:gd name="connsiteX5" fmla="*/ 1062038 w 1495425"/>
              <a:gd name="connsiteY5" fmla="*/ 1700212 h 1700212"/>
              <a:gd name="connsiteX0" fmla="*/ 1062038 w 1512759"/>
              <a:gd name="connsiteY0" fmla="*/ 1687211 h 1687211"/>
              <a:gd name="connsiteX1" fmla="*/ 1062038 w 1512759"/>
              <a:gd name="connsiteY1" fmla="*/ 1687211 h 1687211"/>
              <a:gd name="connsiteX2" fmla="*/ 1081088 w 1512759"/>
              <a:gd name="connsiteY2" fmla="*/ 1639586 h 1687211"/>
              <a:gd name="connsiteX3" fmla="*/ 1512759 w 1512759"/>
              <a:gd name="connsiteY3" fmla="*/ 0 h 1687211"/>
              <a:gd name="connsiteX4" fmla="*/ 0 w 1512759"/>
              <a:gd name="connsiteY4" fmla="*/ 696611 h 1687211"/>
              <a:gd name="connsiteX5" fmla="*/ 1062038 w 1512759"/>
              <a:gd name="connsiteY5" fmla="*/ 1687211 h 1687211"/>
              <a:gd name="connsiteX0" fmla="*/ 1088039 w 1512759"/>
              <a:gd name="connsiteY0" fmla="*/ 1726214 h 1726214"/>
              <a:gd name="connsiteX1" fmla="*/ 1062038 w 1512759"/>
              <a:gd name="connsiteY1" fmla="*/ 1687211 h 1726214"/>
              <a:gd name="connsiteX2" fmla="*/ 1081088 w 1512759"/>
              <a:gd name="connsiteY2" fmla="*/ 1639586 h 1726214"/>
              <a:gd name="connsiteX3" fmla="*/ 1512759 w 1512759"/>
              <a:gd name="connsiteY3" fmla="*/ 0 h 1726214"/>
              <a:gd name="connsiteX4" fmla="*/ 0 w 1512759"/>
              <a:gd name="connsiteY4" fmla="*/ 696611 h 1726214"/>
              <a:gd name="connsiteX5" fmla="*/ 1088039 w 1512759"/>
              <a:gd name="connsiteY5" fmla="*/ 1726214 h 1726214"/>
              <a:gd name="connsiteX0" fmla="*/ 1088039 w 1512759"/>
              <a:gd name="connsiteY0" fmla="*/ 1726214 h 1726214"/>
              <a:gd name="connsiteX1" fmla="*/ 1062038 w 1512759"/>
              <a:gd name="connsiteY1" fmla="*/ 1687211 h 1726214"/>
              <a:gd name="connsiteX2" fmla="*/ 1512759 w 1512759"/>
              <a:gd name="connsiteY2" fmla="*/ 0 h 1726214"/>
              <a:gd name="connsiteX3" fmla="*/ 0 w 1512759"/>
              <a:gd name="connsiteY3" fmla="*/ 696611 h 1726214"/>
              <a:gd name="connsiteX4" fmla="*/ 1088039 w 1512759"/>
              <a:gd name="connsiteY4" fmla="*/ 1726214 h 1726214"/>
              <a:gd name="connsiteX0" fmla="*/ 1088039 w 1512759"/>
              <a:gd name="connsiteY0" fmla="*/ 1726214 h 1726214"/>
              <a:gd name="connsiteX1" fmla="*/ 1512759 w 1512759"/>
              <a:gd name="connsiteY1" fmla="*/ 0 h 1726214"/>
              <a:gd name="connsiteX2" fmla="*/ 0 w 1512759"/>
              <a:gd name="connsiteY2" fmla="*/ 696611 h 1726214"/>
              <a:gd name="connsiteX3" fmla="*/ 1088039 w 1512759"/>
              <a:gd name="connsiteY3" fmla="*/ 1726214 h 1726214"/>
              <a:gd name="connsiteX0" fmla="*/ 1088039 w 1512759"/>
              <a:gd name="connsiteY0" fmla="*/ 1726214 h 1726214"/>
              <a:gd name="connsiteX1" fmla="*/ 1512759 w 1512759"/>
              <a:gd name="connsiteY1" fmla="*/ 0 h 1726214"/>
              <a:gd name="connsiteX2" fmla="*/ 0 w 1512759"/>
              <a:gd name="connsiteY2" fmla="*/ 700945 h 1726214"/>
              <a:gd name="connsiteX3" fmla="*/ 1088039 w 1512759"/>
              <a:gd name="connsiteY3" fmla="*/ 1726214 h 1726214"/>
              <a:gd name="connsiteX0" fmla="*/ 1079371 w 1512759"/>
              <a:gd name="connsiteY0" fmla="*/ 1726214 h 1726214"/>
              <a:gd name="connsiteX1" fmla="*/ 1512759 w 1512759"/>
              <a:gd name="connsiteY1" fmla="*/ 0 h 1726214"/>
              <a:gd name="connsiteX2" fmla="*/ 0 w 1512759"/>
              <a:gd name="connsiteY2" fmla="*/ 700945 h 1726214"/>
              <a:gd name="connsiteX3" fmla="*/ 1079371 w 1512759"/>
              <a:gd name="connsiteY3" fmla="*/ 1726214 h 1726214"/>
              <a:gd name="connsiteX0" fmla="*/ 0 w 1854225"/>
              <a:gd name="connsiteY0" fmla="*/ 1895026 h 1895026"/>
              <a:gd name="connsiteX1" fmla="*/ 1854225 w 1854225"/>
              <a:gd name="connsiteY1" fmla="*/ 0 h 1895026"/>
              <a:gd name="connsiteX2" fmla="*/ 341466 w 1854225"/>
              <a:gd name="connsiteY2" fmla="*/ 700945 h 1895026"/>
              <a:gd name="connsiteX3" fmla="*/ 0 w 1854225"/>
              <a:gd name="connsiteY3" fmla="*/ 1895026 h 1895026"/>
              <a:gd name="connsiteX0" fmla="*/ 0 w 1502533"/>
              <a:gd name="connsiteY0" fmla="*/ 1194081 h 1194081"/>
              <a:gd name="connsiteX1" fmla="*/ 1502533 w 1502533"/>
              <a:gd name="connsiteY1" fmla="*/ 143116 h 1194081"/>
              <a:gd name="connsiteX2" fmla="*/ 341466 w 1502533"/>
              <a:gd name="connsiteY2" fmla="*/ 0 h 1194081"/>
              <a:gd name="connsiteX3" fmla="*/ 0 w 1502533"/>
              <a:gd name="connsiteY3" fmla="*/ 1194081 h 1194081"/>
              <a:gd name="connsiteX0" fmla="*/ 0 w 1502533"/>
              <a:gd name="connsiteY0" fmla="*/ 1194081 h 1194081"/>
              <a:gd name="connsiteX1" fmla="*/ 1486388 w 1502533"/>
              <a:gd name="connsiteY1" fmla="*/ 1057838 h 1194081"/>
              <a:gd name="connsiteX2" fmla="*/ 1502533 w 1502533"/>
              <a:gd name="connsiteY2" fmla="*/ 143116 h 1194081"/>
              <a:gd name="connsiteX3" fmla="*/ 341466 w 1502533"/>
              <a:gd name="connsiteY3" fmla="*/ 0 h 1194081"/>
              <a:gd name="connsiteX4" fmla="*/ 0 w 1502533"/>
              <a:gd name="connsiteY4" fmla="*/ 1194081 h 1194081"/>
              <a:gd name="connsiteX0" fmla="*/ 0 w 1502533"/>
              <a:gd name="connsiteY0" fmla="*/ 1194081 h 1194081"/>
              <a:gd name="connsiteX1" fmla="*/ 1486388 w 1502533"/>
              <a:gd name="connsiteY1" fmla="*/ 1057838 h 1194081"/>
              <a:gd name="connsiteX2" fmla="*/ 1502533 w 1502533"/>
              <a:gd name="connsiteY2" fmla="*/ 143116 h 1194081"/>
              <a:gd name="connsiteX3" fmla="*/ 341466 w 1502533"/>
              <a:gd name="connsiteY3" fmla="*/ 0 h 1194081"/>
              <a:gd name="connsiteX4" fmla="*/ 0 w 1502533"/>
              <a:gd name="connsiteY4" fmla="*/ 1194081 h 1194081"/>
              <a:gd name="connsiteX0" fmla="*/ 0 w 1502533"/>
              <a:gd name="connsiteY0" fmla="*/ 1194081 h 1194081"/>
              <a:gd name="connsiteX1" fmla="*/ 1486388 w 1502533"/>
              <a:gd name="connsiteY1" fmla="*/ 1057838 h 1194081"/>
              <a:gd name="connsiteX2" fmla="*/ 1502533 w 1502533"/>
              <a:gd name="connsiteY2" fmla="*/ 143116 h 1194081"/>
              <a:gd name="connsiteX3" fmla="*/ 341466 w 1502533"/>
              <a:gd name="connsiteY3" fmla="*/ 0 h 1194081"/>
              <a:gd name="connsiteX4" fmla="*/ 0 w 1502533"/>
              <a:gd name="connsiteY4" fmla="*/ 1194081 h 1194081"/>
              <a:gd name="connsiteX0" fmla="*/ 0 w 1493612"/>
              <a:gd name="connsiteY0" fmla="*/ 1131634 h 1131634"/>
              <a:gd name="connsiteX1" fmla="*/ 1477467 w 1493612"/>
              <a:gd name="connsiteY1" fmla="*/ 1057838 h 1131634"/>
              <a:gd name="connsiteX2" fmla="*/ 1493612 w 1493612"/>
              <a:gd name="connsiteY2" fmla="*/ 143116 h 1131634"/>
              <a:gd name="connsiteX3" fmla="*/ 332545 w 1493612"/>
              <a:gd name="connsiteY3" fmla="*/ 0 h 1131634"/>
              <a:gd name="connsiteX4" fmla="*/ 0 w 1493612"/>
              <a:gd name="connsiteY4" fmla="*/ 1131634 h 1131634"/>
              <a:gd name="connsiteX0" fmla="*/ 0 w 1493612"/>
              <a:gd name="connsiteY0" fmla="*/ 1131634 h 1131634"/>
              <a:gd name="connsiteX1" fmla="*/ 1473006 w 1493612"/>
              <a:gd name="connsiteY1" fmla="*/ 1106903 h 1131634"/>
              <a:gd name="connsiteX2" fmla="*/ 1493612 w 1493612"/>
              <a:gd name="connsiteY2" fmla="*/ 143116 h 1131634"/>
              <a:gd name="connsiteX3" fmla="*/ 332545 w 1493612"/>
              <a:gd name="connsiteY3" fmla="*/ 0 h 1131634"/>
              <a:gd name="connsiteX4" fmla="*/ 0 w 1493612"/>
              <a:gd name="connsiteY4" fmla="*/ 1131634 h 1131634"/>
              <a:gd name="connsiteX0" fmla="*/ 0 w 1493612"/>
              <a:gd name="connsiteY0" fmla="*/ 1131634 h 1131668"/>
              <a:gd name="connsiteX1" fmla="*/ 1459624 w 1493612"/>
              <a:gd name="connsiteY1" fmla="*/ 1129206 h 1131668"/>
              <a:gd name="connsiteX2" fmla="*/ 1493612 w 1493612"/>
              <a:gd name="connsiteY2" fmla="*/ 143116 h 1131668"/>
              <a:gd name="connsiteX3" fmla="*/ 332545 w 1493612"/>
              <a:gd name="connsiteY3" fmla="*/ 0 h 1131668"/>
              <a:gd name="connsiteX4" fmla="*/ 0 w 1493612"/>
              <a:gd name="connsiteY4" fmla="*/ 1131634 h 1131668"/>
              <a:gd name="connsiteX0" fmla="*/ 0 w 1462388"/>
              <a:gd name="connsiteY0" fmla="*/ 1131634 h 1131668"/>
              <a:gd name="connsiteX1" fmla="*/ 1459624 w 1462388"/>
              <a:gd name="connsiteY1" fmla="*/ 1129206 h 1131668"/>
              <a:gd name="connsiteX2" fmla="*/ 1462388 w 1462388"/>
              <a:gd name="connsiteY2" fmla="*/ 147576 h 1131668"/>
              <a:gd name="connsiteX3" fmla="*/ 332545 w 1462388"/>
              <a:gd name="connsiteY3" fmla="*/ 0 h 1131668"/>
              <a:gd name="connsiteX4" fmla="*/ 0 w 1462388"/>
              <a:gd name="connsiteY4" fmla="*/ 1131634 h 1131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2388" h="1131668">
                <a:moveTo>
                  <a:pt x="0" y="1131634"/>
                </a:moveTo>
                <a:cubicBezTo>
                  <a:pt x="316129" y="1096056"/>
                  <a:pt x="1045365" y="1142481"/>
                  <a:pt x="1459624" y="1129206"/>
                </a:cubicBezTo>
                <a:cubicBezTo>
                  <a:pt x="1460545" y="801996"/>
                  <a:pt x="1461467" y="474786"/>
                  <a:pt x="1462388" y="147576"/>
                </a:cubicBezTo>
                <a:lnTo>
                  <a:pt x="332545" y="0"/>
                </a:lnTo>
                <a:lnTo>
                  <a:pt x="0" y="1131634"/>
                </a:lnTo>
                <a:close/>
              </a:path>
            </a:pathLst>
          </a:custGeom>
          <a:pattFill prst="pct5">
            <a:fgClr>
              <a:srgbClr val="F0FFFF"/>
            </a:fgClr>
            <a:bgClr>
              <a:srgbClr val="00FE00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929B8681-BD07-4751-BD0D-59D9F237D414}"/>
              </a:ext>
            </a:extLst>
          </p:cNvPr>
          <p:cNvCxnSpPr/>
          <p:nvPr/>
        </p:nvCxnSpPr>
        <p:spPr>
          <a:xfrm>
            <a:off x="323267" y="3205227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875381E4-0F69-40CB-B34E-516CFAB26AB5}"/>
              </a:ext>
            </a:extLst>
          </p:cNvPr>
          <p:cNvCxnSpPr/>
          <p:nvPr/>
        </p:nvCxnSpPr>
        <p:spPr>
          <a:xfrm>
            <a:off x="323267" y="3424683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6738DE2E-0C7E-4E2A-851A-5FB6D9C634BA}"/>
              </a:ext>
            </a:extLst>
          </p:cNvPr>
          <p:cNvCxnSpPr/>
          <p:nvPr/>
        </p:nvCxnSpPr>
        <p:spPr>
          <a:xfrm>
            <a:off x="323267" y="3644139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C87DE916-1F87-4D57-BD74-4FDDFC6BA049}"/>
              </a:ext>
            </a:extLst>
          </p:cNvPr>
          <p:cNvCxnSpPr/>
          <p:nvPr/>
        </p:nvCxnSpPr>
        <p:spPr>
          <a:xfrm>
            <a:off x="152400" y="3863595"/>
            <a:ext cx="2560320" cy="0"/>
          </a:xfrm>
          <a:prstGeom prst="line">
            <a:avLst/>
          </a:prstGeom>
          <a:ln w="31750">
            <a:solidFill>
              <a:srgbClr val="006600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72A0ACCE-98C3-4C1D-9B35-1A1E672A61AE}"/>
              </a:ext>
            </a:extLst>
          </p:cNvPr>
          <p:cNvCxnSpPr/>
          <p:nvPr/>
        </p:nvCxnSpPr>
        <p:spPr>
          <a:xfrm>
            <a:off x="323267" y="4083051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6F040720-71C0-440D-8C51-DB4908538B3B}"/>
              </a:ext>
            </a:extLst>
          </p:cNvPr>
          <p:cNvCxnSpPr/>
          <p:nvPr/>
        </p:nvCxnSpPr>
        <p:spPr>
          <a:xfrm>
            <a:off x="323267" y="4302507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498C3B74-D959-4B32-A730-96B7A7B59866}"/>
              </a:ext>
            </a:extLst>
          </p:cNvPr>
          <p:cNvCxnSpPr/>
          <p:nvPr/>
        </p:nvCxnSpPr>
        <p:spPr>
          <a:xfrm>
            <a:off x="323267" y="4521963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A6038E36-5535-44FF-AC42-CFE67ECDF535}"/>
              </a:ext>
            </a:extLst>
          </p:cNvPr>
          <p:cNvCxnSpPr/>
          <p:nvPr/>
        </p:nvCxnSpPr>
        <p:spPr>
          <a:xfrm>
            <a:off x="323267" y="4741419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8DE3EE91-70B6-4ED7-A0BC-7DEDE2D3C8EB}"/>
              </a:ext>
            </a:extLst>
          </p:cNvPr>
          <p:cNvCxnSpPr/>
          <p:nvPr/>
        </p:nvCxnSpPr>
        <p:spPr>
          <a:xfrm>
            <a:off x="319183" y="2985771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608AF23C-B9F6-48B9-B772-F3F810046B2B}"/>
              </a:ext>
            </a:extLst>
          </p:cNvPr>
          <p:cNvCxnSpPr/>
          <p:nvPr/>
        </p:nvCxnSpPr>
        <p:spPr>
          <a:xfrm>
            <a:off x="2078915" y="276631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D56D860E-652F-4B6E-A218-0D742DC663CB}"/>
              </a:ext>
            </a:extLst>
          </p:cNvPr>
          <p:cNvCxnSpPr/>
          <p:nvPr/>
        </p:nvCxnSpPr>
        <p:spPr>
          <a:xfrm>
            <a:off x="2298371" y="276631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E4FBD229-6D83-4FA0-A8DE-4CB7B72A8E81}"/>
              </a:ext>
            </a:extLst>
          </p:cNvPr>
          <p:cNvCxnSpPr/>
          <p:nvPr/>
        </p:nvCxnSpPr>
        <p:spPr>
          <a:xfrm>
            <a:off x="539675" y="276631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5BF6BB8D-F65A-40B3-804E-1A87DBFA2C25}"/>
              </a:ext>
            </a:extLst>
          </p:cNvPr>
          <p:cNvCxnSpPr/>
          <p:nvPr/>
        </p:nvCxnSpPr>
        <p:spPr>
          <a:xfrm>
            <a:off x="762179" y="276631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7D80FA52-7A58-49B5-9121-898663A69A3F}"/>
              </a:ext>
            </a:extLst>
          </p:cNvPr>
          <p:cNvCxnSpPr/>
          <p:nvPr/>
        </p:nvCxnSpPr>
        <p:spPr>
          <a:xfrm>
            <a:off x="981635" y="276631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59267890-88A0-4413-873E-CAFC0EB49FD0}"/>
              </a:ext>
            </a:extLst>
          </p:cNvPr>
          <p:cNvCxnSpPr/>
          <p:nvPr/>
        </p:nvCxnSpPr>
        <p:spPr>
          <a:xfrm>
            <a:off x="1201091" y="276631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8580F8F4-BF2B-43A4-9F6E-6C75B5ADE579}"/>
              </a:ext>
            </a:extLst>
          </p:cNvPr>
          <p:cNvCxnSpPr/>
          <p:nvPr/>
        </p:nvCxnSpPr>
        <p:spPr>
          <a:xfrm>
            <a:off x="1416463" y="2590800"/>
            <a:ext cx="0" cy="2560320"/>
          </a:xfrm>
          <a:prstGeom prst="line">
            <a:avLst/>
          </a:prstGeom>
          <a:ln w="31750">
            <a:solidFill>
              <a:srgbClr val="006600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66992689-352B-4FEF-9984-0DD5B78536BB}"/>
              </a:ext>
            </a:extLst>
          </p:cNvPr>
          <p:cNvCxnSpPr/>
          <p:nvPr/>
        </p:nvCxnSpPr>
        <p:spPr>
          <a:xfrm>
            <a:off x="1640003" y="276631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897D2820-D538-408F-A109-B756B48CB0F4}"/>
              </a:ext>
            </a:extLst>
          </p:cNvPr>
          <p:cNvCxnSpPr/>
          <p:nvPr/>
        </p:nvCxnSpPr>
        <p:spPr>
          <a:xfrm>
            <a:off x="1859459" y="276631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Oval 75">
            <a:extLst>
              <a:ext uri="{FF2B5EF4-FFF2-40B4-BE49-F238E27FC236}">
                <a16:creationId xmlns:a16="http://schemas.microsoft.com/office/drawing/2014/main" id="{930ADF53-5325-474D-AFE8-AEC6FFCEFC93}"/>
              </a:ext>
            </a:extLst>
          </p:cNvPr>
          <p:cNvSpPr/>
          <p:nvPr/>
        </p:nvSpPr>
        <p:spPr>
          <a:xfrm>
            <a:off x="730175" y="4270503"/>
            <a:ext cx="64008" cy="64008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A1EC80EA-1C50-4FC4-9284-ABBEA18FEFBB}"/>
              </a:ext>
            </a:extLst>
          </p:cNvPr>
          <p:cNvSpPr txBox="1"/>
          <p:nvPr/>
        </p:nvSpPr>
        <p:spPr>
          <a:xfrm>
            <a:off x="444486" y="4266416"/>
            <a:ext cx="4093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latin typeface="+mn-lt"/>
              </a:rPr>
              <a:t>A</a:t>
            </a:r>
            <a:endParaRPr lang="en-GB" sz="1800" dirty="0"/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404F1C6A-B40C-49B4-BCF9-59101CA8E28C}"/>
              </a:ext>
            </a:extLst>
          </p:cNvPr>
          <p:cNvSpPr/>
          <p:nvPr/>
        </p:nvSpPr>
        <p:spPr>
          <a:xfrm>
            <a:off x="1612668" y="4492879"/>
            <a:ext cx="64008" cy="64008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EC4FEF13-F18E-4ABD-AD88-2FA9F471D9FB}"/>
              </a:ext>
            </a:extLst>
          </p:cNvPr>
          <p:cNvSpPr txBox="1"/>
          <p:nvPr/>
        </p:nvSpPr>
        <p:spPr>
          <a:xfrm>
            <a:off x="1565275" y="4508695"/>
            <a:ext cx="4093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latin typeface="+mn-lt"/>
              </a:rPr>
              <a:t>C</a:t>
            </a:r>
            <a:endParaRPr lang="en-GB" sz="1800" dirty="0"/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id="{21FDB3CE-1140-4E38-866A-DC0A20A285E3}"/>
              </a:ext>
            </a:extLst>
          </p:cNvPr>
          <p:cNvSpPr/>
          <p:nvPr/>
        </p:nvSpPr>
        <p:spPr>
          <a:xfrm>
            <a:off x="1838993" y="3179283"/>
            <a:ext cx="64008" cy="64008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F5E631B2-D6EC-4915-8EF7-1114EF1A872A}"/>
              </a:ext>
            </a:extLst>
          </p:cNvPr>
          <p:cNvSpPr txBox="1"/>
          <p:nvPr/>
        </p:nvSpPr>
        <p:spPr>
          <a:xfrm>
            <a:off x="1805668" y="3216201"/>
            <a:ext cx="4093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latin typeface="+mn-lt"/>
              </a:rPr>
              <a:t>B</a:t>
            </a:r>
            <a:endParaRPr lang="en-GB" sz="1800" dirty="0"/>
          </a:p>
        </p:txBody>
      </p: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id="{00DB3A5A-FF2A-406E-BDB1-5F13089D4677}"/>
              </a:ext>
            </a:extLst>
          </p:cNvPr>
          <p:cNvCxnSpPr>
            <a:cxnSpLocks/>
          </p:cNvCxnSpPr>
          <p:nvPr/>
        </p:nvCxnSpPr>
        <p:spPr>
          <a:xfrm flipV="1">
            <a:off x="1023062" y="3809177"/>
            <a:ext cx="358481" cy="1161709"/>
          </a:xfrm>
          <a:prstGeom prst="straightConnector1">
            <a:avLst/>
          </a:prstGeom>
          <a:ln w="25400">
            <a:solidFill>
              <a:srgbClr val="FEFE02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6558BAF2-C3CF-4568-B5B0-6BA85F33E115}"/>
              </a:ext>
            </a:extLst>
          </p:cNvPr>
          <p:cNvCxnSpPr>
            <a:cxnSpLocks/>
          </p:cNvCxnSpPr>
          <p:nvPr/>
        </p:nvCxnSpPr>
        <p:spPr>
          <a:xfrm flipH="1" flipV="1">
            <a:off x="1360516" y="3825552"/>
            <a:ext cx="1160307" cy="144870"/>
          </a:xfrm>
          <a:prstGeom prst="straightConnector1">
            <a:avLst/>
          </a:prstGeom>
          <a:ln w="31750">
            <a:solidFill>
              <a:srgbClr val="00B0F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7D8AF539-9594-4180-896D-93319A93C670}"/>
              </a:ext>
            </a:extLst>
          </p:cNvPr>
          <p:cNvCxnSpPr>
            <a:cxnSpLocks/>
          </p:cNvCxnSpPr>
          <p:nvPr/>
        </p:nvCxnSpPr>
        <p:spPr>
          <a:xfrm flipH="1" flipV="1">
            <a:off x="321817" y="2788337"/>
            <a:ext cx="1042470" cy="1027014"/>
          </a:xfrm>
          <a:prstGeom prst="straightConnector1">
            <a:avLst/>
          </a:prstGeom>
          <a:ln w="25400">
            <a:solidFill>
              <a:srgbClr val="FF000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>
            <a:extLst>
              <a:ext uri="{FF2B5EF4-FFF2-40B4-BE49-F238E27FC236}">
                <a16:creationId xmlns:a16="http://schemas.microsoft.com/office/drawing/2014/main" id="{C9BE2B64-0FDD-436D-8D48-6B133FB56BE6}"/>
              </a:ext>
            </a:extLst>
          </p:cNvPr>
          <p:cNvSpPr/>
          <p:nvPr/>
        </p:nvSpPr>
        <p:spPr>
          <a:xfrm>
            <a:off x="322923" y="2760510"/>
            <a:ext cx="2194560" cy="2194560"/>
          </a:xfrm>
          <a:prstGeom prst="rect">
            <a:avLst/>
          </a:prstGeom>
          <a:noFill/>
          <a:ln w="190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2A1BE00F-248E-4F55-B1DF-22051FE589C2}"/>
              </a:ext>
            </a:extLst>
          </p:cNvPr>
          <p:cNvSpPr/>
          <p:nvPr/>
        </p:nvSpPr>
        <p:spPr>
          <a:xfrm>
            <a:off x="1322636" y="3786326"/>
            <a:ext cx="73152" cy="73152"/>
          </a:xfrm>
          <a:prstGeom prst="ellipse">
            <a:avLst/>
          </a:prstGeom>
          <a:solidFill>
            <a:srgbClr val="FF6600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4A538411-C961-494F-AFDE-73AF25CE344A}"/>
              </a:ext>
            </a:extLst>
          </p:cNvPr>
          <p:cNvSpPr/>
          <p:nvPr/>
        </p:nvSpPr>
        <p:spPr>
          <a:xfrm>
            <a:off x="2858999" y="2566453"/>
            <a:ext cx="68491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5138" indent="-465138"/>
            <a:r>
              <a:rPr lang="en-GB" sz="2200" dirty="0">
                <a:latin typeface="+mn-lt"/>
              </a:rPr>
              <a:t>(c)</a:t>
            </a: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3AB3B6FD-BCE0-4FE2-8345-C088FC61757A}"/>
              </a:ext>
            </a:extLst>
          </p:cNvPr>
          <p:cNvSpPr/>
          <p:nvPr/>
        </p:nvSpPr>
        <p:spPr>
          <a:xfrm>
            <a:off x="3409089" y="2574527"/>
            <a:ext cx="52506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Find the coordinates of any vertex.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31227A97-2329-4AF2-90FF-F431B7256226}"/>
              </a:ext>
            </a:extLst>
          </p:cNvPr>
          <p:cNvSpPr txBox="1"/>
          <p:nvPr/>
        </p:nvSpPr>
        <p:spPr>
          <a:xfrm>
            <a:off x="1335020" y="3844065"/>
            <a:ext cx="40931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dirty="0">
                <a:latin typeface="+mn-lt"/>
              </a:rPr>
              <a:t>V</a:t>
            </a:r>
            <a:endParaRPr lang="en-GB" sz="1200" dirty="0"/>
          </a:p>
        </p:txBody>
      </p:sp>
      <p:sp>
        <p:nvSpPr>
          <p:cNvPr id="130" name="Text Box 9">
            <a:extLst>
              <a:ext uri="{FF2B5EF4-FFF2-40B4-BE49-F238E27FC236}">
                <a16:creationId xmlns:a16="http://schemas.microsoft.com/office/drawing/2014/main" id="{B1A437CF-4F91-4D47-87DB-9FE92EDEE472}"/>
              </a:ext>
            </a:extLst>
          </p:cNvPr>
          <p:cNvSpPr txBox="1">
            <a:spLocks noChangeArrowheads="1"/>
          </p:cNvSpPr>
          <p:nvPr/>
        </p:nvSpPr>
        <p:spPr bwMode="auto">
          <a:xfrm rot="2620197">
            <a:off x="568991" y="3070799"/>
            <a:ext cx="8719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800" b="1" i="1" dirty="0"/>
              <a:t>y = </a:t>
            </a:r>
            <a:r>
              <a:rPr lang="en-GB" sz="1800" b="1" i="1" dirty="0">
                <a:cs typeface="Times New Roman" panose="02020603050405020304" pitchFamily="18" charset="0"/>
              </a:rPr>
              <a:t>– </a:t>
            </a:r>
            <a:r>
              <a:rPr lang="en-GB" sz="1800" b="1" i="1" dirty="0"/>
              <a:t>x</a:t>
            </a:r>
            <a:endParaRPr lang="en-GB" sz="1800" b="1" baseline="-25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8" name="Text Box 9">
                <a:extLst>
                  <a:ext uri="{FF2B5EF4-FFF2-40B4-BE49-F238E27FC236}">
                    <a16:creationId xmlns:a16="http://schemas.microsoft.com/office/drawing/2014/main" id="{8FD43CB7-C4C7-4AF8-BCBA-F3690DC43AA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344507">
                <a:off x="1357971" y="3463480"/>
                <a:ext cx="1311473" cy="4415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sz="1600" i="1" dirty="0">
                    <a:solidFill>
                      <a:schemeClr val="tx1"/>
                    </a:solidFill>
                  </a:rPr>
                  <a:t>y</a:t>
                </a:r>
                <a:r>
                  <a:rPr lang="en-US" sz="1600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US" sz="16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600" b="1" i="1" dirty="0">
                    <a:solidFill>
                      <a:schemeClr val="tx1"/>
                    </a:solidFill>
                  </a:rPr>
                  <a:t>x </a:t>
                </a:r>
                <a14:m>
                  <m:oMath xmlns:m="http://schemas.openxmlformats.org/officeDocument/2006/math">
                    <m:r>
                      <a:rPr lang="en-US" sz="16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sz="1600" b="1" baseline="-25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8" name="Text Box 9">
                <a:extLst>
                  <a:ext uri="{FF2B5EF4-FFF2-40B4-BE49-F238E27FC236}">
                    <a16:creationId xmlns:a16="http://schemas.microsoft.com/office/drawing/2014/main" id="{8FD43CB7-C4C7-4AF8-BCBA-F3690DC43A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 rot="344507">
                <a:off x="1357971" y="3463480"/>
                <a:ext cx="1311473" cy="441531"/>
              </a:xfrm>
              <a:prstGeom prst="rect">
                <a:avLst/>
              </a:prstGeom>
              <a:blipFill>
                <a:blip r:embed="rId5"/>
                <a:stretch>
                  <a:fillRect l="-2252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9" name="Text Box 9">
                <a:extLst>
                  <a:ext uri="{FF2B5EF4-FFF2-40B4-BE49-F238E27FC236}">
                    <a16:creationId xmlns:a16="http://schemas.microsoft.com/office/drawing/2014/main" id="{02B6B7CA-C263-4D4A-A330-115C8564372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17194624">
                <a:off x="389150" y="4016737"/>
                <a:ext cx="1324337" cy="4405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sz="1600" i="1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y</a:t>
                </a:r>
                <a:r>
                  <a:rPr lang="en-GB" sz="1600" dirty="0">
                    <a:solidFill>
                      <a:schemeClr val="tx1"/>
                    </a:solidFill>
                    <a:latin typeface="+mn-lt"/>
                  </a:rPr>
                  <a:t> = 4</a:t>
                </a:r>
                <a:r>
                  <a:rPr lang="en-GB" sz="1600" b="1" i="1" dirty="0">
                    <a:solidFill>
                      <a:schemeClr val="tx1"/>
                    </a:solidFill>
                  </a:rPr>
                  <a:t>x </a:t>
                </a:r>
                <a14:m>
                  <m:oMath xmlns:m="http://schemas.openxmlformats.org/officeDocument/2006/math">
                    <m:r>
                      <a:rPr lang="en-US" sz="16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1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1600" b="1" baseline="-25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9" name="Text Box 9">
                <a:extLst>
                  <a:ext uri="{FF2B5EF4-FFF2-40B4-BE49-F238E27FC236}">
                    <a16:creationId xmlns:a16="http://schemas.microsoft.com/office/drawing/2014/main" id="{02B6B7CA-C263-4D4A-A330-115C856437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 rot="17194624">
                <a:off x="389150" y="4016737"/>
                <a:ext cx="1324337" cy="440505"/>
              </a:xfrm>
              <a:prstGeom prst="rect">
                <a:avLst/>
              </a:prstGeom>
              <a:blipFill>
                <a:blip r:embed="rId6"/>
                <a:stretch>
                  <a:fillRect b="-2609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5" name="Rectangle 114">
            <a:extLst>
              <a:ext uri="{FF2B5EF4-FFF2-40B4-BE49-F238E27FC236}">
                <a16:creationId xmlns:a16="http://schemas.microsoft.com/office/drawing/2014/main" id="{B1D43090-E6CB-44D1-B430-7FD0312B896E}"/>
              </a:ext>
            </a:extLst>
          </p:cNvPr>
          <p:cNvSpPr/>
          <p:nvPr/>
        </p:nvSpPr>
        <p:spPr>
          <a:xfrm>
            <a:off x="2621812" y="4293929"/>
            <a:ext cx="24614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Turn on the GDC</a:t>
            </a:r>
          </a:p>
        </p:txBody>
      </p:sp>
      <p:sp>
        <p:nvSpPr>
          <p:cNvPr id="131" name="Text Box 9">
            <a:extLst>
              <a:ext uri="{FF2B5EF4-FFF2-40B4-BE49-F238E27FC236}">
                <a16:creationId xmlns:a16="http://schemas.microsoft.com/office/drawing/2014/main" id="{E328C3C5-D757-4033-A3B6-B9055A0DF3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6748" y="2952482"/>
            <a:ext cx="15628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/>
              <a:t>y + x</a:t>
            </a:r>
            <a:r>
              <a:rPr lang="en-GB" b="1" i="1" dirty="0"/>
              <a:t> </a:t>
            </a:r>
            <a:r>
              <a:rPr lang="en-GB" i="1" dirty="0"/>
              <a:t>= </a:t>
            </a:r>
            <a:r>
              <a:rPr lang="en-GB" dirty="0">
                <a:cs typeface="Times New Roman" panose="02020603050405020304" pitchFamily="18" charset="0"/>
              </a:rPr>
              <a:t>0</a:t>
            </a:r>
            <a:endParaRPr lang="en-GB" baseline="-25000" dirty="0"/>
          </a:p>
        </p:txBody>
      </p:sp>
      <p:sp>
        <p:nvSpPr>
          <p:cNvPr id="132" name="Text Box 9">
            <a:extLst>
              <a:ext uri="{FF2B5EF4-FFF2-40B4-BE49-F238E27FC236}">
                <a16:creationId xmlns:a16="http://schemas.microsoft.com/office/drawing/2014/main" id="{114484E4-E4BB-4070-AB39-1CF4EC07B6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3055" y="3350891"/>
            <a:ext cx="23902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b="1" i="1" dirty="0">
                <a:cs typeface="Times New Roman" panose="02020603050405020304" pitchFamily="18" charset="0"/>
              </a:rPr>
              <a:t>–</a:t>
            </a:r>
            <a:r>
              <a:rPr lang="en-GB" dirty="0"/>
              <a:t>8</a:t>
            </a:r>
            <a:r>
              <a:rPr lang="en-GB" i="1" dirty="0"/>
              <a:t>x</a:t>
            </a:r>
            <a:r>
              <a:rPr lang="en-GB" b="1" i="1" dirty="0"/>
              <a:t> + </a:t>
            </a:r>
            <a:r>
              <a:rPr lang="en-GB" dirty="0"/>
              <a:t>2</a:t>
            </a:r>
            <a:r>
              <a:rPr lang="en-US" i="1" dirty="0">
                <a:solidFill>
                  <a:schemeClr val="tx1"/>
                </a:solidFill>
              </a:rPr>
              <a:t>y</a:t>
            </a:r>
            <a:r>
              <a:rPr lang="en-US" dirty="0">
                <a:solidFill>
                  <a:schemeClr val="tx1"/>
                </a:solidFill>
              </a:rPr>
              <a:t> = 3</a:t>
            </a:r>
            <a:endParaRPr lang="en-GB" b="1" baseline="-25000" dirty="0">
              <a:solidFill>
                <a:schemeClr val="tx1"/>
              </a:solidFill>
            </a:endParaRPr>
          </a:p>
        </p:txBody>
      </p:sp>
      <p:sp>
        <p:nvSpPr>
          <p:cNvPr id="133" name="Text Box 9">
            <a:extLst>
              <a:ext uri="{FF2B5EF4-FFF2-40B4-BE49-F238E27FC236}">
                <a16:creationId xmlns:a16="http://schemas.microsoft.com/office/drawing/2014/main" id="{1A46D02A-C44B-4AC2-828C-44FC6894B4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8114" y="3838201"/>
            <a:ext cx="18138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</a:rPr>
              <a:t>2</a:t>
            </a:r>
            <a:r>
              <a:rPr lang="en-GB" i="1" dirty="0"/>
              <a:t>x + </a:t>
            </a:r>
            <a:r>
              <a:rPr lang="en-GB" dirty="0"/>
              <a:t>12</a:t>
            </a:r>
            <a:r>
              <a:rPr lang="en-GB" i="1" dirty="0">
                <a:solidFill>
                  <a:schemeClr val="tx1"/>
                </a:solidFill>
                <a:cs typeface="Times New Roman" panose="02020603050405020304" pitchFamily="18" charset="0"/>
              </a:rPr>
              <a:t>y</a:t>
            </a:r>
            <a:r>
              <a:rPr lang="en-GB" dirty="0">
                <a:solidFill>
                  <a:schemeClr val="tx1"/>
                </a:solidFill>
                <a:latin typeface="+mn-lt"/>
              </a:rPr>
              <a:t> </a:t>
            </a:r>
            <a:r>
              <a:rPr lang="en-GB" dirty="0">
                <a:solidFill>
                  <a:schemeClr val="tx1"/>
                </a:solidFill>
                <a:cs typeface="Times New Roman" panose="02020603050405020304" pitchFamily="18" charset="0"/>
              </a:rPr>
              <a:t>= 3</a:t>
            </a:r>
            <a:endParaRPr lang="en-GB" b="1" baseline="-25000" dirty="0">
              <a:solidFill>
                <a:schemeClr val="tx1"/>
              </a:solidFill>
            </a:endParaRP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CA4719CB-1EBC-4065-9EF5-A51AA2A0B7C8}"/>
              </a:ext>
            </a:extLst>
          </p:cNvPr>
          <p:cNvSpPr txBox="1"/>
          <p:nvPr/>
        </p:nvSpPr>
        <p:spPr>
          <a:xfrm>
            <a:off x="4530264" y="2959825"/>
            <a:ext cx="37239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Wingdings" panose="05000000000000000000" pitchFamily="2" charset="2"/>
                <a:sym typeface="Wingdings" panose="05000000000000000000" pitchFamily="2" charset="2"/>
              </a:rPr>
              <a:t></a:t>
            </a:r>
            <a:endParaRPr lang="en-GB" dirty="0">
              <a:solidFill>
                <a:srgbClr val="FF0000"/>
              </a:solidFill>
              <a:latin typeface="Wingdings" panose="05000000000000000000" pitchFamily="2" charset="2"/>
            </a:endParaRP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B6C21683-BB68-4531-8F8A-1B3998DEAF1A}"/>
              </a:ext>
            </a:extLst>
          </p:cNvPr>
          <p:cNvSpPr txBox="1"/>
          <p:nvPr/>
        </p:nvSpPr>
        <p:spPr>
          <a:xfrm>
            <a:off x="4530495" y="3361850"/>
            <a:ext cx="37239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Wingdings" panose="05000000000000000000" pitchFamily="2" charset="2"/>
                <a:sym typeface="Wingdings" panose="05000000000000000000" pitchFamily="2" charset="2"/>
              </a:rPr>
              <a:t></a:t>
            </a:r>
            <a:endParaRPr lang="en-GB" dirty="0">
              <a:solidFill>
                <a:srgbClr val="FF0000"/>
              </a:solidFill>
              <a:latin typeface="Wingdings" panose="05000000000000000000" pitchFamily="2" charset="2"/>
            </a:endParaRP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6F2A83C1-BD13-40AB-AABF-2BDD541CFEDD}"/>
              </a:ext>
            </a:extLst>
          </p:cNvPr>
          <p:cNvSpPr txBox="1"/>
          <p:nvPr/>
        </p:nvSpPr>
        <p:spPr>
          <a:xfrm>
            <a:off x="4536420" y="3838201"/>
            <a:ext cx="37239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Wingdings" panose="05000000000000000000" pitchFamily="2" charset="2"/>
                <a:sym typeface="Wingdings" panose="05000000000000000000" pitchFamily="2" charset="2"/>
              </a:rPr>
              <a:t></a:t>
            </a:r>
            <a:endParaRPr lang="en-GB" dirty="0">
              <a:solidFill>
                <a:srgbClr val="FF0000"/>
              </a:solidFill>
              <a:latin typeface="Wingdings" panose="05000000000000000000" pitchFamily="2" charset="2"/>
            </a:endParaRP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07D5FD97-B48C-4D06-A7C2-102447893678}"/>
              </a:ext>
            </a:extLst>
          </p:cNvPr>
          <p:cNvSpPr txBox="1"/>
          <p:nvPr/>
        </p:nvSpPr>
        <p:spPr>
          <a:xfrm>
            <a:off x="4889456" y="4293929"/>
            <a:ext cx="460268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A</a:t>
            </a:r>
            <a:endParaRPr lang="en-GB" sz="2200" dirty="0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E6924023-97BE-4E29-98B8-0691E0DF845F}"/>
              </a:ext>
            </a:extLst>
          </p:cNvPr>
          <p:cNvSpPr txBox="1"/>
          <p:nvPr/>
        </p:nvSpPr>
        <p:spPr>
          <a:xfrm>
            <a:off x="5270667" y="4293929"/>
            <a:ext cx="139949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Equation</a:t>
            </a:r>
            <a:endParaRPr lang="en-GB" sz="2200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642E50D5-6D73-4ED0-874B-B0F32C696E3E}"/>
              </a:ext>
            </a:extLst>
          </p:cNvPr>
          <p:cNvSpPr txBox="1"/>
          <p:nvPr/>
        </p:nvSpPr>
        <p:spPr>
          <a:xfrm>
            <a:off x="2635519" y="4645906"/>
            <a:ext cx="48592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F1</a:t>
            </a:r>
            <a:endParaRPr lang="en-GB" sz="2200" dirty="0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BDF3B0CE-3DA8-4C3C-AA2D-B51F57D01B54}"/>
              </a:ext>
            </a:extLst>
          </p:cNvPr>
          <p:cNvSpPr txBox="1"/>
          <p:nvPr/>
        </p:nvSpPr>
        <p:spPr>
          <a:xfrm>
            <a:off x="3016731" y="4645906"/>
            <a:ext cx="1955649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Simultaneous</a:t>
            </a:r>
            <a:endParaRPr lang="en-GB" sz="2200" dirty="0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E2AFC2A5-FD04-4293-B89C-FE3FC3433795}"/>
              </a:ext>
            </a:extLst>
          </p:cNvPr>
          <p:cNvSpPr txBox="1"/>
          <p:nvPr/>
        </p:nvSpPr>
        <p:spPr>
          <a:xfrm>
            <a:off x="2635519" y="4968386"/>
            <a:ext cx="69046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F1</a:t>
            </a:r>
            <a:endParaRPr lang="en-GB" sz="2200" dirty="0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C4AB41BD-7737-4F79-98B0-6625A52A1CDE}"/>
              </a:ext>
            </a:extLst>
          </p:cNvPr>
          <p:cNvSpPr txBox="1"/>
          <p:nvPr/>
        </p:nvSpPr>
        <p:spPr>
          <a:xfrm>
            <a:off x="3016731" y="4968386"/>
            <a:ext cx="3290477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Number of unknowns 2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2476776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7038545-A2D1-4B0C-84A5-0C56B82438D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28660" y="2987236"/>
            <a:ext cx="1624164" cy="3127248"/>
          </a:xfrm>
          <a:prstGeom prst="rect">
            <a:avLst/>
          </a:prstGeom>
        </p:spPr>
      </p:pic>
      <p:sp>
        <p:nvSpPr>
          <p:cNvPr id="45" name="Rectangle 44">
            <a:extLst>
              <a:ext uri="{FF2B5EF4-FFF2-40B4-BE49-F238E27FC236}">
                <a16:creationId xmlns:a16="http://schemas.microsoft.com/office/drawing/2014/main" id="{135CCFFF-D98C-4489-998E-7AA16DF2B57E}"/>
              </a:ext>
            </a:extLst>
          </p:cNvPr>
          <p:cNvSpPr/>
          <p:nvPr/>
        </p:nvSpPr>
        <p:spPr>
          <a:xfrm>
            <a:off x="319183" y="2764188"/>
            <a:ext cx="2194560" cy="2194560"/>
          </a:xfrm>
          <a:prstGeom prst="rect">
            <a:avLst/>
          </a:prstGeom>
          <a:solidFill>
            <a:srgbClr val="F0FFFF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D3E2D674-10E1-4AF2-AE69-AFD659C94753}"/>
              </a:ext>
            </a:extLst>
          </p:cNvPr>
          <p:cNvCxnSpPr>
            <a:cxnSpLocks/>
          </p:cNvCxnSpPr>
          <p:nvPr/>
        </p:nvCxnSpPr>
        <p:spPr>
          <a:xfrm flipV="1">
            <a:off x="1027036" y="3801239"/>
            <a:ext cx="358481" cy="1161709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3AF14860-CAE6-4D5E-B718-7A1B45F383A5}"/>
              </a:ext>
            </a:extLst>
          </p:cNvPr>
          <p:cNvCxnSpPr>
            <a:cxnSpLocks/>
          </p:cNvCxnSpPr>
          <p:nvPr/>
        </p:nvCxnSpPr>
        <p:spPr>
          <a:xfrm flipH="1" flipV="1">
            <a:off x="1367131" y="3826616"/>
            <a:ext cx="1160307" cy="144870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439B12CA-508D-4408-9664-6B2E7721F315}"/>
              </a:ext>
            </a:extLst>
          </p:cNvPr>
          <p:cNvCxnSpPr>
            <a:cxnSpLocks/>
          </p:cNvCxnSpPr>
          <p:nvPr/>
        </p:nvCxnSpPr>
        <p:spPr>
          <a:xfrm flipH="1" flipV="1">
            <a:off x="326521" y="2792902"/>
            <a:ext cx="1042470" cy="1027014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6262" name="Text Box 6"/>
          <p:cNvSpPr txBox="1">
            <a:spLocks noChangeArrowheads="1"/>
          </p:cNvSpPr>
          <p:nvPr/>
        </p:nvSpPr>
        <p:spPr bwMode="auto">
          <a:xfrm>
            <a:off x="289027" y="381000"/>
            <a:ext cx="18467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Example 2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447655" y="849654"/>
            <a:ext cx="8229600" cy="1708481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ts val="3200"/>
              </a:lnSpc>
            </a:pPr>
            <a:r>
              <a:rPr lang="en-GB" sz="2400" dirty="0">
                <a:latin typeface="+mn-lt"/>
              </a:rPr>
              <a:t>Consider the Voronoi diagram for the sites A, B, and C.</a:t>
            </a:r>
          </a:p>
          <a:p>
            <a:pPr marL="457200" indent="-457200">
              <a:lnSpc>
                <a:spcPts val="3200"/>
              </a:lnSpc>
              <a:buAutoNum type="alphaLcParenBoth"/>
            </a:pPr>
            <a:r>
              <a:rPr lang="en-GB" dirty="0">
                <a:latin typeface="+mn-lt"/>
              </a:rPr>
              <a:t>State the number of: (</a:t>
            </a:r>
            <a:r>
              <a:rPr lang="en-GB" dirty="0" err="1">
                <a:latin typeface="+mn-lt"/>
              </a:rPr>
              <a:t>i</a:t>
            </a:r>
            <a:r>
              <a:rPr lang="en-GB" dirty="0">
                <a:latin typeface="+mn-lt"/>
              </a:rPr>
              <a:t>) cells  (ii) edges  (iii) vertices </a:t>
            </a:r>
          </a:p>
          <a:p>
            <a:pPr marL="457200" indent="-457200">
              <a:lnSpc>
                <a:spcPts val="3200"/>
              </a:lnSpc>
              <a:buAutoNum type="alphaLcParenBoth"/>
            </a:pPr>
            <a:r>
              <a:rPr lang="en-GB" dirty="0">
                <a:latin typeface="+mn-lt"/>
              </a:rPr>
              <a:t>Find the equation of each of the boundaries.</a:t>
            </a:r>
          </a:p>
          <a:p>
            <a:pPr marL="457200" indent="-457200">
              <a:lnSpc>
                <a:spcPts val="3200"/>
              </a:lnSpc>
              <a:buFontTx/>
              <a:buAutoNum type="alphaLcParenBoth"/>
            </a:pPr>
            <a:r>
              <a:rPr lang="en-GB" dirty="0">
                <a:latin typeface="+mn-lt"/>
              </a:rPr>
              <a:t>Find the coordinates of any vertex</a:t>
            </a: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250825" y="93102"/>
            <a:ext cx="8229600" cy="42065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/>
              <a:t>Voronoi diagrams</a:t>
            </a:r>
          </a:p>
        </p:txBody>
      </p:sp>
      <p:sp>
        <p:nvSpPr>
          <p:cNvPr id="36" name="Rectangle 35">
            <a:hlinkClick r:id="rId4"/>
            <a:extLst>
              <a:ext uri="{FF2B5EF4-FFF2-40B4-BE49-F238E27FC236}">
                <a16:creationId xmlns:a16="http://schemas.microsoft.com/office/drawing/2014/main" id="{88E7DC40-E147-4414-9956-704311458862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hlinkClick r:id="rId4"/>
            <a:extLst>
              <a:ext uri="{FF2B5EF4-FFF2-40B4-BE49-F238E27FC236}">
                <a16:creationId xmlns:a16="http://schemas.microsoft.com/office/drawing/2014/main" id="{1E09F0D8-2E03-49C8-A3AD-74BFCF30C317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BDB04CC0-FF74-4183-AFBE-D4D80D1BB3F8}"/>
              </a:ext>
            </a:extLst>
          </p:cNvPr>
          <p:cNvSpPr/>
          <p:nvPr/>
        </p:nvSpPr>
        <p:spPr>
          <a:xfrm>
            <a:off x="331012" y="2815049"/>
            <a:ext cx="1027269" cy="2132208"/>
          </a:xfrm>
          <a:custGeom>
            <a:avLst/>
            <a:gdLst>
              <a:gd name="connsiteX0" fmla="*/ 0 w 1419225"/>
              <a:gd name="connsiteY0" fmla="*/ 0 h 1271587"/>
              <a:gd name="connsiteX1" fmla="*/ 214313 w 1419225"/>
              <a:gd name="connsiteY1" fmla="*/ 28575 h 1271587"/>
              <a:gd name="connsiteX2" fmla="*/ 1343025 w 1419225"/>
              <a:gd name="connsiteY2" fmla="*/ 1071562 h 1271587"/>
              <a:gd name="connsiteX3" fmla="*/ 1419225 w 1419225"/>
              <a:gd name="connsiteY3" fmla="*/ 1271587 h 1271587"/>
              <a:gd name="connsiteX4" fmla="*/ 4763 w 1419225"/>
              <a:gd name="connsiteY4" fmla="*/ 1271587 h 1271587"/>
              <a:gd name="connsiteX5" fmla="*/ 0 w 1419225"/>
              <a:gd name="connsiteY5" fmla="*/ 0 h 1271587"/>
              <a:gd name="connsiteX0" fmla="*/ 16995 w 1414552"/>
              <a:gd name="connsiteY0" fmla="*/ 0 h 1262920"/>
              <a:gd name="connsiteX1" fmla="*/ 209640 w 1414552"/>
              <a:gd name="connsiteY1" fmla="*/ 19908 h 1262920"/>
              <a:gd name="connsiteX2" fmla="*/ 1338352 w 1414552"/>
              <a:gd name="connsiteY2" fmla="*/ 1062895 h 1262920"/>
              <a:gd name="connsiteX3" fmla="*/ 1414552 w 1414552"/>
              <a:gd name="connsiteY3" fmla="*/ 1262920 h 1262920"/>
              <a:gd name="connsiteX4" fmla="*/ 90 w 1414552"/>
              <a:gd name="connsiteY4" fmla="*/ 1262920 h 1262920"/>
              <a:gd name="connsiteX5" fmla="*/ 16995 w 1414552"/>
              <a:gd name="connsiteY5" fmla="*/ 0 h 1262920"/>
              <a:gd name="connsiteX0" fmla="*/ 0 w 1397557"/>
              <a:gd name="connsiteY0" fmla="*/ 0 h 1280255"/>
              <a:gd name="connsiteX1" fmla="*/ 192645 w 1397557"/>
              <a:gd name="connsiteY1" fmla="*/ 19908 h 1280255"/>
              <a:gd name="connsiteX2" fmla="*/ 1321357 w 1397557"/>
              <a:gd name="connsiteY2" fmla="*/ 1062895 h 1280255"/>
              <a:gd name="connsiteX3" fmla="*/ 1397557 w 1397557"/>
              <a:gd name="connsiteY3" fmla="*/ 1262920 h 1280255"/>
              <a:gd name="connsiteX4" fmla="*/ 9097 w 1397557"/>
              <a:gd name="connsiteY4" fmla="*/ 1280255 h 1280255"/>
              <a:gd name="connsiteX5" fmla="*/ 0 w 1397557"/>
              <a:gd name="connsiteY5" fmla="*/ 0 h 1280255"/>
              <a:gd name="connsiteX0" fmla="*/ 0 w 1397557"/>
              <a:gd name="connsiteY0" fmla="*/ 0 h 1284588"/>
              <a:gd name="connsiteX1" fmla="*/ 192645 w 1397557"/>
              <a:gd name="connsiteY1" fmla="*/ 19908 h 1284588"/>
              <a:gd name="connsiteX2" fmla="*/ 1321357 w 1397557"/>
              <a:gd name="connsiteY2" fmla="*/ 1062895 h 1284588"/>
              <a:gd name="connsiteX3" fmla="*/ 1397557 w 1397557"/>
              <a:gd name="connsiteY3" fmla="*/ 1284588 h 1284588"/>
              <a:gd name="connsiteX4" fmla="*/ 9097 w 1397557"/>
              <a:gd name="connsiteY4" fmla="*/ 1280255 h 1284588"/>
              <a:gd name="connsiteX5" fmla="*/ 0 w 1397557"/>
              <a:gd name="connsiteY5" fmla="*/ 0 h 1284588"/>
              <a:gd name="connsiteX0" fmla="*/ 0 w 1397557"/>
              <a:gd name="connsiteY0" fmla="*/ 0 h 1284588"/>
              <a:gd name="connsiteX1" fmla="*/ 211963 w 1397557"/>
              <a:gd name="connsiteY1" fmla="*/ 19908 h 1284588"/>
              <a:gd name="connsiteX2" fmla="*/ 1321357 w 1397557"/>
              <a:gd name="connsiteY2" fmla="*/ 1062895 h 1284588"/>
              <a:gd name="connsiteX3" fmla="*/ 1397557 w 1397557"/>
              <a:gd name="connsiteY3" fmla="*/ 1284588 h 1284588"/>
              <a:gd name="connsiteX4" fmla="*/ 9097 w 1397557"/>
              <a:gd name="connsiteY4" fmla="*/ 1280255 h 1284588"/>
              <a:gd name="connsiteX5" fmla="*/ 0 w 1397557"/>
              <a:gd name="connsiteY5" fmla="*/ 0 h 1284588"/>
              <a:gd name="connsiteX0" fmla="*/ 304 w 1388940"/>
              <a:gd name="connsiteY0" fmla="*/ 176354 h 1264680"/>
              <a:gd name="connsiteX1" fmla="*/ 203346 w 1388940"/>
              <a:gd name="connsiteY1" fmla="*/ 0 h 1264680"/>
              <a:gd name="connsiteX2" fmla="*/ 1312740 w 1388940"/>
              <a:gd name="connsiteY2" fmla="*/ 1042987 h 1264680"/>
              <a:gd name="connsiteX3" fmla="*/ 1388940 w 1388940"/>
              <a:gd name="connsiteY3" fmla="*/ 1264680 h 1264680"/>
              <a:gd name="connsiteX4" fmla="*/ 480 w 1388940"/>
              <a:gd name="connsiteY4" fmla="*/ 1260347 h 1264680"/>
              <a:gd name="connsiteX5" fmla="*/ 304 w 1388940"/>
              <a:gd name="connsiteY5" fmla="*/ 176354 h 1264680"/>
              <a:gd name="connsiteX0" fmla="*/ 304 w 1388940"/>
              <a:gd name="connsiteY0" fmla="*/ 60381 h 1148707"/>
              <a:gd name="connsiteX1" fmla="*/ 618171 w 1388940"/>
              <a:gd name="connsiteY1" fmla="*/ 0 h 1148707"/>
              <a:gd name="connsiteX2" fmla="*/ 1312740 w 1388940"/>
              <a:gd name="connsiteY2" fmla="*/ 927014 h 1148707"/>
              <a:gd name="connsiteX3" fmla="*/ 1388940 w 1388940"/>
              <a:gd name="connsiteY3" fmla="*/ 1148707 h 1148707"/>
              <a:gd name="connsiteX4" fmla="*/ 480 w 1388940"/>
              <a:gd name="connsiteY4" fmla="*/ 1144374 h 1148707"/>
              <a:gd name="connsiteX5" fmla="*/ 304 w 1388940"/>
              <a:gd name="connsiteY5" fmla="*/ 60381 h 1148707"/>
              <a:gd name="connsiteX0" fmla="*/ 304 w 1312740"/>
              <a:gd name="connsiteY0" fmla="*/ 60381 h 1157628"/>
              <a:gd name="connsiteX1" fmla="*/ 618171 w 1312740"/>
              <a:gd name="connsiteY1" fmla="*/ 0 h 1157628"/>
              <a:gd name="connsiteX2" fmla="*/ 1312740 w 1312740"/>
              <a:gd name="connsiteY2" fmla="*/ 927014 h 1157628"/>
              <a:gd name="connsiteX3" fmla="*/ 666341 w 1312740"/>
              <a:gd name="connsiteY3" fmla="*/ 1157628 h 1157628"/>
              <a:gd name="connsiteX4" fmla="*/ 480 w 1312740"/>
              <a:gd name="connsiteY4" fmla="*/ 1144374 h 1157628"/>
              <a:gd name="connsiteX5" fmla="*/ 304 w 1312740"/>
              <a:gd name="connsiteY5" fmla="*/ 60381 h 1157628"/>
              <a:gd name="connsiteX0" fmla="*/ 304 w 1022808"/>
              <a:gd name="connsiteY0" fmla="*/ 60381 h 1157628"/>
              <a:gd name="connsiteX1" fmla="*/ 618171 w 1022808"/>
              <a:gd name="connsiteY1" fmla="*/ 0 h 1157628"/>
              <a:gd name="connsiteX2" fmla="*/ 1022808 w 1022808"/>
              <a:gd name="connsiteY2" fmla="*/ 12614 h 1157628"/>
              <a:gd name="connsiteX3" fmla="*/ 666341 w 1022808"/>
              <a:gd name="connsiteY3" fmla="*/ 1157628 h 1157628"/>
              <a:gd name="connsiteX4" fmla="*/ 480 w 1022808"/>
              <a:gd name="connsiteY4" fmla="*/ 1144374 h 1157628"/>
              <a:gd name="connsiteX5" fmla="*/ 304 w 1022808"/>
              <a:gd name="connsiteY5" fmla="*/ 60381 h 1157628"/>
              <a:gd name="connsiteX0" fmla="*/ 304 w 1022808"/>
              <a:gd name="connsiteY0" fmla="*/ 47767 h 1145014"/>
              <a:gd name="connsiteX1" fmla="*/ 1022808 w 1022808"/>
              <a:gd name="connsiteY1" fmla="*/ 0 h 1145014"/>
              <a:gd name="connsiteX2" fmla="*/ 666341 w 1022808"/>
              <a:gd name="connsiteY2" fmla="*/ 1145014 h 1145014"/>
              <a:gd name="connsiteX3" fmla="*/ 480 w 1022808"/>
              <a:gd name="connsiteY3" fmla="*/ 1131760 h 1145014"/>
              <a:gd name="connsiteX4" fmla="*/ 304 w 1022808"/>
              <a:gd name="connsiteY4" fmla="*/ 47767 h 1145014"/>
              <a:gd name="connsiteX0" fmla="*/ 304 w 1022808"/>
              <a:gd name="connsiteY0" fmla="*/ 0 h 2145462"/>
              <a:gd name="connsiteX1" fmla="*/ 1022808 w 1022808"/>
              <a:gd name="connsiteY1" fmla="*/ 1000448 h 2145462"/>
              <a:gd name="connsiteX2" fmla="*/ 666341 w 1022808"/>
              <a:gd name="connsiteY2" fmla="*/ 2145462 h 2145462"/>
              <a:gd name="connsiteX3" fmla="*/ 480 w 1022808"/>
              <a:gd name="connsiteY3" fmla="*/ 2132208 h 2145462"/>
              <a:gd name="connsiteX4" fmla="*/ 304 w 1022808"/>
              <a:gd name="connsiteY4" fmla="*/ 0 h 2145462"/>
              <a:gd name="connsiteX0" fmla="*/ 304 w 1022808"/>
              <a:gd name="connsiteY0" fmla="*/ 0 h 2132208"/>
              <a:gd name="connsiteX1" fmla="*/ 1022808 w 1022808"/>
              <a:gd name="connsiteY1" fmla="*/ 1000448 h 2132208"/>
              <a:gd name="connsiteX2" fmla="*/ 679723 w 1022808"/>
              <a:gd name="connsiteY2" fmla="*/ 2132081 h 2132208"/>
              <a:gd name="connsiteX3" fmla="*/ 480 w 1022808"/>
              <a:gd name="connsiteY3" fmla="*/ 2132208 h 2132208"/>
              <a:gd name="connsiteX4" fmla="*/ 304 w 1022808"/>
              <a:gd name="connsiteY4" fmla="*/ 0 h 2132208"/>
              <a:gd name="connsiteX0" fmla="*/ 304 w 1027269"/>
              <a:gd name="connsiteY0" fmla="*/ 0 h 2132208"/>
              <a:gd name="connsiteX1" fmla="*/ 1027269 w 1027269"/>
              <a:gd name="connsiteY1" fmla="*/ 1013830 h 2132208"/>
              <a:gd name="connsiteX2" fmla="*/ 679723 w 1027269"/>
              <a:gd name="connsiteY2" fmla="*/ 2132081 h 2132208"/>
              <a:gd name="connsiteX3" fmla="*/ 480 w 1027269"/>
              <a:gd name="connsiteY3" fmla="*/ 2132208 h 2132208"/>
              <a:gd name="connsiteX4" fmla="*/ 304 w 1027269"/>
              <a:gd name="connsiteY4" fmla="*/ 0 h 2132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7269" h="2132208">
                <a:moveTo>
                  <a:pt x="304" y="0"/>
                </a:moveTo>
                <a:lnTo>
                  <a:pt x="1027269" y="1013830"/>
                </a:lnTo>
                <a:lnTo>
                  <a:pt x="679723" y="2132081"/>
                </a:lnTo>
                <a:lnTo>
                  <a:pt x="480" y="2132208"/>
                </a:lnTo>
                <a:cubicBezTo>
                  <a:pt x="-1108" y="1708346"/>
                  <a:pt x="1892" y="423862"/>
                  <a:pt x="304" y="0"/>
                </a:cubicBezTo>
                <a:close/>
              </a:path>
            </a:pathLst>
          </a:custGeom>
          <a:pattFill prst="pct10">
            <a:fgClr>
              <a:srgbClr val="F0FFFF"/>
            </a:fgClr>
            <a:bgClr>
              <a:srgbClr val="00B0F0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DBFFF843-90AF-47EC-8EFD-9A2DCA3A67D6}"/>
              </a:ext>
            </a:extLst>
          </p:cNvPr>
          <p:cNvSpPr/>
          <p:nvPr/>
        </p:nvSpPr>
        <p:spPr>
          <a:xfrm>
            <a:off x="311860" y="2760378"/>
            <a:ext cx="2200154" cy="1200826"/>
          </a:xfrm>
          <a:custGeom>
            <a:avLst/>
            <a:gdLst>
              <a:gd name="connsiteX0" fmla="*/ 1933575 w 1933575"/>
              <a:gd name="connsiteY0" fmla="*/ 4762 h 933450"/>
              <a:gd name="connsiteX1" fmla="*/ 1747838 w 1933575"/>
              <a:gd name="connsiteY1" fmla="*/ 204787 h 933450"/>
              <a:gd name="connsiteX2" fmla="*/ 223838 w 1933575"/>
              <a:gd name="connsiteY2" fmla="*/ 933450 h 933450"/>
              <a:gd name="connsiteX3" fmla="*/ 0 w 1933575"/>
              <a:gd name="connsiteY3" fmla="*/ 904875 h 933450"/>
              <a:gd name="connsiteX4" fmla="*/ 0 w 1933575"/>
              <a:gd name="connsiteY4" fmla="*/ 0 h 933450"/>
              <a:gd name="connsiteX5" fmla="*/ 1933575 w 1933575"/>
              <a:gd name="connsiteY5" fmla="*/ 4762 h 933450"/>
              <a:gd name="connsiteX0" fmla="*/ 1933575 w 1933575"/>
              <a:gd name="connsiteY0" fmla="*/ 4762 h 950785"/>
              <a:gd name="connsiteX1" fmla="*/ 1747838 w 1933575"/>
              <a:gd name="connsiteY1" fmla="*/ 204787 h 950785"/>
              <a:gd name="connsiteX2" fmla="*/ 245506 w 1933575"/>
              <a:gd name="connsiteY2" fmla="*/ 950785 h 950785"/>
              <a:gd name="connsiteX3" fmla="*/ 0 w 1933575"/>
              <a:gd name="connsiteY3" fmla="*/ 904875 h 950785"/>
              <a:gd name="connsiteX4" fmla="*/ 0 w 1933575"/>
              <a:gd name="connsiteY4" fmla="*/ 0 h 950785"/>
              <a:gd name="connsiteX5" fmla="*/ 1933575 w 1933575"/>
              <a:gd name="connsiteY5" fmla="*/ 4762 h 950785"/>
              <a:gd name="connsiteX0" fmla="*/ 1933575 w 1933575"/>
              <a:gd name="connsiteY0" fmla="*/ 4762 h 950785"/>
              <a:gd name="connsiteX1" fmla="*/ 1782507 w 1933575"/>
              <a:gd name="connsiteY1" fmla="*/ 222122 h 950785"/>
              <a:gd name="connsiteX2" fmla="*/ 245506 w 1933575"/>
              <a:gd name="connsiteY2" fmla="*/ 950785 h 950785"/>
              <a:gd name="connsiteX3" fmla="*/ 0 w 1933575"/>
              <a:gd name="connsiteY3" fmla="*/ 904875 h 950785"/>
              <a:gd name="connsiteX4" fmla="*/ 0 w 1933575"/>
              <a:gd name="connsiteY4" fmla="*/ 0 h 950785"/>
              <a:gd name="connsiteX5" fmla="*/ 1933575 w 1933575"/>
              <a:gd name="connsiteY5" fmla="*/ 4762 h 950785"/>
              <a:gd name="connsiteX0" fmla="*/ 1942243 w 1942243"/>
              <a:gd name="connsiteY0" fmla="*/ 13429 h 950785"/>
              <a:gd name="connsiteX1" fmla="*/ 1782507 w 1942243"/>
              <a:gd name="connsiteY1" fmla="*/ 222122 h 950785"/>
              <a:gd name="connsiteX2" fmla="*/ 245506 w 1942243"/>
              <a:gd name="connsiteY2" fmla="*/ 950785 h 950785"/>
              <a:gd name="connsiteX3" fmla="*/ 0 w 1942243"/>
              <a:gd name="connsiteY3" fmla="*/ 904875 h 950785"/>
              <a:gd name="connsiteX4" fmla="*/ 0 w 1942243"/>
              <a:gd name="connsiteY4" fmla="*/ 0 h 950785"/>
              <a:gd name="connsiteX5" fmla="*/ 1942243 w 1942243"/>
              <a:gd name="connsiteY5" fmla="*/ 13429 h 950785"/>
              <a:gd name="connsiteX0" fmla="*/ 1942243 w 1942243"/>
              <a:gd name="connsiteY0" fmla="*/ 13429 h 950785"/>
              <a:gd name="connsiteX1" fmla="*/ 1782507 w 1942243"/>
              <a:gd name="connsiteY1" fmla="*/ 222122 h 950785"/>
              <a:gd name="connsiteX2" fmla="*/ 245506 w 1942243"/>
              <a:gd name="connsiteY2" fmla="*/ 950785 h 950785"/>
              <a:gd name="connsiteX3" fmla="*/ 8668 w 1942243"/>
              <a:gd name="connsiteY3" fmla="*/ 935210 h 950785"/>
              <a:gd name="connsiteX4" fmla="*/ 0 w 1942243"/>
              <a:gd name="connsiteY4" fmla="*/ 0 h 950785"/>
              <a:gd name="connsiteX5" fmla="*/ 1942243 w 1942243"/>
              <a:gd name="connsiteY5" fmla="*/ 13429 h 950785"/>
              <a:gd name="connsiteX0" fmla="*/ 1934100 w 1934100"/>
              <a:gd name="connsiteY0" fmla="*/ 4762 h 942118"/>
              <a:gd name="connsiteX1" fmla="*/ 1774364 w 1934100"/>
              <a:gd name="connsiteY1" fmla="*/ 213455 h 942118"/>
              <a:gd name="connsiteX2" fmla="*/ 237363 w 1934100"/>
              <a:gd name="connsiteY2" fmla="*/ 942118 h 942118"/>
              <a:gd name="connsiteX3" fmla="*/ 525 w 1934100"/>
              <a:gd name="connsiteY3" fmla="*/ 926543 h 942118"/>
              <a:gd name="connsiteX4" fmla="*/ 4858 w 1934100"/>
              <a:gd name="connsiteY4" fmla="*/ 0 h 942118"/>
              <a:gd name="connsiteX5" fmla="*/ 1934100 w 1934100"/>
              <a:gd name="connsiteY5" fmla="*/ 4762 h 942118"/>
              <a:gd name="connsiteX0" fmla="*/ 2170506 w 2170506"/>
              <a:gd name="connsiteY0" fmla="*/ 22604 h 942118"/>
              <a:gd name="connsiteX1" fmla="*/ 1774364 w 2170506"/>
              <a:gd name="connsiteY1" fmla="*/ 213455 h 942118"/>
              <a:gd name="connsiteX2" fmla="*/ 237363 w 2170506"/>
              <a:gd name="connsiteY2" fmla="*/ 942118 h 942118"/>
              <a:gd name="connsiteX3" fmla="*/ 525 w 2170506"/>
              <a:gd name="connsiteY3" fmla="*/ 926543 h 942118"/>
              <a:gd name="connsiteX4" fmla="*/ 4858 w 2170506"/>
              <a:gd name="connsiteY4" fmla="*/ 0 h 942118"/>
              <a:gd name="connsiteX5" fmla="*/ 2170506 w 2170506"/>
              <a:gd name="connsiteY5" fmla="*/ 22604 h 942118"/>
              <a:gd name="connsiteX0" fmla="*/ 2170506 w 2170506"/>
              <a:gd name="connsiteY0" fmla="*/ 22604 h 1205286"/>
              <a:gd name="connsiteX1" fmla="*/ 1774364 w 2170506"/>
              <a:gd name="connsiteY1" fmla="*/ 213455 h 1205286"/>
              <a:gd name="connsiteX2" fmla="*/ 2168754 w 2170506"/>
              <a:gd name="connsiteY2" fmla="*/ 1205286 h 1205286"/>
              <a:gd name="connsiteX3" fmla="*/ 525 w 2170506"/>
              <a:gd name="connsiteY3" fmla="*/ 926543 h 1205286"/>
              <a:gd name="connsiteX4" fmla="*/ 4858 w 2170506"/>
              <a:gd name="connsiteY4" fmla="*/ 0 h 1205286"/>
              <a:gd name="connsiteX5" fmla="*/ 2170506 w 2170506"/>
              <a:gd name="connsiteY5" fmla="*/ 22604 h 1205286"/>
              <a:gd name="connsiteX0" fmla="*/ 2170506 w 2170506"/>
              <a:gd name="connsiteY0" fmla="*/ 22604 h 1205286"/>
              <a:gd name="connsiteX1" fmla="*/ 2168754 w 2170506"/>
              <a:gd name="connsiteY1" fmla="*/ 1205286 h 1205286"/>
              <a:gd name="connsiteX2" fmla="*/ 525 w 2170506"/>
              <a:gd name="connsiteY2" fmla="*/ 926543 h 1205286"/>
              <a:gd name="connsiteX3" fmla="*/ 4858 w 2170506"/>
              <a:gd name="connsiteY3" fmla="*/ 0 h 1205286"/>
              <a:gd name="connsiteX4" fmla="*/ 2170506 w 2170506"/>
              <a:gd name="connsiteY4" fmla="*/ 22604 h 1205286"/>
              <a:gd name="connsiteX0" fmla="*/ 2165648 w 2165648"/>
              <a:gd name="connsiteY0" fmla="*/ 22604 h 1205286"/>
              <a:gd name="connsiteX1" fmla="*/ 2163896 w 2165648"/>
              <a:gd name="connsiteY1" fmla="*/ 1205286 h 1205286"/>
              <a:gd name="connsiteX2" fmla="*/ 1039421 w 2165648"/>
              <a:gd name="connsiteY2" fmla="*/ 1064818 h 1205286"/>
              <a:gd name="connsiteX3" fmla="*/ 0 w 2165648"/>
              <a:gd name="connsiteY3" fmla="*/ 0 h 1205286"/>
              <a:gd name="connsiteX4" fmla="*/ 2165648 w 2165648"/>
              <a:gd name="connsiteY4" fmla="*/ 22604 h 1205286"/>
              <a:gd name="connsiteX0" fmla="*/ 2165648 w 2165648"/>
              <a:gd name="connsiteY0" fmla="*/ 22604 h 1205286"/>
              <a:gd name="connsiteX1" fmla="*/ 2163896 w 2165648"/>
              <a:gd name="connsiteY1" fmla="*/ 1205286 h 1205286"/>
              <a:gd name="connsiteX2" fmla="*/ 1039421 w 2165648"/>
              <a:gd name="connsiteY2" fmla="*/ 1064818 h 1205286"/>
              <a:gd name="connsiteX3" fmla="*/ 0 w 2165648"/>
              <a:gd name="connsiteY3" fmla="*/ 0 h 1205286"/>
              <a:gd name="connsiteX4" fmla="*/ 2165648 w 2165648"/>
              <a:gd name="connsiteY4" fmla="*/ 22604 h 1205286"/>
              <a:gd name="connsiteX0" fmla="*/ 2165648 w 2165648"/>
              <a:gd name="connsiteY0" fmla="*/ 22604 h 1205286"/>
              <a:gd name="connsiteX1" fmla="*/ 2163896 w 2165648"/>
              <a:gd name="connsiteY1" fmla="*/ 1205286 h 1205286"/>
              <a:gd name="connsiteX2" fmla="*/ 1039421 w 2165648"/>
              <a:gd name="connsiteY2" fmla="*/ 1064818 h 1205286"/>
              <a:gd name="connsiteX3" fmla="*/ 0 w 2165648"/>
              <a:gd name="connsiteY3" fmla="*/ 0 h 1205286"/>
              <a:gd name="connsiteX4" fmla="*/ 2165648 w 2165648"/>
              <a:gd name="connsiteY4" fmla="*/ 22604 h 1205286"/>
              <a:gd name="connsiteX0" fmla="*/ 2165648 w 2165648"/>
              <a:gd name="connsiteY0" fmla="*/ 22604 h 1205286"/>
              <a:gd name="connsiteX1" fmla="*/ 2163896 w 2165648"/>
              <a:gd name="connsiteY1" fmla="*/ 1205286 h 1205286"/>
              <a:gd name="connsiteX2" fmla="*/ 1039421 w 2165648"/>
              <a:gd name="connsiteY2" fmla="*/ 1064818 h 1205286"/>
              <a:gd name="connsiteX3" fmla="*/ 0 w 2165648"/>
              <a:gd name="connsiteY3" fmla="*/ 0 h 1205286"/>
              <a:gd name="connsiteX4" fmla="*/ 2165648 w 2165648"/>
              <a:gd name="connsiteY4" fmla="*/ 22604 h 1205286"/>
              <a:gd name="connsiteX0" fmla="*/ 2183490 w 2183490"/>
              <a:gd name="connsiteY0" fmla="*/ 13683 h 1196365"/>
              <a:gd name="connsiteX1" fmla="*/ 2181738 w 2183490"/>
              <a:gd name="connsiteY1" fmla="*/ 1196365 h 1196365"/>
              <a:gd name="connsiteX2" fmla="*/ 1057263 w 2183490"/>
              <a:gd name="connsiteY2" fmla="*/ 1055897 h 1196365"/>
              <a:gd name="connsiteX3" fmla="*/ 0 w 2183490"/>
              <a:gd name="connsiteY3" fmla="*/ 0 h 1196365"/>
              <a:gd name="connsiteX4" fmla="*/ 2183490 w 2183490"/>
              <a:gd name="connsiteY4" fmla="*/ 13683 h 1196365"/>
              <a:gd name="connsiteX0" fmla="*/ 2192411 w 2192411"/>
              <a:gd name="connsiteY0" fmla="*/ 9223 h 1196365"/>
              <a:gd name="connsiteX1" fmla="*/ 2181738 w 2192411"/>
              <a:gd name="connsiteY1" fmla="*/ 1196365 h 1196365"/>
              <a:gd name="connsiteX2" fmla="*/ 1057263 w 2192411"/>
              <a:gd name="connsiteY2" fmla="*/ 1055897 h 1196365"/>
              <a:gd name="connsiteX3" fmla="*/ 0 w 2192411"/>
              <a:gd name="connsiteY3" fmla="*/ 0 h 1196365"/>
              <a:gd name="connsiteX4" fmla="*/ 2192411 w 2192411"/>
              <a:gd name="connsiteY4" fmla="*/ 9223 h 1196365"/>
              <a:gd name="connsiteX0" fmla="*/ 2192411 w 2200154"/>
              <a:gd name="connsiteY0" fmla="*/ 9223 h 1200826"/>
              <a:gd name="connsiteX1" fmla="*/ 2199580 w 2200154"/>
              <a:gd name="connsiteY1" fmla="*/ 1200826 h 1200826"/>
              <a:gd name="connsiteX2" fmla="*/ 1057263 w 2200154"/>
              <a:gd name="connsiteY2" fmla="*/ 1055897 h 1200826"/>
              <a:gd name="connsiteX3" fmla="*/ 0 w 2200154"/>
              <a:gd name="connsiteY3" fmla="*/ 0 h 1200826"/>
              <a:gd name="connsiteX4" fmla="*/ 2192411 w 2200154"/>
              <a:gd name="connsiteY4" fmla="*/ 9223 h 1200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0154" h="1200826">
                <a:moveTo>
                  <a:pt x="2192411" y="9223"/>
                </a:moveTo>
                <a:cubicBezTo>
                  <a:pt x="2188853" y="404937"/>
                  <a:pt x="2203138" y="805112"/>
                  <a:pt x="2199580" y="1200826"/>
                </a:cubicBezTo>
                <a:lnTo>
                  <a:pt x="1057263" y="1055897"/>
                </a:lnTo>
                <a:cubicBezTo>
                  <a:pt x="822429" y="811067"/>
                  <a:pt x="257137" y="280513"/>
                  <a:pt x="0" y="0"/>
                </a:cubicBezTo>
                <a:lnTo>
                  <a:pt x="2192411" y="9223"/>
                </a:lnTo>
                <a:close/>
              </a:path>
            </a:pathLst>
          </a:custGeom>
          <a:pattFill prst="pct10">
            <a:fgClr>
              <a:srgbClr val="F0FFFF"/>
            </a:fgClr>
            <a:bgClr>
              <a:srgbClr val="FF00FF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Freeform: Shape 53">
            <a:extLst>
              <a:ext uri="{FF2B5EF4-FFF2-40B4-BE49-F238E27FC236}">
                <a16:creationId xmlns:a16="http://schemas.microsoft.com/office/drawing/2014/main" id="{1AF8B16E-60FE-4C54-8BBE-D0299B72CB88}"/>
              </a:ext>
            </a:extLst>
          </p:cNvPr>
          <p:cNvSpPr/>
          <p:nvPr/>
        </p:nvSpPr>
        <p:spPr>
          <a:xfrm>
            <a:off x="1041293" y="3823402"/>
            <a:ext cx="1462388" cy="1131668"/>
          </a:xfrm>
          <a:custGeom>
            <a:avLst/>
            <a:gdLst>
              <a:gd name="connsiteX0" fmla="*/ 1062038 w 1495425"/>
              <a:gd name="connsiteY0" fmla="*/ 1700212 h 1700212"/>
              <a:gd name="connsiteX1" fmla="*/ 1062038 w 1495425"/>
              <a:gd name="connsiteY1" fmla="*/ 1700212 h 1700212"/>
              <a:gd name="connsiteX2" fmla="*/ 1081088 w 1495425"/>
              <a:gd name="connsiteY2" fmla="*/ 1652587 h 1700212"/>
              <a:gd name="connsiteX3" fmla="*/ 1495425 w 1495425"/>
              <a:gd name="connsiteY3" fmla="*/ 0 h 1700212"/>
              <a:gd name="connsiteX4" fmla="*/ 0 w 1495425"/>
              <a:gd name="connsiteY4" fmla="*/ 709612 h 1700212"/>
              <a:gd name="connsiteX5" fmla="*/ 1062038 w 1495425"/>
              <a:gd name="connsiteY5" fmla="*/ 1700212 h 1700212"/>
              <a:gd name="connsiteX0" fmla="*/ 1062038 w 1512759"/>
              <a:gd name="connsiteY0" fmla="*/ 1687211 h 1687211"/>
              <a:gd name="connsiteX1" fmla="*/ 1062038 w 1512759"/>
              <a:gd name="connsiteY1" fmla="*/ 1687211 h 1687211"/>
              <a:gd name="connsiteX2" fmla="*/ 1081088 w 1512759"/>
              <a:gd name="connsiteY2" fmla="*/ 1639586 h 1687211"/>
              <a:gd name="connsiteX3" fmla="*/ 1512759 w 1512759"/>
              <a:gd name="connsiteY3" fmla="*/ 0 h 1687211"/>
              <a:gd name="connsiteX4" fmla="*/ 0 w 1512759"/>
              <a:gd name="connsiteY4" fmla="*/ 696611 h 1687211"/>
              <a:gd name="connsiteX5" fmla="*/ 1062038 w 1512759"/>
              <a:gd name="connsiteY5" fmla="*/ 1687211 h 1687211"/>
              <a:gd name="connsiteX0" fmla="*/ 1088039 w 1512759"/>
              <a:gd name="connsiteY0" fmla="*/ 1726214 h 1726214"/>
              <a:gd name="connsiteX1" fmla="*/ 1062038 w 1512759"/>
              <a:gd name="connsiteY1" fmla="*/ 1687211 h 1726214"/>
              <a:gd name="connsiteX2" fmla="*/ 1081088 w 1512759"/>
              <a:gd name="connsiteY2" fmla="*/ 1639586 h 1726214"/>
              <a:gd name="connsiteX3" fmla="*/ 1512759 w 1512759"/>
              <a:gd name="connsiteY3" fmla="*/ 0 h 1726214"/>
              <a:gd name="connsiteX4" fmla="*/ 0 w 1512759"/>
              <a:gd name="connsiteY4" fmla="*/ 696611 h 1726214"/>
              <a:gd name="connsiteX5" fmla="*/ 1088039 w 1512759"/>
              <a:gd name="connsiteY5" fmla="*/ 1726214 h 1726214"/>
              <a:gd name="connsiteX0" fmla="*/ 1088039 w 1512759"/>
              <a:gd name="connsiteY0" fmla="*/ 1726214 h 1726214"/>
              <a:gd name="connsiteX1" fmla="*/ 1062038 w 1512759"/>
              <a:gd name="connsiteY1" fmla="*/ 1687211 h 1726214"/>
              <a:gd name="connsiteX2" fmla="*/ 1512759 w 1512759"/>
              <a:gd name="connsiteY2" fmla="*/ 0 h 1726214"/>
              <a:gd name="connsiteX3" fmla="*/ 0 w 1512759"/>
              <a:gd name="connsiteY3" fmla="*/ 696611 h 1726214"/>
              <a:gd name="connsiteX4" fmla="*/ 1088039 w 1512759"/>
              <a:gd name="connsiteY4" fmla="*/ 1726214 h 1726214"/>
              <a:gd name="connsiteX0" fmla="*/ 1088039 w 1512759"/>
              <a:gd name="connsiteY0" fmla="*/ 1726214 h 1726214"/>
              <a:gd name="connsiteX1" fmla="*/ 1512759 w 1512759"/>
              <a:gd name="connsiteY1" fmla="*/ 0 h 1726214"/>
              <a:gd name="connsiteX2" fmla="*/ 0 w 1512759"/>
              <a:gd name="connsiteY2" fmla="*/ 696611 h 1726214"/>
              <a:gd name="connsiteX3" fmla="*/ 1088039 w 1512759"/>
              <a:gd name="connsiteY3" fmla="*/ 1726214 h 1726214"/>
              <a:gd name="connsiteX0" fmla="*/ 1088039 w 1512759"/>
              <a:gd name="connsiteY0" fmla="*/ 1726214 h 1726214"/>
              <a:gd name="connsiteX1" fmla="*/ 1512759 w 1512759"/>
              <a:gd name="connsiteY1" fmla="*/ 0 h 1726214"/>
              <a:gd name="connsiteX2" fmla="*/ 0 w 1512759"/>
              <a:gd name="connsiteY2" fmla="*/ 700945 h 1726214"/>
              <a:gd name="connsiteX3" fmla="*/ 1088039 w 1512759"/>
              <a:gd name="connsiteY3" fmla="*/ 1726214 h 1726214"/>
              <a:gd name="connsiteX0" fmla="*/ 1079371 w 1512759"/>
              <a:gd name="connsiteY0" fmla="*/ 1726214 h 1726214"/>
              <a:gd name="connsiteX1" fmla="*/ 1512759 w 1512759"/>
              <a:gd name="connsiteY1" fmla="*/ 0 h 1726214"/>
              <a:gd name="connsiteX2" fmla="*/ 0 w 1512759"/>
              <a:gd name="connsiteY2" fmla="*/ 700945 h 1726214"/>
              <a:gd name="connsiteX3" fmla="*/ 1079371 w 1512759"/>
              <a:gd name="connsiteY3" fmla="*/ 1726214 h 1726214"/>
              <a:gd name="connsiteX0" fmla="*/ 0 w 1854225"/>
              <a:gd name="connsiteY0" fmla="*/ 1895026 h 1895026"/>
              <a:gd name="connsiteX1" fmla="*/ 1854225 w 1854225"/>
              <a:gd name="connsiteY1" fmla="*/ 0 h 1895026"/>
              <a:gd name="connsiteX2" fmla="*/ 341466 w 1854225"/>
              <a:gd name="connsiteY2" fmla="*/ 700945 h 1895026"/>
              <a:gd name="connsiteX3" fmla="*/ 0 w 1854225"/>
              <a:gd name="connsiteY3" fmla="*/ 1895026 h 1895026"/>
              <a:gd name="connsiteX0" fmla="*/ 0 w 1502533"/>
              <a:gd name="connsiteY0" fmla="*/ 1194081 h 1194081"/>
              <a:gd name="connsiteX1" fmla="*/ 1502533 w 1502533"/>
              <a:gd name="connsiteY1" fmla="*/ 143116 h 1194081"/>
              <a:gd name="connsiteX2" fmla="*/ 341466 w 1502533"/>
              <a:gd name="connsiteY2" fmla="*/ 0 h 1194081"/>
              <a:gd name="connsiteX3" fmla="*/ 0 w 1502533"/>
              <a:gd name="connsiteY3" fmla="*/ 1194081 h 1194081"/>
              <a:gd name="connsiteX0" fmla="*/ 0 w 1502533"/>
              <a:gd name="connsiteY0" fmla="*/ 1194081 h 1194081"/>
              <a:gd name="connsiteX1" fmla="*/ 1486388 w 1502533"/>
              <a:gd name="connsiteY1" fmla="*/ 1057838 h 1194081"/>
              <a:gd name="connsiteX2" fmla="*/ 1502533 w 1502533"/>
              <a:gd name="connsiteY2" fmla="*/ 143116 h 1194081"/>
              <a:gd name="connsiteX3" fmla="*/ 341466 w 1502533"/>
              <a:gd name="connsiteY3" fmla="*/ 0 h 1194081"/>
              <a:gd name="connsiteX4" fmla="*/ 0 w 1502533"/>
              <a:gd name="connsiteY4" fmla="*/ 1194081 h 1194081"/>
              <a:gd name="connsiteX0" fmla="*/ 0 w 1502533"/>
              <a:gd name="connsiteY0" fmla="*/ 1194081 h 1194081"/>
              <a:gd name="connsiteX1" fmla="*/ 1486388 w 1502533"/>
              <a:gd name="connsiteY1" fmla="*/ 1057838 h 1194081"/>
              <a:gd name="connsiteX2" fmla="*/ 1502533 w 1502533"/>
              <a:gd name="connsiteY2" fmla="*/ 143116 h 1194081"/>
              <a:gd name="connsiteX3" fmla="*/ 341466 w 1502533"/>
              <a:gd name="connsiteY3" fmla="*/ 0 h 1194081"/>
              <a:gd name="connsiteX4" fmla="*/ 0 w 1502533"/>
              <a:gd name="connsiteY4" fmla="*/ 1194081 h 1194081"/>
              <a:gd name="connsiteX0" fmla="*/ 0 w 1502533"/>
              <a:gd name="connsiteY0" fmla="*/ 1194081 h 1194081"/>
              <a:gd name="connsiteX1" fmla="*/ 1486388 w 1502533"/>
              <a:gd name="connsiteY1" fmla="*/ 1057838 h 1194081"/>
              <a:gd name="connsiteX2" fmla="*/ 1502533 w 1502533"/>
              <a:gd name="connsiteY2" fmla="*/ 143116 h 1194081"/>
              <a:gd name="connsiteX3" fmla="*/ 341466 w 1502533"/>
              <a:gd name="connsiteY3" fmla="*/ 0 h 1194081"/>
              <a:gd name="connsiteX4" fmla="*/ 0 w 1502533"/>
              <a:gd name="connsiteY4" fmla="*/ 1194081 h 1194081"/>
              <a:gd name="connsiteX0" fmla="*/ 0 w 1493612"/>
              <a:gd name="connsiteY0" fmla="*/ 1131634 h 1131634"/>
              <a:gd name="connsiteX1" fmla="*/ 1477467 w 1493612"/>
              <a:gd name="connsiteY1" fmla="*/ 1057838 h 1131634"/>
              <a:gd name="connsiteX2" fmla="*/ 1493612 w 1493612"/>
              <a:gd name="connsiteY2" fmla="*/ 143116 h 1131634"/>
              <a:gd name="connsiteX3" fmla="*/ 332545 w 1493612"/>
              <a:gd name="connsiteY3" fmla="*/ 0 h 1131634"/>
              <a:gd name="connsiteX4" fmla="*/ 0 w 1493612"/>
              <a:gd name="connsiteY4" fmla="*/ 1131634 h 1131634"/>
              <a:gd name="connsiteX0" fmla="*/ 0 w 1493612"/>
              <a:gd name="connsiteY0" fmla="*/ 1131634 h 1131634"/>
              <a:gd name="connsiteX1" fmla="*/ 1473006 w 1493612"/>
              <a:gd name="connsiteY1" fmla="*/ 1106903 h 1131634"/>
              <a:gd name="connsiteX2" fmla="*/ 1493612 w 1493612"/>
              <a:gd name="connsiteY2" fmla="*/ 143116 h 1131634"/>
              <a:gd name="connsiteX3" fmla="*/ 332545 w 1493612"/>
              <a:gd name="connsiteY3" fmla="*/ 0 h 1131634"/>
              <a:gd name="connsiteX4" fmla="*/ 0 w 1493612"/>
              <a:gd name="connsiteY4" fmla="*/ 1131634 h 1131634"/>
              <a:gd name="connsiteX0" fmla="*/ 0 w 1493612"/>
              <a:gd name="connsiteY0" fmla="*/ 1131634 h 1131668"/>
              <a:gd name="connsiteX1" fmla="*/ 1459624 w 1493612"/>
              <a:gd name="connsiteY1" fmla="*/ 1129206 h 1131668"/>
              <a:gd name="connsiteX2" fmla="*/ 1493612 w 1493612"/>
              <a:gd name="connsiteY2" fmla="*/ 143116 h 1131668"/>
              <a:gd name="connsiteX3" fmla="*/ 332545 w 1493612"/>
              <a:gd name="connsiteY3" fmla="*/ 0 h 1131668"/>
              <a:gd name="connsiteX4" fmla="*/ 0 w 1493612"/>
              <a:gd name="connsiteY4" fmla="*/ 1131634 h 1131668"/>
              <a:gd name="connsiteX0" fmla="*/ 0 w 1462388"/>
              <a:gd name="connsiteY0" fmla="*/ 1131634 h 1131668"/>
              <a:gd name="connsiteX1" fmla="*/ 1459624 w 1462388"/>
              <a:gd name="connsiteY1" fmla="*/ 1129206 h 1131668"/>
              <a:gd name="connsiteX2" fmla="*/ 1462388 w 1462388"/>
              <a:gd name="connsiteY2" fmla="*/ 147576 h 1131668"/>
              <a:gd name="connsiteX3" fmla="*/ 332545 w 1462388"/>
              <a:gd name="connsiteY3" fmla="*/ 0 h 1131668"/>
              <a:gd name="connsiteX4" fmla="*/ 0 w 1462388"/>
              <a:gd name="connsiteY4" fmla="*/ 1131634 h 1131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2388" h="1131668">
                <a:moveTo>
                  <a:pt x="0" y="1131634"/>
                </a:moveTo>
                <a:cubicBezTo>
                  <a:pt x="316129" y="1096056"/>
                  <a:pt x="1045365" y="1142481"/>
                  <a:pt x="1459624" y="1129206"/>
                </a:cubicBezTo>
                <a:cubicBezTo>
                  <a:pt x="1460545" y="801996"/>
                  <a:pt x="1461467" y="474786"/>
                  <a:pt x="1462388" y="147576"/>
                </a:cubicBezTo>
                <a:lnTo>
                  <a:pt x="332545" y="0"/>
                </a:lnTo>
                <a:lnTo>
                  <a:pt x="0" y="1131634"/>
                </a:lnTo>
                <a:close/>
              </a:path>
            </a:pathLst>
          </a:custGeom>
          <a:pattFill prst="pct5">
            <a:fgClr>
              <a:srgbClr val="F0FFFF"/>
            </a:fgClr>
            <a:bgClr>
              <a:srgbClr val="00FE00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929B8681-BD07-4751-BD0D-59D9F237D414}"/>
              </a:ext>
            </a:extLst>
          </p:cNvPr>
          <p:cNvCxnSpPr/>
          <p:nvPr/>
        </p:nvCxnSpPr>
        <p:spPr>
          <a:xfrm>
            <a:off x="323267" y="3205227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875381E4-0F69-40CB-B34E-516CFAB26AB5}"/>
              </a:ext>
            </a:extLst>
          </p:cNvPr>
          <p:cNvCxnSpPr/>
          <p:nvPr/>
        </p:nvCxnSpPr>
        <p:spPr>
          <a:xfrm>
            <a:off x="323267" y="3424683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6738DE2E-0C7E-4E2A-851A-5FB6D9C634BA}"/>
              </a:ext>
            </a:extLst>
          </p:cNvPr>
          <p:cNvCxnSpPr/>
          <p:nvPr/>
        </p:nvCxnSpPr>
        <p:spPr>
          <a:xfrm>
            <a:off x="323267" y="3644139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C87DE916-1F87-4D57-BD74-4FDDFC6BA049}"/>
              </a:ext>
            </a:extLst>
          </p:cNvPr>
          <p:cNvCxnSpPr/>
          <p:nvPr/>
        </p:nvCxnSpPr>
        <p:spPr>
          <a:xfrm>
            <a:off x="152400" y="3863595"/>
            <a:ext cx="2560320" cy="0"/>
          </a:xfrm>
          <a:prstGeom prst="line">
            <a:avLst/>
          </a:prstGeom>
          <a:ln w="31750">
            <a:solidFill>
              <a:srgbClr val="006600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72A0ACCE-98C3-4C1D-9B35-1A1E672A61AE}"/>
              </a:ext>
            </a:extLst>
          </p:cNvPr>
          <p:cNvCxnSpPr/>
          <p:nvPr/>
        </p:nvCxnSpPr>
        <p:spPr>
          <a:xfrm>
            <a:off x="323267" y="4083051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6F040720-71C0-440D-8C51-DB4908538B3B}"/>
              </a:ext>
            </a:extLst>
          </p:cNvPr>
          <p:cNvCxnSpPr/>
          <p:nvPr/>
        </p:nvCxnSpPr>
        <p:spPr>
          <a:xfrm>
            <a:off x="323267" y="4302507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498C3B74-D959-4B32-A730-96B7A7B59866}"/>
              </a:ext>
            </a:extLst>
          </p:cNvPr>
          <p:cNvCxnSpPr/>
          <p:nvPr/>
        </p:nvCxnSpPr>
        <p:spPr>
          <a:xfrm>
            <a:off x="323267" y="4521963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A6038E36-5535-44FF-AC42-CFE67ECDF535}"/>
              </a:ext>
            </a:extLst>
          </p:cNvPr>
          <p:cNvCxnSpPr/>
          <p:nvPr/>
        </p:nvCxnSpPr>
        <p:spPr>
          <a:xfrm>
            <a:off x="323267" y="4741419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8DE3EE91-70B6-4ED7-A0BC-7DEDE2D3C8EB}"/>
              </a:ext>
            </a:extLst>
          </p:cNvPr>
          <p:cNvCxnSpPr/>
          <p:nvPr/>
        </p:nvCxnSpPr>
        <p:spPr>
          <a:xfrm>
            <a:off x="319183" y="2985771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608AF23C-B9F6-48B9-B772-F3F810046B2B}"/>
              </a:ext>
            </a:extLst>
          </p:cNvPr>
          <p:cNvCxnSpPr/>
          <p:nvPr/>
        </p:nvCxnSpPr>
        <p:spPr>
          <a:xfrm>
            <a:off x="2078915" y="276631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D56D860E-652F-4B6E-A218-0D742DC663CB}"/>
              </a:ext>
            </a:extLst>
          </p:cNvPr>
          <p:cNvCxnSpPr/>
          <p:nvPr/>
        </p:nvCxnSpPr>
        <p:spPr>
          <a:xfrm>
            <a:off x="2298371" y="276631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E4FBD229-6D83-4FA0-A8DE-4CB7B72A8E81}"/>
              </a:ext>
            </a:extLst>
          </p:cNvPr>
          <p:cNvCxnSpPr/>
          <p:nvPr/>
        </p:nvCxnSpPr>
        <p:spPr>
          <a:xfrm>
            <a:off x="539675" y="276631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5BF6BB8D-F65A-40B3-804E-1A87DBFA2C25}"/>
              </a:ext>
            </a:extLst>
          </p:cNvPr>
          <p:cNvCxnSpPr/>
          <p:nvPr/>
        </p:nvCxnSpPr>
        <p:spPr>
          <a:xfrm>
            <a:off x="762179" y="276631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7D80FA52-7A58-49B5-9121-898663A69A3F}"/>
              </a:ext>
            </a:extLst>
          </p:cNvPr>
          <p:cNvCxnSpPr/>
          <p:nvPr/>
        </p:nvCxnSpPr>
        <p:spPr>
          <a:xfrm>
            <a:off x="981635" y="276631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59267890-88A0-4413-873E-CAFC0EB49FD0}"/>
              </a:ext>
            </a:extLst>
          </p:cNvPr>
          <p:cNvCxnSpPr/>
          <p:nvPr/>
        </p:nvCxnSpPr>
        <p:spPr>
          <a:xfrm>
            <a:off x="1201091" y="276631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8580F8F4-BF2B-43A4-9F6E-6C75B5ADE579}"/>
              </a:ext>
            </a:extLst>
          </p:cNvPr>
          <p:cNvCxnSpPr/>
          <p:nvPr/>
        </p:nvCxnSpPr>
        <p:spPr>
          <a:xfrm>
            <a:off x="1416463" y="2590800"/>
            <a:ext cx="0" cy="2560320"/>
          </a:xfrm>
          <a:prstGeom prst="line">
            <a:avLst/>
          </a:prstGeom>
          <a:ln w="31750">
            <a:solidFill>
              <a:srgbClr val="006600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66992689-352B-4FEF-9984-0DD5B78536BB}"/>
              </a:ext>
            </a:extLst>
          </p:cNvPr>
          <p:cNvCxnSpPr/>
          <p:nvPr/>
        </p:nvCxnSpPr>
        <p:spPr>
          <a:xfrm>
            <a:off x="1640003" y="276631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897D2820-D538-408F-A109-B756B48CB0F4}"/>
              </a:ext>
            </a:extLst>
          </p:cNvPr>
          <p:cNvCxnSpPr/>
          <p:nvPr/>
        </p:nvCxnSpPr>
        <p:spPr>
          <a:xfrm>
            <a:off x="1859459" y="276631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Oval 75">
            <a:extLst>
              <a:ext uri="{FF2B5EF4-FFF2-40B4-BE49-F238E27FC236}">
                <a16:creationId xmlns:a16="http://schemas.microsoft.com/office/drawing/2014/main" id="{930ADF53-5325-474D-AFE8-AEC6FFCEFC93}"/>
              </a:ext>
            </a:extLst>
          </p:cNvPr>
          <p:cNvSpPr/>
          <p:nvPr/>
        </p:nvSpPr>
        <p:spPr>
          <a:xfrm>
            <a:off x="730175" y="4270503"/>
            <a:ext cx="64008" cy="64008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A1EC80EA-1C50-4FC4-9284-ABBEA18FEFBB}"/>
              </a:ext>
            </a:extLst>
          </p:cNvPr>
          <p:cNvSpPr txBox="1"/>
          <p:nvPr/>
        </p:nvSpPr>
        <p:spPr>
          <a:xfrm>
            <a:off x="444486" y="4266416"/>
            <a:ext cx="4093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latin typeface="+mn-lt"/>
              </a:rPr>
              <a:t>A</a:t>
            </a:r>
            <a:endParaRPr lang="en-GB" sz="1800" dirty="0"/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404F1C6A-B40C-49B4-BCF9-59101CA8E28C}"/>
              </a:ext>
            </a:extLst>
          </p:cNvPr>
          <p:cNvSpPr/>
          <p:nvPr/>
        </p:nvSpPr>
        <p:spPr>
          <a:xfrm>
            <a:off x="1612668" y="4492879"/>
            <a:ext cx="64008" cy="64008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EC4FEF13-F18E-4ABD-AD88-2FA9F471D9FB}"/>
              </a:ext>
            </a:extLst>
          </p:cNvPr>
          <p:cNvSpPr txBox="1"/>
          <p:nvPr/>
        </p:nvSpPr>
        <p:spPr>
          <a:xfrm>
            <a:off x="1565275" y="4508695"/>
            <a:ext cx="4093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latin typeface="+mn-lt"/>
              </a:rPr>
              <a:t>C</a:t>
            </a:r>
            <a:endParaRPr lang="en-GB" sz="1800" dirty="0"/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id="{21FDB3CE-1140-4E38-866A-DC0A20A285E3}"/>
              </a:ext>
            </a:extLst>
          </p:cNvPr>
          <p:cNvSpPr/>
          <p:nvPr/>
        </p:nvSpPr>
        <p:spPr>
          <a:xfrm>
            <a:off x="1838993" y="3179283"/>
            <a:ext cx="64008" cy="64008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F5E631B2-D6EC-4915-8EF7-1114EF1A872A}"/>
              </a:ext>
            </a:extLst>
          </p:cNvPr>
          <p:cNvSpPr txBox="1"/>
          <p:nvPr/>
        </p:nvSpPr>
        <p:spPr>
          <a:xfrm>
            <a:off x="1805668" y="3216201"/>
            <a:ext cx="4093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latin typeface="+mn-lt"/>
              </a:rPr>
              <a:t>B</a:t>
            </a:r>
            <a:endParaRPr lang="en-GB" sz="1800" dirty="0"/>
          </a:p>
        </p:txBody>
      </p: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id="{00DB3A5A-FF2A-406E-BDB1-5F13089D4677}"/>
              </a:ext>
            </a:extLst>
          </p:cNvPr>
          <p:cNvCxnSpPr>
            <a:cxnSpLocks/>
          </p:cNvCxnSpPr>
          <p:nvPr/>
        </p:nvCxnSpPr>
        <p:spPr>
          <a:xfrm flipV="1">
            <a:off x="1023062" y="3809177"/>
            <a:ext cx="358481" cy="1161709"/>
          </a:xfrm>
          <a:prstGeom prst="straightConnector1">
            <a:avLst/>
          </a:prstGeom>
          <a:ln w="25400">
            <a:solidFill>
              <a:srgbClr val="FEFE02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6558BAF2-C3CF-4568-B5B0-6BA85F33E115}"/>
              </a:ext>
            </a:extLst>
          </p:cNvPr>
          <p:cNvCxnSpPr>
            <a:cxnSpLocks/>
          </p:cNvCxnSpPr>
          <p:nvPr/>
        </p:nvCxnSpPr>
        <p:spPr>
          <a:xfrm flipH="1" flipV="1">
            <a:off x="1360516" y="3825552"/>
            <a:ext cx="1160307" cy="144870"/>
          </a:xfrm>
          <a:prstGeom prst="straightConnector1">
            <a:avLst/>
          </a:prstGeom>
          <a:ln w="31750">
            <a:solidFill>
              <a:srgbClr val="00B0F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7D8AF539-9594-4180-896D-93319A93C670}"/>
              </a:ext>
            </a:extLst>
          </p:cNvPr>
          <p:cNvCxnSpPr>
            <a:cxnSpLocks/>
          </p:cNvCxnSpPr>
          <p:nvPr/>
        </p:nvCxnSpPr>
        <p:spPr>
          <a:xfrm flipH="1" flipV="1">
            <a:off x="321817" y="2788337"/>
            <a:ext cx="1042470" cy="1027014"/>
          </a:xfrm>
          <a:prstGeom prst="straightConnector1">
            <a:avLst/>
          </a:prstGeom>
          <a:ln w="25400">
            <a:solidFill>
              <a:srgbClr val="FF000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>
            <a:extLst>
              <a:ext uri="{FF2B5EF4-FFF2-40B4-BE49-F238E27FC236}">
                <a16:creationId xmlns:a16="http://schemas.microsoft.com/office/drawing/2014/main" id="{C9BE2B64-0FDD-436D-8D48-6B133FB56BE6}"/>
              </a:ext>
            </a:extLst>
          </p:cNvPr>
          <p:cNvSpPr/>
          <p:nvPr/>
        </p:nvSpPr>
        <p:spPr>
          <a:xfrm>
            <a:off x="322923" y="2760510"/>
            <a:ext cx="2194560" cy="2194560"/>
          </a:xfrm>
          <a:prstGeom prst="rect">
            <a:avLst/>
          </a:prstGeom>
          <a:noFill/>
          <a:ln w="190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2A1BE00F-248E-4F55-B1DF-22051FE589C2}"/>
              </a:ext>
            </a:extLst>
          </p:cNvPr>
          <p:cNvSpPr/>
          <p:nvPr/>
        </p:nvSpPr>
        <p:spPr>
          <a:xfrm>
            <a:off x="1322636" y="3786326"/>
            <a:ext cx="73152" cy="73152"/>
          </a:xfrm>
          <a:prstGeom prst="ellipse">
            <a:avLst/>
          </a:prstGeom>
          <a:solidFill>
            <a:srgbClr val="FF6600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4A538411-C961-494F-AFDE-73AF25CE344A}"/>
              </a:ext>
            </a:extLst>
          </p:cNvPr>
          <p:cNvSpPr/>
          <p:nvPr/>
        </p:nvSpPr>
        <p:spPr>
          <a:xfrm>
            <a:off x="2858999" y="2566453"/>
            <a:ext cx="68491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5138" indent="-465138"/>
            <a:r>
              <a:rPr lang="en-GB" sz="2200" dirty="0">
                <a:latin typeface="+mn-lt"/>
              </a:rPr>
              <a:t>(c)</a:t>
            </a: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3AB3B6FD-BCE0-4FE2-8345-C088FC61757A}"/>
              </a:ext>
            </a:extLst>
          </p:cNvPr>
          <p:cNvSpPr/>
          <p:nvPr/>
        </p:nvSpPr>
        <p:spPr>
          <a:xfrm>
            <a:off x="3409089" y="2574527"/>
            <a:ext cx="52506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Find the coordinates of any vertex.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31227A97-2329-4AF2-90FF-F431B7256226}"/>
              </a:ext>
            </a:extLst>
          </p:cNvPr>
          <p:cNvSpPr txBox="1"/>
          <p:nvPr/>
        </p:nvSpPr>
        <p:spPr>
          <a:xfrm>
            <a:off x="1335020" y="3844065"/>
            <a:ext cx="40931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dirty="0">
                <a:latin typeface="+mn-lt"/>
              </a:rPr>
              <a:t>V</a:t>
            </a:r>
            <a:endParaRPr lang="en-GB" sz="1200" dirty="0"/>
          </a:p>
        </p:txBody>
      </p:sp>
      <p:sp>
        <p:nvSpPr>
          <p:cNvPr id="130" name="Text Box 9">
            <a:extLst>
              <a:ext uri="{FF2B5EF4-FFF2-40B4-BE49-F238E27FC236}">
                <a16:creationId xmlns:a16="http://schemas.microsoft.com/office/drawing/2014/main" id="{B1A437CF-4F91-4D47-87DB-9FE92EDEE472}"/>
              </a:ext>
            </a:extLst>
          </p:cNvPr>
          <p:cNvSpPr txBox="1">
            <a:spLocks noChangeArrowheads="1"/>
          </p:cNvSpPr>
          <p:nvPr/>
        </p:nvSpPr>
        <p:spPr bwMode="auto">
          <a:xfrm rot="2620197">
            <a:off x="568991" y="3070799"/>
            <a:ext cx="8719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800" b="1" i="1" dirty="0"/>
              <a:t>y = </a:t>
            </a:r>
            <a:r>
              <a:rPr lang="en-GB" sz="1800" b="1" i="1" dirty="0">
                <a:cs typeface="Times New Roman" panose="02020603050405020304" pitchFamily="18" charset="0"/>
              </a:rPr>
              <a:t>– </a:t>
            </a:r>
            <a:r>
              <a:rPr lang="en-GB" sz="1800" b="1" i="1" dirty="0"/>
              <a:t>x</a:t>
            </a:r>
            <a:endParaRPr lang="en-GB" sz="1800" b="1" baseline="-25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8" name="Text Box 9">
                <a:extLst>
                  <a:ext uri="{FF2B5EF4-FFF2-40B4-BE49-F238E27FC236}">
                    <a16:creationId xmlns:a16="http://schemas.microsoft.com/office/drawing/2014/main" id="{8FD43CB7-C4C7-4AF8-BCBA-F3690DC43AA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344507">
                <a:off x="1357971" y="3463480"/>
                <a:ext cx="1311473" cy="4415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sz="1600" i="1" dirty="0">
                    <a:solidFill>
                      <a:schemeClr val="tx1"/>
                    </a:solidFill>
                  </a:rPr>
                  <a:t>y</a:t>
                </a:r>
                <a:r>
                  <a:rPr lang="en-US" sz="1600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US" sz="16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600" b="1" i="1" dirty="0">
                    <a:solidFill>
                      <a:schemeClr val="tx1"/>
                    </a:solidFill>
                  </a:rPr>
                  <a:t>x </a:t>
                </a:r>
                <a14:m>
                  <m:oMath xmlns:m="http://schemas.openxmlformats.org/officeDocument/2006/math">
                    <m:r>
                      <a:rPr lang="en-US" sz="16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sz="1600" b="1" baseline="-25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8" name="Text Box 9">
                <a:extLst>
                  <a:ext uri="{FF2B5EF4-FFF2-40B4-BE49-F238E27FC236}">
                    <a16:creationId xmlns:a16="http://schemas.microsoft.com/office/drawing/2014/main" id="{8FD43CB7-C4C7-4AF8-BCBA-F3690DC43A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 rot="344507">
                <a:off x="1357971" y="3463480"/>
                <a:ext cx="1311473" cy="441531"/>
              </a:xfrm>
              <a:prstGeom prst="rect">
                <a:avLst/>
              </a:prstGeom>
              <a:blipFill>
                <a:blip r:embed="rId5"/>
                <a:stretch>
                  <a:fillRect l="-2252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9" name="Text Box 9">
                <a:extLst>
                  <a:ext uri="{FF2B5EF4-FFF2-40B4-BE49-F238E27FC236}">
                    <a16:creationId xmlns:a16="http://schemas.microsoft.com/office/drawing/2014/main" id="{02B6B7CA-C263-4D4A-A330-115C8564372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17194624">
                <a:off x="389150" y="4016737"/>
                <a:ext cx="1324337" cy="4405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sz="1600" i="1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y</a:t>
                </a:r>
                <a:r>
                  <a:rPr lang="en-GB" sz="1600" dirty="0">
                    <a:solidFill>
                      <a:schemeClr val="tx1"/>
                    </a:solidFill>
                    <a:latin typeface="+mn-lt"/>
                  </a:rPr>
                  <a:t> = 4</a:t>
                </a:r>
                <a:r>
                  <a:rPr lang="en-GB" sz="1600" b="1" i="1" dirty="0">
                    <a:solidFill>
                      <a:schemeClr val="tx1"/>
                    </a:solidFill>
                  </a:rPr>
                  <a:t>x </a:t>
                </a:r>
                <a14:m>
                  <m:oMath xmlns:m="http://schemas.openxmlformats.org/officeDocument/2006/math">
                    <m:r>
                      <a:rPr lang="en-US" sz="16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1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1600" b="1" baseline="-25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9" name="Text Box 9">
                <a:extLst>
                  <a:ext uri="{FF2B5EF4-FFF2-40B4-BE49-F238E27FC236}">
                    <a16:creationId xmlns:a16="http://schemas.microsoft.com/office/drawing/2014/main" id="{02B6B7CA-C263-4D4A-A330-115C856437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 rot="17194624">
                <a:off x="389150" y="4016737"/>
                <a:ext cx="1324337" cy="440505"/>
              </a:xfrm>
              <a:prstGeom prst="rect">
                <a:avLst/>
              </a:prstGeom>
              <a:blipFill>
                <a:blip r:embed="rId6"/>
                <a:stretch>
                  <a:fillRect b="-2609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5" name="Rectangle 114">
            <a:extLst>
              <a:ext uri="{FF2B5EF4-FFF2-40B4-BE49-F238E27FC236}">
                <a16:creationId xmlns:a16="http://schemas.microsoft.com/office/drawing/2014/main" id="{B1D43090-E6CB-44D1-B430-7FD0312B896E}"/>
              </a:ext>
            </a:extLst>
          </p:cNvPr>
          <p:cNvSpPr/>
          <p:nvPr/>
        </p:nvSpPr>
        <p:spPr>
          <a:xfrm>
            <a:off x="2621812" y="4293929"/>
            <a:ext cx="24614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Turn on the GDC</a:t>
            </a:r>
          </a:p>
        </p:txBody>
      </p:sp>
      <p:sp>
        <p:nvSpPr>
          <p:cNvPr id="131" name="Text Box 9">
            <a:extLst>
              <a:ext uri="{FF2B5EF4-FFF2-40B4-BE49-F238E27FC236}">
                <a16:creationId xmlns:a16="http://schemas.microsoft.com/office/drawing/2014/main" id="{E328C3C5-D757-4033-A3B6-B9055A0DF3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6748" y="2952482"/>
            <a:ext cx="15628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/>
              <a:t>y + x</a:t>
            </a:r>
            <a:r>
              <a:rPr lang="en-GB" b="1" i="1" dirty="0"/>
              <a:t> </a:t>
            </a:r>
            <a:r>
              <a:rPr lang="en-GB" i="1" dirty="0"/>
              <a:t>= </a:t>
            </a:r>
            <a:r>
              <a:rPr lang="en-GB" dirty="0">
                <a:cs typeface="Times New Roman" panose="02020603050405020304" pitchFamily="18" charset="0"/>
              </a:rPr>
              <a:t>0</a:t>
            </a:r>
            <a:endParaRPr lang="en-GB" baseline="-25000" dirty="0"/>
          </a:p>
        </p:txBody>
      </p:sp>
      <p:sp>
        <p:nvSpPr>
          <p:cNvPr id="132" name="Text Box 9">
            <a:extLst>
              <a:ext uri="{FF2B5EF4-FFF2-40B4-BE49-F238E27FC236}">
                <a16:creationId xmlns:a16="http://schemas.microsoft.com/office/drawing/2014/main" id="{114484E4-E4BB-4070-AB39-1CF4EC07B6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3055" y="3350891"/>
            <a:ext cx="23902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b="1" i="1" dirty="0">
                <a:cs typeface="Times New Roman" panose="02020603050405020304" pitchFamily="18" charset="0"/>
              </a:rPr>
              <a:t>–</a:t>
            </a:r>
            <a:r>
              <a:rPr lang="en-GB" dirty="0"/>
              <a:t>8</a:t>
            </a:r>
            <a:r>
              <a:rPr lang="en-GB" i="1" dirty="0"/>
              <a:t>x</a:t>
            </a:r>
            <a:r>
              <a:rPr lang="en-GB" b="1" i="1" dirty="0"/>
              <a:t> + </a:t>
            </a:r>
            <a:r>
              <a:rPr lang="en-GB" dirty="0"/>
              <a:t>2</a:t>
            </a:r>
            <a:r>
              <a:rPr lang="en-US" i="1" dirty="0">
                <a:solidFill>
                  <a:schemeClr val="tx1"/>
                </a:solidFill>
              </a:rPr>
              <a:t>y</a:t>
            </a:r>
            <a:r>
              <a:rPr lang="en-US" dirty="0">
                <a:solidFill>
                  <a:schemeClr val="tx1"/>
                </a:solidFill>
              </a:rPr>
              <a:t> = 3</a:t>
            </a:r>
            <a:endParaRPr lang="en-GB" b="1" baseline="-25000" dirty="0">
              <a:solidFill>
                <a:schemeClr val="tx1"/>
              </a:solidFill>
            </a:endParaRPr>
          </a:p>
        </p:txBody>
      </p:sp>
      <p:sp>
        <p:nvSpPr>
          <p:cNvPr id="133" name="Text Box 9">
            <a:extLst>
              <a:ext uri="{FF2B5EF4-FFF2-40B4-BE49-F238E27FC236}">
                <a16:creationId xmlns:a16="http://schemas.microsoft.com/office/drawing/2014/main" id="{1A46D02A-C44B-4AC2-828C-44FC6894B4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8114" y="3838201"/>
            <a:ext cx="18138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</a:rPr>
              <a:t>2</a:t>
            </a:r>
            <a:r>
              <a:rPr lang="en-GB" i="1" dirty="0"/>
              <a:t>x + </a:t>
            </a:r>
            <a:r>
              <a:rPr lang="en-GB" dirty="0"/>
              <a:t>12</a:t>
            </a:r>
            <a:r>
              <a:rPr lang="en-GB" i="1" dirty="0">
                <a:solidFill>
                  <a:schemeClr val="tx1"/>
                </a:solidFill>
                <a:cs typeface="Times New Roman" panose="02020603050405020304" pitchFamily="18" charset="0"/>
              </a:rPr>
              <a:t>y</a:t>
            </a:r>
            <a:r>
              <a:rPr lang="en-GB" dirty="0">
                <a:solidFill>
                  <a:schemeClr val="tx1"/>
                </a:solidFill>
                <a:latin typeface="+mn-lt"/>
              </a:rPr>
              <a:t> </a:t>
            </a:r>
            <a:r>
              <a:rPr lang="en-GB" dirty="0">
                <a:solidFill>
                  <a:schemeClr val="tx1"/>
                </a:solidFill>
                <a:cs typeface="Times New Roman" panose="02020603050405020304" pitchFamily="18" charset="0"/>
              </a:rPr>
              <a:t>= 3</a:t>
            </a:r>
            <a:endParaRPr lang="en-GB" b="1" baseline="-25000" dirty="0">
              <a:solidFill>
                <a:schemeClr val="tx1"/>
              </a:solidFill>
            </a:endParaRP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CA4719CB-1EBC-4065-9EF5-A51AA2A0B7C8}"/>
              </a:ext>
            </a:extLst>
          </p:cNvPr>
          <p:cNvSpPr txBox="1"/>
          <p:nvPr/>
        </p:nvSpPr>
        <p:spPr>
          <a:xfrm>
            <a:off x="4530264" y="2959825"/>
            <a:ext cx="37239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Wingdings" panose="05000000000000000000" pitchFamily="2" charset="2"/>
                <a:sym typeface="Wingdings" panose="05000000000000000000" pitchFamily="2" charset="2"/>
              </a:rPr>
              <a:t></a:t>
            </a:r>
            <a:endParaRPr lang="en-GB" dirty="0">
              <a:solidFill>
                <a:srgbClr val="FF0000"/>
              </a:solidFill>
              <a:latin typeface="Wingdings" panose="05000000000000000000" pitchFamily="2" charset="2"/>
            </a:endParaRP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B6C21683-BB68-4531-8F8A-1B3998DEAF1A}"/>
              </a:ext>
            </a:extLst>
          </p:cNvPr>
          <p:cNvSpPr txBox="1"/>
          <p:nvPr/>
        </p:nvSpPr>
        <p:spPr>
          <a:xfrm>
            <a:off x="4530495" y="3361850"/>
            <a:ext cx="37239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Wingdings" panose="05000000000000000000" pitchFamily="2" charset="2"/>
                <a:sym typeface="Wingdings" panose="05000000000000000000" pitchFamily="2" charset="2"/>
              </a:rPr>
              <a:t></a:t>
            </a:r>
            <a:endParaRPr lang="en-GB" dirty="0">
              <a:solidFill>
                <a:srgbClr val="FF0000"/>
              </a:solidFill>
              <a:latin typeface="Wingdings" panose="05000000000000000000" pitchFamily="2" charset="2"/>
            </a:endParaRP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6F2A83C1-BD13-40AB-AABF-2BDD541CFEDD}"/>
              </a:ext>
            </a:extLst>
          </p:cNvPr>
          <p:cNvSpPr txBox="1"/>
          <p:nvPr/>
        </p:nvSpPr>
        <p:spPr>
          <a:xfrm>
            <a:off x="4536420" y="3838201"/>
            <a:ext cx="37239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Wingdings" panose="05000000000000000000" pitchFamily="2" charset="2"/>
                <a:sym typeface="Wingdings" panose="05000000000000000000" pitchFamily="2" charset="2"/>
              </a:rPr>
              <a:t></a:t>
            </a:r>
            <a:endParaRPr lang="en-GB" dirty="0">
              <a:solidFill>
                <a:srgbClr val="FF0000"/>
              </a:solidFill>
              <a:latin typeface="Wingdings" panose="05000000000000000000" pitchFamily="2" charset="2"/>
            </a:endParaRP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07D5FD97-B48C-4D06-A7C2-102447893678}"/>
              </a:ext>
            </a:extLst>
          </p:cNvPr>
          <p:cNvSpPr txBox="1"/>
          <p:nvPr/>
        </p:nvSpPr>
        <p:spPr>
          <a:xfrm>
            <a:off x="4889456" y="4293929"/>
            <a:ext cx="460268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A</a:t>
            </a:r>
            <a:endParaRPr lang="en-GB" sz="2200" dirty="0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E6924023-97BE-4E29-98B8-0691E0DF845F}"/>
              </a:ext>
            </a:extLst>
          </p:cNvPr>
          <p:cNvSpPr txBox="1"/>
          <p:nvPr/>
        </p:nvSpPr>
        <p:spPr>
          <a:xfrm>
            <a:off x="5270667" y="4293929"/>
            <a:ext cx="139949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Equation</a:t>
            </a:r>
            <a:endParaRPr lang="en-GB" sz="2200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642E50D5-6D73-4ED0-874B-B0F32C696E3E}"/>
              </a:ext>
            </a:extLst>
          </p:cNvPr>
          <p:cNvSpPr txBox="1"/>
          <p:nvPr/>
        </p:nvSpPr>
        <p:spPr>
          <a:xfrm>
            <a:off x="2635519" y="4645906"/>
            <a:ext cx="48592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F1</a:t>
            </a:r>
            <a:endParaRPr lang="en-GB" sz="2200" dirty="0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BDF3B0CE-3DA8-4C3C-AA2D-B51F57D01B54}"/>
              </a:ext>
            </a:extLst>
          </p:cNvPr>
          <p:cNvSpPr txBox="1"/>
          <p:nvPr/>
        </p:nvSpPr>
        <p:spPr>
          <a:xfrm>
            <a:off x="3016731" y="4645906"/>
            <a:ext cx="1955649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Simultaneous</a:t>
            </a:r>
            <a:endParaRPr lang="en-GB" sz="2200" dirty="0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E2AFC2A5-FD04-4293-B89C-FE3FC3433795}"/>
              </a:ext>
            </a:extLst>
          </p:cNvPr>
          <p:cNvSpPr txBox="1"/>
          <p:nvPr/>
        </p:nvSpPr>
        <p:spPr>
          <a:xfrm>
            <a:off x="2635519" y="4968386"/>
            <a:ext cx="69046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F1</a:t>
            </a:r>
            <a:endParaRPr lang="en-GB" sz="2200" dirty="0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C4AB41BD-7737-4F79-98B0-6625A52A1CDE}"/>
              </a:ext>
            </a:extLst>
          </p:cNvPr>
          <p:cNvSpPr txBox="1"/>
          <p:nvPr/>
        </p:nvSpPr>
        <p:spPr>
          <a:xfrm>
            <a:off x="3016731" y="4968386"/>
            <a:ext cx="3290477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Number of unknowns 2</a:t>
            </a:r>
            <a:endParaRPr lang="en-GB" sz="2200" dirty="0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E3027445-540C-4B53-BBFA-8419B35D2774}"/>
              </a:ext>
            </a:extLst>
          </p:cNvPr>
          <p:cNvSpPr/>
          <p:nvPr/>
        </p:nvSpPr>
        <p:spPr>
          <a:xfrm>
            <a:off x="289027" y="5275061"/>
            <a:ext cx="703963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We will select two equations to solve. </a:t>
            </a:r>
            <a:r>
              <a:rPr lang="en-GB" sz="2000" dirty="0">
                <a:solidFill>
                  <a:srgbClr val="FF0000"/>
                </a:solidFill>
                <a:latin typeface="Wingdings" panose="05000000000000000000" pitchFamily="2" charset="2"/>
                <a:sym typeface="Wingdings" panose="05000000000000000000" pitchFamily="2" charset="2"/>
              </a:rPr>
              <a:t></a:t>
            </a:r>
            <a:r>
              <a:rPr lang="en-GB" sz="2200" dirty="0">
                <a:latin typeface="+mn-lt"/>
                <a:sym typeface="Wingdings" panose="05000000000000000000" pitchFamily="2" charset="2"/>
              </a:rPr>
              <a:t> and </a:t>
            </a:r>
            <a:r>
              <a:rPr lang="en-GB" sz="2000" dirty="0">
                <a:solidFill>
                  <a:srgbClr val="FF0000"/>
                </a:solidFill>
                <a:latin typeface="Wingdings" panose="05000000000000000000" pitchFamily="2" charset="2"/>
                <a:sym typeface="Wingdings" panose="05000000000000000000" pitchFamily="2" charset="2"/>
              </a:rPr>
              <a:t></a:t>
            </a:r>
            <a:r>
              <a:rPr lang="en-GB" sz="2200" dirty="0">
                <a:solidFill>
                  <a:srgbClr val="FF0000"/>
                </a:solidFill>
                <a:latin typeface="+mn-lt"/>
                <a:sym typeface="Wingdings" panose="05000000000000000000" pitchFamily="2" charset="2"/>
              </a:rPr>
              <a:t> </a:t>
            </a:r>
            <a:endParaRPr lang="en-GB" sz="2200" dirty="0">
              <a:latin typeface="+mn-lt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D116047A-1CAB-43B4-B442-BBE724B0EA69}"/>
              </a:ext>
            </a:extLst>
          </p:cNvPr>
          <p:cNvSpPr/>
          <p:nvPr/>
        </p:nvSpPr>
        <p:spPr>
          <a:xfrm>
            <a:off x="2671474" y="3036192"/>
            <a:ext cx="2411813" cy="753904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B9C38A92-0198-4B41-A9E9-3528328093F7}"/>
              </a:ext>
            </a:extLst>
          </p:cNvPr>
          <p:cNvSpPr/>
          <p:nvPr/>
        </p:nvSpPr>
        <p:spPr>
          <a:xfrm>
            <a:off x="250825" y="5639658"/>
            <a:ext cx="340677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Type in the coefficients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F02BDCA8-6958-43A9-8EBC-16A916EEC9F4}"/>
              </a:ext>
            </a:extLst>
          </p:cNvPr>
          <p:cNvSpPr txBox="1"/>
          <p:nvPr/>
        </p:nvSpPr>
        <p:spPr>
          <a:xfrm>
            <a:off x="3878639" y="5627038"/>
            <a:ext cx="460268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1</a:t>
            </a:r>
            <a:endParaRPr lang="en-GB" sz="2200" dirty="0"/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BE21A7A1-E7AA-43D4-B76C-2863BA674A4B}"/>
              </a:ext>
            </a:extLst>
          </p:cNvPr>
          <p:cNvSpPr txBox="1"/>
          <p:nvPr/>
        </p:nvSpPr>
        <p:spPr>
          <a:xfrm>
            <a:off x="4366886" y="5641738"/>
            <a:ext cx="460268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1</a:t>
            </a:r>
            <a:endParaRPr lang="en-GB" sz="2200" dirty="0"/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129FC7F5-B1C0-4CC0-A66A-883CC25625DC}"/>
              </a:ext>
            </a:extLst>
          </p:cNvPr>
          <p:cNvSpPr txBox="1"/>
          <p:nvPr/>
        </p:nvSpPr>
        <p:spPr>
          <a:xfrm>
            <a:off x="4806453" y="5627037"/>
            <a:ext cx="460268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0</a:t>
            </a:r>
            <a:endParaRPr lang="en-GB" sz="2200" dirty="0"/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1CF2981C-4859-4147-9D7E-38E35C19AE24}"/>
              </a:ext>
            </a:extLst>
          </p:cNvPr>
          <p:cNvSpPr txBox="1"/>
          <p:nvPr/>
        </p:nvSpPr>
        <p:spPr>
          <a:xfrm>
            <a:off x="3778051" y="6025216"/>
            <a:ext cx="46026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b="1" i="1" dirty="0">
                <a:latin typeface="+mn-lt"/>
                <a:cs typeface="Times New Roman" panose="02020603050405020304" pitchFamily="18" charset="0"/>
              </a:rPr>
              <a:t>–</a:t>
            </a:r>
            <a:r>
              <a:rPr lang="en-GB" sz="2000" dirty="0">
                <a:latin typeface="+mn-lt"/>
              </a:rPr>
              <a:t>8</a:t>
            </a:r>
            <a:endParaRPr lang="en-GB" sz="2200" dirty="0">
              <a:latin typeface="+mn-lt"/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8A4129AC-4DB8-4F1D-B239-D442E32D8EDB}"/>
              </a:ext>
            </a:extLst>
          </p:cNvPr>
          <p:cNvSpPr txBox="1"/>
          <p:nvPr/>
        </p:nvSpPr>
        <p:spPr>
          <a:xfrm>
            <a:off x="4375002" y="6016350"/>
            <a:ext cx="460268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2</a:t>
            </a:r>
            <a:endParaRPr lang="en-GB" sz="2200" dirty="0"/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FFE2CF50-D997-4CDD-8FE6-7E56EB0377E5}"/>
              </a:ext>
            </a:extLst>
          </p:cNvPr>
          <p:cNvSpPr txBox="1"/>
          <p:nvPr/>
        </p:nvSpPr>
        <p:spPr>
          <a:xfrm>
            <a:off x="4814569" y="6001649"/>
            <a:ext cx="460268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</a:rPr>
              <a:t>3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1542822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/>
      <p:bldP spid="5" grpId="0" animBg="1"/>
      <p:bldP spid="84" grpId="0"/>
      <p:bldP spid="85" grpId="0"/>
      <p:bldP spid="87" grpId="0"/>
      <p:bldP spid="88" grpId="0"/>
      <p:bldP spid="91" grpId="0"/>
      <p:bldP spid="92" grpId="0"/>
      <p:bldP spid="9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FE54A31-4586-48E7-9552-9D30B3C50EB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25226" y="3001070"/>
            <a:ext cx="1612660" cy="3127248"/>
          </a:xfrm>
          <a:prstGeom prst="rect">
            <a:avLst/>
          </a:prstGeom>
        </p:spPr>
      </p:pic>
      <p:sp>
        <p:nvSpPr>
          <p:cNvPr id="45" name="Rectangle 44">
            <a:extLst>
              <a:ext uri="{FF2B5EF4-FFF2-40B4-BE49-F238E27FC236}">
                <a16:creationId xmlns:a16="http://schemas.microsoft.com/office/drawing/2014/main" id="{135CCFFF-D98C-4489-998E-7AA16DF2B57E}"/>
              </a:ext>
            </a:extLst>
          </p:cNvPr>
          <p:cNvSpPr/>
          <p:nvPr/>
        </p:nvSpPr>
        <p:spPr>
          <a:xfrm>
            <a:off x="319183" y="2764188"/>
            <a:ext cx="2194560" cy="2194560"/>
          </a:xfrm>
          <a:prstGeom prst="rect">
            <a:avLst/>
          </a:prstGeom>
          <a:solidFill>
            <a:srgbClr val="F0FFFF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D3E2D674-10E1-4AF2-AE69-AFD659C94753}"/>
              </a:ext>
            </a:extLst>
          </p:cNvPr>
          <p:cNvCxnSpPr>
            <a:cxnSpLocks/>
          </p:cNvCxnSpPr>
          <p:nvPr/>
        </p:nvCxnSpPr>
        <p:spPr>
          <a:xfrm flipV="1">
            <a:off x="1027036" y="3801239"/>
            <a:ext cx="358481" cy="1161709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3AF14860-CAE6-4D5E-B718-7A1B45F383A5}"/>
              </a:ext>
            </a:extLst>
          </p:cNvPr>
          <p:cNvCxnSpPr>
            <a:cxnSpLocks/>
          </p:cNvCxnSpPr>
          <p:nvPr/>
        </p:nvCxnSpPr>
        <p:spPr>
          <a:xfrm flipH="1" flipV="1">
            <a:off x="1367131" y="3826616"/>
            <a:ext cx="1160307" cy="144870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439B12CA-508D-4408-9664-6B2E7721F315}"/>
              </a:ext>
            </a:extLst>
          </p:cNvPr>
          <p:cNvCxnSpPr>
            <a:cxnSpLocks/>
          </p:cNvCxnSpPr>
          <p:nvPr/>
        </p:nvCxnSpPr>
        <p:spPr>
          <a:xfrm flipH="1" flipV="1">
            <a:off x="326521" y="2792902"/>
            <a:ext cx="1042470" cy="1027014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6262" name="Text Box 6"/>
          <p:cNvSpPr txBox="1">
            <a:spLocks noChangeArrowheads="1"/>
          </p:cNvSpPr>
          <p:nvPr/>
        </p:nvSpPr>
        <p:spPr bwMode="auto">
          <a:xfrm>
            <a:off x="289027" y="381000"/>
            <a:ext cx="18467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Example 2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447655" y="849654"/>
            <a:ext cx="8229600" cy="1708481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ts val="3200"/>
              </a:lnSpc>
            </a:pPr>
            <a:r>
              <a:rPr lang="en-GB" sz="2400" dirty="0">
                <a:latin typeface="+mn-lt"/>
              </a:rPr>
              <a:t>Consider the Voronoi diagram for the sites A, B, and C.</a:t>
            </a:r>
          </a:p>
          <a:p>
            <a:pPr marL="457200" indent="-457200">
              <a:lnSpc>
                <a:spcPts val="3200"/>
              </a:lnSpc>
              <a:buAutoNum type="alphaLcParenBoth"/>
            </a:pPr>
            <a:r>
              <a:rPr lang="en-GB" dirty="0">
                <a:latin typeface="+mn-lt"/>
              </a:rPr>
              <a:t>State the number of: (</a:t>
            </a:r>
            <a:r>
              <a:rPr lang="en-GB" dirty="0" err="1">
                <a:latin typeface="+mn-lt"/>
              </a:rPr>
              <a:t>i</a:t>
            </a:r>
            <a:r>
              <a:rPr lang="en-GB" dirty="0">
                <a:latin typeface="+mn-lt"/>
              </a:rPr>
              <a:t>) cells  (ii) edges  (iii) vertices </a:t>
            </a:r>
          </a:p>
          <a:p>
            <a:pPr marL="457200" indent="-457200">
              <a:lnSpc>
                <a:spcPts val="3200"/>
              </a:lnSpc>
              <a:buAutoNum type="alphaLcParenBoth"/>
            </a:pPr>
            <a:r>
              <a:rPr lang="en-GB" dirty="0">
                <a:latin typeface="+mn-lt"/>
              </a:rPr>
              <a:t>Find the equation of each of the boundaries.</a:t>
            </a:r>
          </a:p>
          <a:p>
            <a:pPr marL="457200" indent="-457200">
              <a:lnSpc>
                <a:spcPts val="3200"/>
              </a:lnSpc>
              <a:buFontTx/>
              <a:buAutoNum type="alphaLcParenBoth"/>
            </a:pPr>
            <a:r>
              <a:rPr lang="en-GB" dirty="0">
                <a:latin typeface="+mn-lt"/>
              </a:rPr>
              <a:t>Find the coordinates of any vertex</a:t>
            </a: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250825" y="93102"/>
            <a:ext cx="8229600" cy="42065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/>
              <a:t>Voronoi diagrams</a:t>
            </a:r>
          </a:p>
        </p:txBody>
      </p:sp>
      <p:sp>
        <p:nvSpPr>
          <p:cNvPr id="36" name="Rectangle 35">
            <a:hlinkClick r:id="rId4"/>
            <a:extLst>
              <a:ext uri="{FF2B5EF4-FFF2-40B4-BE49-F238E27FC236}">
                <a16:creationId xmlns:a16="http://schemas.microsoft.com/office/drawing/2014/main" id="{88E7DC40-E147-4414-9956-704311458862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hlinkClick r:id="rId4"/>
            <a:extLst>
              <a:ext uri="{FF2B5EF4-FFF2-40B4-BE49-F238E27FC236}">
                <a16:creationId xmlns:a16="http://schemas.microsoft.com/office/drawing/2014/main" id="{1E09F0D8-2E03-49C8-A3AD-74BFCF30C317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BDB04CC0-FF74-4183-AFBE-D4D80D1BB3F8}"/>
              </a:ext>
            </a:extLst>
          </p:cNvPr>
          <p:cNvSpPr/>
          <p:nvPr/>
        </p:nvSpPr>
        <p:spPr>
          <a:xfrm>
            <a:off x="331012" y="2815049"/>
            <a:ext cx="1027269" cy="2132208"/>
          </a:xfrm>
          <a:custGeom>
            <a:avLst/>
            <a:gdLst>
              <a:gd name="connsiteX0" fmla="*/ 0 w 1419225"/>
              <a:gd name="connsiteY0" fmla="*/ 0 h 1271587"/>
              <a:gd name="connsiteX1" fmla="*/ 214313 w 1419225"/>
              <a:gd name="connsiteY1" fmla="*/ 28575 h 1271587"/>
              <a:gd name="connsiteX2" fmla="*/ 1343025 w 1419225"/>
              <a:gd name="connsiteY2" fmla="*/ 1071562 h 1271587"/>
              <a:gd name="connsiteX3" fmla="*/ 1419225 w 1419225"/>
              <a:gd name="connsiteY3" fmla="*/ 1271587 h 1271587"/>
              <a:gd name="connsiteX4" fmla="*/ 4763 w 1419225"/>
              <a:gd name="connsiteY4" fmla="*/ 1271587 h 1271587"/>
              <a:gd name="connsiteX5" fmla="*/ 0 w 1419225"/>
              <a:gd name="connsiteY5" fmla="*/ 0 h 1271587"/>
              <a:gd name="connsiteX0" fmla="*/ 16995 w 1414552"/>
              <a:gd name="connsiteY0" fmla="*/ 0 h 1262920"/>
              <a:gd name="connsiteX1" fmla="*/ 209640 w 1414552"/>
              <a:gd name="connsiteY1" fmla="*/ 19908 h 1262920"/>
              <a:gd name="connsiteX2" fmla="*/ 1338352 w 1414552"/>
              <a:gd name="connsiteY2" fmla="*/ 1062895 h 1262920"/>
              <a:gd name="connsiteX3" fmla="*/ 1414552 w 1414552"/>
              <a:gd name="connsiteY3" fmla="*/ 1262920 h 1262920"/>
              <a:gd name="connsiteX4" fmla="*/ 90 w 1414552"/>
              <a:gd name="connsiteY4" fmla="*/ 1262920 h 1262920"/>
              <a:gd name="connsiteX5" fmla="*/ 16995 w 1414552"/>
              <a:gd name="connsiteY5" fmla="*/ 0 h 1262920"/>
              <a:gd name="connsiteX0" fmla="*/ 0 w 1397557"/>
              <a:gd name="connsiteY0" fmla="*/ 0 h 1280255"/>
              <a:gd name="connsiteX1" fmla="*/ 192645 w 1397557"/>
              <a:gd name="connsiteY1" fmla="*/ 19908 h 1280255"/>
              <a:gd name="connsiteX2" fmla="*/ 1321357 w 1397557"/>
              <a:gd name="connsiteY2" fmla="*/ 1062895 h 1280255"/>
              <a:gd name="connsiteX3" fmla="*/ 1397557 w 1397557"/>
              <a:gd name="connsiteY3" fmla="*/ 1262920 h 1280255"/>
              <a:gd name="connsiteX4" fmla="*/ 9097 w 1397557"/>
              <a:gd name="connsiteY4" fmla="*/ 1280255 h 1280255"/>
              <a:gd name="connsiteX5" fmla="*/ 0 w 1397557"/>
              <a:gd name="connsiteY5" fmla="*/ 0 h 1280255"/>
              <a:gd name="connsiteX0" fmla="*/ 0 w 1397557"/>
              <a:gd name="connsiteY0" fmla="*/ 0 h 1284588"/>
              <a:gd name="connsiteX1" fmla="*/ 192645 w 1397557"/>
              <a:gd name="connsiteY1" fmla="*/ 19908 h 1284588"/>
              <a:gd name="connsiteX2" fmla="*/ 1321357 w 1397557"/>
              <a:gd name="connsiteY2" fmla="*/ 1062895 h 1284588"/>
              <a:gd name="connsiteX3" fmla="*/ 1397557 w 1397557"/>
              <a:gd name="connsiteY3" fmla="*/ 1284588 h 1284588"/>
              <a:gd name="connsiteX4" fmla="*/ 9097 w 1397557"/>
              <a:gd name="connsiteY4" fmla="*/ 1280255 h 1284588"/>
              <a:gd name="connsiteX5" fmla="*/ 0 w 1397557"/>
              <a:gd name="connsiteY5" fmla="*/ 0 h 1284588"/>
              <a:gd name="connsiteX0" fmla="*/ 0 w 1397557"/>
              <a:gd name="connsiteY0" fmla="*/ 0 h 1284588"/>
              <a:gd name="connsiteX1" fmla="*/ 211963 w 1397557"/>
              <a:gd name="connsiteY1" fmla="*/ 19908 h 1284588"/>
              <a:gd name="connsiteX2" fmla="*/ 1321357 w 1397557"/>
              <a:gd name="connsiteY2" fmla="*/ 1062895 h 1284588"/>
              <a:gd name="connsiteX3" fmla="*/ 1397557 w 1397557"/>
              <a:gd name="connsiteY3" fmla="*/ 1284588 h 1284588"/>
              <a:gd name="connsiteX4" fmla="*/ 9097 w 1397557"/>
              <a:gd name="connsiteY4" fmla="*/ 1280255 h 1284588"/>
              <a:gd name="connsiteX5" fmla="*/ 0 w 1397557"/>
              <a:gd name="connsiteY5" fmla="*/ 0 h 1284588"/>
              <a:gd name="connsiteX0" fmla="*/ 304 w 1388940"/>
              <a:gd name="connsiteY0" fmla="*/ 176354 h 1264680"/>
              <a:gd name="connsiteX1" fmla="*/ 203346 w 1388940"/>
              <a:gd name="connsiteY1" fmla="*/ 0 h 1264680"/>
              <a:gd name="connsiteX2" fmla="*/ 1312740 w 1388940"/>
              <a:gd name="connsiteY2" fmla="*/ 1042987 h 1264680"/>
              <a:gd name="connsiteX3" fmla="*/ 1388940 w 1388940"/>
              <a:gd name="connsiteY3" fmla="*/ 1264680 h 1264680"/>
              <a:gd name="connsiteX4" fmla="*/ 480 w 1388940"/>
              <a:gd name="connsiteY4" fmla="*/ 1260347 h 1264680"/>
              <a:gd name="connsiteX5" fmla="*/ 304 w 1388940"/>
              <a:gd name="connsiteY5" fmla="*/ 176354 h 1264680"/>
              <a:gd name="connsiteX0" fmla="*/ 304 w 1388940"/>
              <a:gd name="connsiteY0" fmla="*/ 60381 h 1148707"/>
              <a:gd name="connsiteX1" fmla="*/ 618171 w 1388940"/>
              <a:gd name="connsiteY1" fmla="*/ 0 h 1148707"/>
              <a:gd name="connsiteX2" fmla="*/ 1312740 w 1388940"/>
              <a:gd name="connsiteY2" fmla="*/ 927014 h 1148707"/>
              <a:gd name="connsiteX3" fmla="*/ 1388940 w 1388940"/>
              <a:gd name="connsiteY3" fmla="*/ 1148707 h 1148707"/>
              <a:gd name="connsiteX4" fmla="*/ 480 w 1388940"/>
              <a:gd name="connsiteY4" fmla="*/ 1144374 h 1148707"/>
              <a:gd name="connsiteX5" fmla="*/ 304 w 1388940"/>
              <a:gd name="connsiteY5" fmla="*/ 60381 h 1148707"/>
              <a:gd name="connsiteX0" fmla="*/ 304 w 1312740"/>
              <a:gd name="connsiteY0" fmla="*/ 60381 h 1157628"/>
              <a:gd name="connsiteX1" fmla="*/ 618171 w 1312740"/>
              <a:gd name="connsiteY1" fmla="*/ 0 h 1157628"/>
              <a:gd name="connsiteX2" fmla="*/ 1312740 w 1312740"/>
              <a:gd name="connsiteY2" fmla="*/ 927014 h 1157628"/>
              <a:gd name="connsiteX3" fmla="*/ 666341 w 1312740"/>
              <a:gd name="connsiteY3" fmla="*/ 1157628 h 1157628"/>
              <a:gd name="connsiteX4" fmla="*/ 480 w 1312740"/>
              <a:gd name="connsiteY4" fmla="*/ 1144374 h 1157628"/>
              <a:gd name="connsiteX5" fmla="*/ 304 w 1312740"/>
              <a:gd name="connsiteY5" fmla="*/ 60381 h 1157628"/>
              <a:gd name="connsiteX0" fmla="*/ 304 w 1022808"/>
              <a:gd name="connsiteY0" fmla="*/ 60381 h 1157628"/>
              <a:gd name="connsiteX1" fmla="*/ 618171 w 1022808"/>
              <a:gd name="connsiteY1" fmla="*/ 0 h 1157628"/>
              <a:gd name="connsiteX2" fmla="*/ 1022808 w 1022808"/>
              <a:gd name="connsiteY2" fmla="*/ 12614 h 1157628"/>
              <a:gd name="connsiteX3" fmla="*/ 666341 w 1022808"/>
              <a:gd name="connsiteY3" fmla="*/ 1157628 h 1157628"/>
              <a:gd name="connsiteX4" fmla="*/ 480 w 1022808"/>
              <a:gd name="connsiteY4" fmla="*/ 1144374 h 1157628"/>
              <a:gd name="connsiteX5" fmla="*/ 304 w 1022808"/>
              <a:gd name="connsiteY5" fmla="*/ 60381 h 1157628"/>
              <a:gd name="connsiteX0" fmla="*/ 304 w 1022808"/>
              <a:gd name="connsiteY0" fmla="*/ 47767 h 1145014"/>
              <a:gd name="connsiteX1" fmla="*/ 1022808 w 1022808"/>
              <a:gd name="connsiteY1" fmla="*/ 0 h 1145014"/>
              <a:gd name="connsiteX2" fmla="*/ 666341 w 1022808"/>
              <a:gd name="connsiteY2" fmla="*/ 1145014 h 1145014"/>
              <a:gd name="connsiteX3" fmla="*/ 480 w 1022808"/>
              <a:gd name="connsiteY3" fmla="*/ 1131760 h 1145014"/>
              <a:gd name="connsiteX4" fmla="*/ 304 w 1022808"/>
              <a:gd name="connsiteY4" fmla="*/ 47767 h 1145014"/>
              <a:gd name="connsiteX0" fmla="*/ 304 w 1022808"/>
              <a:gd name="connsiteY0" fmla="*/ 0 h 2145462"/>
              <a:gd name="connsiteX1" fmla="*/ 1022808 w 1022808"/>
              <a:gd name="connsiteY1" fmla="*/ 1000448 h 2145462"/>
              <a:gd name="connsiteX2" fmla="*/ 666341 w 1022808"/>
              <a:gd name="connsiteY2" fmla="*/ 2145462 h 2145462"/>
              <a:gd name="connsiteX3" fmla="*/ 480 w 1022808"/>
              <a:gd name="connsiteY3" fmla="*/ 2132208 h 2145462"/>
              <a:gd name="connsiteX4" fmla="*/ 304 w 1022808"/>
              <a:gd name="connsiteY4" fmla="*/ 0 h 2145462"/>
              <a:gd name="connsiteX0" fmla="*/ 304 w 1022808"/>
              <a:gd name="connsiteY0" fmla="*/ 0 h 2132208"/>
              <a:gd name="connsiteX1" fmla="*/ 1022808 w 1022808"/>
              <a:gd name="connsiteY1" fmla="*/ 1000448 h 2132208"/>
              <a:gd name="connsiteX2" fmla="*/ 679723 w 1022808"/>
              <a:gd name="connsiteY2" fmla="*/ 2132081 h 2132208"/>
              <a:gd name="connsiteX3" fmla="*/ 480 w 1022808"/>
              <a:gd name="connsiteY3" fmla="*/ 2132208 h 2132208"/>
              <a:gd name="connsiteX4" fmla="*/ 304 w 1022808"/>
              <a:gd name="connsiteY4" fmla="*/ 0 h 2132208"/>
              <a:gd name="connsiteX0" fmla="*/ 304 w 1027269"/>
              <a:gd name="connsiteY0" fmla="*/ 0 h 2132208"/>
              <a:gd name="connsiteX1" fmla="*/ 1027269 w 1027269"/>
              <a:gd name="connsiteY1" fmla="*/ 1013830 h 2132208"/>
              <a:gd name="connsiteX2" fmla="*/ 679723 w 1027269"/>
              <a:gd name="connsiteY2" fmla="*/ 2132081 h 2132208"/>
              <a:gd name="connsiteX3" fmla="*/ 480 w 1027269"/>
              <a:gd name="connsiteY3" fmla="*/ 2132208 h 2132208"/>
              <a:gd name="connsiteX4" fmla="*/ 304 w 1027269"/>
              <a:gd name="connsiteY4" fmla="*/ 0 h 2132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7269" h="2132208">
                <a:moveTo>
                  <a:pt x="304" y="0"/>
                </a:moveTo>
                <a:lnTo>
                  <a:pt x="1027269" y="1013830"/>
                </a:lnTo>
                <a:lnTo>
                  <a:pt x="679723" y="2132081"/>
                </a:lnTo>
                <a:lnTo>
                  <a:pt x="480" y="2132208"/>
                </a:lnTo>
                <a:cubicBezTo>
                  <a:pt x="-1108" y="1708346"/>
                  <a:pt x="1892" y="423862"/>
                  <a:pt x="304" y="0"/>
                </a:cubicBezTo>
                <a:close/>
              </a:path>
            </a:pathLst>
          </a:custGeom>
          <a:pattFill prst="pct10">
            <a:fgClr>
              <a:srgbClr val="F0FFFF"/>
            </a:fgClr>
            <a:bgClr>
              <a:srgbClr val="00B0F0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DBFFF843-90AF-47EC-8EFD-9A2DCA3A67D6}"/>
              </a:ext>
            </a:extLst>
          </p:cNvPr>
          <p:cNvSpPr/>
          <p:nvPr/>
        </p:nvSpPr>
        <p:spPr>
          <a:xfrm>
            <a:off x="311860" y="2760378"/>
            <a:ext cx="2200154" cy="1200826"/>
          </a:xfrm>
          <a:custGeom>
            <a:avLst/>
            <a:gdLst>
              <a:gd name="connsiteX0" fmla="*/ 1933575 w 1933575"/>
              <a:gd name="connsiteY0" fmla="*/ 4762 h 933450"/>
              <a:gd name="connsiteX1" fmla="*/ 1747838 w 1933575"/>
              <a:gd name="connsiteY1" fmla="*/ 204787 h 933450"/>
              <a:gd name="connsiteX2" fmla="*/ 223838 w 1933575"/>
              <a:gd name="connsiteY2" fmla="*/ 933450 h 933450"/>
              <a:gd name="connsiteX3" fmla="*/ 0 w 1933575"/>
              <a:gd name="connsiteY3" fmla="*/ 904875 h 933450"/>
              <a:gd name="connsiteX4" fmla="*/ 0 w 1933575"/>
              <a:gd name="connsiteY4" fmla="*/ 0 h 933450"/>
              <a:gd name="connsiteX5" fmla="*/ 1933575 w 1933575"/>
              <a:gd name="connsiteY5" fmla="*/ 4762 h 933450"/>
              <a:gd name="connsiteX0" fmla="*/ 1933575 w 1933575"/>
              <a:gd name="connsiteY0" fmla="*/ 4762 h 950785"/>
              <a:gd name="connsiteX1" fmla="*/ 1747838 w 1933575"/>
              <a:gd name="connsiteY1" fmla="*/ 204787 h 950785"/>
              <a:gd name="connsiteX2" fmla="*/ 245506 w 1933575"/>
              <a:gd name="connsiteY2" fmla="*/ 950785 h 950785"/>
              <a:gd name="connsiteX3" fmla="*/ 0 w 1933575"/>
              <a:gd name="connsiteY3" fmla="*/ 904875 h 950785"/>
              <a:gd name="connsiteX4" fmla="*/ 0 w 1933575"/>
              <a:gd name="connsiteY4" fmla="*/ 0 h 950785"/>
              <a:gd name="connsiteX5" fmla="*/ 1933575 w 1933575"/>
              <a:gd name="connsiteY5" fmla="*/ 4762 h 950785"/>
              <a:gd name="connsiteX0" fmla="*/ 1933575 w 1933575"/>
              <a:gd name="connsiteY0" fmla="*/ 4762 h 950785"/>
              <a:gd name="connsiteX1" fmla="*/ 1782507 w 1933575"/>
              <a:gd name="connsiteY1" fmla="*/ 222122 h 950785"/>
              <a:gd name="connsiteX2" fmla="*/ 245506 w 1933575"/>
              <a:gd name="connsiteY2" fmla="*/ 950785 h 950785"/>
              <a:gd name="connsiteX3" fmla="*/ 0 w 1933575"/>
              <a:gd name="connsiteY3" fmla="*/ 904875 h 950785"/>
              <a:gd name="connsiteX4" fmla="*/ 0 w 1933575"/>
              <a:gd name="connsiteY4" fmla="*/ 0 h 950785"/>
              <a:gd name="connsiteX5" fmla="*/ 1933575 w 1933575"/>
              <a:gd name="connsiteY5" fmla="*/ 4762 h 950785"/>
              <a:gd name="connsiteX0" fmla="*/ 1942243 w 1942243"/>
              <a:gd name="connsiteY0" fmla="*/ 13429 h 950785"/>
              <a:gd name="connsiteX1" fmla="*/ 1782507 w 1942243"/>
              <a:gd name="connsiteY1" fmla="*/ 222122 h 950785"/>
              <a:gd name="connsiteX2" fmla="*/ 245506 w 1942243"/>
              <a:gd name="connsiteY2" fmla="*/ 950785 h 950785"/>
              <a:gd name="connsiteX3" fmla="*/ 0 w 1942243"/>
              <a:gd name="connsiteY3" fmla="*/ 904875 h 950785"/>
              <a:gd name="connsiteX4" fmla="*/ 0 w 1942243"/>
              <a:gd name="connsiteY4" fmla="*/ 0 h 950785"/>
              <a:gd name="connsiteX5" fmla="*/ 1942243 w 1942243"/>
              <a:gd name="connsiteY5" fmla="*/ 13429 h 950785"/>
              <a:gd name="connsiteX0" fmla="*/ 1942243 w 1942243"/>
              <a:gd name="connsiteY0" fmla="*/ 13429 h 950785"/>
              <a:gd name="connsiteX1" fmla="*/ 1782507 w 1942243"/>
              <a:gd name="connsiteY1" fmla="*/ 222122 h 950785"/>
              <a:gd name="connsiteX2" fmla="*/ 245506 w 1942243"/>
              <a:gd name="connsiteY2" fmla="*/ 950785 h 950785"/>
              <a:gd name="connsiteX3" fmla="*/ 8668 w 1942243"/>
              <a:gd name="connsiteY3" fmla="*/ 935210 h 950785"/>
              <a:gd name="connsiteX4" fmla="*/ 0 w 1942243"/>
              <a:gd name="connsiteY4" fmla="*/ 0 h 950785"/>
              <a:gd name="connsiteX5" fmla="*/ 1942243 w 1942243"/>
              <a:gd name="connsiteY5" fmla="*/ 13429 h 950785"/>
              <a:gd name="connsiteX0" fmla="*/ 1934100 w 1934100"/>
              <a:gd name="connsiteY0" fmla="*/ 4762 h 942118"/>
              <a:gd name="connsiteX1" fmla="*/ 1774364 w 1934100"/>
              <a:gd name="connsiteY1" fmla="*/ 213455 h 942118"/>
              <a:gd name="connsiteX2" fmla="*/ 237363 w 1934100"/>
              <a:gd name="connsiteY2" fmla="*/ 942118 h 942118"/>
              <a:gd name="connsiteX3" fmla="*/ 525 w 1934100"/>
              <a:gd name="connsiteY3" fmla="*/ 926543 h 942118"/>
              <a:gd name="connsiteX4" fmla="*/ 4858 w 1934100"/>
              <a:gd name="connsiteY4" fmla="*/ 0 h 942118"/>
              <a:gd name="connsiteX5" fmla="*/ 1934100 w 1934100"/>
              <a:gd name="connsiteY5" fmla="*/ 4762 h 942118"/>
              <a:gd name="connsiteX0" fmla="*/ 2170506 w 2170506"/>
              <a:gd name="connsiteY0" fmla="*/ 22604 h 942118"/>
              <a:gd name="connsiteX1" fmla="*/ 1774364 w 2170506"/>
              <a:gd name="connsiteY1" fmla="*/ 213455 h 942118"/>
              <a:gd name="connsiteX2" fmla="*/ 237363 w 2170506"/>
              <a:gd name="connsiteY2" fmla="*/ 942118 h 942118"/>
              <a:gd name="connsiteX3" fmla="*/ 525 w 2170506"/>
              <a:gd name="connsiteY3" fmla="*/ 926543 h 942118"/>
              <a:gd name="connsiteX4" fmla="*/ 4858 w 2170506"/>
              <a:gd name="connsiteY4" fmla="*/ 0 h 942118"/>
              <a:gd name="connsiteX5" fmla="*/ 2170506 w 2170506"/>
              <a:gd name="connsiteY5" fmla="*/ 22604 h 942118"/>
              <a:gd name="connsiteX0" fmla="*/ 2170506 w 2170506"/>
              <a:gd name="connsiteY0" fmla="*/ 22604 h 1205286"/>
              <a:gd name="connsiteX1" fmla="*/ 1774364 w 2170506"/>
              <a:gd name="connsiteY1" fmla="*/ 213455 h 1205286"/>
              <a:gd name="connsiteX2" fmla="*/ 2168754 w 2170506"/>
              <a:gd name="connsiteY2" fmla="*/ 1205286 h 1205286"/>
              <a:gd name="connsiteX3" fmla="*/ 525 w 2170506"/>
              <a:gd name="connsiteY3" fmla="*/ 926543 h 1205286"/>
              <a:gd name="connsiteX4" fmla="*/ 4858 w 2170506"/>
              <a:gd name="connsiteY4" fmla="*/ 0 h 1205286"/>
              <a:gd name="connsiteX5" fmla="*/ 2170506 w 2170506"/>
              <a:gd name="connsiteY5" fmla="*/ 22604 h 1205286"/>
              <a:gd name="connsiteX0" fmla="*/ 2170506 w 2170506"/>
              <a:gd name="connsiteY0" fmla="*/ 22604 h 1205286"/>
              <a:gd name="connsiteX1" fmla="*/ 2168754 w 2170506"/>
              <a:gd name="connsiteY1" fmla="*/ 1205286 h 1205286"/>
              <a:gd name="connsiteX2" fmla="*/ 525 w 2170506"/>
              <a:gd name="connsiteY2" fmla="*/ 926543 h 1205286"/>
              <a:gd name="connsiteX3" fmla="*/ 4858 w 2170506"/>
              <a:gd name="connsiteY3" fmla="*/ 0 h 1205286"/>
              <a:gd name="connsiteX4" fmla="*/ 2170506 w 2170506"/>
              <a:gd name="connsiteY4" fmla="*/ 22604 h 1205286"/>
              <a:gd name="connsiteX0" fmla="*/ 2165648 w 2165648"/>
              <a:gd name="connsiteY0" fmla="*/ 22604 h 1205286"/>
              <a:gd name="connsiteX1" fmla="*/ 2163896 w 2165648"/>
              <a:gd name="connsiteY1" fmla="*/ 1205286 h 1205286"/>
              <a:gd name="connsiteX2" fmla="*/ 1039421 w 2165648"/>
              <a:gd name="connsiteY2" fmla="*/ 1064818 h 1205286"/>
              <a:gd name="connsiteX3" fmla="*/ 0 w 2165648"/>
              <a:gd name="connsiteY3" fmla="*/ 0 h 1205286"/>
              <a:gd name="connsiteX4" fmla="*/ 2165648 w 2165648"/>
              <a:gd name="connsiteY4" fmla="*/ 22604 h 1205286"/>
              <a:gd name="connsiteX0" fmla="*/ 2165648 w 2165648"/>
              <a:gd name="connsiteY0" fmla="*/ 22604 h 1205286"/>
              <a:gd name="connsiteX1" fmla="*/ 2163896 w 2165648"/>
              <a:gd name="connsiteY1" fmla="*/ 1205286 h 1205286"/>
              <a:gd name="connsiteX2" fmla="*/ 1039421 w 2165648"/>
              <a:gd name="connsiteY2" fmla="*/ 1064818 h 1205286"/>
              <a:gd name="connsiteX3" fmla="*/ 0 w 2165648"/>
              <a:gd name="connsiteY3" fmla="*/ 0 h 1205286"/>
              <a:gd name="connsiteX4" fmla="*/ 2165648 w 2165648"/>
              <a:gd name="connsiteY4" fmla="*/ 22604 h 1205286"/>
              <a:gd name="connsiteX0" fmla="*/ 2165648 w 2165648"/>
              <a:gd name="connsiteY0" fmla="*/ 22604 h 1205286"/>
              <a:gd name="connsiteX1" fmla="*/ 2163896 w 2165648"/>
              <a:gd name="connsiteY1" fmla="*/ 1205286 h 1205286"/>
              <a:gd name="connsiteX2" fmla="*/ 1039421 w 2165648"/>
              <a:gd name="connsiteY2" fmla="*/ 1064818 h 1205286"/>
              <a:gd name="connsiteX3" fmla="*/ 0 w 2165648"/>
              <a:gd name="connsiteY3" fmla="*/ 0 h 1205286"/>
              <a:gd name="connsiteX4" fmla="*/ 2165648 w 2165648"/>
              <a:gd name="connsiteY4" fmla="*/ 22604 h 1205286"/>
              <a:gd name="connsiteX0" fmla="*/ 2165648 w 2165648"/>
              <a:gd name="connsiteY0" fmla="*/ 22604 h 1205286"/>
              <a:gd name="connsiteX1" fmla="*/ 2163896 w 2165648"/>
              <a:gd name="connsiteY1" fmla="*/ 1205286 h 1205286"/>
              <a:gd name="connsiteX2" fmla="*/ 1039421 w 2165648"/>
              <a:gd name="connsiteY2" fmla="*/ 1064818 h 1205286"/>
              <a:gd name="connsiteX3" fmla="*/ 0 w 2165648"/>
              <a:gd name="connsiteY3" fmla="*/ 0 h 1205286"/>
              <a:gd name="connsiteX4" fmla="*/ 2165648 w 2165648"/>
              <a:gd name="connsiteY4" fmla="*/ 22604 h 1205286"/>
              <a:gd name="connsiteX0" fmla="*/ 2183490 w 2183490"/>
              <a:gd name="connsiteY0" fmla="*/ 13683 h 1196365"/>
              <a:gd name="connsiteX1" fmla="*/ 2181738 w 2183490"/>
              <a:gd name="connsiteY1" fmla="*/ 1196365 h 1196365"/>
              <a:gd name="connsiteX2" fmla="*/ 1057263 w 2183490"/>
              <a:gd name="connsiteY2" fmla="*/ 1055897 h 1196365"/>
              <a:gd name="connsiteX3" fmla="*/ 0 w 2183490"/>
              <a:gd name="connsiteY3" fmla="*/ 0 h 1196365"/>
              <a:gd name="connsiteX4" fmla="*/ 2183490 w 2183490"/>
              <a:gd name="connsiteY4" fmla="*/ 13683 h 1196365"/>
              <a:gd name="connsiteX0" fmla="*/ 2192411 w 2192411"/>
              <a:gd name="connsiteY0" fmla="*/ 9223 h 1196365"/>
              <a:gd name="connsiteX1" fmla="*/ 2181738 w 2192411"/>
              <a:gd name="connsiteY1" fmla="*/ 1196365 h 1196365"/>
              <a:gd name="connsiteX2" fmla="*/ 1057263 w 2192411"/>
              <a:gd name="connsiteY2" fmla="*/ 1055897 h 1196365"/>
              <a:gd name="connsiteX3" fmla="*/ 0 w 2192411"/>
              <a:gd name="connsiteY3" fmla="*/ 0 h 1196365"/>
              <a:gd name="connsiteX4" fmla="*/ 2192411 w 2192411"/>
              <a:gd name="connsiteY4" fmla="*/ 9223 h 1196365"/>
              <a:gd name="connsiteX0" fmla="*/ 2192411 w 2200154"/>
              <a:gd name="connsiteY0" fmla="*/ 9223 h 1200826"/>
              <a:gd name="connsiteX1" fmla="*/ 2199580 w 2200154"/>
              <a:gd name="connsiteY1" fmla="*/ 1200826 h 1200826"/>
              <a:gd name="connsiteX2" fmla="*/ 1057263 w 2200154"/>
              <a:gd name="connsiteY2" fmla="*/ 1055897 h 1200826"/>
              <a:gd name="connsiteX3" fmla="*/ 0 w 2200154"/>
              <a:gd name="connsiteY3" fmla="*/ 0 h 1200826"/>
              <a:gd name="connsiteX4" fmla="*/ 2192411 w 2200154"/>
              <a:gd name="connsiteY4" fmla="*/ 9223 h 1200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0154" h="1200826">
                <a:moveTo>
                  <a:pt x="2192411" y="9223"/>
                </a:moveTo>
                <a:cubicBezTo>
                  <a:pt x="2188853" y="404937"/>
                  <a:pt x="2203138" y="805112"/>
                  <a:pt x="2199580" y="1200826"/>
                </a:cubicBezTo>
                <a:lnTo>
                  <a:pt x="1057263" y="1055897"/>
                </a:lnTo>
                <a:cubicBezTo>
                  <a:pt x="822429" y="811067"/>
                  <a:pt x="257137" y="280513"/>
                  <a:pt x="0" y="0"/>
                </a:cubicBezTo>
                <a:lnTo>
                  <a:pt x="2192411" y="9223"/>
                </a:lnTo>
                <a:close/>
              </a:path>
            </a:pathLst>
          </a:custGeom>
          <a:pattFill prst="pct10">
            <a:fgClr>
              <a:srgbClr val="F0FFFF"/>
            </a:fgClr>
            <a:bgClr>
              <a:srgbClr val="FF00FF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Freeform: Shape 53">
            <a:extLst>
              <a:ext uri="{FF2B5EF4-FFF2-40B4-BE49-F238E27FC236}">
                <a16:creationId xmlns:a16="http://schemas.microsoft.com/office/drawing/2014/main" id="{1AF8B16E-60FE-4C54-8BBE-D0299B72CB88}"/>
              </a:ext>
            </a:extLst>
          </p:cNvPr>
          <p:cNvSpPr/>
          <p:nvPr/>
        </p:nvSpPr>
        <p:spPr>
          <a:xfrm>
            <a:off x="1041293" y="3823402"/>
            <a:ext cx="1462388" cy="1131668"/>
          </a:xfrm>
          <a:custGeom>
            <a:avLst/>
            <a:gdLst>
              <a:gd name="connsiteX0" fmla="*/ 1062038 w 1495425"/>
              <a:gd name="connsiteY0" fmla="*/ 1700212 h 1700212"/>
              <a:gd name="connsiteX1" fmla="*/ 1062038 w 1495425"/>
              <a:gd name="connsiteY1" fmla="*/ 1700212 h 1700212"/>
              <a:gd name="connsiteX2" fmla="*/ 1081088 w 1495425"/>
              <a:gd name="connsiteY2" fmla="*/ 1652587 h 1700212"/>
              <a:gd name="connsiteX3" fmla="*/ 1495425 w 1495425"/>
              <a:gd name="connsiteY3" fmla="*/ 0 h 1700212"/>
              <a:gd name="connsiteX4" fmla="*/ 0 w 1495425"/>
              <a:gd name="connsiteY4" fmla="*/ 709612 h 1700212"/>
              <a:gd name="connsiteX5" fmla="*/ 1062038 w 1495425"/>
              <a:gd name="connsiteY5" fmla="*/ 1700212 h 1700212"/>
              <a:gd name="connsiteX0" fmla="*/ 1062038 w 1512759"/>
              <a:gd name="connsiteY0" fmla="*/ 1687211 h 1687211"/>
              <a:gd name="connsiteX1" fmla="*/ 1062038 w 1512759"/>
              <a:gd name="connsiteY1" fmla="*/ 1687211 h 1687211"/>
              <a:gd name="connsiteX2" fmla="*/ 1081088 w 1512759"/>
              <a:gd name="connsiteY2" fmla="*/ 1639586 h 1687211"/>
              <a:gd name="connsiteX3" fmla="*/ 1512759 w 1512759"/>
              <a:gd name="connsiteY3" fmla="*/ 0 h 1687211"/>
              <a:gd name="connsiteX4" fmla="*/ 0 w 1512759"/>
              <a:gd name="connsiteY4" fmla="*/ 696611 h 1687211"/>
              <a:gd name="connsiteX5" fmla="*/ 1062038 w 1512759"/>
              <a:gd name="connsiteY5" fmla="*/ 1687211 h 1687211"/>
              <a:gd name="connsiteX0" fmla="*/ 1088039 w 1512759"/>
              <a:gd name="connsiteY0" fmla="*/ 1726214 h 1726214"/>
              <a:gd name="connsiteX1" fmla="*/ 1062038 w 1512759"/>
              <a:gd name="connsiteY1" fmla="*/ 1687211 h 1726214"/>
              <a:gd name="connsiteX2" fmla="*/ 1081088 w 1512759"/>
              <a:gd name="connsiteY2" fmla="*/ 1639586 h 1726214"/>
              <a:gd name="connsiteX3" fmla="*/ 1512759 w 1512759"/>
              <a:gd name="connsiteY3" fmla="*/ 0 h 1726214"/>
              <a:gd name="connsiteX4" fmla="*/ 0 w 1512759"/>
              <a:gd name="connsiteY4" fmla="*/ 696611 h 1726214"/>
              <a:gd name="connsiteX5" fmla="*/ 1088039 w 1512759"/>
              <a:gd name="connsiteY5" fmla="*/ 1726214 h 1726214"/>
              <a:gd name="connsiteX0" fmla="*/ 1088039 w 1512759"/>
              <a:gd name="connsiteY0" fmla="*/ 1726214 h 1726214"/>
              <a:gd name="connsiteX1" fmla="*/ 1062038 w 1512759"/>
              <a:gd name="connsiteY1" fmla="*/ 1687211 h 1726214"/>
              <a:gd name="connsiteX2" fmla="*/ 1512759 w 1512759"/>
              <a:gd name="connsiteY2" fmla="*/ 0 h 1726214"/>
              <a:gd name="connsiteX3" fmla="*/ 0 w 1512759"/>
              <a:gd name="connsiteY3" fmla="*/ 696611 h 1726214"/>
              <a:gd name="connsiteX4" fmla="*/ 1088039 w 1512759"/>
              <a:gd name="connsiteY4" fmla="*/ 1726214 h 1726214"/>
              <a:gd name="connsiteX0" fmla="*/ 1088039 w 1512759"/>
              <a:gd name="connsiteY0" fmla="*/ 1726214 h 1726214"/>
              <a:gd name="connsiteX1" fmla="*/ 1512759 w 1512759"/>
              <a:gd name="connsiteY1" fmla="*/ 0 h 1726214"/>
              <a:gd name="connsiteX2" fmla="*/ 0 w 1512759"/>
              <a:gd name="connsiteY2" fmla="*/ 696611 h 1726214"/>
              <a:gd name="connsiteX3" fmla="*/ 1088039 w 1512759"/>
              <a:gd name="connsiteY3" fmla="*/ 1726214 h 1726214"/>
              <a:gd name="connsiteX0" fmla="*/ 1088039 w 1512759"/>
              <a:gd name="connsiteY0" fmla="*/ 1726214 h 1726214"/>
              <a:gd name="connsiteX1" fmla="*/ 1512759 w 1512759"/>
              <a:gd name="connsiteY1" fmla="*/ 0 h 1726214"/>
              <a:gd name="connsiteX2" fmla="*/ 0 w 1512759"/>
              <a:gd name="connsiteY2" fmla="*/ 700945 h 1726214"/>
              <a:gd name="connsiteX3" fmla="*/ 1088039 w 1512759"/>
              <a:gd name="connsiteY3" fmla="*/ 1726214 h 1726214"/>
              <a:gd name="connsiteX0" fmla="*/ 1079371 w 1512759"/>
              <a:gd name="connsiteY0" fmla="*/ 1726214 h 1726214"/>
              <a:gd name="connsiteX1" fmla="*/ 1512759 w 1512759"/>
              <a:gd name="connsiteY1" fmla="*/ 0 h 1726214"/>
              <a:gd name="connsiteX2" fmla="*/ 0 w 1512759"/>
              <a:gd name="connsiteY2" fmla="*/ 700945 h 1726214"/>
              <a:gd name="connsiteX3" fmla="*/ 1079371 w 1512759"/>
              <a:gd name="connsiteY3" fmla="*/ 1726214 h 1726214"/>
              <a:gd name="connsiteX0" fmla="*/ 0 w 1854225"/>
              <a:gd name="connsiteY0" fmla="*/ 1895026 h 1895026"/>
              <a:gd name="connsiteX1" fmla="*/ 1854225 w 1854225"/>
              <a:gd name="connsiteY1" fmla="*/ 0 h 1895026"/>
              <a:gd name="connsiteX2" fmla="*/ 341466 w 1854225"/>
              <a:gd name="connsiteY2" fmla="*/ 700945 h 1895026"/>
              <a:gd name="connsiteX3" fmla="*/ 0 w 1854225"/>
              <a:gd name="connsiteY3" fmla="*/ 1895026 h 1895026"/>
              <a:gd name="connsiteX0" fmla="*/ 0 w 1502533"/>
              <a:gd name="connsiteY0" fmla="*/ 1194081 h 1194081"/>
              <a:gd name="connsiteX1" fmla="*/ 1502533 w 1502533"/>
              <a:gd name="connsiteY1" fmla="*/ 143116 h 1194081"/>
              <a:gd name="connsiteX2" fmla="*/ 341466 w 1502533"/>
              <a:gd name="connsiteY2" fmla="*/ 0 h 1194081"/>
              <a:gd name="connsiteX3" fmla="*/ 0 w 1502533"/>
              <a:gd name="connsiteY3" fmla="*/ 1194081 h 1194081"/>
              <a:gd name="connsiteX0" fmla="*/ 0 w 1502533"/>
              <a:gd name="connsiteY0" fmla="*/ 1194081 h 1194081"/>
              <a:gd name="connsiteX1" fmla="*/ 1486388 w 1502533"/>
              <a:gd name="connsiteY1" fmla="*/ 1057838 h 1194081"/>
              <a:gd name="connsiteX2" fmla="*/ 1502533 w 1502533"/>
              <a:gd name="connsiteY2" fmla="*/ 143116 h 1194081"/>
              <a:gd name="connsiteX3" fmla="*/ 341466 w 1502533"/>
              <a:gd name="connsiteY3" fmla="*/ 0 h 1194081"/>
              <a:gd name="connsiteX4" fmla="*/ 0 w 1502533"/>
              <a:gd name="connsiteY4" fmla="*/ 1194081 h 1194081"/>
              <a:gd name="connsiteX0" fmla="*/ 0 w 1502533"/>
              <a:gd name="connsiteY0" fmla="*/ 1194081 h 1194081"/>
              <a:gd name="connsiteX1" fmla="*/ 1486388 w 1502533"/>
              <a:gd name="connsiteY1" fmla="*/ 1057838 h 1194081"/>
              <a:gd name="connsiteX2" fmla="*/ 1502533 w 1502533"/>
              <a:gd name="connsiteY2" fmla="*/ 143116 h 1194081"/>
              <a:gd name="connsiteX3" fmla="*/ 341466 w 1502533"/>
              <a:gd name="connsiteY3" fmla="*/ 0 h 1194081"/>
              <a:gd name="connsiteX4" fmla="*/ 0 w 1502533"/>
              <a:gd name="connsiteY4" fmla="*/ 1194081 h 1194081"/>
              <a:gd name="connsiteX0" fmla="*/ 0 w 1502533"/>
              <a:gd name="connsiteY0" fmla="*/ 1194081 h 1194081"/>
              <a:gd name="connsiteX1" fmla="*/ 1486388 w 1502533"/>
              <a:gd name="connsiteY1" fmla="*/ 1057838 h 1194081"/>
              <a:gd name="connsiteX2" fmla="*/ 1502533 w 1502533"/>
              <a:gd name="connsiteY2" fmla="*/ 143116 h 1194081"/>
              <a:gd name="connsiteX3" fmla="*/ 341466 w 1502533"/>
              <a:gd name="connsiteY3" fmla="*/ 0 h 1194081"/>
              <a:gd name="connsiteX4" fmla="*/ 0 w 1502533"/>
              <a:gd name="connsiteY4" fmla="*/ 1194081 h 1194081"/>
              <a:gd name="connsiteX0" fmla="*/ 0 w 1493612"/>
              <a:gd name="connsiteY0" fmla="*/ 1131634 h 1131634"/>
              <a:gd name="connsiteX1" fmla="*/ 1477467 w 1493612"/>
              <a:gd name="connsiteY1" fmla="*/ 1057838 h 1131634"/>
              <a:gd name="connsiteX2" fmla="*/ 1493612 w 1493612"/>
              <a:gd name="connsiteY2" fmla="*/ 143116 h 1131634"/>
              <a:gd name="connsiteX3" fmla="*/ 332545 w 1493612"/>
              <a:gd name="connsiteY3" fmla="*/ 0 h 1131634"/>
              <a:gd name="connsiteX4" fmla="*/ 0 w 1493612"/>
              <a:gd name="connsiteY4" fmla="*/ 1131634 h 1131634"/>
              <a:gd name="connsiteX0" fmla="*/ 0 w 1493612"/>
              <a:gd name="connsiteY0" fmla="*/ 1131634 h 1131634"/>
              <a:gd name="connsiteX1" fmla="*/ 1473006 w 1493612"/>
              <a:gd name="connsiteY1" fmla="*/ 1106903 h 1131634"/>
              <a:gd name="connsiteX2" fmla="*/ 1493612 w 1493612"/>
              <a:gd name="connsiteY2" fmla="*/ 143116 h 1131634"/>
              <a:gd name="connsiteX3" fmla="*/ 332545 w 1493612"/>
              <a:gd name="connsiteY3" fmla="*/ 0 h 1131634"/>
              <a:gd name="connsiteX4" fmla="*/ 0 w 1493612"/>
              <a:gd name="connsiteY4" fmla="*/ 1131634 h 1131634"/>
              <a:gd name="connsiteX0" fmla="*/ 0 w 1493612"/>
              <a:gd name="connsiteY0" fmla="*/ 1131634 h 1131668"/>
              <a:gd name="connsiteX1" fmla="*/ 1459624 w 1493612"/>
              <a:gd name="connsiteY1" fmla="*/ 1129206 h 1131668"/>
              <a:gd name="connsiteX2" fmla="*/ 1493612 w 1493612"/>
              <a:gd name="connsiteY2" fmla="*/ 143116 h 1131668"/>
              <a:gd name="connsiteX3" fmla="*/ 332545 w 1493612"/>
              <a:gd name="connsiteY3" fmla="*/ 0 h 1131668"/>
              <a:gd name="connsiteX4" fmla="*/ 0 w 1493612"/>
              <a:gd name="connsiteY4" fmla="*/ 1131634 h 1131668"/>
              <a:gd name="connsiteX0" fmla="*/ 0 w 1462388"/>
              <a:gd name="connsiteY0" fmla="*/ 1131634 h 1131668"/>
              <a:gd name="connsiteX1" fmla="*/ 1459624 w 1462388"/>
              <a:gd name="connsiteY1" fmla="*/ 1129206 h 1131668"/>
              <a:gd name="connsiteX2" fmla="*/ 1462388 w 1462388"/>
              <a:gd name="connsiteY2" fmla="*/ 147576 h 1131668"/>
              <a:gd name="connsiteX3" fmla="*/ 332545 w 1462388"/>
              <a:gd name="connsiteY3" fmla="*/ 0 h 1131668"/>
              <a:gd name="connsiteX4" fmla="*/ 0 w 1462388"/>
              <a:gd name="connsiteY4" fmla="*/ 1131634 h 1131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2388" h="1131668">
                <a:moveTo>
                  <a:pt x="0" y="1131634"/>
                </a:moveTo>
                <a:cubicBezTo>
                  <a:pt x="316129" y="1096056"/>
                  <a:pt x="1045365" y="1142481"/>
                  <a:pt x="1459624" y="1129206"/>
                </a:cubicBezTo>
                <a:cubicBezTo>
                  <a:pt x="1460545" y="801996"/>
                  <a:pt x="1461467" y="474786"/>
                  <a:pt x="1462388" y="147576"/>
                </a:cubicBezTo>
                <a:lnTo>
                  <a:pt x="332545" y="0"/>
                </a:lnTo>
                <a:lnTo>
                  <a:pt x="0" y="1131634"/>
                </a:lnTo>
                <a:close/>
              </a:path>
            </a:pathLst>
          </a:custGeom>
          <a:pattFill prst="pct5">
            <a:fgClr>
              <a:srgbClr val="F0FFFF"/>
            </a:fgClr>
            <a:bgClr>
              <a:srgbClr val="00FE00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929B8681-BD07-4751-BD0D-59D9F237D414}"/>
              </a:ext>
            </a:extLst>
          </p:cNvPr>
          <p:cNvCxnSpPr/>
          <p:nvPr/>
        </p:nvCxnSpPr>
        <p:spPr>
          <a:xfrm>
            <a:off x="323267" y="3205227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875381E4-0F69-40CB-B34E-516CFAB26AB5}"/>
              </a:ext>
            </a:extLst>
          </p:cNvPr>
          <p:cNvCxnSpPr/>
          <p:nvPr/>
        </p:nvCxnSpPr>
        <p:spPr>
          <a:xfrm>
            <a:off x="323267" y="3424683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6738DE2E-0C7E-4E2A-851A-5FB6D9C634BA}"/>
              </a:ext>
            </a:extLst>
          </p:cNvPr>
          <p:cNvCxnSpPr/>
          <p:nvPr/>
        </p:nvCxnSpPr>
        <p:spPr>
          <a:xfrm>
            <a:off x="323267" y="3644139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C87DE916-1F87-4D57-BD74-4FDDFC6BA049}"/>
              </a:ext>
            </a:extLst>
          </p:cNvPr>
          <p:cNvCxnSpPr/>
          <p:nvPr/>
        </p:nvCxnSpPr>
        <p:spPr>
          <a:xfrm>
            <a:off x="152400" y="3863595"/>
            <a:ext cx="2560320" cy="0"/>
          </a:xfrm>
          <a:prstGeom prst="line">
            <a:avLst/>
          </a:prstGeom>
          <a:ln w="31750">
            <a:solidFill>
              <a:srgbClr val="006600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72A0ACCE-98C3-4C1D-9B35-1A1E672A61AE}"/>
              </a:ext>
            </a:extLst>
          </p:cNvPr>
          <p:cNvCxnSpPr/>
          <p:nvPr/>
        </p:nvCxnSpPr>
        <p:spPr>
          <a:xfrm>
            <a:off x="323267" y="4083051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6F040720-71C0-440D-8C51-DB4908538B3B}"/>
              </a:ext>
            </a:extLst>
          </p:cNvPr>
          <p:cNvCxnSpPr/>
          <p:nvPr/>
        </p:nvCxnSpPr>
        <p:spPr>
          <a:xfrm>
            <a:off x="323267" y="4302507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498C3B74-D959-4B32-A730-96B7A7B59866}"/>
              </a:ext>
            </a:extLst>
          </p:cNvPr>
          <p:cNvCxnSpPr/>
          <p:nvPr/>
        </p:nvCxnSpPr>
        <p:spPr>
          <a:xfrm>
            <a:off x="323267" y="4521963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A6038E36-5535-44FF-AC42-CFE67ECDF535}"/>
              </a:ext>
            </a:extLst>
          </p:cNvPr>
          <p:cNvCxnSpPr/>
          <p:nvPr/>
        </p:nvCxnSpPr>
        <p:spPr>
          <a:xfrm>
            <a:off x="323267" y="4741419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8DE3EE91-70B6-4ED7-A0BC-7DEDE2D3C8EB}"/>
              </a:ext>
            </a:extLst>
          </p:cNvPr>
          <p:cNvCxnSpPr/>
          <p:nvPr/>
        </p:nvCxnSpPr>
        <p:spPr>
          <a:xfrm>
            <a:off x="319183" y="2985771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608AF23C-B9F6-48B9-B772-F3F810046B2B}"/>
              </a:ext>
            </a:extLst>
          </p:cNvPr>
          <p:cNvCxnSpPr/>
          <p:nvPr/>
        </p:nvCxnSpPr>
        <p:spPr>
          <a:xfrm>
            <a:off x="2078915" y="276631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D56D860E-652F-4B6E-A218-0D742DC663CB}"/>
              </a:ext>
            </a:extLst>
          </p:cNvPr>
          <p:cNvCxnSpPr/>
          <p:nvPr/>
        </p:nvCxnSpPr>
        <p:spPr>
          <a:xfrm>
            <a:off x="2298371" y="276631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E4FBD229-6D83-4FA0-A8DE-4CB7B72A8E81}"/>
              </a:ext>
            </a:extLst>
          </p:cNvPr>
          <p:cNvCxnSpPr/>
          <p:nvPr/>
        </p:nvCxnSpPr>
        <p:spPr>
          <a:xfrm>
            <a:off x="539675" y="276631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5BF6BB8D-F65A-40B3-804E-1A87DBFA2C25}"/>
              </a:ext>
            </a:extLst>
          </p:cNvPr>
          <p:cNvCxnSpPr/>
          <p:nvPr/>
        </p:nvCxnSpPr>
        <p:spPr>
          <a:xfrm>
            <a:off x="762179" y="276631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7D80FA52-7A58-49B5-9121-898663A69A3F}"/>
              </a:ext>
            </a:extLst>
          </p:cNvPr>
          <p:cNvCxnSpPr/>
          <p:nvPr/>
        </p:nvCxnSpPr>
        <p:spPr>
          <a:xfrm>
            <a:off x="981635" y="276631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59267890-88A0-4413-873E-CAFC0EB49FD0}"/>
              </a:ext>
            </a:extLst>
          </p:cNvPr>
          <p:cNvCxnSpPr/>
          <p:nvPr/>
        </p:nvCxnSpPr>
        <p:spPr>
          <a:xfrm>
            <a:off x="1201091" y="276631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8580F8F4-BF2B-43A4-9F6E-6C75B5ADE579}"/>
              </a:ext>
            </a:extLst>
          </p:cNvPr>
          <p:cNvCxnSpPr/>
          <p:nvPr/>
        </p:nvCxnSpPr>
        <p:spPr>
          <a:xfrm>
            <a:off x="1416463" y="2590800"/>
            <a:ext cx="0" cy="2560320"/>
          </a:xfrm>
          <a:prstGeom prst="line">
            <a:avLst/>
          </a:prstGeom>
          <a:ln w="31750">
            <a:solidFill>
              <a:srgbClr val="006600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66992689-352B-4FEF-9984-0DD5B78536BB}"/>
              </a:ext>
            </a:extLst>
          </p:cNvPr>
          <p:cNvCxnSpPr/>
          <p:nvPr/>
        </p:nvCxnSpPr>
        <p:spPr>
          <a:xfrm>
            <a:off x="1640003" y="276631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897D2820-D538-408F-A109-B756B48CB0F4}"/>
              </a:ext>
            </a:extLst>
          </p:cNvPr>
          <p:cNvCxnSpPr/>
          <p:nvPr/>
        </p:nvCxnSpPr>
        <p:spPr>
          <a:xfrm>
            <a:off x="1859459" y="276631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Oval 75">
            <a:extLst>
              <a:ext uri="{FF2B5EF4-FFF2-40B4-BE49-F238E27FC236}">
                <a16:creationId xmlns:a16="http://schemas.microsoft.com/office/drawing/2014/main" id="{930ADF53-5325-474D-AFE8-AEC6FFCEFC93}"/>
              </a:ext>
            </a:extLst>
          </p:cNvPr>
          <p:cNvSpPr/>
          <p:nvPr/>
        </p:nvSpPr>
        <p:spPr>
          <a:xfrm>
            <a:off x="730175" y="4270503"/>
            <a:ext cx="64008" cy="64008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A1EC80EA-1C50-4FC4-9284-ABBEA18FEFBB}"/>
              </a:ext>
            </a:extLst>
          </p:cNvPr>
          <p:cNvSpPr txBox="1"/>
          <p:nvPr/>
        </p:nvSpPr>
        <p:spPr>
          <a:xfrm>
            <a:off x="444486" y="4266416"/>
            <a:ext cx="4093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latin typeface="+mn-lt"/>
              </a:rPr>
              <a:t>A</a:t>
            </a:r>
            <a:endParaRPr lang="en-GB" sz="1800" dirty="0"/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404F1C6A-B40C-49B4-BCF9-59101CA8E28C}"/>
              </a:ext>
            </a:extLst>
          </p:cNvPr>
          <p:cNvSpPr/>
          <p:nvPr/>
        </p:nvSpPr>
        <p:spPr>
          <a:xfrm>
            <a:off x="1612668" y="4492879"/>
            <a:ext cx="64008" cy="64008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EC4FEF13-F18E-4ABD-AD88-2FA9F471D9FB}"/>
              </a:ext>
            </a:extLst>
          </p:cNvPr>
          <p:cNvSpPr txBox="1"/>
          <p:nvPr/>
        </p:nvSpPr>
        <p:spPr>
          <a:xfrm>
            <a:off x="1565275" y="4508695"/>
            <a:ext cx="4093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latin typeface="+mn-lt"/>
              </a:rPr>
              <a:t>C</a:t>
            </a:r>
            <a:endParaRPr lang="en-GB" sz="1800" dirty="0"/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id="{21FDB3CE-1140-4E38-866A-DC0A20A285E3}"/>
              </a:ext>
            </a:extLst>
          </p:cNvPr>
          <p:cNvSpPr/>
          <p:nvPr/>
        </p:nvSpPr>
        <p:spPr>
          <a:xfrm>
            <a:off x="1838993" y="3179283"/>
            <a:ext cx="64008" cy="64008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F5E631B2-D6EC-4915-8EF7-1114EF1A872A}"/>
              </a:ext>
            </a:extLst>
          </p:cNvPr>
          <p:cNvSpPr txBox="1"/>
          <p:nvPr/>
        </p:nvSpPr>
        <p:spPr>
          <a:xfrm>
            <a:off x="1805668" y="3216201"/>
            <a:ext cx="4093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latin typeface="+mn-lt"/>
              </a:rPr>
              <a:t>B</a:t>
            </a:r>
            <a:endParaRPr lang="en-GB" sz="1800" dirty="0"/>
          </a:p>
        </p:txBody>
      </p: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id="{00DB3A5A-FF2A-406E-BDB1-5F13089D4677}"/>
              </a:ext>
            </a:extLst>
          </p:cNvPr>
          <p:cNvCxnSpPr>
            <a:cxnSpLocks/>
          </p:cNvCxnSpPr>
          <p:nvPr/>
        </p:nvCxnSpPr>
        <p:spPr>
          <a:xfrm flipV="1">
            <a:off x="1023062" y="3809177"/>
            <a:ext cx="358481" cy="1161709"/>
          </a:xfrm>
          <a:prstGeom prst="straightConnector1">
            <a:avLst/>
          </a:prstGeom>
          <a:ln w="25400">
            <a:solidFill>
              <a:srgbClr val="FEFE02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6558BAF2-C3CF-4568-B5B0-6BA85F33E115}"/>
              </a:ext>
            </a:extLst>
          </p:cNvPr>
          <p:cNvCxnSpPr>
            <a:cxnSpLocks/>
          </p:cNvCxnSpPr>
          <p:nvPr/>
        </p:nvCxnSpPr>
        <p:spPr>
          <a:xfrm flipH="1" flipV="1">
            <a:off x="1360516" y="3825552"/>
            <a:ext cx="1160307" cy="144870"/>
          </a:xfrm>
          <a:prstGeom prst="straightConnector1">
            <a:avLst/>
          </a:prstGeom>
          <a:ln w="31750">
            <a:solidFill>
              <a:srgbClr val="00B0F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7D8AF539-9594-4180-896D-93319A93C670}"/>
              </a:ext>
            </a:extLst>
          </p:cNvPr>
          <p:cNvCxnSpPr>
            <a:cxnSpLocks/>
          </p:cNvCxnSpPr>
          <p:nvPr/>
        </p:nvCxnSpPr>
        <p:spPr>
          <a:xfrm flipH="1" flipV="1">
            <a:off x="321817" y="2788337"/>
            <a:ext cx="1042470" cy="1027014"/>
          </a:xfrm>
          <a:prstGeom prst="straightConnector1">
            <a:avLst/>
          </a:prstGeom>
          <a:ln w="25400">
            <a:solidFill>
              <a:srgbClr val="FF000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>
            <a:extLst>
              <a:ext uri="{FF2B5EF4-FFF2-40B4-BE49-F238E27FC236}">
                <a16:creationId xmlns:a16="http://schemas.microsoft.com/office/drawing/2014/main" id="{C9BE2B64-0FDD-436D-8D48-6B133FB56BE6}"/>
              </a:ext>
            </a:extLst>
          </p:cNvPr>
          <p:cNvSpPr/>
          <p:nvPr/>
        </p:nvSpPr>
        <p:spPr>
          <a:xfrm>
            <a:off x="322923" y="2760510"/>
            <a:ext cx="2194560" cy="2194560"/>
          </a:xfrm>
          <a:prstGeom prst="rect">
            <a:avLst/>
          </a:prstGeom>
          <a:noFill/>
          <a:ln w="190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2A1BE00F-248E-4F55-B1DF-22051FE589C2}"/>
              </a:ext>
            </a:extLst>
          </p:cNvPr>
          <p:cNvSpPr/>
          <p:nvPr/>
        </p:nvSpPr>
        <p:spPr>
          <a:xfrm>
            <a:off x="1322636" y="3786326"/>
            <a:ext cx="73152" cy="73152"/>
          </a:xfrm>
          <a:prstGeom prst="ellipse">
            <a:avLst/>
          </a:prstGeom>
          <a:solidFill>
            <a:srgbClr val="FF6600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4A538411-C961-494F-AFDE-73AF25CE344A}"/>
              </a:ext>
            </a:extLst>
          </p:cNvPr>
          <p:cNvSpPr/>
          <p:nvPr/>
        </p:nvSpPr>
        <p:spPr>
          <a:xfrm>
            <a:off x="2858999" y="2566453"/>
            <a:ext cx="68491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5138" indent="-465138"/>
            <a:r>
              <a:rPr lang="en-GB" sz="2200" dirty="0">
                <a:latin typeface="+mn-lt"/>
              </a:rPr>
              <a:t>(c)</a:t>
            </a: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3AB3B6FD-BCE0-4FE2-8345-C088FC61757A}"/>
              </a:ext>
            </a:extLst>
          </p:cNvPr>
          <p:cNvSpPr/>
          <p:nvPr/>
        </p:nvSpPr>
        <p:spPr>
          <a:xfrm>
            <a:off x="3409089" y="2574527"/>
            <a:ext cx="52506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Find the coordinates of any vertex.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31227A97-2329-4AF2-90FF-F431B7256226}"/>
              </a:ext>
            </a:extLst>
          </p:cNvPr>
          <p:cNvSpPr txBox="1"/>
          <p:nvPr/>
        </p:nvSpPr>
        <p:spPr>
          <a:xfrm>
            <a:off x="1335020" y="3844065"/>
            <a:ext cx="40931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dirty="0">
                <a:latin typeface="+mn-lt"/>
              </a:rPr>
              <a:t>V</a:t>
            </a:r>
            <a:endParaRPr lang="en-GB" sz="1200" dirty="0"/>
          </a:p>
        </p:txBody>
      </p:sp>
      <p:sp>
        <p:nvSpPr>
          <p:cNvPr id="130" name="Text Box 9">
            <a:extLst>
              <a:ext uri="{FF2B5EF4-FFF2-40B4-BE49-F238E27FC236}">
                <a16:creationId xmlns:a16="http://schemas.microsoft.com/office/drawing/2014/main" id="{B1A437CF-4F91-4D47-87DB-9FE92EDEE472}"/>
              </a:ext>
            </a:extLst>
          </p:cNvPr>
          <p:cNvSpPr txBox="1">
            <a:spLocks noChangeArrowheads="1"/>
          </p:cNvSpPr>
          <p:nvPr/>
        </p:nvSpPr>
        <p:spPr bwMode="auto">
          <a:xfrm rot="2620197">
            <a:off x="568991" y="3070799"/>
            <a:ext cx="8719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800" b="1" i="1" dirty="0"/>
              <a:t>y = </a:t>
            </a:r>
            <a:r>
              <a:rPr lang="en-GB" sz="1800" b="1" i="1" dirty="0">
                <a:cs typeface="Times New Roman" panose="02020603050405020304" pitchFamily="18" charset="0"/>
              </a:rPr>
              <a:t>– </a:t>
            </a:r>
            <a:r>
              <a:rPr lang="en-GB" sz="1800" b="1" i="1" dirty="0"/>
              <a:t>x</a:t>
            </a:r>
            <a:endParaRPr lang="en-GB" sz="1800" b="1" baseline="-25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8" name="Text Box 9">
                <a:extLst>
                  <a:ext uri="{FF2B5EF4-FFF2-40B4-BE49-F238E27FC236}">
                    <a16:creationId xmlns:a16="http://schemas.microsoft.com/office/drawing/2014/main" id="{8FD43CB7-C4C7-4AF8-BCBA-F3690DC43AA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344507">
                <a:off x="1357971" y="3463480"/>
                <a:ext cx="1311473" cy="4415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sz="1600" i="1" dirty="0">
                    <a:solidFill>
                      <a:schemeClr val="tx1"/>
                    </a:solidFill>
                  </a:rPr>
                  <a:t>y</a:t>
                </a:r>
                <a:r>
                  <a:rPr lang="en-US" sz="1600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US" sz="16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600" b="1" i="1" dirty="0">
                    <a:solidFill>
                      <a:schemeClr val="tx1"/>
                    </a:solidFill>
                  </a:rPr>
                  <a:t>x </a:t>
                </a:r>
                <a14:m>
                  <m:oMath xmlns:m="http://schemas.openxmlformats.org/officeDocument/2006/math">
                    <m:r>
                      <a:rPr lang="en-US" sz="16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sz="1600" b="1" baseline="-25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8" name="Text Box 9">
                <a:extLst>
                  <a:ext uri="{FF2B5EF4-FFF2-40B4-BE49-F238E27FC236}">
                    <a16:creationId xmlns:a16="http://schemas.microsoft.com/office/drawing/2014/main" id="{8FD43CB7-C4C7-4AF8-BCBA-F3690DC43A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 rot="344507">
                <a:off x="1357971" y="3463480"/>
                <a:ext cx="1311473" cy="441531"/>
              </a:xfrm>
              <a:prstGeom prst="rect">
                <a:avLst/>
              </a:prstGeom>
              <a:blipFill>
                <a:blip r:embed="rId5"/>
                <a:stretch>
                  <a:fillRect l="-2252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9" name="Text Box 9">
                <a:extLst>
                  <a:ext uri="{FF2B5EF4-FFF2-40B4-BE49-F238E27FC236}">
                    <a16:creationId xmlns:a16="http://schemas.microsoft.com/office/drawing/2014/main" id="{02B6B7CA-C263-4D4A-A330-115C8564372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17194624">
                <a:off x="389150" y="4016737"/>
                <a:ext cx="1324337" cy="4405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sz="1600" i="1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y</a:t>
                </a:r>
                <a:r>
                  <a:rPr lang="en-GB" sz="1600" dirty="0">
                    <a:solidFill>
                      <a:schemeClr val="tx1"/>
                    </a:solidFill>
                    <a:latin typeface="+mn-lt"/>
                  </a:rPr>
                  <a:t> = 4</a:t>
                </a:r>
                <a:r>
                  <a:rPr lang="en-GB" sz="1600" b="1" i="1" dirty="0">
                    <a:solidFill>
                      <a:schemeClr val="tx1"/>
                    </a:solidFill>
                  </a:rPr>
                  <a:t>x </a:t>
                </a:r>
                <a14:m>
                  <m:oMath xmlns:m="http://schemas.openxmlformats.org/officeDocument/2006/math">
                    <m:r>
                      <a:rPr lang="en-US" sz="16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1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1600" b="1" baseline="-25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9" name="Text Box 9">
                <a:extLst>
                  <a:ext uri="{FF2B5EF4-FFF2-40B4-BE49-F238E27FC236}">
                    <a16:creationId xmlns:a16="http://schemas.microsoft.com/office/drawing/2014/main" id="{02B6B7CA-C263-4D4A-A330-115C856437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 rot="17194624">
                <a:off x="389150" y="4016737"/>
                <a:ext cx="1324337" cy="440505"/>
              </a:xfrm>
              <a:prstGeom prst="rect">
                <a:avLst/>
              </a:prstGeom>
              <a:blipFill>
                <a:blip r:embed="rId6"/>
                <a:stretch>
                  <a:fillRect b="-2609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5" name="Rectangle 114">
            <a:extLst>
              <a:ext uri="{FF2B5EF4-FFF2-40B4-BE49-F238E27FC236}">
                <a16:creationId xmlns:a16="http://schemas.microsoft.com/office/drawing/2014/main" id="{B1D43090-E6CB-44D1-B430-7FD0312B896E}"/>
              </a:ext>
            </a:extLst>
          </p:cNvPr>
          <p:cNvSpPr/>
          <p:nvPr/>
        </p:nvSpPr>
        <p:spPr>
          <a:xfrm>
            <a:off x="2621812" y="4293929"/>
            <a:ext cx="24614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Turn on the GDC</a:t>
            </a:r>
          </a:p>
        </p:txBody>
      </p:sp>
      <p:sp>
        <p:nvSpPr>
          <p:cNvPr id="131" name="Text Box 9">
            <a:extLst>
              <a:ext uri="{FF2B5EF4-FFF2-40B4-BE49-F238E27FC236}">
                <a16:creationId xmlns:a16="http://schemas.microsoft.com/office/drawing/2014/main" id="{E328C3C5-D757-4033-A3B6-B9055A0DF3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6748" y="2952482"/>
            <a:ext cx="15628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/>
              <a:t>y + x</a:t>
            </a:r>
            <a:r>
              <a:rPr lang="en-GB" b="1" i="1" dirty="0"/>
              <a:t> </a:t>
            </a:r>
            <a:r>
              <a:rPr lang="en-GB" i="1" dirty="0"/>
              <a:t>= </a:t>
            </a:r>
            <a:r>
              <a:rPr lang="en-GB" dirty="0">
                <a:cs typeface="Times New Roman" panose="02020603050405020304" pitchFamily="18" charset="0"/>
              </a:rPr>
              <a:t>0</a:t>
            </a:r>
            <a:endParaRPr lang="en-GB" baseline="-25000" dirty="0"/>
          </a:p>
        </p:txBody>
      </p:sp>
      <p:sp>
        <p:nvSpPr>
          <p:cNvPr id="132" name="Text Box 9">
            <a:extLst>
              <a:ext uri="{FF2B5EF4-FFF2-40B4-BE49-F238E27FC236}">
                <a16:creationId xmlns:a16="http://schemas.microsoft.com/office/drawing/2014/main" id="{114484E4-E4BB-4070-AB39-1CF4EC07B6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3055" y="3350891"/>
            <a:ext cx="23902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b="1" i="1" dirty="0">
                <a:cs typeface="Times New Roman" panose="02020603050405020304" pitchFamily="18" charset="0"/>
              </a:rPr>
              <a:t>–</a:t>
            </a:r>
            <a:r>
              <a:rPr lang="en-GB" dirty="0"/>
              <a:t>8</a:t>
            </a:r>
            <a:r>
              <a:rPr lang="en-GB" i="1" dirty="0"/>
              <a:t>x</a:t>
            </a:r>
            <a:r>
              <a:rPr lang="en-GB" b="1" i="1" dirty="0"/>
              <a:t> + </a:t>
            </a:r>
            <a:r>
              <a:rPr lang="en-GB" dirty="0"/>
              <a:t>2</a:t>
            </a:r>
            <a:r>
              <a:rPr lang="en-US" i="1" dirty="0">
                <a:solidFill>
                  <a:schemeClr val="tx1"/>
                </a:solidFill>
              </a:rPr>
              <a:t>y</a:t>
            </a:r>
            <a:r>
              <a:rPr lang="en-US" dirty="0">
                <a:solidFill>
                  <a:schemeClr val="tx1"/>
                </a:solidFill>
              </a:rPr>
              <a:t> = 3</a:t>
            </a:r>
            <a:endParaRPr lang="en-GB" b="1" baseline="-25000" dirty="0">
              <a:solidFill>
                <a:schemeClr val="tx1"/>
              </a:solidFill>
            </a:endParaRPr>
          </a:p>
        </p:txBody>
      </p:sp>
      <p:sp>
        <p:nvSpPr>
          <p:cNvPr id="133" name="Text Box 9">
            <a:extLst>
              <a:ext uri="{FF2B5EF4-FFF2-40B4-BE49-F238E27FC236}">
                <a16:creationId xmlns:a16="http://schemas.microsoft.com/office/drawing/2014/main" id="{1A46D02A-C44B-4AC2-828C-44FC6894B4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8114" y="3838201"/>
            <a:ext cx="18138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</a:rPr>
              <a:t>2</a:t>
            </a:r>
            <a:r>
              <a:rPr lang="en-GB" i="1" dirty="0"/>
              <a:t>x + </a:t>
            </a:r>
            <a:r>
              <a:rPr lang="en-GB" dirty="0"/>
              <a:t>12</a:t>
            </a:r>
            <a:r>
              <a:rPr lang="en-GB" i="1" dirty="0">
                <a:solidFill>
                  <a:schemeClr val="tx1"/>
                </a:solidFill>
                <a:cs typeface="Times New Roman" panose="02020603050405020304" pitchFamily="18" charset="0"/>
              </a:rPr>
              <a:t>y</a:t>
            </a:r>
            <a:r>
              <a:rPr lang="en-GB" dirty="0">
                <a:solidFill>
                  <a:schemeClr val="tx1"/>
                </a:solidFill>
                <a:latin typeface="+mn-lt"/>
              </a:rPr>
              <a:t> </a:t>
            </a:r>
            <a:r>
              <a:rPr lang="en-GB" dirty="0">
                <a:solidFill>
                  <a:schemeClr val="tx1"/>
                </a:solidFill>
                <a:cs typeface="Times New Roman" panose="02020603050405020304" pitchFamily="18" charset="0"/>
              </a:rPr>
              <a:t>= 3</a:t>
            </a:r>
            <a:endParaRPr lang="en-GB" b="1" baseline="-25000" dirty="0">
              <a:solidFill>
                <a:schemeClr val="tx1"/>
              </a:solidFill>
            </a:endParaRP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CA4719CB-1EBC-4065-9EF5-A51AA2A0B7C8}"/>
              </a:ext>
            </a:extLst>
          </p:cNvPr>
          <p:cNvSpPr txBox="1"/>
          <p:nvPr/>
        </p:nvSpPr>
        <p:spPr>
          <a:xfrm>
            <a:off x="4530264" y="2959825"/>
            <a:ext cx="37239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Wingdings" panose="05000000000000000000" pitchFamily="2" charset="2"/>
                <a:sym typeface="Wingdings" panose="05000000000000000000" pitchFamily="2" charset="2"/>
              </a:rPr>
              <a:t></a:t>
            </a:r>
            <a:endParaRPr lang="en-GB" dirty="0">
              <a:solidFill>
                <a:srgbClr val="FF0000"/>
              </a:solidFill>
              <a:latin typeface="Wingdings" panose="05000000000000000000" pitchFamily="2" charset="2"/>
            </a:endParaRP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B6C21683-BB68-4531-8F8A-1B3998DEAF1A}"/>
              </a:ext>
            </a:extLst>
          </p:cNvPr>
          <p:cNvSpPr txBox="1"/>
          <p:nvPr/>
        </p:nvSpPr>
        <p:spPr>
          <a:xfrm>
            <a:off x="4530495" y="3361850"/>
            <a:ext cx="37239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Wingdings" panose="05000000000000000000" pitchFamily="2" charset="2"/>
                <a:sym typeface="Wingdings" panose="05000000000000000000" pitchFamily="2" charset="2"/>
              </a:rPr>
              <a:t></a:t>
            </a:r>
            <a:endParaRPr lang="en-GB" dirty="0">
              <a:solidFill>
                <a:srgbClr val="FF0000"/>
              </a:solidFill>
              <a:latin typeface="Wingdings" panose="05000000000000000000" pitchFamily="2" charset="2"/>
            </a:endParaRP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6F2A83C1-BD13-40AB-AABF-2BDD541CFEDD}"/>
              </a:ext>
            </a:extLst>
          </p:cNvPr>
          <p:cNvSpPr txBox="1"/>
          <p:nvPr/>
        </p:nvSpPr>
        <p:spPr>
          <a:xfrm>
            <a:off x="4536420" y="3838201"/>
            <a:ext cx="37239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Wingdings" panose="05000000000000000000" pitchFamily="2" charset="2"/>
                <a:sym typeface="Wingdings" panose="05000000000000000000" pitchFamily="2" charset="2"/>
              </a:rPr>
              <a:t></a:t>
            </a:r>
            <a:endParaRPr lang="en-GB" dirty="0">
              <a:solidFill>
                <a:srgbClr val="FF0000"/>
              </a:solidFill>
              <a:latin typeface="Wingdings" panose="05000000000000000000" pitchFamily="2" charset="2"/>
            </a:endParaRP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07D5FD97-B48C-4D06-A7C2-102447893678}"/>
              </a:ext>
            </a:extLst>
          </p:cNvPr>
          <p:cNvSpPr txBox="1"/>
          <p:nvPr/>
        </p:nvSpPr>
        <p:spPr>
          <a:xfrm>
            <a:off x="4889456" y="4293929"/>
            <a:ext cx="460268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A</a:t>
            </a:r>
            <a:endParaRPr lang="en-GB" sz="2200" dirty="0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E6924023-97BE-4E29-98B8-0691E0DF845F}"/>
              </a:ext>
            </a:extLst>
          </p:cNvPr>
          <p:cNvSpPr txBox="1"/>
          <p:nvPr/>
        </p:nvSpPr>
        <p:spPr>
          <a:xfrm>
            <a:off x="5270667" y="4293929"/>
            <a:ext cx="139949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Equation</a:t>
            </a:r>
            <a:endParaRPr lang="en-GB" sz="2200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642E50D5-6D73-4ED0-874B-B0F32C696E3E}"/>
              </a:ext>
            </a:extLst>
          </p:cNvPr>
          <p:cNvSpPr txBox="1"/>
          <p:nvPr/>
        </p:nvSpPr>
        <p:spPr>
          <a:xfrm>
            <a:off x="2635519" y="4645906"/>
            <a:ext cx="48592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F1</a:t>
            </a:r>
            <a:endParaRPr lang="en-GB" sz="2200" dirty="0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BDF3B0CE-3DA8-4C3C-AA2D-B51F57D01B54}"/>
              </a:ext>
            </a:extLst>
          </p:cNvPr>
          <p:cNvSpPr txBox="1"/>
          <p:nvPr/>
        </p:nvSpPr>
        <p:spPr>
          <a:xfrm>
            <a:off x="3016731" y="4645906"/>
            <a:ext cx="1955649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Simultaneous</a:t>
            </a:r>
            <a:endParaRPr lang="en-GB" sz="2200" dirty="0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E2AFC2A5-FD04-4293-B89C-FE3FC3433795}"/>
              </a:ext>
            </a:extLst>
          </p:cNvPr>
          <p:cNvSpPr txBox="1"/>
          <p:nvPr/>
        </p:nvSpPr>
        <p:spPr>
          <a:xfrm>
            <a:off x="2635519" y="4968386"/>
            <a:ext cx="69046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F1</a:t>
            </a:r>
            <a:endParaRPr lang="en-GB" sz="2200" dirty="0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C4AB41BD-7737-4F79-98B0-6625A52A1CDE}"/>
              </a:ext>
            </a:extLst>
          </p:cNvPr>
          <p:cNvSpPr txBox="1"/>
          <p:nvPr/>
        </p:nvSpPr>
        <p:spPr>
          <a:xfrm>
            <a:off x="3016731" y="4968386"/>
            <a:ext cx="3290477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Number of unknowns 2</a:t>
            </a:r>
            <a:endParaRPr lang="en-GB" sz="2200" dirty="0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E3027445-540C-4B53-BBFA-8419B35D2774}"/>
              </a:ext>
            </a:extLst>
          </p:cNvPr>
          <p:cNvSpPr/>
          <p:nvPr/>
        </p:nvSpPr>
        <p:spPr>
          <a:xfrm>
            <a:off x="289027" y="5275061"/>
            <a:ext cx="703963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We will select two equations to solve. </a:t>
            </a:r>
            <a:r>
              <a:rPr lang="en-GB" sz="2000" dirty="0">
                <a:solidFill>
                  <a:srgbClr val="FF0000"/>
                </a:solidFill>
                <a:latin typeface="Wingdings" panose="05000000000000000000" pitchFamily="2" charset="2"/>
                <a:sym typeface="Wingdings" panose="05000000000000000000" pitchFamily="2" charset="2"/>
              </a:rPr>
              <a:t></a:t>
            </a:r>
            <a:r>
              <a:rPr lang="en-GB" sz="2200" dirty="0">
                <a:latin typeface="+mn-lt"/>
                <a:sym typeface="Wingdings" panose="05000000000000000000" pitchFamily="2" charset="2"/>
              </a:rPr>
              <a:t> and </a:t>
            </a:r>
            <a:r>
              <a:rPr lang="en-GB" sz="2000" dirty="0">
                <a:solidFill>
                  <a:srgbClr val="FF0000"/>
                </a:solidFill>
                <a:latin typeface="Wingdings" panose="05000000000000000000" pitchFamily="2" charset="2"/>
                <a:sym typeface="Wingdings" panose="05000000000000000000" pitchFamily="2" charset="2"/>
              </a:rPr>
              <a:t></a:t>
            </a:r>
            <a:r>
              <a:rPr lang="en-GB" sz="2200" dirty="0">
                <a:solidFill>
                  <a:srgbClr val="FF0000"/>
                </a:solidFill>
                <a:latin typeface="+mn-lt"/>
                <a:sym typeface="Wingdings" panose="05000000000000000000" pitchFamily="2" charset="2"/>
              </a:rPr>
              <a:t> </a:t>
            </a:r>
            <a:endParaRPr lang="en-GB" sz="2200" dirty="0">
              <a:latin typeface="+mn-lt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D116047A-1CAB-43B4-B442-BBE724B0EA69}"/>
              </a:ext>
            </a:extLst>
          </p:cNvPr>
          <p:cNvSpPr/>
          <p:nvPr/>
        </p:nvSpPr>
        <p:spPr>
          <a:xfrm>
            <a:off x="2671474" y="3036192"/>
            <a:ext cx="2411813" cy="753904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B9C38A92-0198-4B41-A9E9-3528328093F7}"/>
              </a:ext>
            </a:extLst>
          </p:cNvPr>
          <p:cNvSpPr/>
          <p:nvPr/>
        </p:nvSpPr>
        <p:spPr>
          <a:xfrm>
            <a:off x="250825" y="5639658"/>
            <a:ext cx="340677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Type in the coefficients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F02BDCA8-6958-43A9-8EBC-16A916EEC9F4}"/>
              </a:ext>
            </a:extLst>
          </p:cNvPr>
          <p:cNvSpPr txBox="1"/>
          <p:nvPr/>
        </p:nvSpPr>
        <p:spPr>
          <a:xfrm>
            <a:off x="3878639" y="5627038"/>
            <a:ext cx="460268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1</a:t>
            </a:r>
            <a:endParaRPr lang="en-GB" sz="2200" dirty="0"/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BE21A7A1-E7AA-43D4-B76C-2863BA674A4B}"/>
              </a:ext>
            </a:extLst>
          </p:cNvPr>
          <p:cNvSpPr txBox="1"/>
          <p:nvPr/>
        </p:nvSpPr>
        <p:spPr>
          <a:xfrm>
            <a:off x="4366886" y="5641738"/>
            <a:ext cx="460268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1</a:t>
            </a:r>
            <a:endParaRPr lang="en-GB" sz="2200" dirty="0"/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129FC7F5-B1C0-4CC0-A66A-883CC25625DC}"/>
              </a:ext>
            </a:extLst>
          </p:cNvPr>
          <p:cNvSpPr txBox="1"/>
          <p:nvPr/>
        </p:nvSpPr>
        <p:spPr>
          <a:xfrm>
            <a:off x="4806453" y="5627037"/>
            <a:ext cx="460268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0</a:t>
            </a:r>
            <a:endParaRPr lang="en-GB" sz="2200" dirty="0"/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1CF2981C-4859-4147-9D7E-38E35C19AE24}"/>
              </a:ext>
            </a:extLst>
          </p:cNvPr>
          <p:cNvSpPr txBox="1"/>
          <p:nvPr/>
        </p:nvSpPr>
        <p:spPr>
          <a:xfrm>
            <a:off x="3778051" y="6025216"/>
            <a:ext cx="46026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b="1" i="1" dirty="0">
                <a:latin typeface="+mn-lt"/>
                <a:cs typeface="Times New Roman" panose="02020603050405020304" pitchFamily="18" charset="0"/>
              </a:rPr>
              <a:t>–</a:t>
            </a:r>
            <a:r>
              <a:rPr lang="en-GB" sz="2000" dirty="0">
                <a:latin typeface="+mn-lt"/>
              </a:rPr>
              <a:t>8</a:t>
            </a:r>
            <a:endParaRPr lang="en-GB" sz="2200" dirty="0">
              <a:latin typeface="+mn-lt"/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8A4129AC-4DB8-4F1D-B239-D442E32D8EDB}"/>
              </a:ext>
            </a:extLst>
          </p:cNvPr>
          <p:cNvSpPr txBox="1"/>
          <p:nvPr/>
        </p:nvSpPr>
        <p:spPr>
          <a:xfrm>
            <a:off x="4375002" y="6016350"/>
            <a:ext cx="460268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2</a:t>
            </a:r>
            <a:endParaRPr lang="en-GB" sz="2200" dirty="0"/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FFE2CF50-D997-4CDD-8FE6-7E56EB0377E5}"/>
              </a:ext>
            </a:extLst>
          </p:cNvPr>
          <p:cNvSpPr txBox="1"/>
          <p:nvPr/>
        </p:nvSpPr>
        <p:spPr>
          <a:xfrm>
            <a:off x="4814569" y="6001649"/>
            <a:ext cx="460268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</a:rPr>
              <a:t>3</a:t>
            </a:r>
            <a:endParaRPr lang="en-GB" sz="2200" dirty="0"/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55D7C5AC-D649-4AFE-BF17-2E54C27983E2}"/>
              </a:ext>
            </a:extLst>
          </p:cNvPr>
          <p:cNvSpPr txBox="1"/>
          <p:nvPr/>
        </p:nvSpPr>
        <p:spPr>
          <a:xfrm>
            <a:off x="5284882" y="5938123"/>
            <a:ext cx="48592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F1</a:t>
            </a:r>
            <a:endParaRPr lang="en-GB" sz="2200" dirty="0"/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ED484E59-2B04-47AE-BB58-70DCB5C717E3}"/>
              </a:ext>
            </a:extLst>
          </p:cNvPr>
          <p:cNvSpPr txBox="1"/>
          <p:nvPr/>
        </p:nvSpPr>
        <p:spPr>
          <a:xfrm>
            <a:off x="5666094" y="5938123"/>
            <a:ext cx="92507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Solve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1453148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7229E33-AE3C-4B96-A63D-0B9A37C3201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05007" y="3014795"/>
            <a:ext cx="1623709" cy="3127248"/>
          </a:xfrm>
          <a:prstGeom prst="rect">
            <a:avLst/>
          </a:prstGeom>
        </p:spPr>
      </p:pic>
      <p:sp>
        <p:nvSpPr>
          <p:cNvPr id="45" name="Rectangle 44">
            <a:extLst>
              <a:ext uri="{FF2B5EF4-FFF2-40B4-BE49-F238E27FC236}">
                <a16:creationId xmlns:a16="http://schemas.microsoft.com/office/drawing/2014/main" id="{135CCFFF-D98C-4489-998E-7AA16DF2B57E}"/>
              </a:ext>
            </a:extLst>
          </p:cNvPr>
          <p:cNvSpPr/>
          <p:nvPr/>
        </p:nvSpPr>
        <p:spPr>
          <a:xfrm>
            <a:off x="319183" y="2764188"/>
            <a:ext cx="2194560" cy="2194560"/>
          </a:xfrm>
          <a:prstGeom prst="rect">
            <a:avLst/>
          </a:prstGeom>
          <a:solidFill>
            <a:srgbClr val="F0FFFF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D3E2D674-10E1-4AF2-AE69-AFD659C94753}"/>
              </a:ext>
            </a:extLst>
          </p:cNvPr>
          <p:cNvCxnSpPr>
            <a:cxnSpLocks/>
          </p:cNvCxnSpPr>
          <p:nvPr/>
        </p:nvCxnSpPr>
        <p:spPr>
          <a:xfrm flipV="1">
            <a:off x="1027036" y="3801239"/>
            <a:ext cx="358481" cy="1161709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3AF14860-CAE6-4D5E-B718-7A1B45F383A5}"/>
              </a:ext>
            </a:extLst>
          </p:cNvPr>
          <p:cNvCxnSpPr>
            <a:cxnSpLocks/>
          </p:cNvCxnSpPr>
          <p:nvPr/>
        </p:nvCxnSpPr>
        <p:spPr>
          <a:xfrm flipH="1" flipV="1">
            <a:off x="1367131" y="3826616"/>
            <a:ext cx="1160307" cy="144870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439B12CA-508D-4408-9664-6B2E7721F315}"/>
              </a:ext>
            </a:extLst>
          </p:cNvPr>
          <p:cNvCxnSpPr>
            <a:cxnSpLocks/>
          </p:cNvCxnSpPr>
          <p:nvPr/>
        </p:nvCxnSpPr>
        <p:spPr>
          <a:xfrm flipH="1" flipV="1">
            <a:off x="326521" y="2792902"/>
            <a:ext cx="1042470" cy="1027014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6262" name="Text Box 6"/>
          <p:cNvSpPr txBox="1">
            <a:spLocks noChangeArrowheads="1"/>
          </p:cNvSpPr>
          <p:nvPr/>
        </p:nvSpPr>
        <p:spPr bwMode="auto">
          <a:xfrm>
            <a:off x="289027" y="381000"/>
            <a:ext cx="18467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Example 2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447655" y="849654"/>
            <a:ext cx="8229600" cy="1708481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ts val="3200"/>
              </a:lnSpc>
            </a:pPr>
            <a:r>
              <a:rPr lang="en-GB" sz="2400" dirty="0">
                <a:latin typeface="+mn-lt"/>
              </a:rPr>
              <a:t>Consider the Voronoi diagram for the sites A, B, and C.</a:t>
            </a:r>
          </a:p>
          <a:p>
            <a:pPr marL="457200" indent="-457200">
              <a:lnSpc>
                <a:spcPts val="3200"/>
              </a:lnSpc>
              <a:buAutoNum type="alphaLcParenBoth"/>
            </a:pPr>
            <a:r>
              <a:rPr lang="en-GB" dirty="0">
                <a:latin typeface="+mn-lt"/>
              </a:rPr>
              <a:t>State the number of: (</a:t>
            </a:r>
            <a:r>
              <a:rPr lang="en-GB" dirty="0" err="1">
                <a:latin typeface="+mn-lt"/>
              </a:rPr>
              <a:t>i</a:t>
            </a:r>
            <a:r>
              <a:rPr lang="en-GB" dirty="0">
                <a:latin typeface="+mn-lt"/>
              </a:rPr>
              <a:t>) cells  (ii) edges  (iii) vertices </a:t>
            </a:r>
          </a:p>
          <a:p>
            <a:pPr marL="457200" indent="-457200">
              <a:lnSpc>
                <a:spcPts val="3200"/>
              </a:lnSpc>
              <a:buAutoNum type="alphaLcParenBoth"/>
            </a:pPr>
            <a:r>
              <a:rPr lang="en-GB" dirty="0">
                <a:latin typeface="+mn-lt"/>
              </a:rPr>
              <a:t>Find the equation of each of the boundaries.</a:t>
            </a:r>
          </a:p>
          <a:p>
            <a:pPr marL="457200" indent="-457200">
              <a:lnSpc>
                <a:spcPts val="3200"/>
              </a:lnSpc>
              <a:buFontTx/>
              <a:buAutoNum type="alphaLcParenBoth"/>
            </a:pPr>
            <a:r>
              <a:rPr lang="en-GB" dirty="0">
                <a:latin typeface="+mn-lt"/>
              </a:rPr>
              <a:t>Find the coordinates of any vertex</a:t>
            </a: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250825" y="93102"/>
            <a:ext cx="8229600" cy="42065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/>
              <a:t>Voronoi diagrams</a:t>
            </a:r>
          </a:p>
        </p:txBody>
      </p:sp>
      <p:sp>
        <p:nvSpPr>
          <p:cNvPr id="36" name="Rectangle 35">
            <a:hlinkClick r:id="rId4"/>
            <a:extLst>
              <a:ext uri="{FF2B5EF4-FFF2-40B4-BE49-F238E27FC236}">
                <a16:creationId xmlns:a16="http://schemas.microsoft.com/office/drawing/2014/main" id="{88E7DC40-E147-4414-9956-704311458862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hlinkClick r:id="rId4"/>
            <a:extLst>
              <a:ext uri="{FF2B5EF4-FFF2-40B4-BE49-F238E27FC236}">
                <a16:creationId xmlns:a16="http://schemas.microsoft.com/office/drawing/2014/main" id="{1E09F0D8-2E03-49C8-A3AD-74BFCF30C317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BDB04CC0-FF74-4183-AFBE-D4D80D1BB3F8}"/>
              </a:ext>
            </a:extLst>
          </p:cNvPr>
          <p:cNvSpPr/>
          <p:nvPr/>
        </p:nvSpPr>
        <p:spPr>
          <a:xfrm>
            <a:off x="331012" y="2815049"/>
            <a:ext cx="1027269" cy="2132208"/>
          </a:xfrm>
          <a:custGeom>
            <a:avLst/>
            <a:gdLst>
              <a:gd name="connsiteX0" fmla="*/ 0 w 1419225"/>
              <a:gd name="connsiteY0" fmla="*/ 0 h 1271587"/>
              <a:gd name="connsiteX1" fmla="*/ 214313 w 1419225"/>
              <a:gd name="connsiteY1" fmla="*/ 28575 h 1271587"/>
              <a:gd name="connsiteX2" fmla="*/ 1343025 w 1419225"/>
              <a:gd name="connsiteY2" fmla="*/ 1071562 h 1271587"/>
              <a:gd name="connsiteX3" fmla="*/ 1419225 w 1419225"/>
              <a:gd name="connsiteY3" fmla="*/ 1271587 h 1271587"/>
              <a:gd name="connsiteX4" fmla="*/ 4763 w 1419225"/>
              <a:gd name="connsiteY4" fmla="*/ 1271587 h 1271587"/>
              <a:gd name="connsiteX5" fmla="*/ 0 w 1419225"/>
              <a:gd name="connsiteY5" fmla="*/ 0 h 1271587"/>
              <a:gd name="connsiteX0" fmla="*/ 16995 w 1414552"/>
              <a:gd name="connsiteY0" fmla="*/ 0 h 1262920"/>
              <a:gd name="connsiteX1" fmla="*/ 209640 w 1414552"/>
              <a:gd name="connsiteY1" fmla="*/ 19908 h 1262920"/>
              <a:gd name="connsiteX2" fmla="*/ 1338352 w 1414552"/>
              <a:gd name="connsiteY2" fmla="*/ 1062895 h 1262920"/>
              <a:gd name="connsiteX3" fmla="*/ 1414552 w 1414552"/>
              <a:gd name="connsiteY3" fmla="*/ 1262920 h 1262920"/>
              <a:gd name="connsiteX4" fmla="*/ 90 w 1414552"/>
              <a:gd name="connsiteY4" fmla="*/ 1262920 h 1262920"/>
              <a:gd name="connsiteX5" fmla="*/ 16995 w 1414552"/>
              <a:gd name="connsiteY5" fmla="*/ 0 h 1262920"/>
              <a:gd name="connsiteX0" fmla="*/ 0 w 1397557"/>
              <a:gd name="connsiteY0" fmla="*/ 0 h 1280255"/>
              <a:gd name="connsiteX1" fmla="*/ 192645 w 1397557"/>
              <a:gd name="connsiteY1" fmla="*/ 19908 h 1280255"/>
              <a:gd name="connsiteX2" fmla="*/ 1321357 w 1397557"/>
              <a:gd name="connsiteY2" fmla="*/ 1062895 h 1280255"/>
              <a:gd name="connsiteX3" fmla="*/ 1397557 w 1397557"/>
              <a:gd name="connsiteY3" fmla="*/ 1262920 h 1280255"/>
              <a:gd name="connsiteX4" fmla="*/ 9097 w 1397557"/>
              <a:gd name="connsiteY4" fmla="*/ 1280255 h 1280255"/>
              <a:gd name="connsiteX5" fmla="*/ 0 w 1397557"/>
              <a:gd name="connsiteY5" fmla="*/ 0 h 1280255"/>
              <a:gd name="connsiteX0" fmla="*/ 0 w 1397557"/>
              <a:gd name="connsiteY0" fmla="*/ 0 h 1284588"/>
              <a:gd name="connsiteX1" fmla="*/ 192645 w 1397557"/>
              <a:gd name="connsiteY1" fmla="*/ 19908 h 1284588"/>
              <a:gd name="connsiteX2" fmla="*/ 1321357 w 1397557"/>
              <a:gd name="connsiteY2" fmla="*/ 1062895 h 1284588"/>
              <a:gd name="connsiteX3" fmla="*/ 1397557 w 1397557"/>
              <a:gd name="connsiteY3" fmla="*/ 1284588 h 1284588"/>
              <a:gd name="connsiteX4" fmla="*/ 9097 w 1397557"/>
              <a:gd name="connsiteY4" fmla="*/ 1280255 h 1284588"/>
              <a:gd name="connsiteX5" fmla="*/ 0 w 1397557"/>
              <a:gd name="connsiteY5" fmla="*/ 0 h 1284588"/>
              <a:gd name="connsiteX0" fmla="*/ 0 w 1397557"/>
              <a:gd name="connsiteY0" fmla="*/ 0 h 1284588"/>
              <a:gd name="connsiteX1" fmla="*/ 211963 w 1397557"/>
              <a:gd name="connsiteY1" fmla="*/ 19908 h 1284588"/>
              <a:gd name="connsiteX2" fmla="*/ 1321357 w 1397557"/>
              <a:gd name="connsiteY2" fmla="*/ 1062895 h 1284588"/>
              <a:gd name="connsiteX3" fmla="*/ 1397557 w 1397557"/>
              <a:gd name="connsiteY3" fmla="*/ 1284588 h 1284588"/>
              <a:gd name="connsiteX4" fmla="*/ 9097 w 1397557"/>
              <a:gd name="connsiteY4" fmla="*/ 1280255 h 1284588"/>
              <a:gd name="connsiteX5" fmla="*/ 0 w 1397557"/>
              <a:gd name="connsiteY5" fmla="*/ 0 h 1284588"/>
              <a:gd name="connsiteX0" fmla="*/ 304 w 1388940"/>
              <a:gd name="connsiteY0" fmla="*/ 176354 h 1264680"/>
              <a:gd name="connsiteX1" fmla="*/ 203346 w 1388940"/>
              <a:gd name="connsiteY1" fmla="*/ 0 h 1264680"/>
              <a:gd name="connsiteX2" fmla="*/ 1312740 w 1388940"/>
              <a:gd name="connsiteY2" fmla="*/ 1042987 h 1264680"/>
              <a:gd name="connsiteX3" fmla="*/ 1388940 w 1388940"/>
              <a:gd name="connsiteY3" fmla="*/ 1264680 h 1264680"/>
              <a:gd name="connsiteX4" fmla="*/ 480 w 1388940"/>
              <a:gd name="connsiteY4" fmla="*/ 1260347 h 1264680"/>
              <a:gd name="connsiteX5" fmla="*/ 304 w 1388940"/>
              <a:gd name="connsiteY5" fmla="*/ 176354 h 1264680"/>
              <a:gd name="connsiteX0" fmla="*/ 304 w 1388940"/>
              <a:gd name="connsiteY0" fmla="*/ 60381 h 1148707"/>
              <a:gd name="connsiteX1" fmla="*/ 618171 w 1388940"/>
              <a:gd name="connsiteY1" fmla="*/ 0 h 1148707"/>
              <a:gd name="connsiteX2" fmla="*/ 1312740 w 1388940"/>
              <a:gd name="connsiteY2" fmla="*/ 927014 h 1148707"/>
              <a:gd name="connsiteX3" fmla="*/ 1388940 w 1388940"/>
              <a:gd name="connsiteY3" fmla="*/ 1148707 h 1148707"/>
              <a:gd name="connsiteX4" fmla="*/ 480 w 1388940"/>
              <a:gd name="connsiteY4" fmla="*/ 1144374 h 1148707"/>
              <a:gd name="connsiteX5" fmla="*/ 304 w 1388940"/>
              <a:gd name="connsiteY5" fmla="*/ 60381 h 1148707"/>
              <a:gd name="connsiteX0" fmla="*/ 304 w 1312740"/>
              <a:gd name="connsiteY0" fmla="*/ 60381 h 1157628"/>
              <a:gd name="connsiteX1" fmla="*/ 618171 w 1312740"/>
              <a:gd name="connsiteY1" fmla="*/ 0 h 1157628"/>
              <a:gd name="connsiteX2" fmla="*/ 1312740 w 1312740"/>
              <a:gd name="connsiteY2" fmla="*/ 927014 h 1157628"/>
              <a:gd name="connsiteX3" fmla="*/ 666341 w 1312740"/>
              <a:gd name="connsiteY3" fmla="*/ 1157628 h 1157628"/>
              <a:gd name="connsiteX4" fmla="*/ 480 w 1312740"/>
              <a:gd name="connsiteY4" fmla="*/ 1144374 h 1157628"/>
              <a:gd name="connsiteX5" fmla="*/ 304 w 1312740"/>
              <a:gd name="connsiteY5" fmla="*/ 60381 h 1157628"/>
              <a:gd name="connsiteX0" fmla="*/ 304 w 1022808"/>
              <a:gd name="connsiteY0" fmla="*/ 60381 h 1157628"/>
              <a:gd name="connsiteX1" fmla="*/ 618171 w 1022808"/>
              <a:gd name="connsiteY1" fmla="*/ 0 h 1157628"/>
              <a:gd name="connsiteX2" fmla="*/ 1022808 w 1022808"/>
              <a:gd name="connsiteY2" fmla="*/ 12614 h 1157628"/>
              <a:gd name="connsiteX3" fmla="*/ 666341 w 1022808"/>
              <a:gd name="connsiteY3" fmla="*/ 1157628 h 1157628"/>
              <a:gd name="connsiteX4" fmla="*/ 480 w 1022808"/>
              <a:gd name="connsiteY4" fmla="*/ 1144374 h 1157628"/>
              <a:gd name="connsiteX5" fmla="*/ 304 w 1022808"/>
              <a:gd name="connsiteY5" fmla="*/ 60381 h 1157628"/>
              <a:gd name="connsiteX0" fmla="*/ 304 w 1022808"/>
              <a:gd name="connsiteY0" fmla="*/ 47767 h 1145014"/>
              <a:gd name="connsiteX1" fmla="*/ 1022808 w 1022808"/>
              <a:gd name="connsiteY1" fmla="*/ 0 h 1145014"/>
              <a:gd name="connsiteX2" fmla="*/ 666341 w 1022808"/>
              <a:gd name="connsiteY2" fmla="*/ 1145014 h 1145014"/>
              <a:gd name="connsiteX3" fmla="*/ 480 w 1022808"/>
              <a:gd name="connsiteY3" fmla="*/ 1131760 h 1145014"/>
              <a:gd name="connsiteX4" fmla="*/ 304 w 1022808"/>
              <a:gd name="connsiteY4" fmla="*/ 47767 h 1145014"/>
              <a:gd name="connsiteX0" fmla="*/ 304 w 1022808"/>
              <a:gd name="connsiteY0" fmla="*/ 0 h 2145462"/>
              <a:gd name="connsiteX1" fmla="*/ 1022808 w 1022808"/>
              <a:gd name="connsiteY1" fmla="*/ 1000448 h 2145462"/>
              <a:gd name="connsiteX2" fmla="*/ 666341 w 1022808"/>
              <a:gd name="connsiteY2" fmla="*/ 2145462 h 2145462"/>
              <a:gd name="connsiteX3" fmla="*/ 480 w 1022808"/>
              <a:gd name="connsiteY3" fmla="*/ 2132208 h 2145462"/>
              <a:gd name="connsiteX4" fmla="*/ 304 w 1022808"/>
              <a:gd name="connsiteY4" fmla="*/ 0 h 2145462"/>
              <a:gd name="connsiteX0" fmla="*/ 304 w 1022808"/>
              <a:gd name="connsiteY0" fmla="*/ 0 h 2132208"/>
              <a:gd name="connsiteX1" fmla="*/ 1022808 w 1022808"/>
              <a:gd name="connsiteY1" fmla="*/ 1000448 h 2132208"/>
              <a:gd name="connsiteX2" fmla="*/ 679723 w 1022808"/>
              <a:gd name="connsiteY2" fmla="*/ 2132081 h 2132208"/>
              <a:gd name="connsiteX3" fmla="*/ 480 w 1022808"/>
              <a:gd name="connsiteY3" fmla="*/ 2132208 h 2132208"/>
              <a:gd name="connsiteX4" fmla="*/ 304 w 1022808"/>
              <a:gd name="connsiteY4" fmla="*/ 0 h 2132208"/>
              <a:gd name="connsiteX0" fmla="*/ 304 w 1027269"/>
              <a:gd name="connsiteY0" fmla="*/ 0 h 2132208"/>
              <a:gd name="connsiteX1" fmla="*/ 1027269 w 1027269"/>
              <a:gd name="connsiteY1" fmla="*/ 1013830 h 2132208"/>
              <a:gd name="connsiteX2" fmla="*/ 679723 w 1027269"/>
              <a:gd name="connsiteY2" fmla="*/ 2132081 h 2132208"/>
              <a:gd name="connsiteX3" fmla="*/ 480 w 1027269"/>
              <a:gd name="connsiteY3" fmla="*/ 2132208 h 2132208"/>
              <a:gd name="connsiteX4" fmla="*/ 304 w 1027269"/>
              <a:gd name="connsiteY4" fmla="*/ 0 h 2132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7269" h="2132208">
                <a:moveTo>
                  <a:pt x="304" y="0"/>
                </a:moveTo>
                <a:lnTo>
                  <a:pt x="1027269" y="1013830"/>
                </a:lnTo>
                <a:lnTo>
                  <a:pt x="679723" y="2132081"/>
                </a:lnTo>
                <a:lnTo>
                  <a:pt x="480" y="2132208"/>
                </a:lnTo>
                <a:cubicBezTo>
                  <a:pt x="-1108" y="1708346"/>
                  <a:pt x="1892" y="423862"/>
                  <a:pt x="304" y="0"/>
                </a:cubicBezTo>
                <a:close/>
              </a:path>
            </a:pathLst>
          </a:custGeom>
          <a:pattFill prst="pct10">
            <a:fgClr>
              <a:srgbClr val="F0FFFF"/>
            </a:fgClr>
            <a:bgClr>
              <a:srgbClr val="00B0F0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DBFFF843-90AF-47EC-8EFD-9A2DCA3A67D6}"/>
              </a:ext>
            </a:extLst>
          </p:cNvPr>
          <p:cNvSpPr/>
          <p:nvPr/>
        </p:nvSpPr>
        <p:spPr>
          <a:xfrm>
            <a:off x="311860" y="2760378"/>
            <a:ext cx="2200154" cy="1200826"/>
          </a:xfrm>
          <a:custGeom>
            <a:avLst/>
            <a:gdLst>
              <a:gd name="connsiteX0" fmla="*/ 1933575 w 1933575"/>
              <a:gd name="connsiteY0" fmla="*/ 4762 h 933450"/>
              <a:gd name="connsiteX1" fmla="*/ 1747838 w 1933575"/>
              <a:gd name="connsiteY1" fmla="*/ 204787 h 933450"/>
              <a:gd name="connsiteX2" fmla="*/ 223838 w 1933575"/>
              <a:gd name="connsiteY2" fmla="*/ 933450 h 933450"/>
              <a:gd name="connsiteX3" fmla="*/ 0 w 1933575"/>
              <a:gd name="connsiteY3" fmla="*/ 904875 h 933450"/>
              <a:gd name="connsiteX4" fmla="*/ 0 w 1933575"/>
              <a:gd name="connsiteY4" fmla="*/ 0 h 933450"/>
              <a:gd name="connsiteX5" fmla="*/ 1933575 w 1933575"/>
              <a:gd name="connsiteY5" fmla="*/ 4762 h 933450"/>
              <a:gd name="connsiteX0" fmla="*/ 1933575 w 1933575"/>
              <a:gd name="connsiteY0" fmla="*/ 4762 h 950785"/>
              <a:gd name="connsiteX1" fmla="*/ 1747838 w 1933575"/>
              <a:gd name="connsiteY1" fmla="*/ 204787 h 950785"/>
              <a:gd name="connsiteX2" fmla="*/ 245506 w 1933575"/>
              <a:gd name="connsiteY2" fmla="*/ 950785 h 950785"/>
              <a:gd name="connsiteX3" fmla="*/ 0 w 1933575"/>
              <a:gd name="connsiteY3" fmla="*/ 904875 h 950785"/>
              <a:gd name="connsiteX4" fmla="*/ 0 w 1933575"/>
              <a:gd name="connsiteY4" fmla="*/ 0 h 950785"/>
              <a:gd name="connsiteX5" fmla="*/ 1933575 w 1933575"/>
              <a:gd name="connsiteY5" fmla="*/ 4762 h 950785"/>
              <a:gd name="connsiteX0" fmla="*/ 1933575 w 1933575"/>
              <a:gd name="connsiteY0" fmla="*/ 4762 h 950785"/>
              <a:gd name="connsiteX1" fmla="*/ 1782507 w 1933575"/>
              <a:gd name="connsiteY1" fmla="*/ 222122 h 950785"/>
              <a:gd name="connsiteX2" fmla="*/ 245506 w 1933575"/>
              <a:gd name="connsiteY2" fmla="*/ 950785 h 950785"/>
              <a:gd name="connsiteX3" fmla="*/ 0 w 1933575"/>
              <a:gd name="connsiteY3" fmla="*/ 904875 h 950785"/>
              <a:gd name="connsiteX4" fmla="*/ 0 w 1933575"/>
              <a:gd name="connsiteY4" fmla="*/ 0 h 950785"/>
              <a:gd name="connsiteX5" fmla="*/ 1933575 w 1933575"/>
              <a:gd name="connsiteY5" fmla="*/ 4762 h 950785"/>
              <a:gd name="connsiteX0" fmla="*/ 1942243 w 1942243"/>
              <a:gd name="connsiteY0" fmla="*/ 13429 h 950785"/>
              <a:gd name="connsiteX1" fmla="*/ 1782507 w 1942243"/>
              <a:gd name="connsiteY1" fmla="*/ 222122 h 950785"/>
              <a:gd name="connsiteX2" fmla="*/ 245506 w 1942243"/>
              <a:gd name="connsiteY2" fmla="*/ 950785 h 950785"/>
              <a:gd name="connsiteX3" fmla="*/ 0 w 1942243"/>
              <a:gd name="connsiteY3" fmla="*/ 904875 h 950785"/>
              <a:gd name="connsiteX4" fmla="*/ 0 w 1942243"/>
              <a:gd name="connsiteY4" fmla="*/ 0 h 950785"/>
              <a:gd name="connsiteX5" fmla="*/ 1942243 w 1942243"/>
              <a:gd name="connsiteY5" fmla="*/ 13429 h 950785"/>
              <a:gd name="connsiteX0" fmla="*/ 1942243 w 1942243"/>
              <a:gd name="connsiteY0" fmla="*/ 13429 h 950785"/>
              <a:gd name="connsiteX1" fmla="*/ 1782507 w 1942243"/>
              <a:gd name="connsiteY1" fmla="*/ 222122 h 950785"/>
              <a:gd name="connsiteX2" fmla="*/ 245506 w 1942243"/>
              <a:gd name="connsiteY2" fmla="*/ 950785 h 950785"/>
              <a:gd name="connsiteX3" fmla="*/ 8668 w 1942243"/>
              <a:gd name="connsiteY3" fmla="*/ 935210 h 950785"/>
              <a:gd name="connsiteX4" fmla="*/ 0 w 1942243"/>
              <a:gd name="connsiteY4" fmla="*/ 0 h 950785"/>
              <a:gd name="connsiteX5" fmla="*/ 1942243 w 1942243"/>
              <a:gd name="connsiteY5" fmla="*/ 13429 h 950785"/>
              <a:gd name="connsiteX0" fmla="*/ 1934100 w 1934100"/>
              <a:gd name="connsiteY0" fmla="*/ 4762 h 942118"/>
              <a:gd name="connsiteX1" fmla="*/ 1774364 w 1934100"/>
              <a:gd name="connsiteY1" fmla="*/ 213455 h 942118"/>
              <a:gd name="connsiteX2" fmla="*/ 237363 w 1934100"/>
              <a:gd name="connsiteY2" fmla="*/ 942118 h 942118"/>
              <a:gd name="connsiteX3" fmla="*/ 525 w 1934100"/>
              <a:gd name="connsiteY3" fmla="*/ 926543 h 942118"/>
              <a:gd name="connsiteX4" fmla="*/ 4858 w 1934100"/>
              <a:gd name="connsiteY4" fmla="*/ 0 h 942118"/>
              <a:gd name="connsiteX5" fmla="*/ 1934100 w 1934100"/>
              <a:gd name="connsiteY5" fmla="*/ 4762 h 942118"/>
              <a:gd name="connsiteX0" fmla="*/ 2170506 w 2170506"/>
              <a:gd name="connsiteY0" fmla="*/ 22604 h 942118"/>
              <a:gd name="connsiteX1" fmla="*/ 1774364 w 2170506"/>
              <a:gd name="connsiteY1" fmla="*/ 213455 h 942118"/>
              <a:gd name="connsiteX2" fmla="*/ 237363 w 2170506"/>
              <a:gd name="connsiteY2" fmla="*/ 942118 h 942118"/>
              <a:gd name="connsiteX3" fmla="*/ 525 w 2170506"/>
              <a:gd name="connsiteY3" fmla="*/ 926543 h 942118"/>
              <a:gd name="connsiteX4" fmla="*/ 4858 w 2170506"/>
              <a:gd name="connsiteY4" fmla="*/ 0 h 942118"/>
              <a:gd name="connsiteX5" fmla="*/ 2170506 w 2170506"/>
              <a:gd name="connsiteY5" fmla="*/ 22604 h 942118"/>
              <a:gd name="connsiteX0" fmla="*/ 2170506 w 2170506"/>
              <a:gd name="connsiteY0" fmla="*/ 22604 h 1205286"/>
              <a:gd name="connsiteX1" fmla="*/ 1774364 w 2170506"/>
              <a:gd name="connsiteY1" fmla="*/ 213455 h 1205286"/>
              <a:gd name="connsiteX2" fmla="*/ 2168754 w 2170506"/>
              <a:gd name="connsiteY2" fmla="*/ 1205286 h 1205286"/>
              <a:gd name="connsiteX3" fmla="*/ 525 w 2170506"/>
              <a:gd name="connsiteY3" fmla="*/ 926543 h 1205286"/>
              <a:gd name="connsiteX4" fmla="*/ 4858 w 2170506"/>
              <a:gd name="connsiteY4" fmla="*/ 0 h 1205286"/>
              <a:gd name="connsiteX5" fmla="*/ 2170506 w 2170506"/>
              <a:gd name="connsiteY5" fmla="*/ 22604 h 1205286"/>
              <a:gd name="connsiteX0" fmla="*/ 2170506 w 2170506"/>
              <a:gd name="connsiteY0" fmla="*/ 22604 h 1205286"/>
              <a:gd name="connsiteX1" fmla="*/ 2168754 w 2170506"/>
              <a:gd name="connsiteY1" fmla="*/ 1205286 h 1205286"/>
              <a:gd name="connsiteX2" fmla="*/ 525 w 2170506"/>
              <a:gd name="connsiteY2" fmla="*/ 926543 h 1205286"/>
              <a:gd name="connsiteX3" fmla="*/ 4858 w 2170506"/>
              <a:gd name="connsiteY3" fmla="*/ 0 h 1205286"/>
              <a:gd name="connsiteX4" fmla="*/ 2170506 w 2170506"/>
              <a:gd name="connsiteY4" fmla="*/ 22604 h 1205286"/>
              <a:gd name="connsiteX0" fmla="*/ 2165648 w 2165648"/>
              <a:gd name="connsiteY0" fmla="*/ 22604 h 1205286"/>
              <a:gd name="connsiteX1" fmla="*/ 2163896 w 2165648"/>
              <a:gd name="connsiteY1" fmla="*/ 1205286 h 1205286"/>
              <a:gd name="connsiteX2" fmla="*/ 1039421 w 2165648"/>
              <a:gd name="connsiteY2" fmla="*/ 1064818 h 1205286"/>
              <a:gd name="connsiteX3" fmla="*/ 0 w 2165648"/>
              <a:gd name="connsiteY3" fmla="*/ 0 h 1205286"/>
              <a:gd name="connsiteX4" fmla="*/ 2165648 w 2165648"/>
              <a:gd name="connsiteY4" fmla="*/ 22604 h 1205286"/>
              <a:gd name="connsiteX0" fmla="*/ 2165648 w 2165648"/>
              <a:gd name="connsiteY0" fmla="*/ 22604 h 1205286"/>
              <a:gd name="connsiteX1" fmla="*/ 2163896 w 2165648"/>
              <a:gd name="connsiteY1" fmla="*/ 1205286 h 1205286"/>
              <a:gd name="connsiteX2" fmla="*/ 1039421 w 2165648"/>
              <a:gd name="connsiteY2" fmla="*/ 1064818 h 1205286"/>
              <a:gd name="connsiteX3" fmla="*/ 0 w 2165648"/>
              <a:gd name="connsiteY3" fmla="*/ 0 h 1205286"/>
              <a:gd name="connsiteX4" fmla="*/ 2165648 w 2165648"/>
              <a:gd name="connsiteY4" fmla="*/ 22604 h 1205286"/>
              <a:gd name="connsiteX0" fmla="*/ 2165648 w 2165648"/>
              <a:gd name="connsiteY0" fmla="*/ 22604 h 1205286"/>
              <a:gd name="connsiteX1" fmla="*/ 2163896 w 2165648"/>
              <a:gd name="connsiteY1" fmla="*/ 1205286 h 1205286"/>
              <a:gd name="connsiteX2" fmla="*/ 1039421 w 2165648"/>
              <a:gd name="connsiteY2" fmla="*/ 1064818 h 1205286"/>
              <a:gd name="connsiteX3" fmla="*/ 0 w 2165648"/>
              <a:gd name="connsiteY3" fmla="*/ 0 h 1205286"/>
              <a:gd name="connsiteX4" fmla="*/ 2165648 w 2165648"/>
              <a:gd name="connsiteY4" fmla="*/ 22604 h 1205286"/>
              <a:gd name="connsiteX0" fmla="*/ 2165648 w 2165648"/>
              <a:gd name="connsiteY0" fmla="*/ 22604 h 1205286"/>
              <a:gd name="connsiteX1" fmla="*/ 2163896 w 2165648"/>
              <a:gd name="connsiteY1" fmla="*/ 1205286 h 1205286"/>
              <a:gd name="connsiteX2" fmla="*/ 1039421 w 2165648"/>
              <a:gd name="connsiteY2" fmla="*/ 1064818 h 1205286"/>
              <a:gd name="connsiteX3" fmla="*/ 0 w 2165648"/>
              <a:gd name="connsiteY3" fmla="*/ 0 h 1205286"/>
              <a:gd name="connsiteX4" fmla="*/ 2165648 w 2165648"/>
              <a:gd name="connsiteY4" fmla="*/ 22604 h 1205286"/>
              <a:gd name="connsiteX0" fmla="*/ 2183490 w 2183490"/>
              <a:gd name="connsiteY0" fmla="*/ 13683 h 1196365"/>
              <a:gd name="connsiteX1" fmla="*/ 2181738 w 2183490"/>
              <a:gd name="connsiteY1" fmla="*/ 1196365 h 1196365"/>
              <a:gd name="connsiteX2" fmla="*/ 1057263 w 2183490"/>
              <a:gd name="connsiteY2" fmla="*/ 1055897 h 1196365"/>
              <a:gd name="connsiteX3" fmla="*/ 0 w 2183490"/>
              <a:gd name="connsiteY3" fmla="*/ 0 h 1196365"/>
              <a:gd name="connsiteX4" fmla="*/ 2183490 w 2183490"/>
              <a:gd name="connsiteY4" fmla="*/ 13683 h 1196365"/>
              <a:gd name="connsiteX0" fmla="*/ 2192411 w 2192411"/>
              <a:gd name="connsiteY0" fmla="*/ 9223 h 1196365"/>
              <a:gd name="connsiteX1" fmla="*/ 2181738 w 2192411"/>
              <a:gd name="connsiteY1" fmla="*/ 1196365 h 1196365"/>
              <a:gd name="connsiteX2" fmla="*/ 1057263 w 2192411"/>
              <a:gd name="connsiteY2" fmla="*/ 1055897 h 1196365"/>
              <a:gd name="connsiteX3" fmla="*/ 0 w 2192411"/>
              <a:gd name="connsiteY3" fmla="*/ 0 h 1196365"/>
              <a:gd name="connsiteX4" fmla="*/ 2192411 w 2192411"/>
              <a:gd name="connsiteY4" fmla="*/ 9223 h 1196365"/>
              <a:gd name="connsiteX0" fmla="*/ 2192411 w 2200154"/>
              <a:gd name="connsiteY0" fmla="*/ 9223 h 1200826"/>
              <a:gd name="connsiteX1" fmla="*/ 2199580 w 2200154"/>
              <a:gd name="connsiteY1" fmla="*/ 1200826 h 1200826"/>
              <a:gd name="connsiteX2" fmla="*/ 1057263 w 2200154"/>
              <a:gd name="connsiteY2" fmla="*/ 1055897 h 1200826"/>
              <a:gd name="connsiteX3" fmla="*/ 0 w 2200154"/>
              <a:gd name="connsiteY3" fmla="*/ 0 h 1200826"/>
              <a:gd name="connsiteX4" fmla="*/ 2192411 w 2200154"/>
              <a:gd name="connsiteY4" fmla="*/ 9223 h 1200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0154" h="1200826">
                <a:moveTo>
                  <a:pt x="2192411" y="9223"/>
                </a:moveTo>
                <a:cubicBezTo>
                  <a:pt x="2188853" y="404937"/>
                  <a:pt x="2203138" y="805112"/>
                  <a:pt x="2199580" y="1200826"/>
                </a:cubicBezTo>
                <a:lnTo>
                  <a:pt x="1057263" y="1055897"/>
                </a:lnTo>
                <a:cubicBezTo>
                  <a:pt x="822429" y="811067"/>
                  <a:pt x="257137" y="280513"/>
                  <a:pt x="0" y="0"/>
                </a:cubicBezTo>
                <a:lnTo>
                  <a:pt x="2192411" y="9223"/>
                </a:lnTo>
                <a:close/>
              </a:path>
            </a:pathLst>
          </a:custGeom>
          <a:pattFill prst="pct10">
            <a:fgClr>
              <a:srgbClr val="F0FFFF"/>
            </a:fgClr>
            <a:bgClr>
              <a:srgbClr val="FF00FF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Freeform: Shape 53">
            <a:extLst>
              <a:ext uri="{FF2B5EF4-FFF2-40B4-BE49-F238E27FC236}">
                <a16:creationId xmlns:a16="http://schemas.microsoft.com/office/drawing/2014/main" id="{1AF8B16E-60FE-4C54-8BBE-D0299B72CB88}"/>
              </a:ext>
            </a:extLst>
          </p:cNvPr>
          <p:cNvSpPr/>
          <p:nvPr/>
        </p:nvSpPr>
        <p:spPr>
          <a:xfrm>
            <a:off x="1041293" y="3823402"/>
            <a:ext cx="1462388" cy="1131668"/>
          </a:xfrm>
          <a:custGeom>
            <a:avLst/>
            <a:gdLst>
              <a:gd name="connsiteX0" fmla="*/ 1062038 w 1495425"/>
              <a:gd name="connsiteY0" fmla="*/ 1700212 h 1700212"/>
              <a:gd name="connsiteX1" fmla="*/ 1062038 w 1495425"/>
              <a:gd name="connsiteY1" fmla="*/ 1700212 h 1700212"/>
              <a:gd name="connsiteX2" fmla="*/ 1081088 w 1495425"/>
              <a:gd name="connsiteY2" fmla="*/ 1652587 h 1700212"/>
              <a:gd name="connsiteX3" fmla="*/ 1495425 w 1495425"/>
              <a:gd name="connsiteY3" fmla="*/ 0 h 1700212"/>
              <a:gd name="connsiteX4" fmla="*/ 0 w 1495425"/>
              <a:gd name="connsiteY4" fmla="*/ 709612 h 1700212"/>
              <a:gd name="connsiteX5" fmla="*/ 1062038 w 1495425"/>
              <a:gd name="connsiteY5" fmla="*/ 1700212 h 1700212"/>
              <a:gd name="connsiteX0" fmla="*/ 1062038 w 1512759"/>
              <a:gd name="connsiteY0" fmla="*/ 1687211 h 1687211"/>
              <a:gd name="connsiteX1" fmla="*/ 1062038 w 1512759"/>
              <a:gd name="connsiteY1" fmla="*/ 1687211 h 1687211"/>
              <a:gd name="connsiteX2" fmla="*/ 1081088 w 1512759"/>
              <a:gd name="connsiteY2" fmla="*/ 1639586 h 1687211"/>
              <a:gd name="connsiteX3" fmla="*/ 1512759 w 1512759"/>
              <a:gd name="connsiteY3" fmla="*/ 0 h 1687211"/>
              <a:gd name="connsiteX4" fmla="*/ 0 w 1512759"/>
              <a:gd name="connsiteY4" fmla="*/ 696611 h 1687211"/>
              <a:gd name="connsiteX5" fmla="*/ 1062038 w 1512759"/>
              <a:gd name="connsiteY5" fmla="*/ 1687211 h 1687211"/>
              <a:gd name="connsiteX0" fmla="*/ 1088039 w 1512759"/>
              <a:gd name="connsiteY0" fmla="*/ 1726214 h 1726214"/>
              <a:gd name="connsiteX1" fmla="*/ 1062038 w 1512759"/>
              <a:gd name="connsiteY1" fmla="*/ 1687211 h 1726214"/>
              <a:gd name="connsiteX2" fmla="*/ 1081088 w 1512759"/>
              <a:gd name="connsiteY2" fmla="*/ 1639586 h 1726214"/>
              <a:gd name="connsiteX3" fmla="*/ 1512759 w 1512759"/>
              <a:gd name="connsiteY3" fmla="*/ 0 h 1726214"/>
              <a:gd name="connsiteX4" fmla="*/ 0 w 1512759"/>
              <a:gd name="connsiteY4" fmla="*/ 696611 h 1726214"/>
              <a:gd name="connsiteX5" fmla="*/ 1088039 w 1512759"/>
              <a:gd name="connsiteY5" fmla="*/ 1726214 h 1726214"/>
              <a:gd name="connsiteX0" fmla="*/ 1088039 w 1512759"/>
              <a:gd name="connsiteY0" fmla="*/ 1726214 h 1726214"/>
              <a:gd name="connsiteX1" fmla="*/ 1062038 w 1512759"/>
              <a:gd name="connsiteY1" fmla="*/ 1687211 h 1726214"/>
              <a:gd name="connsiteX2" fmla="*/ 1512759 w 1512759"/>
              <a:gd name="connsiteY2" fmla="*/ 0 h 1726214"/>
              <a:gd name="connsiteX3" fmla="*/ 0 w 1512759"/>
              <a:gd name="connsiteY3" fmla="*/ 696611 h 1726214"/>
              <a:gd name="connsiteX4" fmla="*/ 1088039 w 1512759"/>
              <a:gd name="connsiteY4" fmla="*/ 1726214 h 1726214"/>
              <a:gd name="connsiteX0" fmla="*/ 1088039 w 1512759"/>
              <a:gd name="connsiteY0" fmla="*/ 1726214 h 1726214"/>
              <a:gd name="connsiteX1" fmla="*/ 1512759 w 1512759"/>
              <a:gd name="connsiteY1" fmla="*/ 0 h 1726214"/>
              <a:gd name="connsiteX2" fmla="*/ 0 w 1512759"/>
              <a:gd name="connsiteY2" fmla="*/ 696611 h 1726214"/>
              <a:gd name="connsiteX3" fmla="*/ 1088039 w 1512759"/>
              <a:gd name="connsiteY3" fmla="*/ 1726214 h 1726214"/>
              <a:gd name="connsiteX0" fmla="*/ 1088039 w 1512759"/>
              <a:gd name="connsiteY0" fmla="*/ 1726214 h 1726214"/>
              <a:gd name="connsiteX1" fmla="*/ 1512759 w 1512759"/>
              <a:gd name="connsiteY1" fmla="*/ 0 h 1726214"/>
              <a:gd name="connsiteX2" fmla="*/ 0 w 1512759"/>
              <a:gd name="connsiteY2" fmla="*/ 700945 h 1726214"/>
              <a:gd name="connsiteX3" fmla="*/ 1088039 w 1512759"/>
              <a:gd name="connsiteY3" fmla="*/ 1726214 h 1726214"/>
              <a:gd name="connsiteX0" fmla="*/ 1079371 w 1512759"/>
              <a:gd name="connsiteY0" fmla="*/ 1726214 h 1726214"/>
              <a:gd name="connsiteX1" fmla="*/ 1512759 w 1512759"/>
              <a:gd name="connsiteY1" fmla="*/ 0 h 1726214"/>
              <a:gd name="connsiteX2" fmla="*/ 0 w 1512759"/>
              <a:gd name="connsiteY2" fmla="*/ 700945 h 1726214"/>
              <a:gd name="connsiteX3" fmla="*/ 1079371 w 1512759"/>
              <a:gd name="connsiteY3" fmla="*/ 1726214 h 1726214"/>
              <a:gd name="connsiteX0" fmla="*/ 0 w 1854225"/>
              <a:gd name="connsiteY0" fmla="*/ 1895026 h 1895026"/>
              <a:gd name="connsiteX1" fmla="*/ 1854225 w 1854225"/>
              <a:gd name="connsiteY1" fmla="*/ 0 h 1895026"/>
              <a:gd name="connsiteX2" fmla="*/ 341466 w 1854225"/>
              <a:gd name="connsiteY2" fmla="*/ 700945 h 1895026"/>
              <a:gd name="connsiteX3" fmla="*/ 0 w 1854225"/>
              <a:gd name="connsiteY3" fmla="*/ 1895026 h 1895026"/>
              <a:gd name="connsiteX0" fmla="*/ 0 w 1502533"/>
              <a:gd name="connsiteY0" fmla="*/ 1194081 h 1194081"/>
              <a:gd name="connsiteX1" fmla="*/ 1502533 w 1502533"/>
              <a:gd name="connsiteY1" fmla="*/ 143116 h 1194081"/>
              <a:gd name="connsiteX2" fmla="*/ 341466 w 1502533"/>
              <a:gd name="connsiteY2" fmla="*/ 0 h 1194081"/>
              <a:gd name="connsiteX3" fmla="*/ 0 w 1502533"/>
              <a:gd name="connsiteY3" fmla="*/ 1194081 h 1194081"/>
              <a:gd name="connsiteX0" fmla="*/ 0 w 1502533"/>
              <a:gd name="connsiteY0" fmla="*/ 1194081 h 1194081"/>
              <a:gd name="connsiteX1" fmla="*/ 1486388 w 1502533"/>
              <a:gd name="connsiteY1" fmla="*/ 1057838 h 1194081"/>
              <a:gd name="connsiteX2" fmla="*/ 1502533 w 1502533"/>
              <a:gd name="connsiteY2" fmla="*/ 143116 h 1194081"/>
              <a:gd name="connsiteX3" fmla="*/ 341466 w 1502533"/>
              <a:gd name="connsiteY3" fmla="*/ 0 h 1194081"/>
              <a:gd name="connsiteX4" fmla="*/ 0 w 1502533"/>
              <a:gd name="connsiteY4" fmla="*/ 1194081 h 1194081"/>
              <a:gd name="connsiteX0" fmla="*/ 0 w 1502533"/>
              <a:gd name="connsiteY0" fmla="*/ 1194081 h 1194081"/>
              <a:gd name="connsiteX1" fmla="*/ 1486388 w 1502533"/>
              <a:gd name="connsiteY1" fmla="*/ 1057838 h 1194081"/>
              <a:gd name="connsiteX2" fmla="*/ 1502533 w 1502533"/>
              <a:gd name="connsiteY2" fmla="*/ 143116 h 1194081"/>
              <a:gd name="connsiteX3" fmla="*/ 341466 w 1502533"/>
              <a:gd name="connsiteY3" fmla="*/ 0 h 1194081"/>
              <a:gd name="connsiteX4" fmla="*/ 0 w 1502533"/>
              <a:gd name="connsiteY4" fmla="*/ 1194081 h 1194081"/>
              <a:gd name="connsiteX0" fmla="*/ 0 w 1502533"/>
              <a:gd name="connsiteY0" fmla="*/ 1194081 h 1194081"/>
              <a:gd name="connsiteX1" fmla="*/ 1486388 w 1502533"/>
              <a:gd name="connsiteY1" fmla="*/ 1057838 h 1194081"/>
              <a:gd name="connsiteX2" fmla="*/ 1502533 w 1502533"/>
              <a:gd name="connsiteY2" fmla="*/ 143116 h 1194081"/>
              <a:gd name="connsiteX3" fmla="*/ 341466 w 1502533"/>
              <a:gd name="connsiteY3" fmla="*/ 0 h 1194081"/>
              <a:gd name="connsiteX4" fmla="*/ 0 w 1502533"/>
              <a:gd name="connsiteY4" fmla="*/ 1194081 h 1194081"/>
              <a:gd name="connsiteX0" fmla="*/ 0 w 1493612"/>
              <a:gd name="connsiteY0" fmla="*/ 1131634 h 1131634"/>
              <a:gd name="connsiteX1" fmla="*/ 1477467 w 1493612"/>
              <a:gd name="connsiteY1" fmla="*/ 1057838 h 1131634"/>
              <a:gd name="connsiteX2" fmla="*/ 1493612 w 1493612"/>
              <a:gd name="connsiteY2" fmla="*/ 143116 h 1131634"/>
              <a:gd name="connsiteX3" fmla="*/ 332545 w 1493612"/>
              <a:gd name="connsiteY3" fmla="*/ 0 h 1131634"/>
              <a:gd name="connsiteX4" fmla="*/ 0 w 1493612"/>
              <a:gd name="connsiteY4" fmla="*/ 1131634 h 1131634"/>
              <a:gd name="connsiteX0" fmla="*/ 0 w 1493612"/>
              <a:gd name="connsiteY0" fmla="*/ 1131634 h 1131634"/>
              <a:gd name="connsiteX1" fmla="*/ 1473006 w 1493612"/>
              <a:gd name="connsiteY1" fmla="*/ 1106903 h 1131634"/>
              <a:gd name="connsiteX2" fmla="*/ 1493612 w 1493612"/>
              <a:gd name="connsiteY2" fmla="*/ 143116 h 1131634"/>
              <a:gd name="connsiteX3" fmla="*/ 332545 w 1493612"/>
              <a:gd name="connsiteY3" fmla="*/ 0 h 1131634"/>
              <a:gd name="connsiteX4" fmla="*/ 0 w 1493612"/>
              <a:gd name="connsiteY4" fmla="*/ 1131634 h 1131634"/>
              <a:gd name="connsiteX0" fmla="*/ 0 w 1493612"/>
              <a:gd name="connsiteY0" fmla="*/ 1131634 h 1131668"/>
              <a:gd name="connsiteX1" fmla="*/ 1459624 w 1493612"/>
              <a:gd name="connsiteY1" fmla="*/ 1129206 h 1131668"/>
              <a:gd name="connsiteX2" fmla="*/ 1493612 w 1493612"/>
              <a:gd name="connsiteY2" fmla="*/ 143116 h 1131668"/>
              <a:gd name="connsiteX3" fmla="*/ 332545 w 1493612"/>
              <a:gd name="connsiteY3" fmla="*/ 0 h 1131668"/>
              <a:gd name="connsiteX4" fmla="*/ 0 w 1493612"/>
              <a:gd name="connsiteY4" fmla="*/ 1131634 h 1131668"/>
              <a:gd name="connsiteX0" fmla="*/ 0 w 1462388"/>
              <a:gd name="connsiteY0" fmla="*/ 1131634 h 1131668"/>
              <a:gd name="connsiteX1" fmla="*/ 1459624 w 1462388"/>
              <a:gd name="connsiteY1" fmla="*/ 1129206 h 1131668"/>
              <a:gd name="connsiteX2" fmla="*/ 1462388 w 1462388"/>
              <a:gd name="connsiteY2" fmla="*/ 147576 h 1131668"/>
              <a:gd name="connsiteX3" fmla="*/ 332545 w 1462388"/>
              <a:gd name="connsiteY3" fmla="*/ 0 h 1131668"/>
              <a:gd name="connsiteX4" fmla="*/ 0 w 1462388"/>
              <a:gd name="connsiteY4" fmla="*/ 1131634 h 1131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2388" h="1131668">
                <a:moveTo>
                  <a:pt x="0" y="1131634"/>
                </a:moveTo>
                <a:cubicBezTo>
                  <a:pt x="316129" y="1096056"/>
                  <a:pt x="1045365" y="1142481"/>
                  <a:pt x="1459624" y="1129206"/>
                </a:cubicBezTo>
                <a:cubicBezTo>
                  <a:pt x="1460545" y="801996"/>
                  <a:pt x="1461467" y="474786"/>
                  <a:pt x="1462388" y="147576"/>
                </a:cubicBezTo>
                <a:lnTo>
                  <a:pt x="332545" y="0"/>
                </a:lnTo>
                <a:lnTo>
                  <a:pt x="0" y="1131634"/>
                </a:lnTo>
                <a:close/>
              </a:path>
            </a:pathLst>
          </a:custGeom>
          <a:pattFill prst="pct5">
            <a:fgClr>
              <a:srgbClr val="F0FFFF"/>
            </a:fgClr>
            <a:bgClr>
              <a:srgbClr val="00FE00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929B8681-BD07-4751-BD0D-59D9F237D414}"/>
              </a:ext>
            </a:extLst>
          </p:cNvPr>
          <p:cNvCxnSpPr/>
          <p:nvPr/>
        </p:nvCxnSpPr>
        <p:spPr>
          <a:xfrm>
            <a:off x="323267" y="3205227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875381E4-0F69-40CB-B34E-516CFAB26AB5}"/>
              </a:ext>
            </a:extLst>
          </p:cNvPr>
          <p:cNvCxnSpPr/>
          <p:nvPr/>
        </p:nvCxnSpPr>
        <p:spPr>
          <a:xfrm>
            <a:off x="323267" y="3424683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6738DE2E-0C7E-4E2A-851A-5FB6D9C634BA}"/>
              </a:ext>
            </a:extLst>
          </p:cNvPr>
          <p:cNvCxnSpPr/>
          <p:nvPr/>
        </p:nvCxnSpPr>
        <p:spPr>
          <a:xfrm>
            <a:off x="323267" y="3644139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C87DE916-1F87-4D57-BD74-4FDDFC6BA049}"/>
              </a:ext>
            </a:extLst>
          </p:cNvPr>
          <p:cNvCxnSpPr/>
          <p:nvPr/>
        </p:nvCxnSpPr>
        <p:spPr>
          <a:xfrm>
            <a:off x="152400" y="3863595"/>
            <a:ext cx="2560320" cy="0"/>
          </a:xfrm>
          <a:prstGeom prst="line">
            <a:avLst/>
          </a:prstGeom>
          <a:ln w="31750">
            <a:solidFill>
              <a:srgbClr val="006600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72A0ACCE-98C3-4C1D-9B35-1A1E672A61AE}"/>
              </a:ext>
            </a:extLst>
          </p:cNvPr>
          <p:cNvCxnSpPr/>
          <p:nvPr/>
        </p:nvCxnSpPr>
        <p:spPr>
          <a:xfrm>
            <a:off x="323267" y="4083051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6F040720-71C0-440D-8C51-DB4908538B3B}"/>
              </a:ext>
            </a:extLst>
          </p:cNvPr>
          <p:cNvCxnSpPr/>
          <p:nvPr/>
        </p:nvCxnSpPr>
        <p:spPr>
          <a:xfrm>
            <a:off x="323267" y="4302507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498C3B74-D959-4B32-A730-96B7A7B59866}"/>
              </a:ext>
            </a:extLst>
          </p:cNvPr>
          <p:cNvCxnSpPr/>
          <p:nvPr/>
        </p:nvCxnSpPr>
        <p:spPr>
          <a:xfrm>
            <a:off x="323267" y="4521963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A6038E36-5535-44FF-AC42-CFE67ECDF535}"/>
              </a:ext>
            </a:extLst>
          </p:cNvPr>
          <p:cNvCxnSpPr/>
          <p:nvPr/>
        </p:nvCxnSpPr>
        <p:spPr>
          <a:xfrm>
            <a:off x="323267" y="4741419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8DE3EE91-70B6-4ED7-A0BC-7DEDE2D3C8EB}"/>
              </a:ext>
            </a:extLst>
          </p:cNvPr>
          <p:cNvCxnSpPr/>
          <p:nvPr/>
        </p:nvCxnSpPr>
        <p:spPr>
          <a:xfrm>
            <a:off x="319183" y="2985771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608AF23C-B9F6-48B9-B772-F3F810046B2B}"/>
              </a:ext>
            </a:extLst>
          </p:cNvPr>
          <p:cNvCxnSpPr/>
          <p:nvPr/>
        </p:nvCxnSpPr>
        <p:spPr>
          <a:xfrm>
            <a:off x="2078915" y="276631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D56D860E-652F-4B6E-A218-0D742DC663CB}"/>
              </a:ext>
            </a:extLst>
          </p:cNvPr>
          <p:cNvCxnSpPr/>
          <p:nvPr/>
        </p:nvCxnSpPr>
        <p:spPr>
          <a:xfrm>
            <a:off x="2298371" y="276631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E4FBD229-6D83-4FA0-A8DE-4CB7B72A8E81}"/>
              </a:ext>
            </a:extLst>
          </p:cNvPr>
          <p:cNvCxnSpPr/>
          <p:nvPr/>
        </p:nvCxnSpPr>
        <p:spPr>
          <a:xfrm>
            <a:off x="539675" y="276631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5BF6BB8D-F65A-40B3-804E-1A87DBFA2C25}"/>
              </a:ext>
            </a:extLst>
          </p:cNvPr>
          <p:cNvCxnSpPr/>
          <p:nvPr/>
        </p:nvCxnSpPr>
        <p:spPr>
          <a:xfrm>
            <a:off x="762179" y="276631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7D80FA52-7A58-49B5-9121-898663A69A3F}"/>
              </a:ext>
            </a:extLst>
          </p:cNvPr>
          <p:cNvCxnSpPr/>
          <p:nvPr/>
        </p:nvCxnSpPr>
        <p:spPr>
          <a:xfrm>
            <a:off x="981635" y="276631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59267890-88A0-4413-873E-CAFC0EB49FD0}"/>
              </a:ext>
            </a:extLst>
          </p:cNvPr>
          <p:cNvCxnSpPr/>
          <p:nvPr/>
        </p:nvCxnSpPr>
        <p:spPr>
          <a:xfrm>
            <a:off x="1201091" y="276631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8580F8F4-BF2B-43A4-9F6E-6C75B5ADE579}"/>
              </a:ext>
            </a:extLst>
          </p:cNvPr>
          <p:cNvCxnSpPr/>
          <p:nvPr/>
        </p:nvCxnSpPr>
        <p:spPr>
          <a:xfrm>
            <a:off x="1416463" y="2590800"/>
            <a:ext cx="0" cy="2560320"/>
          </a:xfrm>
          <a:prstGeom prst="line">
            <a:avLst/>
          </a:prstGeom>
          <a:ln w="31750">
            <a:solidFill>
              <a:srgbClr val="006600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66992689-352B-4FEF-9984-0DD5B78536BB}"/>
              </a:ext>
            </a:extLst>
          </p:cNvPr>
          <p:cNvCxnSpPr/>
          <p:nvPr/>
        </p:nvCxnSpPr>
        <p:spPr>
          <a:xfrm>
            <a:off x="1640003" y="276631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897D2820-D538-408F-A109-B756B48CB0F4}"/>
              </a:ext>
            </a:extLst>
          </p:cNvPr>
          <p:cNvCxnSpPr/>
          <p:nvPr/>
        </p:nvCxnSpPr>
        <p:spPr>
          <a:xfrm>
            <a:off x="1859459" y="276631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Oval 75">
            <a:extLst>
              <a:ext uri="{FF2B5EF4-FFF2-40B4-BE49-F238E27FC236}">
                <a16:creationId xmlns:a16="http://schemas.microsoft.com/office/drawing/2014/main" id="{930ADF53-5325-474D-AFE8-AEC6FFCEFC93}"/>
              </a:ext>
            </a:extLst>
          </p:cNvPr>
          <p:cNvSpPr/>
          <p:nvPr/>
        </p:nvSpPr>
        <p:spPr>
          <a:xfrm>
            <a:off x="730175" y="4270503"/>
            <a:ext cx="64008" cy="64008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A1EC80EA-1C50-4FC4-9284-ABBEA18FEFBB}"/>
              </a:ext>
            </a:extLst>
          </p:cNvPr>
          <p:cNvSpPr txBox="1"/>
          <p:nvPr/>
        </p:nvSpPr>
        <p:spPr>
          <a:xfrm>
            <a:off x="444486" y="4266416"/>
            <a:ext cx="4093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latin typeface="+mn-lt"/>
              </a:rPr>
              <a:t>A</a:t>
            </a:r>
            <a:endParaRPr lang="en-GB" sz="1800" dirty="0"/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404F1C6A-B40C-49B4-BCF9-59101CA8E28C}"/>
              </a:ext>
            </a:extLst>
          </p:cNvPr>
          <p:cNvSpPr/>
          <p:nvPr/>
        </p:nvSpPr>
        <p:spPr>
          <a:xfrm>
            <a:off x="1612668" y="4492879"/>
            <a:ext cx="64008" cy="64008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EC4FEF13-F18E-4ABD-AD88-2FA9F471D9FB}"/>
              </a:ext>
            </a:extLst>
          </p:cNvPr>
          <p:cNvSpPr txBox="1"/>
          <p:nvPr/>
        </p:nvSpPr>
        <p:spPr>
          <a:xfrm>
            <a:off x="1565275" y="4508695"/>
            <a:ext cx="4093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latin typeface="+mn-lt"/>
              </a:rPr>
              <a:t>C</a:t>
            </a:r>
            <a:endParaRPr lang="en-GB" sz="1800" dirty="0"/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id="{21FDB3CE-1140-4E38-866A-DC0A20A285E3}"/>
              </a:ext>
            </a:extLst>
          </p:cNvPr>
          <p:cNvSpPr/>
          <p:nvPr/>
        </p:nvSpPr>
        <p:spPr>
          <a:xfrm>
            <a:off x="1838993" y="3179283"/>
            <a:ext cx="64008" cy="64008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F5E631B2-D6EC-4915-8EF7-1114EF1A872A}"/>
              </a:ext>
            </a:extLst>
          </p:cNvPr>
          <p:cNvSpPr txBox="1"/>
          <p:nvPr/>
        </p:nvSpPr>
        <p:spPr>
          <a:xfrm>
            <a:off x="1805668" y="3216201"/>
            <a:ext cx="4093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latin typeface="+mn-lt"/>
              </a:rPr>
              <a:t>B</a:t>
            </a:r>
            <a:endParaRPr lang="en-GB" sz="1800" dirty="0"/>
          </a:p>
        </p:txBody>
      </p: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id="{00DB3A5A-FF2A-406E-BDB1-5F13089D4677}"/>
              </a:ext>
            </a:extLst>
          </p:cNvPr>
          <p:cNvCxnSpPr>
            <a:cxnSpLocks/>
          </p:cNvCxnSpPr>
          <p:nvPr/>
        </p:nvCxnSpPr>
        <p:spPr>
          <a:xfrm flipV="1">
            <a:off x="1023062" y="3809177"/>
            <a:ext cx="358481" cy="1161709"/>
          </a:xfrm>
          <a:prstGeom prst="straightConnector1">
            <a:avLst/>
          </a:prstGeom>
          <a:ln w="25400">
            <a:solidFill>
              <a:srgbClr val="FEFE02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6558BAF2-C3CF-4568-B5B0-6BA85F33E115}"/>
              </a:ext>
            </a:extLst>
          </p:cNvPr>
          <p:cNvCxnSpPr>
            <a:cxnSpLocks/>
          </p:cNvCxnSpPr>
          <p:nvPr/>
        </p:nvCxnSpPr>
        <p:spPr>
          <a:xfrm flipH="1" flipV="1">
            <a:off x="1360516" y="3825552"/>
            <a:ext cx="1160307" cy="144870"/>
          </a:xfrm>
          <a:prstGeom prst="straightConnector1">
            <a:avLst/>
          </a:prstGeom>
          <a:ln w="31750">
            <a:solidFill>
              <a:srgbClr val="00B0F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7D8AF539-9594-4180-896D-93319A93C670}"/>
              </a:ext>
            </a:extLst>
          </p:cNvPr>
          <p:cNvCxnSpPr>
            <a:cxnSpLocks/>
          </p:cNvCxnSpPr>
          <p:nvPr/>
        </p:nvCxnSpPr>
        <p:spPr>
          <a:xfrm flipH="1" flipV="1">
            <a:off x="321817" y="2788337"/>
            <a:ext cx="1042470" cy="1027014"/>
          </a:xfrm>
          <a:prstGeom prst="straightConnector1">
            <a:avLst/>
          </a:prstGeom>
          <a:ln w="25400">
            <a:solidFill>
              <a:srgbClr val="FF000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>
            <a:extLst>
              <a:ext uri="{FF2B5EF4-FFF2-40B4-BE49-F238E27FC236}">
                <a16:creationId xmlns:a16="http://schemas.microsoft.com/office/drawing/2014/main" id="{C9BE2B64-0FDD-436D-8D48-6B133FB56BE6}"/>
              </a:ext>
            </a:extLst>
          </p:cNvPr>
          <p:cNvSpPr/>
          <p:nvPr/>
        </p:nvSpPr>
        <p:spPr>
          <a:xfrm>
            <a:off x="322923" y="2760510"/>
            <a:ext cx="2194560" cy="2194560"/>
          </a:xfrm>
          <a:prstGeom prst="rect">
            <a:avLst/>
          </a:prstGeom>
          <a:noFill/>
          <a:ln w="190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2A1BE00F-248E-4F55-B1DF-22051FE589C2}"/>
              </a:ext>
            </a:extLst>
          </p:cNvPr>
          <p:cNvSpPr/>
          <p:nvPr/>
        </p:nvSpPr>
        <p:spPr>
          <a:xfrm>
            <a:off x="1322636" y="3786326"/>
            <a:ext cx="73152" cy="73152"/>
          </a:xfrm>
          <a:prstGeom prst="ellipse">
            <a:avLst/>
          </a:prstGeom>
          <a:solidFill>
            <a:srgbClr val="FF6600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4A538411-C961-494F-AFDE-73AF25CE344A}"/>
              </a:ext>
            </a:extLst>
          </p:cNvPr>
          <p:cNvSpPr/>
          <p:nvPr/>
        </p:nvSpPr>
        <p:spPr>
          <a:xfrm>
            <a:off x="2858999" y="2566453"/>
            <a:ext cx="68491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5138" indent="-465138"/>
            <a:r>
              <a:rPr lang="en-GB" sz="2200" dirty="0">
                <a:latin typeface="+mn-lt"/>
              </a:rPr>
              <a:t>(c)</a:t>
            </a: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3AB3B6FD-BCE0-4FE2-8345-C088FC61757A}"/>
              </a:ext>
            </a:extLst>
          </p:cNvPr>
          <p:cNvSpPr/>
          <p:nvPr/>
        </p:nvSpPr>
        <p:spPr>
          <a:xfrm>
            <a:off x="3409089" y="2574527"/>
            <a:ext cx="52506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Find the coordinates of any vertex.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31227A97-2329-4AF2-90FF-F431B7256226}"/>
              </a:ext>
            </a:extLst>
          </p:cNvPr>
          <p:cNvSpPr txBox="1"/>
          <p:nvPr/>
        </p:nvSpPr>
        <p:spPr>
          <a:xfrm>
            <a:off x="1335020" y="3844065"/>
            <a:ext cx="40931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dirty="0">
                <a:latin typeface="+mn-lt"/>
              </a:rPr>
              <a:t>V</a:t>
            </a:r>
            <a:endParaRPr lang="en-GB" sz="1200" dirty="0"/>
          </a:p>
        </p:txBody>
      </p:sp>
      <p:sp>
        <p:nvSpPr>
          <p:cNvPr id="130" name="Text Box 9">
            <a:extLst>
              <a:ext uri="{FF2B5EF4-FFF2-40B4-BE49-F238E27FC236}">
                <a16:creationId xmlns:a16="http://schemas.microsoft.com/office/drawing/2014/main" id="{B1A437CF-4F91-4D47-87DB-9FE92EDEE472}"/>
              </a:ext>
            </a:extLst>
          </p:cNvPr>
          <p:cNvSpPr txBox="1">
            <a:spLocks noChangeArrowheads="1"/>
          </p:cNvSpPr>
          <p:nvPr/>
        </p:nvSpPr>
        <p:spPr bwMode="auto">
          <a:xfrm rot="2620197">
            <a:off x="568991" y="3070799"/>
            <a:ext cx="8719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800" b="1" i="1" dirty="0"/>
              <a:t>y = </a:t>
            </a:r>
            <a:r>
              <a:rPr lang="en-GB" sz="1800" b="1" i="1" dirty="0">
                <a:cs typeface="Times New Roman" panose="02020603050405020304" pitchFamily="18" charset="0"/>
              </a:rPr>
              <a:t>– </a:t>
            </a:r>
            <a:r>
              <a:rPr lang="en-GB" sz="1800" b="1" i="1" dirty="0"/>
              <a:t>x</a:t>
            </a:r>
            <a:endParaRPr lang="en-GB" sz="1800" b="1" baseline="-25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8" name="Text Box 9">
                <a:extLst>
                  <a:ext uri="{FF2B5EF4-FFF2-40B4-BE49-F238E27FC236}">
                    <a16:creationId xmlns:a16="http://schemas.microsoft.com/office/drawing/2014/main" id="{8FD43CB7-C4C7-4AF8-BCBA-F3690DC43AA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344507">
                <a:off x="1357971" y="3463480"/>
                <a:ext cx="1311473" cy="4415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sz="1600" i="1" dirty="0">
                    <a:solidFill>
                      <a:schemeClr val="tx1"/>
                    </a:solidFill>
                  </a:rPr>
                  <a:t>y</a:t>
                </a:r>
                <a:r>
                  <a:rPr lang="en-US" sz="1600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US" sz="16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600" b="1" i="1" dirty="0">
                    <a:solidFill>
                      <a:schemeClr val="tx1"/>
                    </a:solidFill>
                  </a:rPr>
                  <a:t>x </a:t>
                </a:r>
                <a14:m>
                  <m:oMath xmlns:m="http://schemas.openxmlformats.org/officeDocument/2006/math">
                    <m:r>
                      <a:rPr lang="en-US" sz="16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sz="1600" b="1" baseline="-25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8" name="Text Box 9">
                <a:extLst>
                  <a:ext uri="{FF2B5EF4-FFF2-40B4-BE49-F238E27FC236}">
                    <a16:creationId xmlns:a16="http://schemas.microsoft.com/office/drawing/2014/main" id="{8FD43CB7-C4C7-4AF8-BCBA-F3690DC43A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 rot="344507">
                <a:off x="1357971" y="3463480"/>
                <a:ext cx="1311473" cy="441531"/>
              </a:xfrm>
              <a:prstGeom prst="rect">
                <a:avLst/>
              </a:prstGeom>
              <a:blipFill>
                <a:blip r:embed="rId5"/>
                <a:stretch>
                  <a:fillRect l="-2252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9" name="Text Box 9">
                <a:extLst>
                  <a:ext uri="{FF2B5EF4-FFF2-40B4-BE49-F238E27FC236}">
                    <a16:creationId xmlns:a16="http://schemas.microsoft.com/office/drawing/2014/main" id="{02B6B7CA-C263-4D4A-A330-115C8564372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17194624">
                <a:off x="389150" y="4016737"/>
                <a:ext cx="1324337" cy="4405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sz="1600" i="1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y</a:t>
                </a:r>
                <a:r>
                  <a:rPr lang="en-GB" sz="1600" dirty="0">
                    <a:solidFill>
                      <a:schemeClr val="tx1"/>
                    </a:solidFill>
                    <a:latin typeface="+mn-lt"/>
                  </a:rPr>
                  <a:t> = 4</a:t>
                </a:r>
                <a:r>
                  <a:rPr lang="en-GB" sz="1600" b="1" i="1" dirty="0">
                    <a:solidFill>
                      <a:schemeClr val="tx1"/>
                    </a:solidFill>
                  </a:rPr>
                  <a:t>x </a:t>
                </a:r>
                <a14:m>
                  <m:oMath xmlns:m="http://schemas.openxmlformats.org/officeDocument/2006/math">
                    <m:r>
                      <a:rPr lang="en-US" sz="16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1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1600" b="1" baseline="-25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9" name="Text Box 9">
                <a:extLst>
                  <a:ext uri="{FF2B5EF4-FFF2-40B4-BE49-F238E27FC236}">
                    <a16:creationId xmlns:a16="http://schemas.microsoft.com/office/drawing/2014/main" id="{02B6B7CA-C263-4D4A-A330-115C856437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 rot="17194624">
                <a:off x="389150" y="4016737"/>
                <a:ext cx="1324337" cy="440505"/>
              </a:xfrm>
              <a:prstGeom prst="rect">
                <a:avLst/>
              </a:prstGeom>
              <a:blipFill>
                <a:blip r:embed="rId6"/>
                <a:stretch>
                  <a:fillRect b="-2609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5" name="Rectangle 114">
            <a:extLst>
              <a:ext uri="{FF2B5EF4-FFF2-40B4-BE49-F238E27FC236}">
                <a16:creationId xmlns:a16="http://schemas.microsoft.com/office/drawing/2014/main" id="{B1D43090-E6CB-44D1-B430-7FD0312B896E}"/>
              </a:ext>
            </a:extLst>
          </p:cNvPr>
          <p:cNvSpPr/>
          <p:nvPr/>
        </p:nvSpPr>
        <p:spPr>
          <a:xfrm>
            <a:off x="2621812" y="4293929"/>
            <a:ext cx="24614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Turn on the GDC</a:t>
            </a:r>
          </a:p>
        </p:txBody>
      </p:sp>
      <p:sp>
        <p:nvSpPr>
          <p:cNvPr id="131" name="Text Box 9">
            <a:extLst>
              <a:ext uri="{FF2B5EF4-FFF2-40B4-BE49-F238E27FC236}">
                <a16:creationId xmlns:a16="http://schemas.microsoft.com/office/drawing/2014/main" id="{E328C3C5-D757-4033-A3B6-B9055A0DF3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6748" y="2952482"/>
            <a:ext cx="15628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/>
              <a:t>y + x</a:t>
            </a:r>
            <a:r>
              <a:rPr lang="en-GB" b="1" i="1" dirty="0"/>
              <a:t> </a:t>
            </a:r>
            <a:r>
              <a:rPr lang="en-GB" i="1" dirty="0"/>
              <a:t>= </a:t>
            </a:r>
            <a:r>
              <a:rPr lang="en-GB" dirty="0">
                <a:cs typeface="Times New Roman" panose="02020603050405020304" pitchFamily="18" charset="0"/>
              </a:rPr>
              <a:t>0</a:t>
            </a:r>
            <a:endParaRPr lang="en-GB" baseline="-25000" dirty="0"/>
          </a:p>
        </p:txBody>
      </p:sp>
      <p:sp>
        <p:nvSpPr>
          <p:cNvPr id="132" name="Text Box 9">
            <a:extLst>
              <a:ext uri="{FF2B5EF4-FFF2-40B4-BE49-F238E27FC236}">
                <a16:creationId xmlns:a16="http://schemas.microsoft.com/office/drawing/2014/main" id="{114484E4-E4BB-4070-AB39-1CF4EC07B6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3055" y="3350891"/>
            <a:ext cx="23902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b="1" i="1" dirty="0">
                <a:cs typeface="Times New Roman" panose="02020603050405020304" pitchFamily="18" charset="0"/>
              </a:rPr>
              <a:t>–</a:t>
            </a:r>
            <a:r>
              <a:rPr lang="en-GB" dirty="0"/>
              <a:t>8</a:t>
            </a:r>
            <a:r>
              <a:rPr lang="en-GB" i="1" dirty="0"/>
              <a:t>x</a:t>
            </a:r>
            <a:r>
              <a:rPr lang="en-GB" b="1" i="1" dirty="0"/>
              <a:t> + </a:t>
            </a:r>
            <a:r>
              <a:rPr lang="en-GB" dirty="0"/>
              <a:t>2</a:t>
            </a:r>
            <a:r>
              <a:rPr lang="en-US" i="1" dirty="0">
                <a:solidFill>
                  <a:schemeClr val="tx1"/>
                </a:solidFill>
              </a:rPr>
              <a:t>y</a:t>
            </a:r>
            <a:r>
              <a:rPr lang="en-US" dirty="0">
                <a:solidFill>
                  <a:schemeClr val="tx1"/>
                </a:solidFill>
              </a:rPr>
              <a:t> = 3</a:t>
            </a:r>
            <a:endParaRPr lang="en-GB" b="1" baseline="-25000" dirty="0">
              <a:solidFill>
                <a:schemeClr val="tx1"/>
              </a:solidFill>
            </a:endParaRPr>
          </a:p>
        </p:txBody>
      </p:sp>
      <p:sp>
        <p:nvSpPr>
          <p:cNvPr id="133" name="Text Box 9">
            <a:extLst>
              <a:ext uri="{FF2B5EF4-FFF2-40B4-BE49-F238E27FC236}">
                <a16:creationId xmlns:a16="http://schemas.microsoft.com/office/drawing/2014/main" id="{1A46D02A-C44B-4AC2-828C-44FC6894B4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8114" y="3838201"/>
            <a:ext cx="18138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</a:rPr>
              <a:t>2</a:t>
            </a:r>
            <a:r>
              <a:rPr lang="en-GB" i="1" dirty="0"/>
              <a:t>x + </a:t>
            </a:r>
            <a:r>
              <a:rPr lang="en-GB" dirty="0"/>
              <a:t>12</a:t>
            </a:r>
            <a:r>
              <a:rPr lang="en-GB" i="1" dirty="0">
                <a:solidFill>
                  <a:schemeClr val="tx1"/>
                </a:solidFill>
                <a:cs typeface="Times New Roman" panose="02020603050405020304" pitchFamily="18" charset="0"/>
              </a:rPr>
              <a:t>y</a:t>
            </a:r>
            <a:r>
              <a:rPr lang="en-GB" dirty="0">
                <a:solidFill>
                  <a:schemeClr val="tx1"/>
                </a:solidFill>
                <a:latin typeface="+mn-lt"/>
              </a:rPr>
              <a:t> </a:t>
            </a:r>
            <a:r>
              <a:rPr lang="en-GB" dirty="0">
                <a:solidFill>
                  <a:schemeClr val="tx1"/>
                </a:solidFill>
                <a:cs typeface="Times New Roman" panose="02020603050405020304" pitchFamily="18" charset="0"/>
              </a:rPr>
              <a:t>= 3</a:t>
            </a:r>
            <a:endParaRPr lang="en-GB" b="1" baseline="-25000" dirty="0">
              <a:solidFill>
                <a:schemeClr val="tx1"/>
              </a:solidFill>
            </a:endParaRP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CA4719CB-1EBC-4065-9EF5-A51AA2A0B7C8}"/>
              </a:ext>
            </a:extLst>
          </p:cNvPr>
          <p:cNvSpPr txBox="1"/>
          <p:nvPr/>
        </p:nvSpPr>
        <p:spPr>
          <a:xfrm>
            <a:off x="4530264" y="2959825"/>
            <a:ext cx="37239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Wingdings" panose="05000000000000000000" pitchFamily="2" charset="2"/>
                <a:sym typeface="Wingdings" panose="05000000000000000000" pitchFamily="2" charset="2"/>
              </a:rPr>
              <a:t></a:t>
            </a:r>
            <a:endParaRPr lang="en-GB" dirty="0">
              <a:solidFill>
                <a:srgbClr val="FF0000"/>
              </a:solidFill>
              <a:latin typeface="Wingdings" panose="05000000000000000000" pitchFamily="2" charset="2"/>
            </a:endParaRP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B6C21683-BB68-4531-8F8A-1B3998DEAF1A}"/>
              </a:ext>
            </a:extLst>
          </p:cNvPr>
          <p:cNvSpPr txBox="1"/>
          <p:nvPr/>
        </p:nvSpPr>
        <p:spPr>
          <a:xfrm>
            <a:off x="4530495" y="3361850"/>
            <a:ext cx="37239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Wingdings" panose="05000000000000000000" pitchFamily="2" charset="2"/>
                <a:sym typeface="Wingdings" panose="05000000000000000000" pitchFamily="2" charset="2"/>
              </a:rPr>
              <a:t></a:t>
            </a:r>
            <a:endParaRPr lang="en-GB" dirty="0">
              <a:solidFill>
                <a:srgbClr val="FF0000"/>
              </a:solidFill>
              <a:latin typeface="Wingdings" panose="05000000000000000000" pitchFamily="2" charset="2"/>
            </a:endParaRP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6F2A83C1-BD13-40AB-AABF-2BDD541CFEDD}"/>
              </a:ext>
            </a:extLst>
          </p:cNvPr>
          <p:cNvSpPr txBox="1"/>
          <p:nvPr/>
        </p:nvSpPr>
        <p:spPr>
          <a:xfrm>
            <a:off x="4536420" y="3838201"/>
            <a:ext cx="37239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Wingdings" panose="05000000000000000000" pitchFamily="2" charset="2"/>
                <a:sym typeface="Wingdings" panose="05000000000000000000" pitchFamily="2" charset="2"/>
              </a:rPr>
              <a:t></a:t>
            </a:r>
            <a:endParaRPr lang="en-GB" dirty="0">
              <a:solidFill>
                <a:srgbClr val="FF0000"/>
              </a:solidFill>
              <a:latin typeface="Wingdings" panose="05000000000000000000" pitchFamily="2" charset="2"/>
            </a:endParaRP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07D5FD97-B48C-4D06-A7C2-102447893678}"/>
              </a:ext>
            </a:extLst>
          </p:cNvPr>
          <p:cNvSpPr txBox="1"/>
          <p:nvPr/>
        </p:nvSpPr>
        <p:spPr>
          <a:xfrm>
            <a:off x="4889456" y="4293929"/>
            <a:ext cx="460268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A</a:t>
            </a:r>
            <a:endParaRPr lang="en-GB" sz="2200" dirty="0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E6924023-97BE-4E29-98B8-0691E0DF845F}"/>
              </a:ext>
            </a:extLst>
          </p:cNvPr>
          <p:cNvSpPr txBox="1"/>
          <p:nvPr/>
        </p:nvSpPr>
        <p:spPr>
          <a:xfrm>
            <a:off x="5270667" y="4293929"/>
            <a:ext cx="139949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Equation</a:t>
            </a:r>
            <a:endParaRPr lang="en-GB" sz="2200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642E50D5-6D73-4ED0-874B-B0F32C696E3E}"/>
              </a:ext>
            </a:extLst>
          </p:cNvPr>
          <p:cNvSpPr txBox="1"/>
          <p:nvPr/>
        </p:nvSpPr>
        <p:spPr>
          <a:xfrm>
            <a:off x="2635519" y="4645906"/>
            <a:ext cx="48592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F1</a:t>
            </a:r>
            <a:endParaRPr lang="en-GB" sz="2200" dirty="0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BDF3B0CE-3DA8-4C3C-AA2D-B51F57D01B54}"/>
              </a:ext>
            </a:extLst>
          </p:cNvPr>
          <p:cNvSpPr txBox="1"/>
          <p:nvPr/>
        </p:nvSpPr>
        <p:spPr>
          <a:xfrm>
            <a:off x="3016731" y="4645906"/>
            <a:ext cx="1955649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Simultaneous</a:t>
            </a:r>
            <a:endParaRPr lang="en-GB" sz="2200" dirty="0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E2AFC2A5-FD04-4293-B89C-FE3FC3433795}"/>
              </a:ext>
            </a:extLst>
          </p:cNvPr>
          <p:cNvSpPr txBox="1"/>
          <p:nvPr/>
        </p:nvSpPr>
        <p:spPr>
          <a:xfrm>
            <a:off x="2635519" y="4968386"/>
            <a:ext cx="69046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F1</a:t>
            </a:r>
            <a:endParaRPr lang="en-GB" sz="2200" dirty="0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C4AB41BD-7737-4F79-98B0-6625A52A1CDE}"/>
              </a:ext>
            </a:extLst>
          </p:cNvPr>
          <p:cNvSpPr txBox="1"/>
          <p:nvPr/>
        </p:nvSpPr>
        <p:spPr>
          <a:xfrm>
            <a:off x="3016731" y="4968386"/>
            <a:ext cx="3290477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Number of unknowns 2</a:t>
            </a:r>
            <a:endParaRPr lang="en-GB" sz="2200" dirty="0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E3027445-540C-4B53-BBFA-8419B35D2774}"/>
              </a:ext>
            </a:extLst>
          </p:cNvPr>
          <p:cNvSpPr/>
          <p:nvPr/>
        </p:nvSpPr>
        <p:spPr>
          <a:xfrm>
            <a:off x="289027" y="5275061"/>
            <a:ext cx="703963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We will select two equations to solve. </a:t>
            </a:r>
            <a:r>
              <a:rPr lang="en-GB" sz="2000" dirty="0">
                <a:solidFill>
                  <a:srgbClr val="FF0000"/>
                </a:solidFill>
                <a:latin typeface="Wingdings" panose="05000000000000000000" pitchFamily="2" charset="2"/>
                <a:sym typeface="Wingdings" panose="05000000000000000000" pitchFamily="2" charset="2"/>
              </a:rPr>
              <a:t></a:t>
            </a:r>
            <a:r>
              <a:rPr lang="en-GB" sz="2200" dirty="0">
                <a:latin typeface="+mn-lt"/>
                <a:sym typeface="Wingdings" panose="05000000000000000000" pitchFamily="2" charset="2"/>
              </a:rPr>
              <a:t> and </a:t>
            </a:r>
            <a:r>
              <a:rPr lang="en-GB" sz="2000" dirty="0">
                <a:solidFill>
                  <a:srgbClr val="FF0000"/>
                </a:solidFill>
                <a:latin typeface="Wingdings" panose="05000000000000000000" pitchFamily="2" charset="2"/>
                <a:sym typeface="Wingdings" panose="05000000000000000000" pitchFamily="2" charset="2"/>
              </a:rPr>
              <a:t></a:t>
            </a:r>
            <a:r>
              <a:rPr lang="en-GB" sz="2200" dirty="0">
                <a:solidFill>
                  <a:srgbClr val="FF0000"/>
                </a:solidFill>
                <a:latin typeface="+mn-lt"/>
                <a:sym typeface="Wingdings" panose="05000000000000000000" pitchFamily="2" charset="2"/>
              </a:rPr>
              <a:t> </a:t>
            </a:r>
            <a:endParaRPr lang="en-GB" sz="2200" dirty="0">
              <a:latin typeface="+mn-lt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D116047A-1CAB-43B4-B442-BBE724B0EA69}"/>
              </a:ext>
            </a:extLst>
          </p:cNvPr>
          <p:cNvSpPr/>
          <p:nvPr/>
        </p:nvSpPr>
        <p:spPr>
          <a:xfrm>
            <a:off x="2671474" y="3036192"/>
            <a:ext cx="2411813" cy="753904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B9C38A92-0198-4B41-A9E9-3528328093F7}"/>
              </a:ext>
            </a:extLst>
          </p:cNvPr>
          <p:cNvSpPr/>
          <p:nvPr/>
        </p:nvSpPr>
        <p:spPr>
          <a:xfrm>
            <a:off x="250825" y="5639658"/>
            <a:ext cx="340677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Type in the coefficients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F02BDCA8-6958-43A9-8EBC-16A916EEC9F4}"/>
              </a:ext>
            </a:extLst>
          </p:cNvPr>
          <p:cNvSpPr txBox="1"/>
          <p:nvPr/>
        </p:nvSpPr>
        <p:spPr>
          <a:xfrm>
            <a:off x="3626657" y="5627039"/>
            <a:ext cx="460268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1</a:t>
            </a:r>
            <a:endParaRPr lang="en-GB" sz="2200" dirty="0"/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BE21A7A1-E7AA-43D4-B76C-2863BA674A4B}"/>
              </a:ext>
            </a:extLst>
          </p:cNvPr>
          <p:cNvSpPr txBox="1"/>
          <p:nvPr/>
        </p:nvSpPr>
        <p:spPr>
          <a:xfrm>
            <a:off x="4114904" y="5623560"/>
            <a:ext cx="460268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1</a:t>
            </a:r>
            <a:endParaRPr lang="en-GB" sz="2200" dirty="0"/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129FC7F5-B1C0-4CC0-A66A-883CC25625DC}"/>
              </a:ext>
            </a:extLst>
          </p:cNvPr>
          <p:cNvSpPr txBox="1"/>
          <p:nvPr/>
        </p:nvSpPr>
        <p:spPr>
          <a:xfrm>
            <a:off x="4554471" y="5627038"/>
            <a:ext cx="460268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0</a:t>
            </a:r>
            <a:endParaRPr lang="en-GB" sz="2200" dirty="0"/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1CF2981C-4859-4147-9D7E-38E35C19AE24}"/>
              </a:ext>
            </a:extLst>
          </p:cNvPr>
          <p:cNvSpPr txBox="1"/>
          <p:nvPr/>
        </p:nvSpPr>
        <p:spPr>
          <a:xfrm>
            <a:off x="3526069" y="5998464"/>
            <a:ext cx="46026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b="1" i="1" dirty="0">
                <a:latin typeface="+mn-lt"/>
                <a:cs typeface="Times New Roman" panose="02020603050405020304" pitchFamily="18" charset="0"/>
              </a:rPr>
              <a:t>–</a:t>
            </a:r>
            <a:r>
              <a:rPr lang="en-GB" sz="2000" dirty="0">
                <a:latin typeface="+mn-lt"/>
              </a:rPr>
              <a:t>8</a:t>
            </a:r>
            <a:endParaRPr lang="en-GB" sz="2200" dirty="0">
              <a:latin typeface="+mn-lt"/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8A4129AC-4DB8-4F1D-B239-D442E32D8EDB}"/>
              </a:ext>
            </a:extLst>
          </p:cNvPr>
          <p:cNvSpPr txBox="1"/>
          <p:nvPr/>
        </p:nvSpPr>
        <p:spPr>
          <a:xfrm>
            <a:off x="4123020" y="5998464"/>
            <a:ext cx="460268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2</a:t>
            </a:r>
            <a:endParaRPr lang="en-GB" sz="2200" dirty="0"/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FFE2CF50-D997-4CDD-8FE6-7E56EB0377E5}"/>
              </a:ext>
            </a:extLst>
          </p:cNvPr>
          <p:cNvSpPr txBox="1"/>
          <p:nvPr/>
        </p:nvSpPr>
        <p:spPr>
          <a:xfrm>
            <a:off x="4562587" y="6001650"/>
            <a:ext cx="460268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</a:rPr>
              <a:t>3</a:t>
            </a:r>
            <a:endParaRPr lang="en-GB" sz="2200" dirty="0"/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55D7C5AC-D649-4AFE-BF17-2E54C27983E2}"/>
              </a:ext>
            </a:extLst>
          </p:cNvPr>
          <p:cNvSpPr txBox="1"/>
          <p:nvPr/>
        </p:nvSpPr>
        <p:spPr>
          <a:xfrm>
            <a:off x="4901773" y="5998487"/>
            <a:ext cx="48592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F1</a:t>
            </a:r>
            <a:endParaRPr lang="en-GB" sz="2200" dirty="0"/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ED484E59-2B04-47AE-BB58-70DCB5C717E3}"/>
              </a:ext>
            </a:extLst>
          </p:cNvPr>
          <p:cNvSpPr txBox="1"/>
          <p:nvPr/>
        </p:nvSpPr>
        <p:spPr>
          <a:xfrm>
            <a:off x="5282985" y="5998487"/>
            <a:ext cx="92507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Solve</a:t>
            </a:r>
            <a:endParaRPr lang="en-GB" sz="2200" dirty="0"/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0B7F4D6A-213B-446C-960C-A35FC1AA107D}"/>
              </a:ext>
            </a:extLst>
          </p:cNvPr>
          <p:cNvSpPr txBox="1"/>
          <p:nvPr/>
        </p:nvSpPr>
        <p:spPr>
          <a:xfrm>
            <a:off x="6204981" y="5680098"/>
            <a:ext cx="1274444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200" i="1" dirty="0">
                <a:cs typeface="Times New Roman" panose="02020603050405020304" pitchFamily="18" charset="0"/>
              </a:rPr>
              <a:t>x</a:t>
            </a:r>
            <a:r>
              <a:rPr lang="en-GB" sz="2200" dirty="0">
                <a:latin typeface="+mn-lt"/>
              </a:rPr>
              <a:t> </a:t>
            </a:r>
            <a:r>
              <a:rPr lang="en-GB" sz="2200" dirty="0">
                <a:cs typeface="Times New Roman" panose="02020603050405020304" pitchFamily="18" charset="0"/>
              </a:rPr>
              <a:t>= –0.3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5E5FCD94-BDFC-44F7-AD27-297CEEDA4543}"/>
              </a:ext>
            </a:extLst>
          </p:cNvPr>
          <p:cNvSpPr txBox="1"/>
          <p:nvPr/>
        </p:nvSpPr>
        <p:spPr>
          <a:xfrm>
            <a:off x="6203143" y="5986773"/>
            <a:ext cx="1274444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200" i="1" dirty="0">
                <a:cs typeface="Times New Roman" panose="02020603050405020304" pitchFamily="18" charset="0"/>
              </a:rPr>
              <a:t>y</a:t>
            </a:r>
            <a:r>
              <a:rPr lang="en-GB" sz="2200" dirty="0">
                <a:latin typeface="+mn-lt"/>
              </a:rPr>
              <a:t> </a:t>
            </a:r>
            <a:r>
              <a:rPr lang="en-GB" sz="2200" dirty="0">
                <a:cs typeface="Times New Roman" panose="02020603050405020304" pitchFamily="18" charset="0"/>
              </a:rPr>
              <a:t>= 0.3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5F13A904-6FC0-4CDA-8255-0A9D32CC183F}"/>
              </a:ext>
            </a:extLst>
          </p:cNvPr>
          <p:cNvSpPr txBox="1"/>
          <p:nvPr/>
        </p:nvSpPr>
        <p:spPr>
          <a:xfrm>
            <a:off x="3409089" y="6312988"/>
            <a:ext cx="4557518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Coordinates of vertex </a:t>
            </a:r>
            <a:r>
              <a:rPr lang="en-GB" sz="2200" dirty="0">
                <a:cs typeface="Times New Roman" panose="02020603050405020304" pitchFamily="18" charset="0"/>
              </a:rPr>
              <a:t>(–0.3, 0.3)</a:t>
            </a:r>
          </a:p>
        </p:txBody>
      </p:sp>
    </p:spTree>
    <p:extLst>
      <p:ext uri="{BB962C8B-B14F-4D97-AF65-F5344CB8AC3E}">
        <p14:creationId xmlns:p14="http://schemas.microsoft.com/office/powerpoint/2010/main" val="2189433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10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7229E33-AE3C-4B96-A63D-0B9A37C3201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05007" y="3014795"/>
            <a:ext cx="1623709" cy="3127248"/>
          </a:xfrm>
          <a:prstGeom prst="rect">
            <a:avLst/>
          </a:prstGeom>
        </p:spPr>
      </p:pic>
      <p:sp>
        <p:nvSpPr>
          <p:cNvPr id="45" name="Rectangle 44">
            <a:extLst>
              <a:ext uri="{FF2B5EF4-FFF2-40B4-BE49-F238E27FC236}">
                <a16:creationId xmlns:a16="http://schemas.microsoft.com/office/drawing/2014/main" id="{135CCFFF-D98C-4489-998E-7AA16DF2B57E}"/>
              </a:ext>
            </a:extLst>
          </p:cNvPr>
          <p:cNvSpPr/>
          <p:nvPr/>
        </p:nvSpPr>
        <p:spPr>
          <a:xfrm>
            <a:off x="319183" y="2764188"/>
            <a:ext cx="2194560" cy="2194560"/>
          </a:xfrm>
          <a:prstGeom prst="rect">
            <a:avLst/>
          </a:prstGeom>
          <a:solidFill>
            <a:srgbClr val="F0FFFF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D3E2D674-10E1-4AF2-AE69-AFD659C94753}"/>
              </a:ext>
            </a:extLst>
          </p:cNvPr>
          <p:cNvCxnSpPr>
            <a:cxnSpLocks/>
          </p:cNvCxnSpPr>
          <p:nvPr/>
        </p:nvCxnSpPr>
        <p:spPr>
          <a:xfrm flipV="1">
            <a:off x="1027036" y="3801239"/>
            <a:ext cx="358481" cy="1161709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3AF14860-CAE6-4D5E-B718-7A1B45F383A5}"/>
              </a:ext>
            </a:extLst>
          </p:cNvPr>
          <p:cNvCxnSpPr>
            <a:cxnSpLocks/>
          </p:cNvCxnSpPr>
          <p:nvPr/>
        </p:nvCxnSpPr>
        <p:spPr>
          <a:xfrm flipH="1" flipV="1">
            <a:off x="1367131" y="3826616"/>
            <a:ext cx="1160307" cy="144870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439B12CA-508D-4408-9664-6B2E7721F315}"/>
              </a:ext>
            </a:extLst>
          </p:cNvPr>
          <p:cNvCxnSpPr>
            <a:cxnSpLocks/>
          </p:cNvCxnSpPr>
          <p:nvPr/>
        </p:nvCxnSpPr>
        <p:spPr>
          <a:xfrm flipH="1" flipV="1">
            <a:off x="326521" y="2792902"/>
            <a:ext cx="1042470" cy="1027014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6262" name="Text Box 6"/>
          <p:cNvSpPr txBox="1">
            <a:spLocks noChangeArrowheads="1"/>
          </p:cNvSpPr>
          <p:nvPr/>
        </p:nvSpPr>
        <p:spPr bwMode="auto">
          <a:xfrm>
            <a:off x="289027" y="381000"/>
            <a:ext cx="18467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Example 2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447655" y="849654"/>
            <a:ext cx="8229600" cy="1708481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ts val="3200"/>
              </a:lnSpc>
            </a:pPr>
            <a:r>
              <a:rPr lang="en-GB" sz="2400" dirty="0">
                <a:latin typeface="+mn-lt"/>
              </a:rPr>
              <a:t>Consider the Voronoi diagram for the sites A, B, and C.</a:t>
            </a:r>
          </a:p>
          <a:p>
            <a:pPr marL="457200" indent="-457200">
              <a:lnSpc>
                <a:spcPts val="3200"/>
              </a:lnSpc>
              <a:buAutoNum type="alphaLcParenBoth"/>
            </a:pPr>
            <a:r>
              <a:rPr lang="en-GB" dirty="0">
                <a:latin typeface="+mn-lt"/>
              </a:rPr>
              <a:t>State the number of: (</a:t>
            </a:r>
            <a:r>
              <a:rPr lang="en-GB" dirty="0" err="1">
                <a:latin typeface="+mn-lt"/>
              </a:rPr>
              <a:t>i</a:t>
            </a:r>
            <a:r>
              <a:rPr lang="en-GB" dirty="0">
                <a:latin typeface="+mn-lt"/>
              </a:rPr>
              <a:t>) cells  (ii) edges  (iii) vertices </a:t>
            </a:r>
          </a:p>
          <a:p>
            <a:pPr marL="457200" indent="-457200">
              <a:lnSpc>
                <a:spcPts val="3200"/>
              </a:lnSpc>
              <a:buAutoNum type="alphaLcParenBoth"/>
            </a:pPr>
            <a:r>
              <a:rPr lang="en-GB" dirty="0">
                <a:latin typeface="+mn-lt"/>
              </a:rPr>
              <a:t>Find the equation of each of the boundaries.</a:t>
            </a:r>
          </a:p>
          <a:p>
            <a:pPr marL="457200" indent="-457200">
              <a:lnSpc>
                <a:spcPts val="3200"/>
              </a:lnSpc>
              <a:buFontTx/>
              <a:buAutoNum type="alphaLcParenBoth"/>
            </a:pPr>
            <a:r>
              <a:rPr lang="en-GB" dirty="0">
                <a:latin typeface="+mn-lt"/>
              </a:rPr>
              <a:t>Find the coordinates of any vertex</a:t>
            </a: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250825" y="93102"/>
            <a:ext cx="8229600" cy="42065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/>
              <a:t>Voronoi diagrams</a:t>
            </a:r>
          </a:p>
        </p:txBody>
      </p:sp>
      <p:sp>
        <p:nvSpPr>
          <p:cNvPr id="36" name="Rectangle 35">
            <a:hlinkClick r:id="rId4"/>
            <a:extLst>
              <a:ext uri="{FF2B5EF4-FFF2-40B4-BE49-F238E27FC236}">
                <a16:creationId xmlns:a16="http://schemas.microsoft.com/office/drawing/2014/main" id="{88E7DC40-E147-4414-9956-704311458862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hlinkClick r:id="rId4"/>
            <a:extLst>
              <a:ext uri="{FF2B5EF4-FFF2-40B4-BE49-F238E27FC236}">
                <a16:creationId xmlns:a16="http://schemas.microsoft.com/office/drawing/2014/main" id="{1E09F0D8-2E03-49C8-A3AD-74BFCF30C317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BDB04CC0-FF74-4183-AFBE-D4D80D1BB3F8}"/>
              </a:ext>
            </a:extLst>
          </p:cNvPr>
          <p:cNvSpPr/>
          <p:nvPr/>
        </p:nvSpPr>
        <p:spPr>
          <a:xfrm>
            <a:off x="331012" y="2815049"/>
            <a:ext cx="1027269" cy="2132208"/>
          </a:xfrm>
          <a:custGeom>
            <a:avLst/>
            <a:gdLst>
              <a:gd name="connsiteX0" fmla="*/ 0 w 1419225"/>
              <a:gd name="connsiteY0" fmla="*/ 0 h 1271587"/>
              <a:gd name="connsiteX1" fmla="*/ 214313 w 1419225"/>
              <a:gd name="connsiteY1" fmla="*/ 28575 h 1271587"/>
              <a:gd name="connsiteX2" fmla="*/ 1343025 w 1419225"/>
              <a:gd name="connsiteY2" fmla="*/ 1071562 h 1271587"/>
              <a:gd name="connsiteX3" fmla="*/ 1419225 w 1419225"/>
              <a:gd name="connsiteY3" fmla="*/ 1271587 h 1271587"/>
              <a:gd name="connsiteX4" fmla="*/ 4763 w 1419225"/>
              <a:gd name="connsiteY4" fmla="*/ 1271587 h 1271587"/>
              <a:gd name="connsiteX5" fmla="*/ 0 w 1419225"/>
              <a:gd name="connsiteY5" fmla="*/ 0 h 1271587"/>
              <a:gd name="connsiteX0" fmla="*/ 16995 w 1414552"/>
              <a:gd name="connsiteY0" fmla="*/ 0 h 1262920"/>
              <a:gd name="connsiteX1" fmla="*/ 209640 w 1414552"/>
              <a:gd name="connsiteY1" fmla="*/ 19908 h 1262920"/>
              <a:gd name="connsiteX2" fmla="*/ 1338352 w 1414552"/>
              <a:gd name="connsiteY2" fmla="*/ 1062895 h 1262920"/>
              <a:gd name="connsiteX3" fmla="*/ 1414552 w 1414552"/>
              <a:gd name="connsiteY3" fmla="*/ 1262920 h 1262920"/>
              <a:gd name="connsiteX4" fmla="*/ 90 w 1414552"/>
              <a:gd name="connsiteY4" fmla="*/ 1262920 h 1262920"/>
              <a:gd name="connsiteX5" fmla="*/ 16995 w 1414552"/>
              <a:gd name="connsiteY5" fmla="*/ 0 h 1262920"/>
              <a:gd name="connsiteX0" fmla="*/ 0 w 1397557"/>
              <a:gd name="connsiteY0" fmla="*/ 0 h 1280255"/>
              <a:gd name="connsiteX1" fmla="*/ 192645 w 1397557"/>
              <a:gd name="connsiteY1" fmla="*/ 19908 h 1280255"/>
              <a:gd name="connsiteX2" fmla="*/ 1321357 w 1397557"/>
              <a:gd name="connsiteY2" fmla="*/ 1062895 h 1280255"/>
              <a:gd name="connsiteX3" fmla="*/ 1397557 w 1397557"/>
              <a:gd name="connsiteY3" fmla="*/ 1262920 h 1280255"/>
              <a:gd name="connsiteX4" fmla="*/ 9097 w 1397557"/>
              <a:gd name="connsiteY4" fmla="*/ 1280255 h 1280255"/>
              <a:gd name="connsiteX5" fmla="*/ 0 w 1397557"/>
              <a:gd name="connsiteY5" fmla="*/ 0 h 1280255"/>
              <a:gd name="connsiteX0" fmla="*/ 0 w 1397557"/>
              <a:gd name="connsiteY0" fmla="*/ 0 h 1284588"/>
              <a:gd name="connsiteX1" fmla="*/ 192645 w 1397557"/>
              <a:gd name="connsiteY1" fmla="*/ 19908 h 1284588"/>
              <a:gd name="connsiteX2" fmla="*/ 1321357 w 1397557"/>
              <a:gd name="connsiteY2" fmla="*/ 1062895 h 1284588"/>
              <a:gd name="connsiteX3" fmla="*/ 1397557 w 1397557"/>
              <a:gd name="connsiteY3" fmla="*/ 1284588 h 1284588"/>
              <a:gd name="connsiteX4" fmla="*/ 9097 w 1397557"/>
              <a:gd name="connsiteY4" fmla="*/ 1280255 h 1284588"/>
              <a:gd name="connsiteX5" fmla="*/ 0 w 1397557"/>
              <a:gd name="connsiteY5" fmla="*/ 0 h 1284588"/>
              <a:gd name="connsiteX0" fmla="*/ 0 w 1397557"/>
              <a:gd name="connsiteY0" fmla="*/ 0 h 1284588"/>
              <a:gd name="connsiteX1" fmla="*/ 211963 w 1397557"/>
              <a:gd name="connsiteY1" fmla="*/ 19908 h 1284588"/>
              <a:gd name="connsiteX2" fmla="*/ 1321357 w 1397557"/>
              <a:gd name="connsiteY2" fmla="*/ 1062895 h 1284588"/>
              <a:gd name="connsiteX3" fmla="*/ 1397557 w 1397557"/>
              <a:gd name="connsiteY3" fmla="*/ 1284588 h 1284588"/>
              <a:gd name="connsiteX4" fmla="*/ 9097 w 1397557"/>
              <a:gd name="connsiteY4" fmla="*/ 1280255 h 1284588"/>
              <a:gd name="connsiteX5" fmla="*/ 0 w 1397557"/>
              <a:gd name="connsiteY5" fmla="*/ 0 h 1284588"/>
              <a:gd name="connsiteX0" fmla="*/ 304 w 1388940"/>
              <a:gd name="connsiteY0" fmla="*/ 176354 h 1264680"/>
              <a:gd name="connsiteX1" fmla="*/ 203346 w 1388940"/>
              <a:gd name="connsiteY1" fmla="*/ 0 h 1264680"/>
              <a:gd name="connsiteX2" fmla="*/ 1312740 w 1388940"/>
              <a:gd name="connsiteY2" fmla="*/ 1042987 h 1264680"/>
              <a:gd name="connsiteX3" fmla="*/ 1388940 w 1388940"/>
              <a:gd name="connsiteY3" fmla="*/ 1264680 h 1264680"/>
              <a:gd name="connsiteX4" fmla="*/ 480 w 1388940"/>
              <a:gd name="connsiteY4" fmla="*/ 1260347 h 1264680"/>
              <a:gd name="connsiteX5" fmla="*/ 304 w 1388940"/>
              <a:gd name="connsiteY5" fmla="*/ 176354 h 1264680"/>
              <a:gd name="connsiteX0" fmla="*/ 304 w 1388940"/>
              <a:gd name="connsiteY0" fmla="*/ 60381 h 1148707"/>
              <a:gd name="connsiteX1" fmla="*/ 618171 w 1388940"/>
              <a:gd name="connsiteY1" fmla="*/ 0 h 1148707"/>
              <a:gd name="connsiteX2" fmla="*/ 1312740 w 1388940"/>
              <a:gd name="connsiteY2" fmla="*/ 927014 h 1148707"/>
              <a:gd name="connsiteX3" fmla="*/ 1388940 w 1388940"/>
              <a:gd name="connsiteY3" fmla="*/ 1148707 h 1148707"/>
              <a:gd name="connsiteX4" fmla="*/ 480 w 1388940"/>
              <a:gd name="connsiteY4" fmla="*/ 1144374 h 1148707"/>
              <a:gd name="connsiteX5" fmla="*/ 304 w 1388940"/>
              <a:gd name="connsiteY5" fmla="*/ 60381 h 1148707"/>
              <a:gd name="connsiteX0" fmla="*/ 304 w 1312740"/>
              <a:gd name="connsiteY0" fmla="*/ 60381 h 1157628"/>
              <a:gd name="connsiteX1" fmla="*/ 618171 w 1312740"/>
              <a:gd name="connsiteY1" fmla="*/ 0 h 1157628"/>
              <a:gd name="connsiteX2" fmla="*/ 1312740 w 1312740"/>
              <a:gd name="connsiteY2" fmla="*/ 927014 h 1157628"/>
              <a:gd name="connsiteX3" fmla="*/ 666341 w 1312740"/>
              <a:gd name="connsiteY3" fmla="*/ 1157628 h 1157628"/>
              <a:gd name="connsiteX4" fmla="*/ 480 w 1312740"/>
              <a:gd name="connsiteY4" fmla="*/ 1144374 h 1157628"/>
              <a:gd name="connsiteX5" fmla="*/ 304 w 1312740"/>
              <a:gd name="connsiteY5" fmla="*/ 60381 h 1157628"/>
              <a:gd name="connsiteX0" fmla="*/ 304 w 1022808"/>
              <a:gd name="connsiteY0" fmla="*/ 60381 h 1157628"/>
              <a:gd name="connsiteX1" fmla="*/ 618171 w 1022808"/>
              <a:gd name="connsiteY1" fmla="*/ 0 h 1157628"/>
              <a:gd name="connsiteX2" fmla="*/ 1022808 w 1022808"/>
              <a:gd name="connsiteY2" fmla="*/ 12614 h 1157628"/>
              <a:gd name="connsiteX3" fmla="*/ 666341 w 1022808"/>
              <a:gd name="connsiteY3" fmla="*/ 1157628 h 1157628"/>
              <a:gd name="connsiteX4" fmla="*/ 480 w 1022808"/>
              <a:gd name="connsiteY4" fmla="*/ 1144374 h 1157628"/>
              <a:gd name="connsiteX5" fmla="*/ 304 w 1022808"/>
              <a:gd name="connsiteY5" fmla="*/ 60381 h 1157628"/>
              <a:gd name="connsiteX0" fmla="*/ 304 w 1022808"/>
              <a:gd name="connsiteY0" fmla="*/ 47767 h 1145014"/>
              <a:gd name="connsiteX1" fmla="*/ 1022808 w 1022808"/>
              <a:gd name="connsiteY1" fmla="*/ 0 h 1145014"/>
              <a:gd name="connsiteX2" fmla="*/ 666341 w 1022808"/>
              <a:gd name="connsiteY2" fmla="*/ 1145014 h 1145014"/>
              <a:gd name="connsiteX3" fmla="*/ 480 w 1022808"/>
              <a:gd name="connsiteY3" fmla="*/ 1131760 h 1145014"/>
              <a:gd name="connsiteX4" fmla="*/ 304 w 1022808"/>
              <a:gd name="connsiteY4" fmla="*/ 47767 h 1145014"/>
              <a:gd name="connsiteX0" fmla="*/ 304 w 1022808"/>
              <a:gd name="connsiteY0" fmla="*/ 0 h 2145462"/>
              <a:gd name="connsiteX1" fmla="*/ 1022808 w 1022808"/>
              <a:gd name="connsiteY1" fmla="*/ 1000448 h 2145462"/>
              <a:gd name="connsiteX2" fmla="*/ 666341 w 1022808"/>
              <a:gd name="connsiteY2" fmla="*/ 2145462 h 2145462"/>
              <a:gd name="connsiteX3" fmla="*/ 480 w 1022808"/>
              <a:gd name="connsiteY3" fmla="*/ 2132208 h 2145462"/>
              <a:gd name="connsiteX4" fmla="*/ 304 w 1022808"/>
              <a:gd name="connsiteY4" fmla="*/ 0 h 2145462"/>
              <a:gd name="connsiteX0" fmla="*/ 304 w 1022808"/>
              <a:gd name="connsiteY0" fmla="*/ 0 h 2132208"/>
              <a:gd name="connsiteX1" fmla="*/ 1022808 w 1022808"/>
              <a:gd name="connsiteY1" fmla="*/ 1000448 h 2132208"/>
              <a:gd name="connsiteX2" fmla="*/ 679723 w 1022808"/>
              <a:gd name="connsiteY2" fmla="*/ 2132081 h 2132208"/>
              <a:gd name="connsiteX3" fmla="*/ 480 w 1022808"/>
              <a:gd name="connsiteY3" fmla="*/ 2132208 h 2132208"/>
              <a:gd name="connsiteX4" fmla="*/ 304 w 1022808"/>
              <a:gd name="connsiteY4" fmla="*/ 0 h 2132208"/>
              <a:gd name="connsiteX0" fmla="*/ 304 w 1027269"/>
              <a:gd name="connsiteY0" fmla="*/ 0 h 2132208"/>
              <a:gd name="connsiteX1" fmla="*/ 1027269 w 1027269"/>
              <a:gd name="connsiteY1" fmla="*/ 1013830 h 2132208"/>
              <a:gd name="connsiteX2" fmla="*/ 679723 w 1027269"/>
              <a:gd name="connsiteY2" fmla="*/ 2132081 h 2132208"/>
              <a:gd name="connsiteX3" fmla="*/ 480 w 1027269"/>
              <a:gd name="connsiteY3" fmla="*/ 2132208 h 2132208"/>
              <a:gd name="connsiteX4" fmla="*/ 304 w 1027269"/>
              <a:gd name="connsiteY4" fmla="*/ 0 h 2132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7269" h="2132208">
                <a:moveTo>
                  <a:pt x="304" y="0"/>
                </a:moveTo>
                <a:lnTo>
                  <a:pt x="1027269" y="1013830"/>
                </a:lnTo>
                <a:lnTo>
                  <a:pt x="679723" y="2132081"/>
                </a:lnTo>
                <a:lnTo>
                  <a:pt x="480" y="2132208"/>
                </a:lnTo>
                <a:cubicBezTo>
                  <a:pt x="-1108" y="1708346"/>
                  <a:pt x="1892" y="423862"/>
                  <a:pt x="304" y="0"/>
                </a:cubicBezTo>
                <a:close/>
              </a:path>
            </a:pathLst>
          </a:custGeom>
          <a:pattFill prst="pct10">
            <a:fgClr>
              <a:srgbClr val="F0FFFF"/>
            </a:fgClr>
            <a:bgClr>
              <a:srgbClr val="00B0F0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DBFFF843-90AF-47EC-8EFD-9A2DCA3A67D6}"/>
              </a:ext>
            </a:extLst>
          </p:cNvPr>
          <p:cNvSpPr/>
          <p:nvPr/>
        </p:nvSpPr>
        <p:spPr>
          <a:xfrm>
            <a:off x="311860" y="2760378"/>
            <a:ext cx="2200154" cy="1200826"/>
          </a:xfrm>
          <a:custGeom>
            <a:avLst/>
            <a:gdLst>
              <a:gd name="connsiteX0" fmla="*/ 1933575 w 1933575"/>
              <a:gd name="connsiteY0" fmla="*/ 4762 h 933450"/>
              <a:gd name="connsiteX1" fmla="*/ 1747838 w 1933575"/>
              <a:gd name="connsiteY1" fmla="*/ 204787 h 933450"/>
              <a:gd name="connsiteX2" fmla="*/ 223838 w 1933575"/>
              <a:gd name="connsiteY2" fmla="*/ 933450 h 933450"/>
              <a:gd name="connsiteX3" fmla="*/ 0 w 1933575"/>
              <a:gd name="connsiteY3" fmla="*/ 904875 h 933450"/>
              <a:gd name="connsiteX4" fmla="*/ 0 w 1933575"/>
              <a:gd name="connsiteY4" fmla="*/ 0 h 933450"/>
              <a:gd name="connsiteX5" fmla="*/ 1933575 w 1933575"/>
              <a:gd name="connsiteY5" fmla="*/ 4762 h 933450"/>
              <a:gd name="connsiteX0" fmla="*/ 1933575 w 1933575"/>
              <a:gd name="connsiteY0" fmla="*/ 4762 h 950785"/>
              <a:gd name="connsiteX1" fmla="*/ 1747838 w 1933575"/>
              <a:gd name="connsiteY1" fmla="*/ 204787 h 950785"/>
              <a:gd name="connsiteX2" fmla="*/ 245506 w 1933575"/>
              <a:gd name="connsiteY2" fmla="*/ 950785 h 950785"/>
              <a:gd name="connsiteX3" fmla="*/ 0 w 1933575"/>
              <a:gd name="connsiteY3" fmla="*/ 904875 h 950785"/>
              <a:gd name="connsiteX4" fmla="*/ 0 w 1933575"/>
              <a:gd name="connsiteY4" fmla="*/ 0 h 950785"/>
              <a:gd name="connsiteX5" fmla="*/ 1933575 w 1933575"/>
              <a:gd name="connsiteY5" fmla="*/ 4762 h 950785"/>
              <a:gd name="connsiteX0" fmla="*/ 1933575 w 1933575"/>
              <a:gd name="connsiteY0" fmla="*/ 4762 h 950785"/>
              <a:gd name="connsiteX1" fmla="*/ 1782507 w 1933575"/>
              <a:gd name="connsiteY1" fmla="*/ 222122 h 950785"/>
              <a:gd name="connsiteX2" fmla="*/ 245506 w 1933575"/>
              <a:gd name="connsiteY2" fmla="*/ 950785 h 950785"/>
              <a:gd name="connsiteX3" fmla="*/ 0 w 1933575"/>
              <a:gd name="connsiteY3" fmla="*/ 904875 h 950785"/>
              <a:gd name="connsiteX4" fmla="*/ 0 w 1933575"/>
              <a:gd name="connsiteY4" fmla="*/ 0 h 950785"/>
              <a:gd name="connsiteX5" fmla="*/ 1933575 w 1933575"/>
              <a:gd name="connsiteY5" fmla="*/ 4762 h 950785"/>
              <a:gd name="connsiteX0" fmla="*/ 1942243 w 1942243"/>
              <a:gd name="connsiteY0" fmla="*/ 13429 h 950785"/>
              <a:gd name="connsiteX1" fmla="*/ 1782507 w 1942243"/>
              <a:gd name="connsiteY1" fmla="*/ 222122 h 950785"/>
              <a:gd name="connsiteX2" fmla="*/ 245506 w 1942243"/>
              <a:gd name="connsiteY2" fmla="*/ 950785 h 950785"/>
              <a:gd name="connsiteX3" fmla="*/ 0 w 1942243"/>
              <a:gd name="connsiteY3" fmla="*/ 904875 h 950785"/>
              <a:gd name="connsiteX4" fmla="*/ 0 w 1942243"/>
              <a:gd name="connsiteY4" fmla="*/ 0 h 950785"/>
              <a:gd name="connsiteX5" fmla="*/ 1942243 w 1942243"/>
              <a:gd name="connsiteY5" fmla="*/ 13429 h 950785"/>
              <a:gd name="connsiteX0" fmla="*/ 1942243 w 1942243"/>
              <a:gd name="connsiteY0" fmla="*/ 13429 h 950785"/>
              <a:gd name="connsiteX1" fmla="*/ 1782507 w 1942243"/>
              <a:gd name="connsiteY1" fmla="*/ 222122 h 950785"/>
              <a:gd name="connsiteX2" fmla="*/ 245506 w 1942243"/>
              <a:gd name="connsiteY2" fmla="*/ 950785 h 950785"/>
              <a:gd name="connsiteX3" fmla="*/ 8668 w 1942243"/>
              <a:gd name="connsiteY3" fmla="*/ 935210 h 950785"/>
              <a:gd name="connsiteX4" fmla="*/ 0 w 1942243"/>
              <a:gd name="connsiteY4" fmla="*/ 0 h 950785"/>
              <a:gd name="connsiteX5" fmla="*/ 1942243 w 1942243"/>
              <a:gd name="connsiteY5" fmla="*/ 13429 h 950785"/>
              <a:gd name="connsiteX0" fmla="*/ 1934100 w 1934100"/>
              <a:gd name="connsiteY0" fmla="*/ 4762 h 942118"/>
              <a:gd name="connsiteX1" fmla="*/ 1774364 w 1934100"/>
              <a:gd name="connsiteY1" fmla="*/ 213455 h 942118"/>
              <a:gd name="connsiteX2" fmla="*/ 237363 w 1934100"/>
              <a:gd name="connsiteY2" fmla="*/ 942118 h 942118"/>
              <a:gd name="connsiteX3" fmla="*/ 525 w 1934100"/>
              <a:gd name="connsiteY3" fmla="*/ 926543 h 942118"/>
              <a:gd name="connsiteX4" fmla="*/ 4858 w 1934100"/>
              <a:gd name="connsiteY4" fmla="*/ 0 h 942118"/>
              <a:gd name="connsiteX5" fmla="*/ 1934100 w 1934100"/>
              <a:gd name="connsiteY5" fmla="*/ 4762 h 942118"/>
              <a:gd name="connsiteX0" fmla="*/ 2170506 w 2170506"/>
              <a:gd name="connsiteY0" fmla="*/ 22604 h 942118"/>
              <a:gd name="connsiteX1" fmla="*/ 1774364 w 2170506"/>
              <a:gd name="connsiteY1" fmla="*/ 213455 h 942118"/>
              <a:gd name="connsiteX2" fmla="*/ 237363 w 2170506"/>
              <a:gd name="connsiteY2" fmla="*/ 942118 h 942118"/>
              <a:gd name="connsiteX3" fmla="*/ 525 w 2170506"/>
              <a:gd name="connsiteY3" fmla="*/ 926543 h 942118"/>
              <a:gd name="connsiteX4" fmla="*/ 4858 w 2170506"/>
              <a:gd name="connsiteY4" fmla="*/ 0 h 942118"/>
              <a:gd name="connsiteX5" fmla="*/ 2170506 w 2170506"/>
              <a:gd name="connsiteY5" fmla="*/ 22604 h 942118"/>
              <a:gd name="connsiteX0" fmla="*/ 2170506 w 2170506"/>
              <a:gd name="connsiteY0" fmla="*/ 22604 h 1205286"/>
              <a:gd name="connsiteX1" fmla="*/ 1774364 w 2170506"/>
              <a:gd name="connsiteY1" fmla="*/ 213455 h 1205286"/>
              <a:gd name="connsiteX2" fmla="*/ 2168754 w 2170506"/>
              <a:gd name="connsiteY2" fmla="*/ 1205286 h 1205286"/>
              <a:gd name="connsiteX3" fmla="*/ 525 w 2170506"/>
              <a:gd name="connsiteY3" fmla="*/ 926543 h 1205286"/>
              <a:gd name="connsiteX4" fmla="*/ 4858 w 2170506"/>
              <a:gd name="connsiteY4" fmla="*/ 0 h 1205286"/>
              <a:gd name="connsiteX5" fmla="*/ 2170506 w 2170506"/>
              <a:gd name="connsiteY5" fmla="*/ 22604 h 1205286"/>
              <a:gd name="connsiteX0" fmla="*/ 2170506 w 2170506"/>
              <a:gd name="connsiteY0" fmla="*/ 22604 h 1205286"/>
              <a:gd name="connsiteX1" fmla="*/ 2168754 w 2170506"/>
              <a:gd name="connsiteY1" fmla="*/ 1205286 h 1205286"/>
              <a:gd name="connsiteX2" fmla="*/ 525 w 2170506"/>
              <a:gd name="connsiteY2" fmla="*/ 926543 h 1205286"/>
              <a:gd name="connsiteX3" fmla="*/ 4858 w 2170506"/>
              <a:gd name="connsiteY3" fmla="*/ 0 h 1205286"/>
              <a:gd name="connsiteX4" fmla="*/ 2170506 w 2170506"/>
              <a:gd name="connsiteY4" fmla="*/ 22604 h 1205286"/>
              <a:gd name="connsiteX0" fmla="*/ 2165648 w 2165648"/>
              <a:gd name="connsiteY0" fmla="*/ 22604 h 1205286"/>
              <a:gd name="connsiteX1" fmla="*/ 2163896 w 2165648"/>
              <a:gd name="connsiteY1" fmla="*/ 1205286 h 1205286"/>
              <a:gd name="connsiteX2" fmla="*/ 1039421 w 2165648"/>
              <a:gd name="connsiteY2" fmla="*/ 1064818 h 1205286"/>
              <a:gd name="connsiteX3" fmla="*/ 0 w 2165648"/>
              <a:gd name="connsiteY3" fmla="*/ 0 h 1205286"/>
              <a:gd name="connsiteX4" fmla="*/ 2165648 w 2165648"/>
              <a:gd name="connsiteY4" fmla="*/ 22604 h 1205286"/>
              <a:gd name="connsiteX0" fmla="*/ 2165648 w 2165648"/>
              <a:gd name="connsiteY0" fmla="*/ 22604 h 1205286"/>
              <a:gd name="connsiteX1" fmla="*/ 2163896 w 2165648"/>
              <a:gd name="connsiteY1" fmla="*/ 1205286 h 1205286"/>
              <a:gd name="connsiteX2" fmla="*/ 1039421 w 2165648"/>
              <a:gd name="connsiteY2" fmla="*/ 1064818 h 1205286"/>
              <a:gd name="connsiteX3" fmla="*/ 0 w 2165648"/>
              <a:gd name="connsiteY3" fmla="*/ 0 h 1205286"/>
              <a:gd name="connsiteX4" fmla="*/ 2165648 w 2165648"/>
              <a:gd name="connsiteY4" fmla="*/ 22604 h 1205286"/>
              <a:gd name="connsiteX0" fmla="*/ 2165648 w 2165648"/>
              <a:gd name="connsiteY0" fmla="*/ 22604 h 1205286"/>
              <a:gd name="connsiteX1" fmla="*/ 2163896 w 2165648"/>
              <a:gd name="connsiteY1" fmla="*/ 1205286 h 1205286"/>
              <a:gd name="connsiteX2" fmla="*/ 1039421 w 2165648"/>
              <a:gd name="connsiteY2" fmla="*/ 1064818 h 1205286"/>
              <a:gd name="connsiteX3" fmla="*/ 0 w 2165648"/>
              <a:gd name="connsiteY3" fmla="*/ 0 h 1205286"/>
              <a:gd name="connsiteX4" fmla="*/ 2165648 w 2165648"/>
              <a:gd name="connsiteY4" fmla="*/ 22604 h 1205286"/>
              <a:gd name="connsiteX0" fmla="*/ 2165648 w 2165648"/>
              <a:gd name="connsiteY0" fmla="*/ 22604 h 1205286"/>
              <a:gd name="connsiteX1" fmla="*/ 2163896 w 2165648"/>
              <a:gd name="connsiteY1" fmla="*/ 1205286 h 1205286"/>
              <a:gd name="connsiteX2" fmla="*/ 1039421 w 2165648"/>
              <a:gd name="connsiteY2" fmla="*/ 1064818 h 1205286"/>
              <a:gd name="connsiteX3" fmla="*/ 0 w 2165648"/>
              <a:gd name="connsiteY3" fmla="*/ 0 h 1205286"/>
              <a:gd name="connsiteX4" fmla="*/ 2165648 w 2165648"/>
              <a:gd name="connsiteY4" fmla="*/ 22604 h 1205286"/>
              <a:gd name="connsiteX0" fmla="*/ 2183490 w 2183490"/>
              <a:gd name="connsiteY0" fmla="*/ 13683 h 1196365"/>
              <a:gd name="connsiteX1" fmla="*/ 2181738 w 2183490"/>
              <a:gd name="connsiteY1" fmla="*/ 1196365 h 1196365"/>
              <a:gd name="connsiteX2" fmla="*/ 1057263 w 2183490"/>
              <a:gd name="connsiteY2" fmla="*/ 1055897 h 1196365"/>
              <a:gd name="connsiteX3" fmla="*/ 0 w 2183490"/>
              <a:gd name="connsiteY3" fmla="*/ 0 h 1196365"/>
              <a:gd name="connsiteX4" fmla="*/ 2183490 w 2183490"/>
              <a:gd name="connsiteY4" fmla="*/ 13683 h 1196365"/>
              <a:gd name="connsiteX0" fmla="*/ 2192411 w 2192411"/>
              <a:gd name="connsiteY0" fmla="*/ 9223 h 1196365"/>
              <a:gd name="connsiteX1" fmla="*/ 2181738 w 2192411"/>
              <a:gd name="connsiteY1" fmla="*/ 1196365 h 1196365"/>
              <a:gd name="connsiteX2" fmla="*/ 1057263 w 2192411"/>
              <a:gd name="connsiteY2" fmla="*/ 1055897 h 1196365"/>
              <a:gd name="connsiteX3" fmla="*/ 0 w 2192411"/>
              <a:gd name="connsiteY3" fmla="*/ 0 h 1196365"/>
              <a:gd name="connsiteX4" fmla="*/ 2192411 w 2192411"/>
              <a:gd name="connsiteY4" fmla="*/ 9223 h 1196365"/>
              <a:gd name="connsiteX0" fmla="*/ 2192411 w 2200154"/>
              <a:gd name="connsiteY0" fmla="*/ 9223 h 1200826"/>
              <a:gd name="connsiteX1" fmla="*/ 2199580 w 2200154"/>
              <a:gd name="connsiteY1" fmla="*/ 1200826 h 1200826"/>
              <a:gd name="connsiteX2" fmla="*/ 1057263 w 2200154"/>
              <a:gd name="connsiteY2" fmla="*/ 1055897 h 1200826"/>
              <a:gd name="connsiteX3" fmla="*/ 0 w 2200154"/>
              <a:gd name="connsiteY3" fmla="*/ 0 h 1200826"/>
              <a:gd name="connsiteX4" fmla="*/ 2192411 w 2200154"/>
              <a:gd name="connsiteY4" fmla="*/ 9223 h 1200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0154" h="1200826">
                <a:moveTo>
                  <a:pt x="2192411" y="9223"/>
                </a:moveTo>
                <a:cubicBezTo>
                  <a:pt x="2188853" y="404937"/>
                  <a:pt x="2203138" y="805112"/>
                  <a:pt x="2199580" y="1200826"/>
                </a:cubicBezTo>
                <a:lnTo>
                  <a:pt x="1057263" y="1055897"/>
                </a:lnTo>
                <a:cubicBezTo>
                  <a:pt x="822429" y="811067"/>
                  <a:pt x="257137" y="280513"/>
                  <a:pt x="0" y="0"/>
                </a:cubicBezTo>
                <a:lnTo>
                  <a:pt x="2192411" y="9223"/>
                </a:lnTo>
                <a:close/>
              </a:path>
            </a:pathLst>
          </a:custGeom>
          <a:pattFill prst="pct10">
            <a:fgClr>
              <a:srgbClr val="F0FFFF"/>
            </a:fgClr>
            <a:bgClr>
              <a:srgbClr val="FF00FF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Freeform: Shape 53">
            <a:extLst>
              <a:ext uri="{FF2B5EF4-FFF2-40B4-BE49-F238E27FC236}">
                <a16:creationId xmlns:a16="http://schemas.microsoft.com/office/drawing/2014/main" id="{1AF8B16E-60FE-4C54-8BBE-D0299B72CB88}"/>
              </a:ext>
            </a:extLst>
          </p:cNvPr>
          <p:cNvSpPr/>
          <p:nvPr/>
        </p:nvSpPr>
        <p:spPr>
          <a:xfrm>
            <a:off x="1041293" y="3823402"/>
            <a:ext cx="1462388" cy="1131668"/>
          </a:xfrm>
          <a:custGeom>
            <a:avLst/>
            <a:gdLst>
              <a:gd name="connsiteX0" fmla="*/ 1062038 w 1495425"/>
              <a:gd name="connsiteY0" fmla="*/ 1700212 h 1700212"/>
              <a:gd name="connsiteX1" fmla="*/ 1062038 w 1495425"/>
              <a:gd name="connsiteY1" fmla="*/ 1700212 h 1700212"/>
              <a:gd name="connsiteX2" fmla="*/ 1081088 w 1495425"/>
              <a:gd name="connsiteY2" fmla="*/ 1652587 h 1700212"/>
              <a:gd name="connsiteX3" fmla="*/ 1495425 w 1495425"/>
              <a:gd name="connsiteY3" fmla="*/ 0 h 1700212"/>
              <a:gd name="connsiteX4" fmla="*/ 0 w 1495425"/>
              <a:gd name="connsiteY4" fmla="*/ 709612 h 1700212"/>
              <a:gd name="connsiteX5" fmla="*/ 1062038 w 1495425"/>
              <a:gd name="connsiteY5" fmla="*/ 1700212 h 1700212"/>
              <a:gd name="connsiteX0" fmla="*/ 1062038 w 1512759"/>
              <a:gd name="connsiteY0" fmla="*/ 1687211 h 1687211"/>
              <a:gd name="connsiteX1" fmla="*/ 1062038 w 1512759"/>
              <a:gd name="connsiteY1" fmla="*/ 1687211 h 1687211"/>
              <a:gd name="connsiteX2" fmla="*/ 1081088 w 1512759"/>
              <a:gd name="connsiteY2" fmla="*/ 1639586 h 1687211"/>
              <a:gd name="connsiteX3" fmla="*/ 1512759 w 1512759"/>
              <a:gd name="connsiteY3" fmla="*/ 0 h 1687211"/>
              <a:gd name="connsiteX4" fmla="*/ 0 w 1512759"/>
              <a:gd name="connsiteY4" fmla="*/ 696611 h 1687211"/>
              <a:gd name="connsiteX5" fmla="*/ 1062038 w 1512759"/>
              <a:gd name="connsiteY5" fmla="*/ 1687211 h 1687211"/>
              <a:gd name="connsiteX0" fmla="*/ 1088039 w 1512759"/>
              <a:gd name="connsiteY0" fmla="*/ 1726214 h 1726214"/>
              <a:gd name="connsiteX1" fmla="*/ 1062038 w 1512759"/>
              <a:gd name="connsiteY1" fmla="*/ 1687211 h 1726214"/>
              <a:gd name="connsiteX2" fmla="*/ 1081088 w 1512759"/>
              <a:gd name="connsiteY2" fmla="*/ 1639586 h 1726214"/>
              <a:gd name="connsiteX3" fmla="*/ 1512759 w 1512759"/>
              <a:gd name="connsiteY3" fmla="*/ 0 h 1726214"/>
              <a:gd name="connsiteX4" fmla="*/ 0 w 1512759"/>
              <a:gd name="connsiteY4" fmla="*/ 696611 h 1726214"/>
              <a:gd name="connsiteX5" fmla="*/ 1088039 w 1512759"/>
              <a:gd name="connsiteY5" fmla="*/ 1726214 h 1726214"/>
              <a:gd name="connsiteX0" fmla="*/ 1088039 w 1512759"/>
              <a:gd name="connsiteY0" fmla="*/ 1726214 h 1726214"/>
              <a:gd name="connsiteX1" fmla="*/ 1062038 w 1512759"/>
              <a:gd name="connsiteY1" fmla="*/ 1687211 h 1726214"/>
              <a:gd name="connsiteX2" fmla="*/ 1512759 w 1512759"/>
              <a:gd name="connsiteY2" fmla="*/ 0 h 1726214"/>
              <a:gd name="connsiteX3" fmla="*/ 0 w 1512759"/>
              <a:gd name="connsiteY3" fmla="*/ 696611 h 1726214"/>
              <a:gd name="connsiteX4" fmla="*/ 1088039 w 1512759"/>
              <a:gd name="connsiteY4" fmla="*/ 1726214 h 1726214"/>
              <a:gd name="connsiteX0" fmla="*/ 1088039 w 1512759"/>
              <a:gd name="connsiteY0" fmla="*/ 1726214 h 1726214"/>
              <a:gd name="connsiteX1" fmla="*/ 1512759 w 1512759"/>
              <a:gd name="connsiteY1" fmla="*/ 0 h 1726214"/>
              <a:gd name="connsiteX2" fmla="*/ 0 w 1512759"/>
              <a:gd name="connsiteY2" fmla="*/ 696611 h 1726214"/>
              <a:gd name="connsiteX3" fmla="*/ 1088039 w 1512759"/>
              <a:gd name="connsiteY3" fmla="*/ 1726214 h 1726214"/>
              <a:gd name="connsiteX0" fmla="*/ 1088039 w 1512759"/>
              <a:gd name="connsiteY0" fmla="*/ 1726214 h 1726214"/>
              <a:gd name="connsiteX1" fmla="*/ 1512759 w 1512759"/>
              <a:gd name="connsiteY1" fmla="*/ 0 h 1726214"/>
              <a:gd name="connsiteX2" fmla="*/ 0 w 1512759"/>
              <a:gd name="connsiteY2" fmla="*/ 700945 h 1726214"/>
              <a:gd name="connsiteX3" fmla="*/ 1088039 w 1512759"/>
              <a:gd name="connsiteY3" fmla="*/ 1726214 h 1726214"/>
              <a:gd name="connsiteX0" fmla="*/ 1079371 w 1512759"/>
              <a:gd name="connsiteY0" fmla="*/ 1726214 h 1726214"/>
              <a:gd name="connsiteX1" fmla="*/ 1512759 w 1512759"/>
              <a:gd name="connsiteY1" fmla="*/ 0 h 1726214"/>
              <a:gd name="connsiteX2" fmla="*/ 0 w 1512759"/>
              <a:gd name="connsiteY2" fmla="*/ 700945 h 1726214"/>
              <a:gd name="connsiteX3" fmla="*/ 1079371 w 1512759"/>
              <a:gd name="connsiteY3" fmla="*/ 1726214 h 1726214"/>
              <a:gd name="connsiteX0" fmla="*/ 0 w 1854225"/>
              <a:gd name="connsiteY0" fmla="*/ 1895026 h 1895026"/>
              <a:gd name="connsiteX1" fmla="*/ 1854225 w 1854225"/>
              <a:gd name="connsiteY1" fmla="*/ 0 h 1895026"/>
              <a:gd name="connsiteX2" fmla="*/ 341466 w 1854225"/>
              <a:gd name="connsiteY2" fmla="*/ 700945 h 1895026"/>
              <a:gd name="connsiteX3" fmla="*/ 0 w 1854225"/>
              <a:gd name="connsiteY3" fmla="*/ 1895026 h 1895026"/>
              <a:gd name="connsiteX0" fmla="*/ 0 w 1502533"/>
              <a:gd name="connsiteY0" fmla="*/ 1194081 h 1194081"/>
              <a:gd name="connsiteX1" fmla="*/ 1502533 w 1502533"/>
              <a:gd name="connsiteY1" fmla="*/ 143116 h 1194081"/>
              <a:gd name="connsiteX2" fmla="*/ 341466 w 1502533"/>
              <a:gd name="connsiteY2" fmla="*/ 0 h 1194081"/>
              <a:gd name="connsiteX3" fmla="*/ 0 w 1502533"/>
              <a:gd name="connsiteY3" fmla="*/ 1194081 h 1194081"/>
              <a:gd name="connsiteX0" fmla="*/ 0 w 1502533"/>
              <a:gd name="connsiteY0" fmla="*/ 1194081 h 1194081"/>
              <a:gd name="connsiteX1" fmla="*/ 1486388 w 1502533"/>
              <a:gd name="connsiteY1" fmla="*/ 1057838 h 1194081"/>
              <a:gd name="connsiteX2" fmla="*/ 1502533 w 1502533"/>
              <a:gd name="connsiteY2" fmla="*/ 143116 h 1194081"/>
              <a:gd name="connsiteX3" fmla="*/ 341466 w 1502533"/>
              <a:gd name="connsiteY3" fmla="*/ 0 h 1194081"/>
              <a:gd name="connsiteX4" fmla="*/ 0 w 1502533"/>
              <a:gd name="connsiteY4" fmla="*/ 1194081 h 1194081"/>
              <a:gd name="connsiteX0" fmla="*/ 0 w 1502533"/>
              <a:gd name="connsiteY0" fmla="*/ 1194081 h 1194081"/>
              <a:gd name="connsiteX1" fmla="*/ 1486388 w 1502533"/>
              <a:gd name="connsiteY1" fmla="*/ 1057838 h 1194081"/>
              <a:gd name="connsiteX2" fmla="*/ 1502533 w 1502533"/>
              <a:gd name="connsiteY2" fmla="*/ 143116 h 1194081"/>
              <a:gd name="connsiteX3" fmla="*/ 341466 w 1502533"/>
              <a:gd name="connsiteY3" fmla="*/ 0 h 1194081"/>
              <a:gd name="connsiteX4" fmla="*/ 0 w 1502533"/>
              <a:gd name="connsiteY4" fmla="*/ 1194081 h 1194081"/>
              <a:gd name="connsiteX0" fmla="*/ 0 w 1502533"/>
              <a:gd name="connsiteY0" fmla="*/ 1194081 h 1194081"/>
              <a:gd name="connsiteX1" fmla="*/ 1486388 w 1502533"/>
              <a:gd name="connsiteY1" fmla="*/ 1057838 h 1194081"/>
              <a:gd name="connsiteX2" fmla="*/ 1502533 w 1502533"/>
              <a:gd name="connsiteY2" fmla="*/ 143116 h 1194081"/>
              <a:gd name="connsiteX3" fmla="*/ 341466 w 1502533"/>
              <a:gd name="connsiteY3" fmla="*/ 0 h 1194081"/>
              <a:gd name="connsiteX4" fmla="*/ 0 w 1502533"/>
              <a:gd name="connsiteY4" fmla="*/ 1194081 h 1194081"/>
              <a:gd name="connsiteX0" fmla="*/ 0 w 1493612"/>
              <a:gd name="connsiteY0" fmla="*/ 1131634 h 1131634"/>
              <a:gd name="connsiteX1" fmla="*/ 1477467 w 1493612"/>
              <a:gd name="connsiteY1" fmla="*/ 1057838 h 1131634"/>
              <a:gd name="connsiteX2" fmla="*/ 1493612 w 1493612"/>
              <a:gd name="connsiteY2" fmla="*/ 143116 h 1131634"/>
              <a:gd name="connsiteX3" fmla="*/ 332545 w 1493612"/>
              <a:gd name="connsiteY3" fmla="*/ 0 h 1131634"/>
              <a:gd name="connsiteX4" fmla="*/ 0 w 1493612"/>
              <a:gd name="connsiteY4" fmla="*/ 1131634 h 1131634"/>
              <a:gd name="connsiteX0" fmla="*/ 0 w 1493612"/>
              <a:gd name="connsiteY0" fmla="*/ 1131634 h 1131634"/>
              <a:gd name="connsiteX1" fmla="*/ 1473006 w 1493612"/>
              <a:gd name="connsiteY1" fmla="*/ 1106903 h 1131634"/>
              <a:gd name="connsiteX2" fmla="*/ 1493612 w 1493612"/>
              <a:gd name="connsiteY2" fmla="*/ 143116 h 1131634"/>
              <a:gd name="connsiteX3" fmla="*/ 332545 w 1493612"/>
              <a:gd name="connsiteY3" fmla="*/ 0 h 1131634"/>
              <a:gd name="connsiteX4" fmla="*/ 0 w 1493612"/>
              <a:gd name="connsiteY4" fmla="*/ 1131634 h 1131634"/>
              <a:gd name="connsiteX0" fmla="*/ 0 w 1493612"/>
              <a:gd name="connsiteY0" fmla="*/ 1131634 h 1131668"/>
              <a:gd name="connsiteX1" fmla="*/ 1459624 w 1493612"/>
              <a:gd name="connsiteY1" fmla="*/ 1129206 h 1131668"/>
              <a:gd name="connsiteX2" fmla="*/ 1493612 w 1493612"/>
              <a:gd name="connsiteY2" fmla="*/ 143116 h 1131668"/>
              <a:gd name="connsiteX3" fmla="*/ 332545 w 1493612"/>
              <a:gd name="connsiteY3" fmla="*/ 0 h 1131668"/>
              <a:gd name="connsiteX4" fmla="*/ 0 w 1493612"/>
              <a:gd name="connsiteY4" fmla="*/ 1131634 h 1131668"/>
              <a:gd name="connsiteX0" fmla="*/ 0 w 1462388"/>
              <a:gd name="connsiteY0" fmla="*/ 1131634 h 1131668"/>
              <a:gd name="connsiteX1" fmla="*/ 1459624 w 1462388"/>
              <a:gd name="connsiteY1" fmla="*/ 1129206 h 1131668"/>
              <a:gd name="connsiteX2" fmla="*/ 1462388 w 1462388"/>
              <a:gd name="connsiteY2" fmla="*/ 147576 h 1131668"/>
              <a:gd name="connsiteX3" fmla="*/ 332545 w 1462388"/>
              <a:gd name="connsiteY3" fmla="*/ 0 h 1131668"/>
              <a:gd name="connsiteX4" fmla="*/ 0 w 1462388"/>
              <a:gd name="connsiteY4" fmla="*/ 1131634 h 1131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2388" h="1131668">
                <a:moveTo>
                  <a:pt x="0" y="1131634"/>
                </a:moveTo>
                <a:cubicBezTo>
                  <a:pt x="316129" y="1096056"/>
                  <a:pt x="1045365" y="1142481"/>
                  <a:pt x="1459624" y="1129206"/>
                </a:cubicBezTo>
                <a:cubicBezTo>
                  <a:pt x="1460545" y="801996"/>
                  <a:pt x="1461467" y="474786"/>
                  <a:pt x="1462388" y="147576"/>
                </a:cubicBezTo>
                <a:lnTo>
                  <a:pt x="332545" y="0"/>
                </a:lnTo>
                <a:lnTo>
                  <a:pt x="0" y="1131634"/>
                </a:lnTo>
                <a:close/>
              </a:path>
            </a:pathLst>
          </a:custGeom>
          <a:pattFill prst="pct5">
            <a:fgClr>
              <a:srgbClr val="F0FFFF"/>
            </a:fgClr>
            <a:bgClr>
              <a:srgbClr val="00FE00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929B8681-BD07-4751-BD0D-59D9F237D414}"/>
              </a:ext>
            </a:extLst>
          </p:cNvPr>
          <p:cNvCxnSpPr/>
          <p:nvPr/>
        </p:nvCxnSpPr>
        <p:spPr>
          <a:xfrm>
            <a:off x="323267" y="3205227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875381E4-0F69-40CB-B34E-516CFAB26AB5}"/>
              </a:ext>
            </a:extLst>
          </p:cNvPr>
          <p:cNvCxnSpPr/>
          <p:nvPr/>
        </p:nvCxnSpPr>
        <p:spPr>
          <a:xfrm>
            <a:off x="323267" y="3424683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6738DE2E-0C7E-4E2A-851A-5FB6D9C634BA}"/>
              </a:ext>
            </a:extLst>
          </p:cNvPr>
          <p:cNvCxnSpPr/>
          <p:nvPr/>
        </p:nvCxnSpPr>
        <p:spPr>
          <a:xfrm>
            <a:off x="323267" y="3644139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C87DE916-1F87-4D57-BD74-4FDDFC6BA049}"/>
              </a:ext>
            </a:extLst>
          </p:cNvPr>
          <p:cNvCxnSpPr/>
          <p:nvPr/>
        </p:nvCxnSpPr>
        <p:spPr>
          <a:xfrm>
            <a:off x="152400" y="3863595"/>
            <a:ext cx="2560320" cy="0"/>
          </a:xfrm>
          <a:prstGeom prst="line">
            <a:avLst/>
          </a:prstGeom>
          <a:ln w="31750">
            <a:solidFill>
              <a:srgbClr val="006600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72A0ACCE-98C3-4C1D-9B35-1A1E672A61AE}"/>
              </a:ext>
            </a:extLst>
          </p:cNvPr>
          <p:cNvCxnSpPr/>
          <p:nvPr/>
        </p:nvCxnSpPr>
        <p:spPr>
          <a:xfrm>
            <a:off x="323267" y="4083051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6F040720-71C0-440D-8C51-DB4908538B3B}"/>
              </a:ext>
            </a:extLst>
          </p:cNvPr>
          <p:cNvCxnSpPr/>
          <p:nvPr/>
        </p:nvCxnSpPr>
        <p:spPr>
          <a:xfrm>
            <a:off x="323267" y="4302507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498C3B74-D959-4B32-A730-96B7A7B59866}"/>
              </a:ext>
            </a:extLst>
          </p:cNvPr>
          <p:cNvCxnSpPr/>
          <p:nvPr/>
        </p:nvCxnSpPr>
        <p:spPr>
          <a:xfrm>
            <a:off x="323267" y="4521963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A6038E36-5535-44FF-AC42-CFE67ECDF535}"/>
              </a:ext>
            </a:extLst>
          </p:cNvPr>
          <p:cNvCxnSpPr/>
          <p:nvPr/>
        </p:nvCxnSpPr>
        <p:spPr>
          <a:xfrm>
            <a:off x="323267" y="4741419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8DE3EE91-70B6-4ED7-A0BC-7DEDE2D3C8EB}"/>
              </a:ext>
            </a:extLst>
          </p:cNvPr>
          <p:cNvCxnSpPr/>
          <p:nvPr/>
        </p:nvCxnSpPr>
        <p:spPr>
          <a:xfrm>
            <a:off x="319183" y="2985771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608AF23C-B9F6-48B9-B772-F3F810046B2B}"/>
              </a:ext>
            </a:extLst>
          </p:cNvPr>
          <p:cNvCxnSpPr/>
          <p:nvPr/>
        </p:nvCxnSpPr>
        <p:spPr>
          <a:xfrm>
            <a:off x="2078915" y="276631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D56D860E-652F-4B6E-A218-0D742DC663CB}"/>
              </a:ext>
            </a:extLst>
          </p:cNvPr>
          <p:cNvCxnSpPr/>
          <p:nvPr/>
        </p:nvCxnSpPr>
        <p:spPr>
          <a:xfrm>
            <a:off x="2298371" y="276631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E4FBD229-6D83-4FA0-A8DE-4CB7B72A8E81}"/>
              </a:ext>
            </a:extLst>
          </p:cNvPr>
          <p:cNvCxnSpPr/>
          <p:nvPr/>
        </p:nvCxnSpPr>
        <p:spPr>
          <a:xfrm>
            <a:off x="539675" y="276631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5BF6BB8D-F65A-40B3-804E-1A87DBFA2C25}"/>
              </a:ext>
            </a:extLst>
          </p:cNvPr>
          <p:cNvCxnSpPr/>
          <p:nvPr/>
        </p:nvCxnSpPr>
        <p:spPr>
          <a:xfrm>
            <a:off x="762179" y="276631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7D80FA52-7A58-49B5-9121-898663A69A3F}"/>
              </a:ext>
            </a:extLst>
          </p:cNvPr>
          <p:cNvCxnSpPr/>
          <p:nvPr/>
        </p:nvCxnSpPr>
        <p:spPr>
          <a:xfrm>
            <a:off x="981635" y="276631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59267890-88A0-4413-873E-CAFC0EB49FD0}"/>
              </a:ext>
            </a:extLst>
          </p:cNvPr>
          <p:cNvCxnSpPr/>
          <p:nvPr/>
        </p:nvCxnSpPr>
        <p:spPr>
          <a:xfrm>
            <a:off x="1201091" y="276631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8580F8F4-BF2B-43A4-9F6E-6C75B5ADE579}"/>
              </a:ext>
            </a:extLst>
          </p:cNvPr>
          <p:cNvCxnSpPr/>
          <p:nvPr/>
        </p:nvCxnSpPr>
        <p:spPr>
          <a:xfrm>
            <a:off x="1416463" y="2590800"/>
            <a:ext cx="0" cy="2560320"/>
          </a:xfrm>
          <a:prstGeom prst="line">
            <a:avLst/>
          </a:prstGeom>
          <a:ln w="31750">
            <a:solidFill>
              <a:srgbClr val="006600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66992689-352B-4FEF-9984-0DD5B78536BB}"/>
              </a:ext>
            </a:extLst>
          </p:cNvPr>
          <p:cNvCxnSpPr/>
          <p:nvPr/>
        </p:nvCxnSpPr>
        <p:spPr>
          <a:xfrm>
            <a:off x="1640003" y="276631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897D2820-D538-408F-A109-B756B48CB0F4}"/>
              </a:ext>
            </a:extLst>
          </p:cNvPr>
          <p:cNvCxnSpPr/>
          <p:nvPr/>
        </p:nvCxnSpPr>
        <p:spPr>
          <a:xfrm>
            <a:off x="1859459" y="276631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Oval 75">
            <a:extLst>
              <a:ext uri="{FF2B5EF4-FFF2-40B4-BE49-F238E27FC236}">
                <a16:creationId xmlns:a16="http://schemas.microsoft.com/office/drawing/2014/main" id="{930ADF53-5325-474D-AFE8-AEC6FFCEFC93}"/>
              </a:ext>
            </a:extLst>
          </p:cNvPr>
          <p:cNvSpPr/>
          <p:nvPr/>
        </p:nvSpPr>
        <p:spPr>
          <a:xfrm>
            <a:off x="730175" y="4270503"/>
            <a:ext cx="64008" cy="64008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A1EC80EA-1C50-4FC4-9284-ABBEA18FEFBB}"/>
              </a:ext>
            </a:extLst>
          </p:cNvPr>
          <p:cNvSpPr txBox="1"/>
          <p:nvPr/>
        </p:nvSpPr>
        <p:spPr>
          <a:xfrm>
            <a:off x="444486" y="4266416"/>
            <a:ext cx="4093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latin typeface="+mn-lt"/>
              </a:rPr>
              <a:t>A</a:t>
            </a:r>
            <a:endParaRPr lang="en-GB" sz="1800" dirty="0"/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404F1C6A-B40C-49B4-BCF9-59101CA8E28C}"/>
              </a:ext>
            </a:extLst>
          </p:cNvPr>
          <p:cNvSpPr/>
          <p:nvPr/>
        </p:nvSpPr>
        <p:spPr>
          <a:xfrm>
            <a:off x="1612668" y="4492879"/>
            <a:ext cx="64008" cy="64008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EC4FEF13-F18E-4ABD-AD88-2FA9F471D9FB}"/>
              </a:ext>
            </a:extLst>
          </p:cNvPr>
          <p:cNvSpPr txBox="1"/>
          <p:nvPr/>
        </p:nvSpPr>
        <p:spPr>
          <a:xfrm>
            <a:off x="1565275" y="4508695"/>
            <a:ext cx="4093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latin typeface="+mn-lt"/>
              </a:rPr>
              <a:t>C</a:t>
            </a:r>
            <a:endParaRPr lang="en-GB" sz="1800" dirty="0"/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id="{21FDB3CE-1140-4E38-866A-DC0A20A285E3}"/>
              </a:ext>
            </a:extLst>
          </p:cNvPr>
          <p:cNvSpPr/>
          <p:nvPr/>
        </p:nvSpPr>
        <p:spPr>
          <a:xfrm>
            <a:off x="1838993" y="3179283"/>
            <a:ext cx="64008" cy="64008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F5E631B2-D6EC-4915-8EF7-1114EF1A872A}"/>
              </a:ext>
            </a:extLst>
          </p:cNvPr>
          <p:cNvSpPr txBox="1"/>
          <p:nvPr/>
        </p:nvSpPr>
        <p:spPr>
          <a:xfrm>
            <a:off x="1805668" y="3216201"/>
            <a:ext cx="4093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latin typeface="+mn-lt"/>
              </a:rPr>
              <a:t>B</a:t>
            </a:r>
            <a:endParaRPr lang="en-GB" sz="1800" dirty="0"/>
          </a:p>
        </p:txBody>
      </p: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id="{00DB3A5A-FF2A-406E-BDB1-5F13089D4677}"/>
              </a:ext>
            </a:extLst>
          </p:cNvPr>
          <p:cNvCxnSpPr>
            <a:cxnSpLocks/>
          </p:cNvCxnSpPr>
          <p:nvPr/>
        </p:nvCxnSpPr>
        <p:spPr>
          <a:xfrm flipV="1">
            <a:off x="1023062" y="3809177"/>
            <a:ext cx="358481" cy="1161709"/>
          </a:xfrm>
          <a:prstGeom prst="straightConnector1">
            <a:avLst/>
          </a:prstGeom>
          <a:ln w="25400">
            <a:solidFill>
              <a:srgbClr val="FEFE02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6558BAF2-C3CF-4568-B5B0-6BA85F33E115}"/>
              </a:ext>
            </a:extLst>
          </p:cNvPr>
          <p:cNvCxnSpPr>
            <a:cxnSpLocks/>
          </p:cNvCxnSpPr>
          <p:nvPr/>
        </p:nvCxnSpPr>
        <p:spPr>
          <a:xfrm flipH="1" flipV="1">
            <a:off x="1360516" y="3825552"/>
            <a:ext cx="1160307" cy="144870"/>
          </a:xfrm>
          <a:prstGeom prst="straightConnector1">
            <a:avLst/>
          </a:prstGeom>
          <a:ln w="31750">
            <a:solidFill>
              <a:srgbClr val="00B0F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7D8AF539-9594-4180-896D-93319A93C670}"/>
              </a:ext>
            </a:extLst>
          </p:cNvPr>
          <p:cNvCxnSpPr>
            <a:cxnSpLocks/>
          </p:cNvCxnSpPr>
          <p:nvPr/>
        </p:nvCxnSpPr>
        <p:spPr>
          <a:xfrm flipH="1" flipV="1">
            <a:off x="321817" y="2788337"/>
            <a:ext cx="1042470" cy="1027014"/>
          </a:xfrm>
          <a:prstGeom prst="straightConnector1">
            <a:avLst/>
          </a:prstGeom>
          <a:ln w="25400">
            <a:solidFill>
              <a:srgbClr val="FF000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>
            <a:extLst>
              <a:ext uri="{FF2B5EF4-FFF2-40B4-BE49-F238E27FC236}">
                <a16:creationId xmlns:a16="http://schemas.microsoft.com/office/drawing/2014/main" id="{C9BE2B64-0FDD-436D-8D48-6B133FB56BE6}"/>
              </a:ext>
            </a:extLst>
          </p:cNvPr>
          <p:cNvSpPr/>
          <p:nvPr/>
        </p:nvSpPr>
        <p:spPr>
          <a:xfrm>
            <a:off x="322923" y="2760510"/>
            <a:ext cx="2194560" cy="2194560"/>
          </a:xfrm>
          <a:prstGeom prst="rect">
            <a:avLst/>
          </a:prstGeom>
          <a:noFill/>
          <a:ln w="190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2A1BE00F-248E-4F55-B1DF-22051FE589C2}"/>
              </a:ext>
            </a:extLst>
          </p:cNvPr>
          <p:cNvSpPr/>
          <p:nvPr/>
        </p:nvSpPr>
        <p:spPr>
          <a:xfrm>
            <a:off x="1322636" y="3786326"/>
            <a:ext cx="73152" cy="73152"/>
          </a:xfrm>
          <a:prstGeom prst="ellipse">
            <a:avLst/>
          </a:prstGeom>
          <a:solidFill>
            <a:srgbClr val="FF6600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4A538411-C961-494F-AFDE-73AF25CE344A}"/>
              </a:ext>
            </a:extLst>
          </p:cNvPr>
          <p:cNvSpPr/>
          <p:nvPr/>
        </p:nvSpPr>
        <p:spPr>
          <a:xfrm>
            <a:off x="2858999" y="2566453"/>
            <a:ext cx="68491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5138" indent="-465138"/>
            <a:r>
              <a:rPr lang="en-GB" sz="2200" dirty="0">
                <a:latin typeface="+mn-lt"/>
              </a:rPr>
              <a:t>(c)</a:t>
            </a: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3AB3B6FD-BCE0-4FE2-8345-C088FC61757A}"/>
              </a:ext>
            </a:extLst>
          </p:cNvPr>
          <p:cNvSpPr/>
          <p:nvPr/>
        </p:nvSpPr>
        <p:spPr>
          <a:xfrm>
            <a:off x="3409089" y="2574527"/>
            <a:ext cx="52506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Find the coordinates of any vertex.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31227A97-2329-4AF2-90FF-F431B7256226}"/>
              </a:ext>
            </a:extLst>
          </p:cNvPr>
          <p:cNvSpPr txBox="1"/>
          <p:nvPr/>
        </p:nvSpPr>
        <p:spPr>
          <a:xfrm>
            <a:off x="1335020" y="3844065"/>
            <a:ext cx="40931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dirty="0">
                <a:latin typeface="+mn-lt"/>
              </a:rPr>
              <a:t>V</a:t>
            </a:r>
            <a:endParaRPr lang="en-GB" sz="1200" dirty="0"/>
          </a:p>
        </p:txBody>
      </p:sp>
      <p:sp>
        <p:nvSpPr>
          <p:cNvPr id="130" name="Text Box 9">
            <a:extLst>
              <a:ext uri="{FF2B5EF4-FFF2-40B4-BE49-F238E27FC236}">
                <a16:creationId xmlns:a16="http://schemas.microsoft.com/office/drawing/2014/main" id="{B1A437CF-4F91-4D47-87DB-9FE92EDEE472}"/>
              </a:ext>
            </a:extLst>
          </p:cNvPr>
          <p:cNvSpPr txBox="1">
            <a:spLocks noChangeArrowheads="1"/>
          </p:cNvSpPr>
          <p:nvPr/>
        </p:nvSpPr>
        <p:spPr bwMode="auto">
          <a:xfrm rot="2620197">
            <a:off x="568991" y="3070799"/>
            <a:ext cx="8719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800" b="1" i="1" dirty="0"/>
              <a:t>y = </a:t>
            </a:r>
            <a:r>
              <a:rPr lang="en-GB" sz="1800" b="1" i="1" dirty="0">
                <a:cs typeface="Times New Roman" panose="02020603050405020304" pitchFamily="18" charset="0"/>
              </a:rPr>
              <a:t>– </a:t>
            </a:r>
            <a:r>
              <a:rPr lang="en-GB" sz="1800" b="1" i="1" dirty="0"/>
              <a:t>x</a:t>
            </a:r>
            <a:endParaRPr lang="en-GB" sz="1800" b="1" baseline="-25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8" name="Text Box 9">
                <a:extLst>
                  <a:ext uri="{FF2B5EF4-FFF2-40B4-BE49-F238E27FC236}">
                    <a16:creationId xmlns:a16="http://schemas.microsoft.com/office/drawing/2014/main" id="{8FD43CB7-C4C7-4AF8-BCBA-F3690DC43AA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344507">
                <a:off x="1357971" y="3463480"/>
                <a:ext cx="1311473" cy="4415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sz="1600" i="1" dirty="0">
                    <a:solidFill>
                      <a:schemeClr val="tx1"/>
                    </a:solidFill>
                  </a:rPr>
                  <a:t>y</a:t>
                </a:r>
                <a:r>
                  <a:rPr lang="en-US" sz="1600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US" sz="16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600" b="1" i="1" dirty="0">
                    <a:solidFill>
                      <a:schemeClr val="tx1"/>
                    </a:solidFill>
                  </a:rPr>
                  <a:t>x </a:t>
                </a:r>
                <a14:m>
                  <m:oMath xmlns:m="http://schemas.openxmlformats.org/officeDocument/2006/math">
                    <m:r>
                      <a:rPr lang="en-US" sz="16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sz="1600" b="1" baseline="-25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8" name="Text Box 9">
                <a:extLst>
                  <a:ext uri="{FF2B5EF4-FFF2-40B4-BE49-F238E27FC236}">
                    <a16:creationId xmlns:a16="http://schemas.microsoft.com/office/drawing/2014/main" id="{8FD43CB7-C4C7-4AF8-BCBA-F3690DC43A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 rot="344507">
                <a:off x="1357971" y="3463480"/>
                <a:ext cx="1311473" cy="441531"/>
              </a:xfrm>
              <a:prstGeom prst="rect">
                <a:avLst/>
              </a:prstGeom>
              <a:blipFill>
                <a:blip r:embed="rId5"/>
                <a:stretch>
                  <a:fillRect l="-2252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9" name="Text Box 9">
                <a:extLst>
                  <a:ext uri="{FF2B5EF4-FFF2-40B4-BE49-F238E27FC236}">
                    <a16:creationId xmlns:a16="http://schemas.microsoft.com/office/drawing/2014/main" id="{02B6B7CA-C263-4D4A-A330-115C8564372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17194624">
                <a:off x="389150" y="4016737"/>
                <a:ext cx="1324337" cy="4405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sz="1600" i="1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y</a:t>
                </a:r>
                <a:r>
                  <a:rPr lang="en-GB" sz="1600" dirty="0">
                    <a:solidFill>
                      <a:schemeClr val="tx1"/>
                    </a:solidFill>
                    <a:latin typeface="+mn-lt"/>
                  </a:rPr>
                  <a:t> = 4</a:t>
                </a:r>
                <a:r>
                  <a:rPr lang="en-GB" sz="1600" b="1" i="1" dirty="0">
                    <a:solidFill>
                      <a:schemeClr val="tx1"/>
                    </a:solidFill>
                  </a:rPr>
                  <a:t>x </a:t>
                </a:r>
                <a14:m>
                  <m:oMath xmlns:m="http://schemas.openxmlformats.org/officeDocument/2006/math">
                    <m:r>
                      <a:rPr lang="en-US" sz="16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1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1600" b="1" baseline="-25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9" name="Text Box 9">
                <a:extLst>
                  <a:ext uri="{FF2B5EF4-FFF2-40B4-BE49-F238E27FC236}">
                    <a16:creationId xmlns:a16="http://schemas.microsoft.com/office/drawing/2014/main" id="{02B6B7CA-C263-4D4A-A330-115C856437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 rot="17194624">
                <a:off x="389150" y="4016737"/>
                <a:ext cx="1324337" cy="440505"/>
              </a:xfrm>
              <a:prstGeom prst="rect">
                <a:avLst/>
              </a:prstGeom>
              <a:blipFill>
                <a:blip r:embed="rId6"/>
                <a:stretch>
                  <a:fillRect b="-2609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5" name="Rectangle 114">
            <a:extLst>
              <a:ext uri="{FF2B5EF4-FFF2-40B4-BE49-F238E27FC236}">
                <a16:creationId xmlns:a16="http://schemas.microsoft.com/office/drawing/2014/main" id="{B1D43090-E6CB-44D1-B430-7FD0312B896E}"/>
              </a:ext>
            </a:extLst>
          </p:cNvPr>
          <p:cNvSpPr/>
          <p:nvPr/>
        </p:nvSpPr>
        <p:spPr>
          <a:xfrm>
            <a:off x="2621812" y="4293929"/>
            <a:ext cx="24614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Turn on the GDC</a:t>
            </a:r>
          </a:p>
        </p:txBody>
      </p:sp>
      <p:sp>
        <p:nvSpPr>
          <p:cNvPr id="131" name="Text Box 9">
            <a:extLst>
              <a:ext uri="{FF2B5EF4-FFF2-40B4-BE49-F238E27FC236}">
                <a16:creationId xmlns:a16="http://schemas.microsoft.com/office/drawing/2014/main" id="{E328C3C5-D757-4033-A3B6-B9055A0DF3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6748" y="2952482"/>
            <a:ext cx="15628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/>
              <a:t>y + x</a:t>
            </a:r>
            <a:r>
              <a:rPr lang="en-GB" b="1" i="1" dirty="0"/>
              <a:t> </a:t>
            </a:r>
            <a:r>
              <a:rPr lang="en-GB" i="1" dirty="0"/>
              <a:t>= </a:t>
            </a:r>
            <a:r>
              <a:rPr lang="en-GB" dirty="0">
                <a:cs typeface="Times New Roman" panose="02020603050405020304" pitchFamily="18" charset="0"/>
              </a:rPr>
              <a:t>0</a:t>
            </a:r>
            <a:endParaRPr lang="en-GB" baseline="-25000" dirty="0"/>
          </a:p>
        </p:txBody>
      </p:sp>
      <p:sp>
        <p:nvSpPr>
          <p:cNvPr id="132" name="Text Box 9">
            <a:extLst>
              <a:ext uri="{FF2B5EF4-FFF2-40B4-BE49-F238E27FC236}">
                <a16:creationId xmlns:a16="http://schemas.microsoft.com/office/drawing/2014/main" id="{114484E4-E4BB-4070-AB39-1CF4EC07B6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3055" y="3350891"/>
            <a:ext cx="23902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b="1" i="1" dirty="0">
                <a:cs typeface="Times New Roman" panose="02020603050405020304" pitchFamily="18" charset="0"/>
              </a:rPr>
              <a:t>–</a:t>
            </a:r>
            <a:r>
              <a:rPr lang="en-GB" dirty="0"/>
              <a:t>8</a:t>
            </a:r>
            <a:r>
              <a:rPr lang="en-GB" i="1" dirty="0"/>
              <a:t>x</a:t>
            </a:r>
            <a:r>
              <a:rPr lang="en-GB" b="1" i="1" dirty="0"/>
              <a:t> + </a:t>
            </a:r>
            <a:r>
              <a:rPr lang="en-GB" dirty="0"/>
              <a:t>2</a:t>
            </a:r>
            <a:r>
              <a:rPr lang="en-US" i="1" dirty="0">
                <a:solidFill>
                  <a:schemeClr val="tx1"/>
                </a:solidFill>
              </a:rPr>
              <a:t>y</a:t>
            </a:r>
            <a:r>
              <a:rPr lang="en-US" dirty="0">
                <a:solidFill>
                  <a:schemeClr val="tx1"/>
                </a:solidFill>
              </a:rPr>
              <a:t> = 3</a:t>
            </a:r>
            <a:endParaRPr lang="en-GB" b="1" baseline="-25000" dirty="0">
              <a:solidFill>
                <a:schemeClr val="tx1"/>
              </a:solidFill>
            </a:endParaRPr>
          </a:p>
        </p:txBody>
      </p:sp>
      <p:sp>
        <p:nvSpPr>
          <p:cNvPr id="133" name="Text Box 9">
            <a:extLst>
              <a:ext uri="{FF2B5EF4-FFF2-40B4-BE49-F238E27FC236}">
                <a16:creationId xmlns:a16="http://schemas.microsoft.com/office/drawing/2014/main" id="{1A46D02A-C44B-4AC2-828C-44FC6894B4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8114" y="3838201"/>
            <a:ext cx="18138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</a:rPr>
              <a:t>2</a:t>
            </a:r>
            <a:r>
              <a:rPr lang="en-GB" i="1" dirty="0"/>
              <a:t>x + </a:t>
            </a:r>
            <a:r>
              <a:rPr lang="en-GB" dirty="0"/>
              <a:t>12</a:t>
            </a:r>
            <a:r>
              <a:rPr lang="en-GB" i="1" dirty="0">
                <a:solidFill>
                  <a:schemeClr val="tx1"/>
                </a:solidFill>
                <a:cs typeface="Times New Roman" panose="02020603050405020304" pitchFamily="18" charset="0"/>
              </a:rPr>
              <a:t>y</a:t>
            </a:r>
            <a:r>
              <a:rPr lang="en-GB" dirty="0">
                <a:solidFill>
                  <a:schemeClr val="tx1"/>
                </a:solidFill>
                <a:latin typeface="+mn-lt"/>
              </a:rPr>
              <a:t> </a:t>
            </a:r>
            <a:r>
              <a:rPr lang="en-GB" dirty="0">
                <a:solidFill>
                  <a:schemeClr val="tx1"/>
                </a:solidFill>
                <a:cs typeface="Times New Roman" panose="02020603050405020304" pitchFamily="18" charset="0"/>
              </a:rPr>
              <a:t>= 3</a:t>
            </a:r>
            <a:endParaRPr lang="en-GB" b="1" baseline="-25000" dirty="0">
              <a:solidFill>
                <a:schemeClr val="tx1"/>
              </a:solidFill>
            </a:endParaRP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CA4719CB-1EBC-4065-9EF5-A51AA2A0B7C8}"/>
              </a:ext>
            </a:extLst>
          </p:cNvPr>
          <p:cNvSpPr txBox="1"/>
          <p:nvPr/>
        </p:nvSpPr>
        <p:spPr>
          <a:xfrm>
            <a:off x="4530264" y="2959825"/>
            <a:ext cx="37239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Wingdings" panose="05000000000000000000" pitchFamily="2" charset="2"/>
                <a:sym typeface="Wingdings" panose="05000000000000000000" pitchFamily="2" charset="2"/>
              </a:rPr>
              <a:t></a:t>
            </a:r>
            <a:endParaRPr lang="en-GB" dirty="0">
              <a:solidFill>
                <a:srgbClr val="FF0000"/>
              </a:solidFill>
              <a:latin typeface="Wingdings" panose="05000000000000000000" pitchFamily="2" charset="2"/>
            </a:endParaRP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B6C21683-BB68-4531-8F8A-1B3998DEAF1A}"/>
              </a:ext>
            </a:extLst>
          </p:cNvPr>
          <p:cNvSpPr txBox="1"/>
          <p:nvPr/>
        </p:nvSpPr>
        <p:spPr>
          <a:xfrm>
            <a:off x="4530495" y="3361850"/>
            <a:ext cx="37239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Wingdings" panose="05000000000000000000" pitchFamily="2" charset="2"/>
                <a:sym typeface="Wingdings" panose="05000000000000000000" pitchFamily="2" charset="2"/>
              </a:rPr>
              <a:t></a:t>
            </a:r>
            <a:endParaRPr lang="en-GB" dirty="0">
              <a:solidFill>
                <a:srgbClr val="FF0000"/>
              </a:solidFill>
              <a:latin typeface="Wingdings" panose="05000000000000000000" pitchFamily="2" charset="2"/>
            </a:endParaRP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6F2A83C1-BD13-40AB-AABF-2BDD541CFEDD}"/>
              </a:ext>
            </a:extLst>
          </p:cNvPr>
          <p:cNvSpPr txBox="1"/>
          <p:nvPr/>
        </p:nvSpPr>
        <p:spPr>
          <a:xfrm>
            <a:off x="4536420" y="3838201"/>
            <a:ext cx="37239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Wingdings" panose="05000000000000000000" pitchFamily="2" charset="2"/>
                <a:sym typeface="Wingdings" panose="05000000000000000000" pitchFamily="2" charset="2"/>
              </a:rPr>
              <a:t></a:t>
            </a:r>
            <a:endParaRPr lang="en-GB" dirty="0">
              <a:solidFill>
                <a:srgbClr val="FF0000"/>
              </a:solidFill>
              <a:latin typeface="Wingdings" panose="05000000000000000000" pitchFamily="2" charset="2"/>
            </a:endParaRP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07D5FD97-B48C-4D06-A7C2-102447893678}"/>
              </a:ext>
            </a:extLst>
          </p:cNvPr>
          <p:cNvSpPr txBox="1"/>
          <p:nvPr/>
        </p:nvSpPr>
        <p:spPr>
          <a:xfrm>
            <a:off x="4889456" y="4293929"/>
            <a:ext cx="460268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A</a:t>
            </a:r>
            <a:endParaRPr lang="en-GB" sz="2200" dirty="0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E6924023-97BE-4E29-98B8-0691E0DF845F}"/>
              </a:ext>
            </a:extLst>
          </p:cNvPr>
          <p:cNvSpPr txBox="1"/>
          <p:nvPr/>
        </p:nvSpPr>
        <p:spPr>
          <a:xfrm>
            <a:off x="5270667" y="4293929"/>
            <a:ext cx="139949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Equation</a:t>
            </a:r>
            <a:endParaRPr lang="en-GB" sz="2200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642E50D5-6D73-4ED0-874B-B0F32C696E3E}"/>
              </a:ext>
            </a:extLst>
          </p:cNvPr>
          <p:cNvSpPr txBox="1"/>
          <p:nvPr/>
        </p:nvSpPr>
        <p:spPr>
          <a:xfrm>
            <a:off x="2635519" y="4645906"/>
            <a:ext cx="48592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F1</a:t>
            </a:r>
            <a:endParaRPr lang="en-GB" sz="2200" dirty="0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BDF3B0CE-3DA8-4C3C-AA2D-B51F57D01B54}"/>
              </a:ext>
            </a:extLst>
          </p:cNvPr>
          <p:cNvSpPr txBox="1"/>
          <p:nvPr/>
        </p:nvSpPr>
        <p:spPr>
          <a:xfrm>
            <a:off x="3016731" y="4645906"/>
            <a:ext cx="1955649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Simultaneous</a:t>
            </a:r>
            <a:endParaRPr lang="en-GB" sz="2200" dirty="0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E2AFC2A5-FD04-4293-B89C-FE3FC3433795}"/>
              </a:ext>
            </a:extLst>
          </p:cNvPr>
          <p:cNvSpPr txBox="1"/>
          <p:nvPr/>
        </p:nvSpPr>
        <p:spPr>
          <a:xfrm>
            <a:off x="2635519" y="4968386"/>
            <a:ext cx="69046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F1</a:t>
            </a:r>
            <a:endParaRPr lang="en-GB" sz="2200" dirty="0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C4AB41BD-7737-4F79-98B0-6625A52A1CDE}"/>
              </a:ext>
            </a:extLst>
          </p:cNvPr>
          <p:cNvSpPr txBox="1"/>
          <p:nvPr/>
        </p:nvSpPr>
        <p:spPr>
          <a:xfrm>
            <a:off x="3016731" y="4968386"/>
            <a:ext cx="3290477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Number of unknowns 2</a:t>
            </a:r>
            <a:endParaRPr lang="en-GB" sz="2200" dirty="0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E3027445-540C-4B53-BBFA-8419B35D2774}"/>
              </a:ext>
            </a:extLst>
          </p:cNvPr>
          <p:cNvSpPr/>
          <p:nvPr/>
        </p:nvSpPr>
        <p:spPr>
          <a:xfrm>
            <a:off x="289027" y="5275061"/>
            <a:ext cx="703963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We will select other two equations to solve. </a:t>
            </a:r>
            <a:r>
              <a:rPr lang="en-GB" sz="2000" dirty="0">
                <a:solidFill>
                  <a:srgbClr val="FF0000"/>
                </a:solidFill>
                <a:latin typeface="Wingdings" panose="05000000000000000000" pitchFamily="2" charset="2"/>
                <a:sym typeface="Wingdings" panose="05000000000000000000" pitchFamily="2" charset="2"/>
              </a:rPr>
              <a:t></a:t>
            </a:r>
            <a:r>
              <a:rPr lang="en-GB" sz="2200" dirty="0">
                <a:solidFill>
                  <a:srgbClr val="FF0000"/>
                </a:solidFill>
                <a:latin typeface="+mn-lt"/>
                <a:sym typeface="Wingdings" panose="05000000000000000000" pitchFamily="2" charset="2"/>
              </a:rPr>
              <a:t> </a:t>
            </a:r>
            <a:r>
              <a:rPr lang="en-GB" sz="2200" dirty="0">
                <a:latin typeface="+mn-lt"/>
                <a:sym typeface="Wingdings" panose="05000000000000000000" pitchFamily="2" charset="2"/>
              </a:rPr>
              <a:t>and</a:t>
            </a:r>
            <a:r>
              <a:rPr lang="en-GB" sz="2200" dirty="0">
                <a:solidFill>
                  <a:srgbClr val="FF0000"/>
                </a:solidFill>
                <a:latin typeface="+mn-lt"/>
                <a:sym typeface="Wingdings" panose="05000000000000000000" pitchFamily="2" charset="2"/>
              </a:rPr>
              <a:t> </a:t>
            </a:r>
            <a:r>
              <a:rPr lang="en-GB" sz="2000" dirty="0">
                <a:solidFill>
                  <a:srgbClr val="FF0000"/>
                </a:solidFill>
                <a:latin typeface="Wingdings" panose="05000000000000000000" pitchFamily="2" charset="2"/>
                <a:sym typeface="Wingdings" panose="05000000000000000000" pitchFamily="2" charset="2"/>
              </a:rPr>
              <a:t></a:t>
            </a:r>
            <a:r>
              <a:rPr lang="en-GB" sz="2200" dirty="0">
                <a:solidFill>
                  <a:srgbClr val="FF0000"/>
                </a:solidFill>
                <a:latin typeface="+mn-lt"/>
                <a:sym typeface="Wingdings" panose="05000000000000000000" pitchFamily="2" charset="2"/>
              </a:rPr>
              <a:t> </a:t>
            </a:r>
            <a:endParaRPr lang="en-GB" sz="2000" dirty="0">
              <a:solidFill>
                <a:srgbClr val="FF0000"/>
              </a:solidFill>
              <a:latin typeface="Wingdings" panose="05000000000000000000" pitchFamily="2" charset="2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D116047A-1CAB-43B4-B442-BBE724B0EA69}"/>
              </a:ext>
            </a:extLst>
          </p:cNvPr>
          <p:cNvSpPr/>
          <p:nvPr/>
        </p:nvSpPr>
        <p:spPr>
          <a:xfrm>
            <a:off x="2693055" y="3416715"/>
            <a:ext cx="2411813" cy="853303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B9C38A92-0198-4B41-A9E9-3528328093F7}"/>
              </a:ext>
            </a:extLst>
          </p:cNvPr>
          <p:cNvSpPr/>
          <p:nvPr/>
        </p:nvSpPr>
        <p:spPr>
          <a:xfrm>
            <a:off x="250825" y="5639658"/>
            <a:ext cx="340677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Type in the coefficients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F02BDCA8-6958-43A9-8EBC-16A916EEC9F4}"/>
              </a:ext>
            </a:extLst>
          </p:cNvPr>
          <p:cNvSpPr txBox="1"/>
          <p:nvPr/>
        </p:nvSpPr>
        <p:spPr>
          <a:xfrm>
            <a:off x="3670395" y="5998464"/>
            <a:ext cx="460268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2</a:t>
            </a:r>
            <a:endParaRPr lang="en-GB" sz="2200" dirty="0"/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BE21A7A1-E7AA-43D4-B76C-2863BA674A4B}"/>
              </a:ext>
            </a:extLst>
          </p:cNvPr>
          <p:cNvSpPr txBox="1"/>
          <p:nvPr/>
        </p:nvSpPr>
        <p:spPr>
          <a:xfrm>
            <a:off x="4126351" y="5618797"/>
            <a:ext cx="460268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2</a:t>
            </a:r>
            <a:endParaRPr lang="en-GB" sz="2200" dirty="0"/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129FC7F5-B1C0-4CC0-A66A-883CC25625DC}"/>
              </a:ext>
            </a:extLst>
          </p:cNvPr>
          <p:cNvSpPr txBox="1"/>
          <p:nvPr/>
        </p:nvSpPr>
        <p:spPr>
          <a:xfrm>
            <a:off x="4565918" y="5623560"/>
            <a:ext cx="460268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3</a:t>
            </a:r>
            <a:endParaRPr lang="en-GB" sz="2200" dirty="0"/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1CF2981C-4859-4147-9D7E-38E35C19AE24}"/>
              </a:ext>
            </a:extLst>
          </p:cNvPr>
          <p:cNvSpPr txBox="1"/>
          <p:nvPr/>
        </p:nvSpPr>
        <p:spPr>
          <a:xfrm>
            <a:off x="3547791" y="5623560"/>
            <a:ext cx="46026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b="1" i="1" dirty="0">
                <a:latin typeface="+mn-lt"/>
                <a:cs typeface="Times New Roman" panose="02020603050405020304" pitchFamily="18" charset="0"/>
              </a:rPr>
              <a:t>–</a:t>
            </a:r>
            <a:r>
              <a:rPr lang="en-GB" sz="2000" dirty="0">
                <a:latin typeface="+mn-lt"/>
              </a:rPr>
              <a:t>8</a:t>
            </a:r>
            <a:endParaRPr lang="en-GB" sz="2200" dirty="0">
              <a:latin typeface="+mn-lt"/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8A4129AC-4DB8-4F1D-B239-D442E32D8EDB}"/>
              </a:ext>
            </a:extLst>
          </p:cNvPr>
          <p:cNvSpPr txBox="1"/>
          <p:nvPr/>
        </p:nvSpPr>
        <p:spPr>
          <a:xfrm>
            <a:off x="4088569" y="5998464"/>
            <a:ext cx="506166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12</a:t>
            </a:r>
            <a:endParaRPr lang="en-GB" sz="2200" dirty="0"/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FFE2CF50-D997-4CDD-8FE6-7E56EB0377E5}"/>
              </a:ext>
            </a:extLst>
          </p:cNvPr>
          <p:cNvSpPr txBox="1"/>
          <p:nvPr/>
        </p:nvSpPr>
        <p:spPr>
          <a:xfrm>
            <a:off x="4574034" y="5998464"/>
            <a:ext cx="460268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</a:rPr>
              <a:t>3</a:t>
            </a:r>
            <a:endParaRPr lang="en-GB" sz="2200" dirty="0"/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55D7C5AC-D649-4AFE-BF17-2E54C27983E2}"/>
              </a:ext>
            </a:extLst>
          </p:cNvPr>
          <p:cNvSpPr txBox="1"/>
          <p:nvPr/>
        </p:nvSpPr>
        <p:spPr>
          <a:xfrm>
            <a:off x="4855926" y="5998464"/>
            <a:ext cx="48592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F1</a:t>
            </a:r>
            <a:endParaRPr lang="en-GB" sz="2200" dirty="0"/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ED484E59-2B04-47AE-BB58-70DCB5C717E3}"/>
              </a:ext>
            </a:extLst>
          </p:cNvPr>
          <p:cNvSpPr txBox="1"/>
          <p:nvPr/>
        </p:nvSpPr>
        <p:spPr>
          <a:xfrm>
            <a:off x="5237138" y="5998464"/>
            <a:ext cx="92507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Solve</a:t>
            </a:r>
            <a:endParaRPr lang="en-GB" sz="2200" dirty="0"/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0B7F4D6A-213B-446C-960C-A35FC1AA107D}"/>
              </a:ext>
            </a:extLst>
          </p:cNvPr>
          <p:cNvSpPr txBox="1"/>
          <p:nvPr/>
        </p:nvSpPr>
        <p:spPr>
          <a:xfrm>
            <a:off x="6179232" y="5728626"/>
            <a:ext cx="1274444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200" i="1" dirty="0">
                <a:cs typeface="Times New Roman" panose="02020603050405020304" pitchFamily="18" charset="0"/>
              </a:rPr>
              <a:t>x</a:t>
            </a:r>
            <a:r>
              <a:rPr lang="en-GB" sz="2200" dirty="0">
                <a:latin typeface="+mn-lt"/>
              </a:rPr>
              <a:t> </a:t>
            </a:r>
            <a:r>
              <a:rPr lang="en-GB" sz="2200" dirty="0">
                <a:cs typeface="Times New Roman" panose="02020603050405020304" pitchFamily="18" charset="0"/>
              </a:rPr>
              <a:t>= –0.3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5E5FCD94-BDFC-44F7-AD27-297CEEDA4543}"/>
              </a:ext>
            </a:extLst>
          </p:cNvPr>
          <p:cNvSpPr txBox="1"/>
          <p:nvPr/>
        </p:nvSpPr>
        <p:spPr>
          <a:xfrm>
            <a:off x="6179232" y="6023269"/>
            <a:ext cx="1274444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200" i="1" dirty="0">
                <a:cs typeface="Times New Roman" panose="02020603050405020304" pitchFamily="18" charset="0"/>
              </a:rPr>
              <a:t>y</a:t>
            </a:r>
            <a:r>
              <a:rPr lang="en-GB" sz="2200" dirty="0">
                <a:latin typeface="+mn-lt"/>
              </a:rPr>
              <a:t> </a:t>
            </a:r>
            <a:r>
              <a:rPr lang="en-GB" sz="2200" dirty="0">
                <a:cs typeface="Times New Roman" panose="02020603050405020304" pitchFamily="18" charset="0"/>
              </a:rPr>
              <a:t>= 0.3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5F13A904-6FC0-4CDA-8255-0A9D32CC183F}"/>
              </a:ext>
            </a:extLst>
          </p:cNvPr>
          <p:cNvSpPr txBox="1"/>
          <p:nvPr/>
        </p:nvSpPr>
        <p:spPr>
          <a:xfrm>
            <a:off x="3162187" y="6337756"/>
            <a:ext cx="4557518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Coordinates of vertex </a:t>
            </a:r>
            <a:r>
              <a:rPr lang="en-GB" sz="2200" dirty="0">
                <a:cs typeface="Times New Roman" panose="02020603050405020304" pitchFamily="18" charset="0"/>
              </a:rPr>
              <a:t>(–0.3, 0.3)</a:t>
            </a:r>
          </a:p>
        </p:txBody>
      </p:sp>
    </p:spTree>
    <p:extLst>
      <p:ext uri="{BB962C8B-B14F-4D97-AF65-F5344CB8AC3E}">
        <p14:creationId xmlns:p14="http://schemas.microsoft.com/office/powerpoint/2010/main" val="2261451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4" grpId="0"/>
      <p:bldP spid="85" grpId="0"/>
      <p:bldP spid="87" grpId="0"/>
      <p:bldP spid="88" grpId="0"/>
      <p:bldP spid="91" grpId="0"/>
      <p:bldP spid="92" grpId="0"/>
      <p:bldP spid="95" grpId="0"/>
      <p:bldP spid="97" grpId="0"/>
      <p:bldP spid="98" grpId="0"/>
      <p:bldP spid="99" grpId="0"/>
      <p:bldP spid="100" grpId="0"/>
      <p:bldP spid="10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4572000" cy="293741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16894" y="4050015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88194" y="448562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4896652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7473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365760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F8896E2-D8DB-4758-8A10-D5AAB1A6E5AC}"/>
              </a:ext>
            </a:extLst>
          </p:cNvPr>
          <p:cNvSpPr txBox="1"/>
          <p:nvPr/>
        </p:nvSpPr>
        <p:spPr>
          <a:xfrm>
            <a:off x="76200" y="5342672"/>
            <a:ext cx="899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Get 20% off in your next purchase from our website, just use this code when checkout: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MSUPPORT_20</a:t>
            </a:r>
            <a:endParaRPr kumimoji="0" lang="en-GB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3C973669-28B2-4B31-9311-8EF7AC9BF16E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5"/>
            <a:extLst>
              <a:ext uri="{FF2B5EF4-FFF2-40B4-BE49-F238E27FC236}">
                <a16:creationId xmlns:a16="http://schemas.microsoft.com/office/drawing/2014/main" id="{D36DC034-F56A-439A-AE3D-E5C2D3AF4EE9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2281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6262" name="Text Box 6"/>
          <p:cNvSpPr txBox="1">
            <a:spLocks noChangeArrowheads="1"/>
          </p:cNvSpPr>
          <p:nvPr/>
        </p:nvSpPr>
        <p:spPr bwMode="auto">
          <a:xfrm>
            <a:off x="229723" y="533400"/>
            <a:ext cx="36814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b="1" dirty="0">
                <a:latin typeface="+mn-lt"/>
              </a:rPr>
              <a:t>Voronoi diagram</a:t>
            </a: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250825" y="93102"/>
            <a:ext cx="8229600" cy="42065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/>
              <a:t>Voronoi diagrams</a:t>
            </a:r>
          </a:p>
        </p:txBody>
      </p:sp>
      <p:sp>
        <p:nvSpPr>
          <p:cNvPr id="36" name="Rectangle 35">
            <a:hlinkClick r:id="rId3"/>
            <a:extLst>
              <a:ext uri="{FF2B5EF4-FFF2-40B4-BE49-F238E27FC236}">
                <a16:creationId xmlns:a16="http://schemas.microsoft.com/office/drawing/2014/main" id="{88E7DC40-E147-4414-9956-704311458862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hlinkClick r:id="rId3"/>
            <a:extLst>
              <a:ext uri="{FF2B5EF4-FFF2-40B4-BE49-F238E27FC236}">
                <a16:creationId xmlns:a16="http://schemas.microsoft.com/office/drawing/2014/main" id="{1E09F0D8-2E03-49C8-A3AD-74BFCF30C317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Text Box 460">
            <a:extLst>
              <a:ext uri="{FF2B5EF4-FFF2-40B4-BE49-F238E27FC236}">
                <a16:creationId xmlns:a16="http://schemas.microsoft.com/office/drawing/2014/main" id="{ACF5D3CD-31A7-40F8-B904-69991FC8F6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723" y="914400"/>
            <a:ext cx="864938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dirty="0">
                <a:latin typeface="+mn-lt"/>
              </a:rPr>
              <a:t>Is a partition of a plane into regions close to each of a given set of objects.</a:t>
            </a:r>
            <a:endParaRPr lang="en-GB" sz="2200" b="1" dirty="0">
              <a:latin typeface="+mn-lt"/>
            </a:endParaRPr>
          </a:p>
        </p:txBody>
      </p:sp>
      <p:sp>
        <p:nvSpPr>
          <p:cNvPr id="43" name="Text Box 460">
            <a:extLst>
              <a:ext uri="{FF2B5EF4-FFF2-40B4-BE49-F238E27FC236}">
                <a16:creationId xmlns:a16="http://schemas.microsoft.com/office/drawing/2014/main" id="{2015C818-2BF8-4556-B3CB-CF10891E79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943312"/>
            <a:ext cx="864938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200" dirty="0">
                <a:latin typeface="Comic Sans MS" pitchFamily="66" charset="0"/>
              </a:rPr>
              <a:t>In this course, these object are just points in the plane called sites.</a:t>
            </a:r>
            <a:endParaRPr lang="en-GB" sz="2200" b="1" dirty="0">
              <a:solidFill>
                <a:srgbClr val="FF5050"/>
              </a:solidFill>
              <a:latin typeface="Comic Sans MS" pitchFamily="66" charset="0"/>
            </a:endParaRPr>
          </a:p>
        </p:txBody>
      </p:sp>
      <p:sp>
        <p:nvSpPr>
          <p:cNvPr id="29" name="Text Box 6">
            <a:extLst>
              <a:ext uri="{FF2B5EF4-FFF2-40B4-BE49-F238E27FC236}">
                <a16:creationId xmlns:a16="http://schemas.microsoft.com/office/drawing/2014/main" id="{B2420D80-9807-4D0D-8FA4-0A9BA6D60F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723" y="1572688"/>
            <a:ext cx="36814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b="1" dirty="0">
                <a:latin typeface="+mn-lt"/>
              </a:rPr>
              <a:t>Sites</a:t>
            </a:r>
          </a:p>
        </p:txBody>
      </p:sp>
      <p:sp>
        <p:nvSpPr>
          <p:cNvPr id="30" name="Text Box 460">
            <a:extLst>
              <a:ext uri="{FF2B5EF4-FFF2-40B4-BE49-F238E27FC236}">
                <a16:creationId xmlns:a16="http://schemas.microsoft.com/office/drawing/2014/main" id="{4FED6887-6310-47F1-A32F-C7B46F523C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946" y="4009979"/>
            <a:ext cx="5485226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200" dirty="0">
                <a:latin typeface="+mn-lt"/>
              </a:rPr>
              <a:t>For each site </a:t>
            </a:r>
            <a:r>
              <a:rPr lang="en-US" sz="2200" dirty="0">
                <a:latin typeface="+mn-lt"/>
              </a:rPr>
              <a:t>there is a corresponding region, called a </a:t>
            </a:r>
            <a:r>
              <a:rPr lang="en-US" sz="2200" b="1" dirty="0">
                <a:latin typeface="+mn-lt"/>
              </a:rPr>
              <a:t>Voronoi cell </a:t>
            </a:r>
            <a:r>
              <a:rPr lang="en-US" sz="2200" dirty="0">
                <a:solidFill>
                  <a:srgbClr val="202122"/>
                </a:solidFill>
                <a:latin typeface="+mn-lt"/>
              </a:rPr>
              <a:t>consisting of all points of the plane closer to that site than to any other</a:t>
            </a:r>
            <a:r>
              <a:rPr lang="en-GB" sz="2200" dirty="0">
                <a:latin typeface="+mn-lt"/>
              </a:rPr>
              <a:t>.</a:t>
            </a:r>
            <a:endParaRPr lang="en-GB" sz="2200" b="1" dirty="0">
              <a:latin typeface="+mn-lt"/>
            </a:endParaRPr>
          </a:p>
        </p:txBody>
      </p:sp>
      <p:sp>
        <p:nvSpPr>
          <p:cNvPr id="31" name="Text Box 6">
            <a:extLst>
              <a:ext uri="{FF2B5EF4-FFF2-40B4-BE49-F238E27FC236}">
                <a16:creationId xmlns:a16="http://schemas.microsoft.com/office/drawing/2014/main" id="{8F9BE203-5014-4ACA-ADA9-2ED540D5C3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980" y="3654812"/>
            <a:ext cx="36814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b="1" dirty="0">
                <a:latin typeface="+mn-lt"/>
              </a:rPr>
              <a:t>Voronoi Cells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F6AC7AB9-1A32-4CCB-AAD3-0F6CCA2DBC98}"/>
              </a:ext>
            </a:extLst>
          </p:cNvPr>
          <p:cNvSpPr/>
          <p:nvPr/>
        </p:nvSpPr>
        <p:spPr>
          <a:xfrm>
            <a:off x="6219477" y="2569822"/>
            <a:ext cx="2633472" cy="3072384"/>
          </a:xfrm>
          <a:prstGeom prst="rect">
            <a:avLst/>
          </a:prstGeom>
          <a:solidFill>
            <a:srgbClr val="F0FFFF"/>
          </a:solidFill>
          <a:ln w="254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901FA0A3-FF61-499D-B202-EE899595A9E2}"/>
              </a:ext>
            </a:extLst>
          </p:cNvPr>
          <p:cNvSpPr txBox="1"/>
          <p:nvPr/>
        </p:nvSpPr>
        <p:spPr>
          <a:xfrm>
            <a:off x="206269" y="2972224"/>
            <a:ext cx="538441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b="0" i="0" dirty="0">
                <a:solidFill>
                  <a:srgbClr val="202122"/>
                </a:solidFill>
                <a:effectLst/>
                <a:latin typeface="+mn-lt"/>
              </a:rPr>
              <a:t>The Voronoi edges (boundaries) are the lines separating the regions. </a:t>
            </a:r>
            <a:endParaRPr lang="en-GB" sz="2200" dirty="0">
              <a:latin typeface="+mn-lt"/>
            </a:endParaRPr>
          </a:p>
        </p:txBody>
      </p:sp>
      <p:sp>
        <p:nvSpPr>
          <p:cNvPr id="121" name="Text Box 6">
            <a:extLst>
              <a:ext uri="{FF2B5EF4-FFF2-40B4-BE49-F238E27FC236}">
                <a16:creationId xmlns:a16="http://schemas.microsoft.com/office/drawing/2014/main" id="{91C85823-7FD8-4859-AC5E-4163FA2DB4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980" y="2569822"/>
            <a:ext cx="36814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b="1" dirty="0">
                <a:latin typeface="+mn-lt"/>
              </a:rPr>
              <a:t>Voronoi edges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946AF5AC-51E2-42F2-9CA3-EC65DE3F317B}"/>
              </a:ext>
            </a:extLst>
          </p:cNvPr>
          <p:cNvSpPr txBox="1"/>
          <p:nvPr/>
        </p:nvSpPr>
        <p:spPr>
          <a:xfrm>
            <a:off x="229723" y="5760004"/>
            <a:ext cx="8305799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b="0" i="0" dirty="0">
                <a:solidFill>
                  <a:srgbClr val="202122"/>
                </a:solidFill>
                <a:effectLst/>
                <a:latin typeface="+mn-lt"/>
              </a:rPr>
              <a:t>The Voronoi vertices are the points at which cells boundaries meet and is equidistant to three (or more) surrounding sites. </a:t>
            </a:r>
            <a:endParaRPr lang="en-GB" sz="2200" dirty="0">
              <a:latin typeface="+mn-lt"/>
            </a:endParaRPr>
          </a:p>
        </p:txBody>
      </p:sp>
      <p:sp>
        <p:nvSpPr>
          <p:cNvPr id="157" name="Text Box 6">
            <a:extLst>
              <a:ext uri="{FF2B5EF4-FFF2-40B4-BE49-F238E27FC236}">
                <a16:creationId xmlns:a16="http://schemas.microsoft.com/office/drawing/2014/main" id="{B27B1A8E-0463-4671-9FAA-42EACD5A6A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723" y="5358585"/>
            <a:ext cx="36814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b="1" dirty="0">
                <a:latin typeface="+mn-lt"/>
              </a:rPr>
              <a:t>Voronoi vertices</a:t>
            </a:r>
          </a:p>
        </p:txBody>
      </p:sp>
      <p:sp>
        <p:nvSpPr>
          <p:cNvPr id="155" name="Freeform: Shape 154">
            <a:extLst>
              <a:ext uri="{FF2B5EF4-FFF2-40B4-BE49-F238E27FC236}">
                <a16:creationId xmlns:a16="http://schemas.microsoft.com/office/drawing/2014/main" id="{868AA9BC-5FBC-45EA-AFEE-D3619C27E453}"/>
              </a:ext>
            </a:extLst>
          </p:cNvPr>
          <p:cNvSpPr/>
          <p:nvPr/>
        </p:nvSpPr>
        <p:spPr>
          <a:xfrm>
            <a:off x="6234154" y="4175643"/>
            <a:ext cx="1708860" cy="1457420"/>
          </a:xfrm>
          <a:custGeom>
            <a:avLst/>
            <a:gdLst>
              <a:gd name="connsiteX0" fmla="*/ 0 w 1733266"/>
              <a:gd name="connsiteY0" fmla="*/ 600502 h 1480782"/>
              <a:gd name="connsiteX1" fmla="*/ 0 w 1733266"/>
              <a:gd name="connsiteY1" fmla="*/ 1480782 h 1480782"/>
              <a:gd name="connsiteX2" fmla="*/ 1624084 w 1733266"/>
              <a:gd name="connsiteY2" fmla="*/ 1480782 h 1480782"/>
              <a:gd name="connsiteX3" fmla="*/ 1733266 w 1733266"/>
              <a:gd name="connsiteY3" fmla="*/ 327546 h 1480782"/>
              <a:gd name="connsiteX4" fmla="*/ 1296538 w 1733266"/>
              <a:gd name="connsiteY4" fmla="*/ 0 h 1480782"/>
              <a:gd name="connsiteX5" fmla="*/ 0 w 1733266"/>
              <a:gd name="connsiteY5" fmla="*/ 600502 h 1480782"/>
              <a:gd name="connsiteX0" fmla="*/ 13648 w 1733266"/>
              <a:gd name="connsiteY0" fmla="*/ 600502 h 1480782"/>
              <a:gd name="connsiteX1" fmla="*/ 0 w 1733266"/>
              <a:gd name="connsiteY1" fmla="*/ 1480782 h 1480782"/>
              <a:gd name="connsiteX2" fmla="*/ 1624084 w 1733266"/>
              <a:gd name="connsiteY2" fmla="*/ 1480782 h 1480782"/>
              <a:gd name="connsiteX3" fmla="*/ 1733266 w 1733266"/>
              <a:gd name="connsiteY3" fmla="*/ 327546 h 1480782"/>
              <a:gd name="connsiteX4" fmla="*/ 1296538 w 1733266"/>
              <a:gd name="connsiteY4" fmla="*/ 0 h 1480782"/>
              <a:gd name="connsiteX5" fmla="*/ 13648 w 1733266"/>
              <a:gd name="connsiteY5" fmla="*/ 600502 h 1480782"/>
              <a:gd name="connsiteX0" fmla="*/ 0 w 1719618"/>
              <a:gd name="connsiteY0" fmla="*/ 600502 h 1480782"/>
              <a:gd name="connsiteX1" fmla="*/ 6824 w 1719618"/>
              <a:gd name="connsiteY1" fmla="*/ 1453487 h 1480782"/>
              <a:gd name="connsiteX2" fmla="*/ 1610436 w 1719618"/>
              <a:gd name="connsiteY2" fmla="*/ 1480782 h 1480782"/>
              <a:gd name="connsiteX3" fmla="*/ 1719618 w 1719618"/>
              <a:gd name="connsiteY3" fmla="*/ 327546 h 1480782"/>
              <a:gd name="connsiteX4" fmla="*/ 1282890 w 1719618"/>
              <a:gd name="connsiteY4" fmla="*/ 0 h 1480782"/>
              <a:gd name="connsiteX5" fmla="*/ 0 w 1719618"/>
              <a:gd name="connsiteY5" fmla="*/ 600502 h 1480782"/>
              <a:gd name="connsiteX0" fmla="*/ 0 w 1719618"/>
              <a:gd name="connsiteY0" fmla="*/ 600502 h 1460311"/>
              <a:gd name="connsiteX1" fmla="*/ 6824 w 1719618"/>
              <a:gd name="connsiteY1" fmla="*/ 1453487 h 1460311"/>
              <a:gd name="connsiteX2" fmla="*/ 1603612 w 1719618"/>
              <a:gd name="connsiteY2" fmla="*/ 1460311 h 1460311"/>
              <a:gd name="connsiteX3" fmla="*/ 1719618 w 1719618"/>
              <a:gd name="connsiteY3" fmla="*/ 327546 h 1460311"/>
              <a:gd name="connsiteX4" fmla="*/ 1282890 w 1719618"/>
              <a:gd name="connsiteY4" fmla="*/ 0 h 1460311"/>
              <a:gd name="connsiteX5" fmla="*/ 0 w 1719618"/>
              <a:gd name="connsiteY5" fmla="*/ 600502 h 1460311"/>
              <a:gd name="connsiteX0" fmla="*/ 7127 w 1713097"/>
              <a:gd name="connsiteY0" fmla="*/ 607326 h 1460311"/>
              <a:gd name="connsiteX1" fmla="*/ 303 w 1713097"/>
              <a:gd name="connsiteY1" fmla="*/ 1453487 h 1460311"/>
              <a:gd name="connsiteX2" fmla="*/ 1597091 w 1713097"/>
              <a:gd name="connsiteY2" fmla="*/ 1460311 h 1460311"/>
              <a:gd name="connsiteX3" fmla="*/ 1713097 w 1713097"/>
              <a:gd name="connsiteY3" fmla="*/ 327546 h 1460311"/>
              <a:gd name="connsiteX4" fmla="*/ 1276369 w 1713097"/>
              <a:gd name="connsiteY4" fmla="*/ 0 h 1460311"/>
              <a:gd name="connsiteX5" fmla="*/ 7127 w 1713097"/>
              <a:gd name="connsiteY5" fmla="*/ 607326 h 1460311"/>
              <a:gd name="connsiteX0" fmla="*/ 656 w 1713450"/>
              <a:gd name="connsiteY0" fmla="*/ 620973 h 1460311"/>
              <a:gd name="connsiteX1" fmla="*/ 656 w 1713450"/>
              <a:gd name="connsiteY1" fmla="*/ 1453487 h 1460311"/>
              <a:gd name="connsiteX2" fmla="*/ 1597444 w 1713450"/>
              <a:gd name="connsiteY2" fmla="*/ 1460311 h 1460311"/>
              <a:gd name="connsiteX3" fmla="*/ 1713450 w 1713450"/>
              <a:gd name="connsiteY3" fmla="*/ 327546 h 1460311"/>
              <a:gd name="connsiteX4" fmla="*/ 1276722 w 1713450"/>
              <a:gd name="connsiteY4" fmla="*/ 0 h 1460311"/>
              <a:gd name="connsiteX5" fmla="*/ 656 w 1713450"/>
              <a:gd name="connsiteY5" fmla="*/ 620973 h 1460311"/>
              <a:gd name="connsiteX0" fmla="*/ 656 w 1713450"/>
              <a:gd name="connsiteY0" fmla="*/ 607325 h 1446663"/>
              <a:gd name="connsiteX1" fmla="*/ 656 w 1713450"/>
              <a:gd name="connsiteY1" fmla="*/ 1439839 h 1446663"/>
              <a:gd name="connsiteX2" fmla="*/ 1597444 w 1713450"/>
              <a:gd name="connsiteY2" fmla="*/ 1446663 h 1446663"/>
              <a:gd name="connsiteX3" fmla="*/ 1713450 w 1713450"/>
              <a:gd name="connsiteY3" fmla="*/ 313898 h 1446663"/>
              <a:gd name="connsiteX4" fmla="*/ 1276722 w 1713450"/>
              <a:gd name="connsiteY4" fmla="*/ 0 h 1446663"/>
              <a:gd name="connsiteX5" fmla="*/ 656 w 1713450"/>
              <a:gd name="connsiteY5" fmla="*/ 607325 h 1446663"/>
              <a:gd name="connsiteX0" fmla="*/ 0 w 1719618"/>
              <a:gd name="connsiteY0" fmla="*/ 607325 h 1446663"/>
              <a:gd name="connsiteX1" fmla="*/ 6824 w 1719618"/>
              <a:gd name="connsiteY1" fmla="*/ 1439839 h 1446663"/>
              <a:gd name="connsiteX2" fmla="*/ 1603612 w 1719618"/>
              <a:gd name="connsiteY2" fmla="*/ 1446663 h 1446663"/>
              <a:gd name="connsiteX3" fmla="*/ 1719618 w 1719618"/>
              <a:gd name="connsiteY3" fmla="*/ 313898 h 1446663"/>
              <a:gd name="connsiteX4" fmla="*/ 1282890 w 1719618"/>
              <a:gd name="connsiteY4" fmla="*/ 0 h 1446663"/>
              <a:gd name="connsiteX5" fmla="*/ 0 w 1719618"/>
              <a:gd name="connsiteY5" fmla="*/ 607325 h 1446663"/>
              <a:gd name="connsiteX0" fmla="*/ 4325 w 1723943"/>
              <a:gd name="connsiteY0" fmla="*/ 607325 h 1455975"/>
              <a:gd name="connsiteX1" fmla="*/ 391 w 1723943"/>
              <a:gd name="connsiteY1" fmla="*/ 1455975 h 1455975"/>
              <a:gd name="connsiteX2" fmla="*/ 1607937 w 1723943"/>
              <a:gd name="connsiteY2" fmla="*/ 1446663 h 1455975"/>
              <a:gd name="connsiteX3" fmla="*/ 1723943 w 1723943"/>
              <a:gd name="connsiteY3" fmla="*/ 313898 h 1455975"/>
              <a:gd name="connsiteX4" fmla="*/ 1287215 w 1723943"/>
              <a:gd name="connsiteY4" fmla="*/ 0 h 1455975"/>
              <a:gd name="connsiteX5" fmla="*/ 4325 w 1723943"/>
              <a:gd name="connsiteY5" fmla="*/ 607325 h 1455975"/>
              <a:gd name="connsiteX0" fmla="*/ 4325 w 1723943"/>
              <a:gd name="connsiteY0" fmla="*/ 607325 h 1457420"/>
              <a:gd name="connsiteX1" fmla="*/ 391 w 1723943"/>
              <a:gd name="connsiteY1" fmla="*/ 1455975 h 1457420"/>
              <a:gd name="connsiteX2" fmla="*/ 1607937 w 1723943"/>
              <a:gd name="connsiteY2" fmla="*/ 1457420 h 1457420"/>
              <a:gd name="connsiteX3" fmla="*/ 1723943 w 1723943"/>
              <a:gd name="connsiteY3" fmla="*/ 313898 h 1457420"/>
              <a:gd name="connsiteX4" fmla="*/ 1287215 w 1723943"/>
              <a:gd name="connsiteY4" fmla="*/ 0 h 1457420"/>
              <a:gd name="connsiteX5" fmla="*/ 4325 w 1723943"/>
              <a:gd name="connsiteY5" fmla="*/ 607325 h 1457420"/>
              <a:gd name="connsiteX0" fmla="*/ 0 w 1719618"/>
              <a:gd name="connsiteY0" fmla="*/ 607325 h 1457420"/>
              <a:gd name="connsiteX1" fmla="*/ 12202 w 1719618"/>
              <a:gd name="connsiteY1" fmla="*/ 1455975 h 1457420"/>
              <a:gd name="connsiteX2" fmla="*/ 1603612 w 1719618"/>
              <a:gd name="connsiteY2" fmla="*/ 1457420 h 1457420"/>
              <a:gd name="connsiteX3" fmla="*/ 1719618 w 1719618"/>
              <a:gd name="connsiteY3" fmla="*/ 313898 h 1457420"/>
              <a:gd name="connsiteX4" fmla="*/ 1282890 w 1719618"/>
              <a:gd name="connsiteY4" fmla="*/ 0 h 1457420"/>
              <a:gd name="connsiteX5" fmla="*/ 0 w 1719618"/>
              <a:gd name="connsiteY5" fmla="*/ 607325 h 1457420"/>
              <a:gd name="connsiteX0" fmla="*/ 9567 w 1707670"/>
              <a:gd name="connsiteY0" fmla="*/ 612704 h 1457420"/>
              <a:gd name="connsiteX1" fmla="*/ 254 w 1707670"/>
              <a:gd name="connsiteY1" fmla="*/ 1455975 h 1457420"/>
              <a:gd name="connsiteX2" fmla="*/ 1591664 w 1707670"/>
              <a:gd name="connsiteY2" fmla="*/ 1457420 h 1457420"/>
              <a:gd name="connsiteX3" fmla="*/ 1707670 w 1707670"/>
              <a:gd name="connsiteY3" fmla="*/ 313898 h 1457420"/>
              <a:gd name="connsiteX4" fmla="*/ 1270942 w 1707670"/>
              <a:gd name="connsiteY4" fmla="*/ 0 h 1457420"/>
              <a:gd name="connsiteX5" fmla="*/ 9567 w 1707670"/>
              <a:gd name="connsiteY5" fmla="*/ 612704 h 1457420"/>
              <a:gd name="connsiteX0" fmla="*/ 0 w 1714239"/>
              <a:gd name="connsiteY0" fmla="*/ 612704 h 1457420"/>
              <a:gd name="connsiteX1" fmla="*/ 6823 w 1714239"/>
              <a:gd name="connsiteY1" fmla="*/ 1455975 h 1457420"/>
              <a:gd name="connsiteX2" fmla="*/ 1598233 w 1714239"/>
              <a:gd name="connsiteY2" fmla="*/ 1457420 h 1457420"/>
              <a:gd name="connsiteX3" fmla="*/ 1714239 w 1714239"/>
              <a:gd name="connsiteY3" fmla="*/ 313898 h 1457420"/>
              <a:gd name="connsiteX4" fmla="*/ 1277511 w 1714239"/>
              <a:gd name="connsiteY4" fmla="*/ 0 h 1457420"/>
              <a:gd name="connsiteX5" fmla="*/ 0 w 1714239"/>
              <a:gd name="connsiteY5" fmla="*/ 612704 h 1457420"/>
              <a:gd name="connsiteX0" fmla="*/ 0 w 1708860"/>
              <a:gd name="connsiteY0" fmla="*/ 618083 h 1457420"/>
              <a:gd name="connsiteX1" fmla="*/ 1444 w 1708860"/>
              <a:gd name="connsiteY1" fmla="*/ 1455975 h 1457420"/>
              <a:gd name="connsiteX2" fmla="*/ 1592854 w 1708860"/>
              <a:gd name="connsiteY2" fmla="*/ 1457420 h 1457420"/>
              <a:gd name="connsiteX3" fmla="*/ 1708860 w 1708860"/>
              <a:gd name="connsiteY3" fmla="*/ 313898 h 1457420"/>
              <a:gd name="connsiteX4" fmla="*/ 1272132 w 1708860"/>
              <a:gd name="connsiteY4" fmla="*/ 0 h 1457420"/>
              <a:gd name="connsiteX5" fmla="*/ 0 w 1708860"/>
              <a:gd name="connsiteY5" fmla="*/ 618083 h 1457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08860" h="1457420">
                <a:moveTo>
                  <a:pt x="0" y="618083"/>
                </a:moveTo>
                <a:cubicBezTo>
                  <a:pt x="2275" y="902411"/>
                  <a:pt x="-831" y="1171647"/>
                  <a:pt x="1444" y="1455975"/>
                </a:cubicBezTo>
                <a:lnTo>
                  <a:pt x="1592854" y="1457420"/>
                </a:lnTo>
                <a:lnTo>
                  <a:pt x="1708860" y="313898"/>
                </a:lnTo>
                <a:lnTo>
                  <a:pt x="1272132" y="0"/>
                </a:lnTo>
                <a:lnTo>
                  <a:pt x="0" y="618083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8" name="Freeform: Shape 157">
            <a:extLst>
              <a:ext uri="{FF2B5EF4-FFF2-40B4-BE49-F238E27FC236}">
                <a16:creationId xmlns:a16="http://schemas.microsoft.com/office/drawing/2014/main" id="{154DE0CC-9BAA-4F8B-8854-E6E885BD5EDD}"/>
              </a:ext>
            </a:extLst>
          </p:cNvPr>
          <p:cNvSpPr/>
          <p:nvPr/>
        </p:nvSpPr>
        <p:spPr>
          <a:xfrm>
            <a:off x="7844027" y="4366997"/>
            <a:ext cx="997720" cy="1268840"/>
          </a:xfrm>
          <a:custGeom>
            <a:avLst/>
            <a:gdLst>
              <a:gd name="connsiteX0" fmla="*/ 0 w 989462"/>
              <a:gd name="connsiteY0" fmla="*/ 1255594 h 1255594"/>
              <a:gd name="connsiteX1" fmla="*/ 989462 w 989462"/>
              <a:gd name="connsiteY1" fmla="*/ 1248771 h 1255594"/>
              <a:gd name="connsiteX2" fmla="*/ 982638 w 989462"/>
              <a:gd name="connsiteY2" fmla="*/ 0 h 1255594"/>
              <a:gd name="connsiteX3" fmla="*/ 122830 w 989462"/>
              <a:gd name="connsiteY3" fmla="*/ 116006 h 1255594"/>
              <a:gd name="connsiteX4" fmla="*/ 0 w 989462"/>
              <a:gd name="connsiteY4" fmla="*/ 1255594 h 1255594"/>
              <a:gd name="connsiteX0" fmla="*/ 0 w 989462"/>
              <a:gd name="connsiteY0" fmla="*/ 1255594 h 1255594"/>
              <a:gd name="connsiteX1" fmla="*/ 989462 w 989462"/>
              <a:gd name="connsiteY1" fmla="*/ 1248771 h 1255594"/>
              <a:gd name="connsiteX2" fmla="*/ 982638 w 989462"/>
              <a:gd name="connsiteY2" fmla="*/ 0 h 1255594"/>
              <a:gd name="connsiteX3" fmla="*/ 122830 w 989462"/>
              <a:gd name="connsiteY3" fmla="*/ 122830 h 1255594"/>
              <a:gd name="connsiteX4" fmla="*/ 0 w 989462"/>
              <a:gd name="connsiteY4" fmla="*/ 1255594 h 1255594"/>
              <a:gd name="connsiteX0" fmla="*/ 0 w 982638"/>
              <a:gd name="connsiteY0" fmla="*/ 1235123 h 1248771"/>
              <a:gd name="connsiteX1" fmla="*/ 982638 w 982638"/>
              <a:gd name="connsiteY1" fmla="*/ 1248771 h 1248771"/>
              <a:gd name="connsiteX2" fmla="*/ 975814 w 982638"/>
              <a:gd name="connsiteY2" fmla="*/ 0 h 1248771"/>
              <a:gd name="connsiteX3" fmla="*/ 116006 w 982638"/>
              <a:gd name="connsiteY3" fmla="*/ 122830 h 1248771"/>
              <a:gd name="connsiteX4" fmla="*/ 0 w 982638"/>
              <a:gd name="connsiteY4" fmla="*/ 1235123 h 1248771"/>
              <a:gd name="connsiteX0" fmla="*/ 0 w 982638"/>
              <a:gd name="connsiteY0" fmla="*/ 1235123 h 1248771"/>
              <a:gd name="connsiteX1" fmla="*/ 982638 w 982638"/>
              <a:gd name="connsiteY1" fmla="*/ 1248771 h 1248771"/>
              <a:gd name="connsiteX2" fmla="*/ 975814 w 982638"/>
              <a:gd name="connsiteY2" fmla="*/ 0 h 1248771"/>
              <a:gd name="connsiteX3" fmla="*/ 116006 w 982638"/>
              <a:gd name="connsiteY3" fmla="*/ 122830 h 1248771"/>
              <a:gd name="connsiteX4" fmla="*/ 0 w 982638"/>
              <a:gd name="connsiteY4" fmla="*/ 1235123 h 1248771"/>
              <a:gd name="connsiteX0" fmla="*/ 0 w 982638"/>
              <a:gd name="connsiteY0" fmla="*/ 1241946 h 1248771"/>
              <a:gd name="connsiteX1" fmla="*/ 982638 w 982638"/>
              <a:gd name="connsiteY1" fmla="*/ 1248771 h 1248771"/>
              <a:gd name="connsiteX2" fmla="*/ 975814 w 982638"/>
              <a:gd name="connsiteY2" fmla="*/ 0 h 1248771"/>
              <a:gd name="connsiteX3" fmla="*/ 116006 w 982638"/>
              <a:gd name="connsiteY3" fmla="*/ 122830 h 1248771"/>
              <a:gd name="connsiteX4" fmla="*/ 0 w 982638"/>
              <a:gd name="connsiteY4" fmla="*/ 1241946 h 1248771"/>
              <a:gd name="connsiteX0" fmla="*/ 0 w 986963"/>
              <a:gd name="connsiteY0" fmla="*/ 1247325 h 1254150"/>
              <a:gd name="connsiteX1" fmla="*/ 982638 w 986963"/>
              <a:gd name="connsiteY1" fmla="*/ 1254150 h 1254150"/>
              <a:gd name="connsiteX2" fmla="*/ 986572 w 986963"/>
              <a:gd name="connsiteY2" fmla="*/ 0 h 1254150"/>
              <a:gd name="connsiteX3" fmla="*/ 116006 w 986963"/>
              <a:gd name="connsiteY3" fmla="*/ 128209 h 1254150"/>
              <a:gd name="connsiteX4" fmla="*/ 0 w 986963"/>
              <a:gd name="connsiteY4" fmla="*/ 1247325 h 1254150"/>
              <a:gd name="connsiteX0" fmla="*/ 0 w 986825"/>
              <a:gd name="connsiteY0" fmla="*/ 1247325 h 1259529"/>
              <a:gd name="connsiteX1" fmla="*/ 977259 w 986825"/>
              <a:gd name="connsiteY1" fmla="*/ 1259529 h 1259529"/>
              <a:gd name="connsiteX2" fmla="*/ 986572 w 986825"/>
              <a:gd name="connsiteY2" fmla="*/ 0 h 1259529"/>
              <a:gd name="connsiteX3" fmla="*/ 116006 w 986825"/>
              <a:gd name="connsiteY3" fmla="*/ 128209 h 1259529"/>
              <a:gd name="connsiteX4" fmla="*/ 0 w 986825"/>
              <a:gd name="connsiteY4" fmla="*/ 1247325 h 1259529"/>
              <a:gd name="connsiteX0" fmla="*/ 0 w 986825"/>
              <a:gd name="connsiteY0" fmla="*/ 1268840 h 1268840"/>
              <a:gd name="connsiteX1" fmla="*/ 977259 w 986825"/>
              <a:gd name="connsiteY1" fmla="*/ 1259529 h 1268840"/>
              <a:gd name="connsiteX2" fmla="*/ 986572 w 986825"/>
              <a:gd name="connsiteY2" fmla="*/ 0 h 1268840"/>
              <a:gd name="connsiteX3" fmla="*/ 116006 w 986825"/>
              <a:gd name="connsiteY3" fmla="*/ 128209 h 1268840"/>
              <a:gd name="connsiteX4" fmla="*/ 0 w 986825"/>
              <a:gd name="connsiteY4" fmla="*/ 1268840 h 1268840"/>
              <a:gd name="connsiteX0" fmla="*/ 0 w 988017"/>
              <a:gd name="connsiteY0" fmla="*/ 1268840 h 1268840"/>
              <a:gd name="connsiteX1" fmla="*/ 988017 w 988017"/>
              <a:gd name="connsiteY1" fmla="*/ 1259529 h 1268840"/>
              <a:gd name="connsiteX2" fmla="*/ 986572 w 988017"/>
              <a:gd name="connsiteY2" fmla="*/ 0 h 1268840"/>
              <a:gd name="connsiteX3" fmla="*/ 116006 w 988017"/>
              <a:gd name="connsiteY3" fmla="*/ 128209 h 1268840"/>
              <a:gd name="connsiteX4" fmla="*/ 0 w 988017"/>
              <a:gd name="connsiteY4" fmla="*/ 1268840 h 1268840"/>
              <a:gd name="connsiteX0" fmla="*/ 0 w 1002895"/>
              <a:gd name="connsiteY0" fmla="*/ 1268840 h 1268840"/>
              <a:gd name="connsiteX1" fmla="*/ 988017 w 1002895"/>
              <a:gd name="connsiteY1" fmla="*/ 1259529 h 1268840"/>
              <a:gd name="connsiteX2" fmla="*/ 1002708 w 1002895"/>
              <a:gd name="connsiteY2" fmla="*/ 0 h 1268840"/>
              <a:gd name="connsiteX3" fmla="*/ 116006 w 1002895"/>
              <a:gd name="connsiteY3" fmla="*/ 128209 h 1268840"/>
              <a:gd name="connsiteX4" fmla="*/ 0 w 1002895"/>
              <a:gd name="connsiteY4" fmla="*/ 1268840 h 1268840"/>
              <a:gd name="connsiteX0" fmla="*/ 0 w 1002961"/>
              <a:gd name="connsiteY0" fmla="*/ 1268840 h 1268840"/>
              <a:gd name="connsiteX1" fmla="*/ 993396 w 1002961"/>
              <a:gd name="connsiteY1" fmla="*/ 1259529 h 1268840"/>
              <a:gd name="connsiteX2" fmla="*/ 1002708 w 1002961"/>
              <a:gd name="connsiteY2" fmla="*/ 0 h 1268840"/>
              <a:gd name="connsiteX3" fmla="*/ 116006 w 1002961"/>
              <a:gd name="connsiteY3" fmla="*/ 128209 h 1268840"/>
              <a:gd name="connsiteX4" fmla="*/ 0 w 1002961"/>
              <a:gd name="connsiteY4" fmla="*/ 1268840 h 1268840"/>
              <a:gd name="connsiteX0" fmla="*/ 0 w 993396"/>
              <a:gd name="connsiteY0" fmla="*/ 1268840 h 1268840"/>
              <a:gd name="connsiteX1" fmla="*/ 993396 w 993396"/>
              <a:gd name="connsiteY1" fmla="*/ 1259529 h 1268840"/>
              <a:gd name="connsiteX2" fmla="*/ 986571 w 993396"/>
              <a:gd name="connsiteY2" fmla="*/ 0 h 1268840"/>
              <a:gd name="connsiteX3" fmla="*/ 116006 w 993396"/>
              <a:gd name="connsiteY3" fmla="*/ 128209 h 1268840"/>
              <a:gd name="connsiteX4" fmla="*/ 0 w 993396"/>
              <a:gd name="connsiteY4" fmla="*/ 1268840 h 1268840"/>
              <a:gd name="connsiteX0" fmla="*/ 0 w 997720"/>
              <a:gd name="connsiteY0" fmla="*/ 1268840 h 1268840"/>
              <a:gd name="connsiteX1" fmla="*/ 993396 w 997720"/>
              <a:gd name="connsiteY1" fmla="*/ 1259529 h 1268840"/>
              <a:gd name="connsiteX2" fmla="*/ 997329 w 997720"/>
              <a:gd name="connsiteY2" fmla="*/ 0 h 1268840"/>
              <a:gd name="connsiteX3" fmla="*/ 116006 w 997720"/>
              <a:gd name="connsiteY3" fmla="*/ 128209 h 1268840"/>
              <a:gd name="connsiteX4" fmla="*/ 0 w 997720"/>
              <a:gd name="connsiteY4" fmla="*/ 1268840 h 1268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7720" h="1268840">
                <a:moveTo>
                  <a:pt x="0" y="1268840"/>
                </a:moveTo>
                <a:lnTo>
                  <a:pt x="993396" y="1259529"/>
                </a:lnTo>
                <a:cubicBezTo>
                  <a:pt x="991121" y="843272"/>
                  <a:pt x="999604" y="416257"/>
                  <a:pt x="997329" y="0"/>
                </a:cubicBezTo>
                <a:lnTo>
                  <a:pt x="116006" y="128209"/>
                </a:lnTo>
                <a:lnTo>
                  <a:pt x="0" y="1268840"/>
                </a:lnTo>
                <a:close/>
              </a:path>
            </a:pathLst>
          </a:custGeom>
          <a:solidFill>
            <a:srgbClr val="CC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9" name="Freeform: Shape 158">
            <a:extLst>
              <a:ext uri="{FF2B5EF4-FFF2-40B4-BE49-F238E27FC236}">
                <a16:creationId xmlns:a16="http://schemas.microsoft.com/office/drawing/2014/main" id="{8E53809C-E266-4B1E-91F1-8747D3520803}"/>
              </a:ext>
            </a:extLst>
          </p:cNvPr>
          <p:cNvSpPr/>
          <p:nvPr/>
        </p:nvSpPr>
        <p:spPr>
          <a:xfrm>
            <a:off x="7509859" y="2584200"/>
            <a:ext cx="1333145" cy="1903863"/>
          </a:xfrm>
          <a:custGeom>
            <a:avLst/>
            <a:gdLst>
              <a:gd name="connsiteX0" fmla="*/ 962167 w 1323832"/>
              <a:gd name="connsiteY0" fmla="*/ 0 h 1883391"/>
              <a:gd name="connsiteX1" fmla="*/ 1317008 w 1323832"/>
              <a:gd name="connsiteY1" fmla="*/ 0 h 1883391"/>
              <a:gd name="connsiteX2" fmla="*/ 1323832 w 1323832"/>
              <a:gd name="connsiteY2" fmla="*/ 1746913 h 1883391"/>
              <a:gd name="connsiteX3" fmla="*/ 457200 w 1323832"/>
              <a:gd name="connsiteY3" fmla="*/ 1883391 h 1883391"/>
              <a:gd name="connsiteX4" fmla="*/ 6823 w 1323832"/>
              <a:gd name="connsiteY4" fmla="*/ 1576316 h 1883391"/>
              <a:gd name="connsiteX5" fmla="*/ 0 w 1323832"/>
              <a:gd name="connsiteY5" fmla="*/ 1535373 h 1883391"/>
              <a:gd name="connsiteX6" fmla="*/ 962167 w 1323832"/>
              <a:gd name="connsiteY6" fmla="*/ 0 h 1883391"/>
              <a:gd name="connsiteX0" fmla="*/ 962167 w 1323832"/>
              <a:gd name="connsiteY0" fmla="*/ 0 h 1903863"/>
              <a:gd name="connsiteX1" fmla="*/ 1317008 w 1323832"/>
              <a:gd name="connsiteY1" fmla="*/ 0 h 1903863"/>
              <a:gd name="connsiteX2" fmla="*/ 1323832 w 1323832"/>
              <a:gd name="connsiteY2" fmla="*/ 1746913 h 1903863"/>
              <a:gd name="connsiteX3" fmla="*/ 457200 w 1323832"/>
              <a:gd name="connsiteY3" fmla="*/ 1903863 h 1903863"/>
              <a:gd name="connsiteX4" fmla="*/ 6823 w 1323832"/>
              <a:gd name="connsiteY4" fmla="*/ 1576316 h 1903863"/>
              <a:gd name="connsiteX5" fmla="*/ 0 w 1323832"/>
              <a:gd name="connsiteY5" fmla="*/ 1535373 h 1903863"/>
              <a:gd name="connsiteX6" fmla="*/ 962167 w 1323832"/>
              <a:gd name="connsiteY6" fmla="*/ 0 h 1903863"/>
              <a:gd name="connsiteX0" fmla="*/ 962167 w 1317310"/>
              <a:gd name="connsiteY0" fmla="*/ 0 h 1903863"/>
              <a:gd name="connsiteX1" fmla="*/ 1317008 w 1317310"/>
              <a:gd name="connsiteY1" fmla="*/ 0 h 1903863"/>
              <a:gd name="connsiteX2" fmla="*/ 1310185 w 1317310"/>
              <a:gd name="connsiteY2" fmla="*/ 1774209 h 1903863"/>
              <a:gd name="connsiteX3" fmla="*/ 457200 w 1317310"/>
              <a:gd name="connsiteY3" fmla="*/ 1903863 h 1903863"/>
              <a:gd name="connsiteX4" fmla="*/ 6823 w 1317310"/>
              <a:gd name="connsiteY4" fmla="*/ 1576316 h 1903863"/>
              <a:gd name="connsiteX5" fmla="*/ 0 w 1317310"/>
              <a:gd name="connsiteY5" fmla="*/ 1535373 h 1903863"/>
              <a:gd name="connsiteX6" fmla="*/ 962167 w 1317310"/>
              <a:gd name="connsiteY6" fmla="*/ 0 h 1903863"/>
              <a:gd name="connsiteX0" fmla="*/ 962167 w 1317664"/>
              <a:gd name="connsiteY0" fmla="*/ 0 h 1903863"/>
              <a:gd name="connsiteX1" fmla="*/ 1317008 w 1317664"/>
              <a:gd name="connsiteY1" fmla="*/ 0 h 1903863"/>
              <a:gd name="connsiteX2" fmla="*/ 1317009 w 1317664"/>
              <a:gd name="connsiteY2" fmla="*/ 1774209 h 1903863"/>
              <a:gd name="connsiteX3" fmla="*/ 457200 w 1317664"/>
              <a:gd name="connsiteY3" fmla="*/ 1903863 h 1903863"/>
              <a:gd name="connsiteX4" fmla="*/ 6823 w 1317664"/>
              <a:gd name="connsiteY4" fmla="*/ 1576316 h 1903863"/>
              <a:gd name="connsiteX5" fmla="*/ 0 w 1317664"/>
              <a:gd name="connsiteY5" fmla="*/ 1535373 h 1903863"/>
              <a:gd name="connsiteX6" fmla="*/ 962167 w 1317664"/>
              <a:gd name="connsiteY6" fmla="*/ 0 h 1903863"/>
              <a:gd name="connsiteX0" fmla="*/ 962167 w 1330853"/>
              <a:gd name="connsiteY0" fmla="*/ 0 h 1903863"/>
              <a:gd name="connsiteX1" fmla="*/ 1330656 w 1330853"/>
              <a:gd name="connsiteY1" fmla="*/ 6824 h 1903863"/>
              <a:gd name="connsiteX2" fmla="*/ 1317009 w 1330853"/>
              <a:gd name="connsiteY2" fmla="*/ 1774209 h 1903863"/>
              <a:gd name="connsiteX3" fmla="*/ 457200 w 1330853"/>
              <a:gd name="connsiteY3" fmla="*/ 1903863 h 1903863"/>
              <a:gd name="connsiteX4" fmla="*/ 6823 w 1330853"/>
              <a:gd name="connsiteY4" fmla="*/ 1576316 h 1903863"/>
              <a:gd name="connsiteX5" fmla="*/ 0 w 1330853"/>
              <a:gd name="connsiteY5" fmla="*/ 1535373 h 1903863"/>
              <a:gd name="connsiteX6" fmla="*/ 962167 w 1330853"/>
              <a:gd name="connsiteY6" fmla="*/ 0 h 1903863"/>
              <a:gd name="connsiteX0" fmla="*/ 955343 w 1330853"/>
              <a:gd name="connsiteY0" fmla="*/ 13647 h 1897039"/>
              <a:gd name="connsiteX1" fmla="*/ 1330656 w 1330853"/>
              <a:gd name="connsiteY1" fmla="*/ 0 h 1897039"/>
              <a:gd name="connsiteX2" fmla="*/ 1317009 w 1330853"/>
              <a:gd name="connsiteY2" fmla="*/ 1767385 h 1897039"/>
              <a:gd name="connsiteX3" fmla="*/ 457200 w 1330853"/>
              <a:gd name="connsiteY3" fmla="*/ 1897039 h 1897039"/>
              <a:gd name="connsiteX4" fmla="*/ 6823 w 1330853"/>
              <a:gd name="connsiteY4" fmla="*/ 1569492 h 1897039"/>
              <a:gd name="connsiteX5" fmla="*/ 0 w 1330853"/>
              <a:gd name="connsiteY5" fmla="*/ 1528549 h 1897039"/>
              <a:gd name="connsiteX6" fmla="*/ 955343 w 1330853"/>
              <a:gd name="connsiteY6" fmla="*/ 13647 h 1897039"/>
              <a:gd name="connsiteX0" fmla="*/ 962167 w 1330853"/>
              <a:gd name="connsiteY0" fmla="*/ 0 h 1903863"/>
              <a:gd name="connsiteX1" fmla="*/ 1330656 w 1330853"/>
              <a:gd name="connsiteY1" fmla="*/ 6824 h 1903863"/>
              <a:gd name="connsiteX2" fmla="*/ 1317009 w 1330853"/>
              <a:gd name="connsiteY2" fmla="*/ 1774209 h 1903863"/>
              <a:gd name="connsiteX3" fmla="*/ 457200 w 1330853"/>
              <a:gd name="connsiteY3" fmla="*/ 1903863 h 1903863"/>
              <a:gd name="connsiteX4" fmla="*/ 6823 w 1330853"/>
              <a:gd name="connsiteY4" fmla="*/ 1576316 h 1903863"/>
              <a:gd name="connsiteX5" fmla="*/ 0 w 1330853"/>
              <a:gd name="connsiteY5" fmla="*/ 1535373 h 1903863"/>
              <a:gd name="connsiteX6" fmla="*/ 962167 w 1330853"/>
              <a:gd name="connsiteY6" fmla="*/ 0 h 1903863"/>
              <a:gd name="connsiteX0" fmla="*/ 962167 w 1333145"/>
              <a:gd name="connsiteY0" fmla="*/ 0 h 1903863"/>
              <a:gd name="connsiteX1" fmla="*/ 1330656 w 1333145"/>
              <a:gd name="connsiteY1" fmla="*/ 6824 h 1903863"/>
              <a:gd name="connsiteX2" fmla="*/ 1333145 w 1333145"/>
              <a:gd name="connsiteY2" fmla="*/ 1768830 h 1903863"/>
              <a:gd name="connsiteX3" fmla="*/ 457200 w 1333145"/>
              <a:gd name="connsiteY3" fmla="*/ 1903863 h 1903863"/>
              <a:gd name="connsiteX4" fmla="*/ 6823 w 1333145"/>
              <a:gd name="connsiteY4" fmla="*/ 1576316 h 1903863"/>
              <a:gd name="connsiteX5" fmla="*/ 0 w 1333145"/>
              <a:gd name="connsiteY5" fmla="*/ 1535373 h 1903863"/>
              <a:gd name="connsiteX6" fmla="*/ 962167 w 1333145"/>
              <a:gd name="connsiteY6" fmla="*/ 0 h 1903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33145" h="1903863">
                <a:moveTo>
                  <a:pt x="962167" y="0"/>
                </a:moveTo>
                <a:lnTo>
                  <a:pt x="1330656" y="6824"/>
                </a:lnTo>
                <a:cubicBezTo>
                  <a:pt x="1332931" y="589128"/>
                  <a:pt x="1330870" y="1186526"/>
                  <a:pt x="1333145" y="1768830"/>
                </a:cubicBezTo>
                <a:lnTo>
                  <a:pt x="457200" y="1903863"/>
                </a:lnTo>
                <a:lnTo>
                  <a:pt x="6823" y="1576316"/>
                </a:lnTo>
                <a:lnTo>
                  <a:pt x="0" y="1535373"/>
                </a:lnTo>
                <a:lnTo>
                  <a:pt x="962167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6256" name="Freeform: Shape 736255">
            <a:extLst>
              <a:ext uri="{FF2B5EF4-FFF2-40B4-BE49-F238E27FC236}">
                <a16:creationId xmlns:a16="http://schemas.microsoft.com/office/drawing/2014/main" id="{D8E7648A-EB13-4E4D-8BB9-F2774D50F823}"/>
              </a:ext>
            </a:extLst>
          </p:cNvPr>
          <p:cNvSpPr/>
          <p:nvPr/>
        </p:nvSpPr>
        <p:spPr>
          <a:xfrm>
            <a:off x="6452146" y="2583335"/>
            <a:ext cx="2004525" cy="1520878"/>
          </a:xfrm>
          <a:custGeom>
            <a:avLst/>
            <a:gdLst>
              <a:gd name="connsiteX0" fmla="*/ 0 w 1972101"/>
              <a:gd name="connsiteY0" fmla="*/ 6824 h 1487606"/>
              <a:gd name="connsiteX1" fmla="*/ 1972101 w 1972101"/>
              <a:gd name="connsiteY1" fmla="*/ 0 h 1487606"/>
              <a:gd name="connsiteX2" fmla="*/ 1037230 w 1972101"/>
              <a:gd name="connsiteY2" fmla="*/ 1487606 h 1487606"/>
              <a:gd name="connsiteX3" fmla="*/ 0 w 1972101"/>
              <a:gd name="connsiteY3" fmla="*/ 6824 h 1487606"/>
              <a:gd name="connsiteX0" fmla="*/ 0 w 1972101"/>
              <a:gd name="connsiteY0" fmla="*/ 6824 h 1494430"/>
              <a:gd name="connsiteX1" fmla="*/ 1972101 w 1972101"/>
              <a:gd name="connsiteY1" fmla="*/ 0 h 1494430"/>
              <a:gd name="connsiteX2" fmla="*/ 1037230 w 1972101"/>
              <a:gd name="connsiteY2" fmla="*/ 1494430 h 1494430"/>
              <a:gd name="connsiteX3" fmla="*/ 0 w 1972101"/>
              <a:gd name="connsiteY3" fmla="*/ 6824 h 1494430"/>
              <a:gd name="connsiteX0" fmla="*/ 0 w 1999397"/>
              <a:gd name="connsiteY0" fmla="*/ 6824 h 1494430"/>
              <a:gd name="connsiteX1" fmla="*/ 1999397 w 1999397"/>
              <a:gd name="connsiteY1" fmla="*/ 0 h 1494430"/>
              <a:gd name="connsiteX2" fmla="*/ 1037230 w 1999397"/>
              <a:gd name="connsiteY2" fmla="*/ 1494430 h 1494430"/>
              <a:gd name="connsiteX3" fmla="*/ 0 w 1999397"/>
              <a:gd name="connsiteY3" fmla="*/ 6824 h 1494430"/>
              <a:gd name="connsiteX0" fmla="*/ 0 w 1985749"/>
              <a:gd name="connsiteY0" fmla="*/ 13648 h 1501254"/>
              <a:gd name="connsiteX1" fmla="*/ 1985749 w 1985749"/>
              <a:gd name="connsiteY1" fmla="*/ 0 h 1501254"/>
              <a:gd name="connsiteX2" fmla="*/ 1037230 w 1985749"/>
              <a:gd name="connsiteY2" fmla="*/ 1501254 h 1501254"/>
              <a:gd name="connsiteX3" fmla="*/ 0 w 1985749"/>
              <a:gd name="connsiteY3" fmla="*/ 13648 h 1501254"/>
              <a:gd name="connsiteX0" fmla="*/ 0 w 1985749"/>
              <a:gd name="connsiteY0" fmla="*/ 0 h 1487606"/>
              <a:gd name="connsiteX1" fmla="*/ 1985749 w 1985749"/>
              <a:gd name="connsiteY1" fmla="*/ 6824 h 1487606"/>
              <a:gd name="connsiteX2" fmla="*/ 1037230 w 1985749"/>
              <a:gd name="connsiteY2" fmla="*/ 1487606 h 1487606"/>
              <a:gd name="connsiteX3" fmla="*/ 0 w 1985749"/>
              <a:gd name="connsiteY3" fmla="*/ 0 h 1487606"/>
              <a:gd name="connsiteX0" fmla="*/ 0 w 1978925"/>
              <a:gd name="connsiteY0" fmla="*/ 13648 h 1501254"/>
              <a:gd name="connsiteX1" fmla="*/ 1978925 w 1978925"/>
              <a:gd name="connsiteY1" fmla="*/ 0 h 1501254"/>
              <a:gd name="connsiteX2" fmla="*/ 1037230 w 1978925"/>
              <a:gd name="connsiteY2" fmla="*/ 1501254 h 1501254"/>
              <a:gd name="connsiteX3" fmla="*/ 0 w 1978925"/>
              <a:gd name="connsiteY3" fmla="*/ 13648 h 1501254"/>
              <a:gd name="connsiteX0" fmla="*/ 0 w 1972101"/>
              <a:gd name="connsiteY0" fmla="*/ 6824 h 1494430"/>
              <a:gd name="connsiteX1" fmla="*/ 1972101 w 1972101"/>
              <a:gd name="connsiteY1" fmla="*/ 0 h 1494430"/>
              <a:gd name="connsiteX2" fmla="*/ 1037230 w 1972101"/>
              <a:gd name="connsiteY2" fmla="*/ 1494430 h 1494430"/>
              <a:gd name="connsiteX3" fmla="*/ 0 w 1972101"/>
              <a:gd name="connsiteY3" fmla="*/ 6824 h 1494430"/>
              <a:gd name="connsiteX0" fmla="*/ 0 w 1992573"/>
              <a:gd name="connsiteY0" fmla="*/ 0 h 1494430"/>
              <a:gd name="connsiteX1" fmla="*/ 1992573 w 1992573"/>
              <a:gd name="connsiteY1" fmla="*/ 0 h 1494430"/>
              <a:gd name="connsiteX2" fmla="*/ 1057702 w 1992573"/>
              <a:gd name="connsiteY2" fmla="*/ 1494430 h 1494430"/>
              <a:gd name="connsiteX3" fmla="*/ 0 w 1992573"/>
              <a:gd name="connsiteY3" fmla="*/ 0 h 1494430"/>
              <a:gd name="connsiteX0" fmla="*/ 0 w 1992573"/>
              <a:gd name="connsiteY0" fmla="*/ 0 h 1514901"/>
              <a:gd name="connsiteX1" fmla="*/ 1992573 w 1992573"/>
              <a:gd name="connsiteY1" fmla="*/ 0 h 1514901"/>
              <a:gd name="connsiteX2" fmla="*/ 1050879 w 1992573"/>
              <a:gd name="connsiteY2" fmla="*/ 1514901 h 1514901"/>
              <a:gd name="connsiteX3" fmla="*/ 0 w 1992573"/>
              <a:gd name="connsiteY3" fmla="*/ 0 h 1514901"/>
              <a:gd name="connsiteX0" fmla="*/ 0 w 1992573"/>
              <a:gd name="connsiteY0" fmla="*/ 0 h 1514901"/>
              <a:gd name="connsiteX1" fmla="*/ 1992573 w 1992573"/>
              <a:gd name="connsiteY1" fmla="*/ 0 h 1514901"/>
              <a:gd name="connsiteX2" fmla="*/ 1050879 w 1992573"/>
              <a:gd name="connsiteY2" fmla="*/ 1514901 h 1514901"/>
              <a:gd name="connsiteX3" fmla="*/ 0 w 1992573"/>
              <a:gd name="connsiteY3" fmla="*/ 0 h 1514901"/>
              <a:gd name="connsiteX0" fmla="*/ 0 w 1998549"/>
              <a:gd name="connsiteY0" fmla="*/ 0 h 1514901"/>
              <a:gd name="connsiteX1" fmla="*/ 1998549 w 1998549"/>
              <a:gd name="connsiteY1" fmla="*/ 0 h 1514901"/>
              <a:gd name="connsiteX2" fmla="*/ 1050879 w 1998549"/>
              <a:gd name="connsiteY2" fmla="*/ 1514901 h 1514901"/>
              <a:gd name="connsiteX3" fmla="*/ 0 w 1998549"/>
              <a:gd name="connsiteY3" fmla="*/ 0 h 1514901"/>
              <a:gd name="connsiteX0" fmla="*/ 0 w 1998549"/>
              <a:gd name="connsiteY0" fmla="*/ 5976 h 1520877"/>
              <a:gd name="connsiteX1" fmla="*/ 1998549 w 1998549"/>
              <a:gd name="connsiteY1" fmla="*/ 0 h 1520877"/>
              <a:gd name="connsiteX2" fmla="*/ 1050879 w 1998549"/>
              <a:gd name="connsiteY2" fmla="*/ 1520877 h 1520877"/>
              <a:gd name="connsiteX3" fmla="*/ 0 w 1998549"/>
              <a:gd name="connsiteY3" fmla="*/ 5976 h 1520877"/>
              <a:gd name="connsiteX0" fmla="*/ 0 w 1998549"/>
              <a:gd name="connsiteY0" fmla="*/ 5976 h 1520877"/>
              <a:gd name="connsiteX1" fmla="*/ 1998549 w 1998549"/>
              <a:gd name="connsiteY1" fmla="*/ 0 h 1520877"/>
              <a:gd name="connsiteX2" fmla="*/ 1050879 w 1998549"/>
              <a:gd name="connsiteY2" fmla="*/ 1520877 h 1520877"/>
              <a:gd name="connsiteX3" fmla="*/ 0 w 1998549"/>
              <a:gd name="connsiteY3" fmla="*/ 5976 h 1520877"/>
              <a:gd name="connsiteX0" fmla="*/ 0 w 2004525"/>
              <a:gd name="connsiteY0" fmla="*/ 0 h 1520878"/>
              <a:gd name="connsiteX1" fmla="*/ 2004525 w 2004525"/>
              <a:gd name="connsiteY1" fmla="*/ 1 h 1520878"/>
              <a:gd name="connsiteX2" fmla="*/ 1056855 w 2004525"/>
              <a:gd name="connsiteY2" fmla="*/ 1520878 h 1520878"/>
              <a:gd name="connsiteX3" fmla="*/ 0 w 2004525"/>
              <a:gd name="connsiteY3" fmla="*/ 0 h 15208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04525" h="1520878">
                <a:moveTo>
                  <a:pt x="0" y="0"/>
                </a:moveTo>
                <a:lnTo>
                  <a:pt x="2004525" y="1"/>
                </a:lnTo>
                <a:lnTo>
                  <a:pt x="1056855" y="1520878"/>
                </a:lnTo>
                <a:lnTo>
                  <a:pt x="0" y="0"/>
                </a:lnTo>
                <a:close/>
              </a:path>
            </a:pathLst>
          </a:cu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6257" name="Freeform: Shape 736256">
            <a:extLst>
              <a:ext uri="{FF2B5EF4-FFF2-40B4-BE49-F238E27FC236}">
                <a16:creationId xmlns:a16="http://schemas.microsoft.com/office/drawing/2014/main" id="{10FFEC5A-9344-4289-BBB6-8AD149E696A4}"/>
              </a:ext>
            </a:extLst>
          </p:cNvPr>
          <p:cNvSpPr/>
          <p:nvPr/>
        </p:nvSpPr>
        <p:spPr>
          <a:xfrm>
            <a:off x="6230926" y="2584200"/>
            <a:ext cx="1255594" cy="2177861"/>
          </a:xfrm>
          <a:custGeom>
            <a:avLst/>
            <a:gdLst>
              <a:gd name="connsiteX0" fmla="*/ 0 w 1255594"/>
              <a:gd name="connsiteY0" fmla="*/ 2135874 h 2135874"/>
              <a:gd name="connsiteX1" fmla="*/ 0 w 1255594"/>
              <a:gd name="connsiteY1" fmla="*/ 6824 h 2135874"/>
              <a:gd name="connsiteX2" fmla="*/ 204716 w 1255594"/>
              <a:gd name="connsiteY2" fmla="*/ 0 h 2135874"/>
              <a:gd name="connsiteX3" fmla="*/ 1255594 w 1255594"/>
              <a:gd name="connsiteY3" fmla="*/ 1521725 h 2135874"/>
              <a:gd name="connsiteX4" fmla="*/ 1255594 w 1255594"/>
              <a:gd name="connsiteY4" fmla="*/ 1555845 h 2135874"/>
              <a:gd name="connsiteX5" fmla="*/ 0 w 1255594"/>
              <a:gd name="connsiteY5" fmla="*/ 2135874 h 2135874"/>
              <a:gd name="connsiteX0" fmla="*/ 6824 w 1255594"/>
              <a:gd name="connsiteY0" fmla="*/ 2156346 h 2156346"/>
              <a:gd name="connsiteX1" fmla="*/ 0 w 1255594"/>
              <a:gd name="connsiteY1" fmla="*/ 6824 h 2156346"/>
              <a:gd name="connsiteX2" fmla="*/ 204716 w 1255594"/>
              <a:gd name="connsiteY2" fmla="*/ 0 h 2156346"/>
              <a:gd name="connsiteX3" fmla="*/ 1255594 w 1255594"/>
              <a:gd name="connsiteY3" fmla="*/ 1521725 h 2156346"/>
              <a:gd name="connsiteX4" fmla="*/ 1255594 w 1255594"/>
              <a:gd name="connsiteY4" fmla="*/ 1555845 h 2156346"/>
              <a:gd name="connsiteX5" fmla="*/ 6824 w 1255594"/>
              <a:gd name="connsiteY5" fmla="*/ 2156346 h 2156346"/>
              <a:gd name="connsiteX0" fmla="*/ 6824 w 1255594"/>
              <a:gd name="connsiteY0" fmla="*/ 2177861 h 2177861"/>
              <a:gd name="connsiteX1" fmla="*/ 0 w 1255594"/>
              <a:gd name="connsiteY1" fmla="*/ 6824 h 2177861"/>
              <a:gd name="connsiteX2" fmla="*/ 204716 w 1255594"/>
              <a:gd name="connsiteY2" fmla="*/ 0 h 2177861"/>
              <a:gd name="connsiteX3" fmla="*/ 1255594 w 1255594"/>
              <a:gd name="connsiteY3" fmla="*/ 1521725 h 2177861"/>
              <a:gd name="connsiteX4" fmla="*/ 1255594 w 1255594"/>
              <a:gd name="connsiteY4" fmla="*/ 1555845 h 2177861"/>
              <a:gd name="connsiteX5" fmla="*/ 6824 w 1255594"/>
              <a:gd name="connsiteY5" fmla="*/ 2177861 h 2177861"/>
              <a:gd name="connsiteX0" fmla="*/ 6824 w 1255594"/>
              <a:gd name="connsiteY0" fmla="*/ 2177861 h 2177861"/>
              <a:gd name="connsiteX1" fmla="*/ 0 w 1255594"/>
              <a:gd name="connsiteY1" fmla="*/ 6824 h 2177861"/>
              <a:gd name="connsiteX2" fmla="*/ 204716 w 1255594"/>
              <a:gd name="connsiteY2" fmla="*/ 0 h 2177861"/>
              <a:gd name="connsiteX3" fmla="*/ 1255594 w 1255594"/>
              <a:gd name="connsiteY3" fmla="*/ 1521725 h 2177861"/>
              <a:gd name="connsiteX4" fmla="*/ 1255594 w 1255594"/>
              <a:gd name="connsiteY4" fmla="*/ 1566603 h 2177861"/>
              <a:gd name="connsiteX5" fmla="*/ 6824 w 1255594"/>
              <a:gd name="connsiteY5" fmla="*/ 2177861 h 2177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55594" h="2177861">
                <a:moveTo>
                  <a:pt x="6824" y="2177861"/>
                </a:moveTo>
                <a:cubicBezTo>
                  <a:pt x="4549" y="1461354"/>
                  <a:pt x="2275" y="723331"/>
                  <a:pt x="0" y="6824"/>
                </a:cubicBezTo>
                <a:lnTo>
                  <a:pt x="204716" y="0"/>
                </a:lnTo>
                <a:lnTo>
                  <a:pt x="1255594" y="1521725"/>
                </a:lnTo>
                <a:lnTo>
                  <a:pt x="1255594" y="1566603"/>
                </a:lnTo>
                <a:lnTo>
                  <a:pt x="6824" y="2177861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" name="Oval 109">
            <a:extLst>
              <a:ext uri="{FF2B5EF4-FFF2-40B4-BE49-F238E27FC236}">
                <a16:creationId xmlns:a16="http://schemas.microsoft.com/office/drawing/2014/main" id="{7E14A22C-9425-45F8-B1A1-94AA73CFD875}"/>
              </a:ext>
            </a:extLst>
          </p:cNvPr>
          <p:cNvSpPr/>
          <p:nvPr/>
        </p:nvSpPr>
        <p:spPr>
          <a:xfrm>
            <a:off x="6625100" y="3782310"/>
            <a:ext cx="64008" cy="64008"/>
          </a:xfrm>
          <a:prstGeom prst="ellipse">
            <a:avLst/>
          </a:prstGeom>
          <a:solidFill>
            <a:srgbClr val="002060"/>
          </a:solidFill>
          <a:ln>
            <a:solidFill>
              <a:srgbClr val="F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D221C882-B5DF-4B05-BAB5-55380493508C}"/>
              </a:ext>
            </a:extLst>
          </p:cNvPr>
          <p:cNvSpPr txBox="1"/>
          <p:nvPr/>
        </p:nvSpPr>
        <p:spPr>
          <a:xfrm>
            <a:off x="6364443" y="3764400"/>
            <a:ext cx="4093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latin typeface="+mn-lt"/>
              </a:rPr>
              <a:t>A</a:t>
            </a:r>
            <a:endParaRPr lang="en-GB" sz="1800" dirty="0"/>
          </a:p>
        </p:txBody>
      </p:sp>
      <p:sp>
        <p:nvSpPr>
          <p:cNvPr id="116" name="Oval 115">
            <a:extLst>
              <a:ext uri="{FF2B5EF4-FFF2-40B4-BE49-F238E27FC236}">
                <a16:creationId xmlns:a16="http://schemas.microsoft.com/office/drawing/2014/main" id="{F81052C8-86D6-47D4-8392-852290F2A5C6}"/>
              </a:ext>
            </a:extLst>
          </p:cNvPr>
          <p:cNvSpPr/>
          <p:nvPr/>
        </p:nvSpPr>
        <p:spPr>
          <a:xfrm>
            <a:off x="7220036" y="5007847"/>
            <a:ext cx="64008" cy="64008"/>
          </a:xfrm>
          <a:prstGeom prst="ellipse">
            <a:avLst/>
          </a:prstGeom>
          <a:solidFill>
            <a:srgbClr val="002060"/>
          </a:solidFill>
          <a:ln>
            <a:solidFill>
              <a:srgbClr val="F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1F32C746-3D72-4102-A352-BBDF003ABF55}"/>
              </a:ext>
            </a:extLst>
          </p:cNvPr>
          <p:cNvSpPr txBox="1"/>
          <p:nvPr/>
        </p:nvSpPr>
        <p:spPr>
          <a:xfrm>
            <a:off x="6959379" y="4989937"/>
            <a:ext cx="4093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latin typeface="+mn-lt"/>
              </a:rPr>
              <a:t>E</a:t>
            </a:r>
            <a:endParaRPr lang="en-GB" sz="1800" dirty="0"/>
          </a:p>
        </p:txBody>
      </p: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6592E73D-D4FE-443D-8E1F-4C9F7D5DD436}"/>
              </a:ext>
            </a:extLst>
          </p:cNvPr>
          <p:cNvCxnSpPr>
            <a:cxnSpLocks/>
          </p:cNvCxnSpPr>
          <p:nvPr/>
        </p:nvCxnSpPr>
        <p:spPr>
          <a:xfrm flipH="1">
            <a:off x="6219479" y="4151127"/>
            <a:ext cx="1300357" cy="63163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>
            <a:extLst>
              <a:ext uri="{FF2B5EF4-FFF2-40B4-BE49-F238E27FC236}">
                <a16:creationId xmlns:a16="http://schemas.microsoft.com/office/drawing/2014/main" id="{D7D9B2E8-D0E2-446B-92FD-9E296A9DA8CC}"/>
              </a:ext>
            </a:extLst>
          </p:cNvPr>
          <p:cNvCxnSpPr>
            <a:cxnSpLocks/>
          </p:cNvCxnSpPr>
          <p:nvPr/>
        </p:nvCxnSpPr>
        <p:spPr>
          <a:xfrm flipH="1" flipV="1">
            <a:off x="7510290" y="4169853"/>
            <a:ext cx="440705" cy="32018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C2C75182-DC79-4421-A556-4498FAB53449}"/>
              </a:ext>
            </a:extLst>
          </p:cNvPr>
          <p:cNvCxnSpPr>
            <a:cxnSpLocks/>
          </p:cNvCxnSpPr>
          <p:nvPr/>
        </p:nvCxnSpPr>
        <p:spPr>
          <a:xfrm flipH="1">
            <a:off x="7840111" y="4475039"/>
            <a:ext cx="110884" cy="1167167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Oval 117">
            <a:extLst>
              <a:ext uri="{FF2B5EF4-FFF2-40B4-BE49-F238E27FC236}">
                <a16:creationId xmlns:a16="http://schemas.microsoft.com/office/drawing/2014/main" id="{9F1F4D6A-698F-4002-9969-32A708B136D9}"/>
              </a:ext>
            </a:extLst>
          </p:cNvPr>
          <p:cNvSpPr/>
          <p:nvPr/>
        </p:nvSpPr>
        <p:spPr>
          <a:xfrm>
            <a:off x="7480642" y="3190789"/>
            <a:ext cx="64008" cy="64008"/>
          </a:xfrm>
          <a:prstGeom prst="ellipse">
            <a:avLst/>
          </a:prstGeom>
          <a:solidFill>
            <a:srgbClr val="002060"/>
          </a:solidFill>
          <a:ln>
            <a:solidFill>
              <a:srgbClr val="F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388B18E9-BC35-4A48-8307-334A925A378B}"/>
              </a:ext>
            </a:extLst>
          </p:cNvPr>
          <p:cNvSpPr txBox="1"/>
          <p:nvPr/>
        </p:nvSpPr>
        <p:spPr>
          <a:xfrm>
            <a:off x="7219985" y="3172879"/>
            <a:ext cx="4093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latin typeface="+mn-lt"/>
              </a:rPr>
              <a:t>B</a:t>
            </a:r>
            <a:endParaRPr lang="en-GB" sz="1800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10933A9-59E8-49C5-8761-D497CFB26552}"/>
              </a:ext>
            </a:extLst>
          </p:cNvPr>
          <p:cNvCxnSpPr>
            <a:cxnSpLocks/>
          </p:cNvCxnSpPr>
          <p:nvPr/>
        </p:nvCxnSpPr>
        <p:spPr>
          <a:xfrm>
            <a:off x="6440643" y="2569822"/>
            <a:ext cx="1054493" cy="152482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11E8B19D-DEA1-49BD-B16A-59304B02558C}"/>
              </a:ext>
            </a:extLst>
          </p:cNvPr>
          <p:cNvCxnSpPr>
            <a:cxnSpLocks/>
          </p:cNvCxnSpPr>
          <p:nvPr/>
        </p:nvCxnSpPr>
        <p:spPr>
          <a:xfrm flipH="1" flipV="1">
            <a:off x="7507541" y="4096819"/>
            <a:ext cx="2749" cy="7303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Oval 111">
            <a:extLst>
              <a:ext uri="{FF2B5EF4-FFF2-40B4-BE49-F238E27FC236}">
                <a16:creationId xmlns:a16="http://schemas.microsoft.com/office/drawing/2014/main" id="{81BBA98A-45BE-4201-BBAA-1B0FB34E60EC}"/>
              </a:ext>
            </a:extLst>
          </p:cNvPr>
          <p:cNvSpPr/>
          <p:nvPr/>
        </p:nvSpPr>
        <p:spPr>
          <a:xfrm>
            <a:off x="8255958" y="3692216"/>
            <a:ext cx="64008" cy="64008"/>
          </a:xfrm>
          <a:prstGeom prst="ellipse">
            <a:avLst/>
          </a:prstGeom>
          <a:solidFill>
            <a:srgbClr val="002060"/>
          </a:solidFill>
          <a:ln>
            <a:solidFill>
              <a:srgbClr val="F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7F1DA891-8E22-4AAB-AA86-2CD7A37F8054}"/>
              </a:ext>
            </a:extLst>
          </p:cNvPr>
          <p:cNvSpPr txBox="1"/>
          <p:nvPr/>
        </p:nvSpPr>
        <p:spPr>
          <a:xfrm>
            <a:off x="7995301" y="3674306"/>
            <a:ext cx="4093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latin typeface="+mn-lt"/>
              </a:rPr>
              <a:t>C</a:t>
            </a:r>
            <a:endParaRPr lang="en-GB" sz="1800" dirty="0"/>
          </a:p>
        </p:txBody>
      </p:sp>
      <p:cxnSp>
        <p:nvCxnSpPr>
          <p:cNvPr id="126" name="Straight Connector 125">
            <a:extLst>
              <a:ext uri="{FF2B5EF4-FFF2-40B4-BE49-F238E27FC236}">
                <a16:creationId xmlns:a16="http://schemas.microsoft.com/office/drawing/2014/main" id="{8B2C8904-0D49-42A9-AE33-33AB69B874D0}"/>
              </a:ext>
            </a:extLst>
          </p:cNvPr>
          <p:cNvCxnSpPr>
            <a:cxnSpLocks/>
          </p:cNvCxnSpPr>
          <p:nvPr/>
        </p:nvCxnSpPr>
        <p:spPr>
          <a:xfrm flipH="1">
            <a:off x="7500619" y="2569822"/>
            <a:ext cx="977909" cy="154387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F73C927D-F957-4D2C-88E1-1BFAF4287918}"/>
              </a:ext>
            </a:extLst>
          </p:cNvPr>
          <p:cNvCxnSpPr>
            <a:cxnSpLocks/>
          </p:cNvCxnSpPr>
          <p:nvPr/>
        </p:nvCxnSpPr>
        <p:spPr>
          <a:xfrm flipH="1">
            <a:off x="7950995" y="4363726"/>
            <a:ext cx="887481" cy="132427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Oval 113">
            <a:extLst>
              <a:ext uri="{FF2B5EF4-FFF2-40B4-BE49-F238E27FC236}">
                <a16:creationId xmlns:a16="http://schemas.microsoft.com/office/drawing/2014/main" id="{544BD4BA-F18D-4B41-B525-F57873F09DDD}"/>
              </a:ext>
            </a:extLst>
          </p:cNvPr>
          <p:cNvSpPr/>
          <p:nvPr/>
        </p:nvSpPr>
        <p:spPr>
          <a:xfrm>
            <a:off x="8460614" y="5110595"/>
            <a:ext cx="64008" cy="64008"/>
          </a:xfrm>
          <a:prstGeom prst="ellipse">
            <a:avLst/>
          </a:prstGeom>
          <a:solidFill>
            <a:srgbClr val="002060"/>
          </a:solidFill>
          <a:ln>
            <a:solidFill>
              <a:srgbClr val="F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5DB6DDA9-1452-42BC-8F8F-61F9ACE10AE7}"/>
              </a:ext>
            </a:extLst>
          </p:cNvPr>
          <p:cNvSpPr txBox="1"/>
          <p:nvPr/>
        </p:nvSpPr>
        <p:spPr>
          <a:xfrm>
            <a:off x="8199957" y="5092685"/>
            <a:ext cx="4093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latin typeface="+mn-lt"/>
              </a:rPr>
              <a:t>D</a:t>
            </a:r>
            <a:endParaRPr lang="en-GB" sz="1800" dirty="0"/>
          </a:p>
        </p:txBody>
      </p:sp>
      <p:sp>
        <p:nvSpPr>
          <p:cNvPr id="163" name="Oval 162">
            <a:extLst>
              <a:ext uri="{FF2B5EF4-FFF2-40B4-BE49-F238E27FC236}">
                <a16:creationId xmlns:a16="http://schemas.microsoft.com/office/drawing/2014/main" id="{BE4C2D4C-275B-44F0-B92C-E59C62B849D2}"/>
              </a:ext>
            </a:extLst>
          </p:cNvPr>
          <p:cNvSpPr/>
          <p:nvPr/>
        </p:nvSpPr>
        <p:spPr>
          <a:xfrm>
            <a:off x="7928614" y="4486472"/>
            <a:ext cx="45720" cy="45720"/>
          </a:xfrm>
          <a:prstGeom prst="ellipse">
            <a:avLst/>
          </a:prstGeom>
          <a:solidFill>
            <a:srgbClr val="FF6600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4" name="Oval 163">
            <a:extLst>
              <a:ext uri="{FF2B5EF4-FFF2-40B4-BE49-F238E27FC236}">
                <a16:creationId xmlns:a16="http://schemas.microsoft.com/office/drawing/2014/main" id="{F7856801-F708-4AA2-8E22-EE6F30A5AAB4}"/>
              </a:ext>
            </a:extLst>
          </p:cNvPr>
          <p:cNvSpPr/>
          <p:nvPr/>
        </p:nvSpPr>
        <p:spPr>
          <a:xfrm>
            <a:off x="7483969" y="4159958"/>
            <a:ext cx="45720" cy="45720"/>
          </a:xfrm>
          <a:prstGeom prst="ellipse">
            <a:avLst/>
          </a:prstGeom>
          <a:solidFill>
            <a:srgbClr val="FF6600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5" name="Oval 164">
            <a:extLst>
              <a:ext uri="{FF2B5EF4-FFF2-40B4-BE49-F238E27FC236}">
                <a16:creationId xmlns:a16="http://schemas.microsoft.com/office/drawing/2014/main" id="{935D93F7-B8BC-4349-89AB-CACC3C75249E}"/>
              </a:ext>
            </a:extLst>
          </p:cNvPr>
          <p:cNvSpPr/>
          <p:nvPr/>
        </p:nvSpPr>
        <p:spPr>
          <a:xfrm>
            <a:off x="7474116" y="4069012"/>
            <a:ext cx="45720" cy="45720"/>
          </a:xfrm>
          <a:prstGeom prst="ellipse">
            <a:avLst/>
          </a:prstGeom>
          <a:solidFill>
            <a:srgbClr val="FF6600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6410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3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8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3" grpId="0"/>
      <p:bldP spid="29" grpId="0"/>
      <p:bldP spid="30" grpId="0"/>
      <p:bldP spid="31" grpId="0"/>
      <p:bldP spid="40" grpId="0" animBg="1"/>
      <p:bldP spid="120" grpId="0"/>
      <p:bldP spid="121" grpId="0"/>
      <p:bldP spid="156" grpId="0"/>
      <p:bldP spid="157" grpId="0"/>
      <p:bldP spid="155" grpId="0" animBg="1"/>
      <p:bldP spid="158" grpId="0" animBg="1"/>
      <p:bldP spid="159" grpId="0" animBg="1"/>
      <p:bldP spid="736256" grpId="0" animBg="1"/>
      <p:bldP spid="736257" grpId="0" animBg="1"/>
      <p:bldP spid="110" grpId="0" animBg="1"/>
      <p:bldP spid="111" grpId="0"/>
      <p:bldP spid="116" grpId="0" animBg="1"/>
      <p:bldP spid="117" grpId="0"/>
      <p:bldP spid="118" grpId="0" animBg="1"/>
      <p:bldP spid="119" grpId="0"/>
      <p:bldP spid="112" grpId="0" animBg="1"/>
      <p:bldP spid="113" grpId="0"/>
      <p:bldP spid="114" grpId="0" animBg="1"/>
      <p:bldP spid="115" grpId="0"/>
      <p:bldP spid="163" grpId="0" animBg="1"/>
      <p:bldP spid="164" grpId="0" animBg="1"/>
      <p:bldP spid="16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6262" name="Text Box 6"/>
          <p:cNvSpPr txBox="1">
            <a:spLocks noChangeArrowheads="1"/>
          </p:cNvSpPr>
          <p:nvPr/>
        </p:nvSpPr>
        <p:spPr bwMode="auto">
          <a:xfrm>
            <a:off x="289027" y="381000"/>
            <a:ext cx="18467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Example 1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447655" y="849654"/>
            <a:ext cx="8229600" cy="2529219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ts val="3200"/>
              </a:lnSpc>
            </a:pPr>
            <a:r>
              <a:rPr lang="en-GB" sz="2400" dirty="0">
                <a:latin typeface="+mn-lt"/>
              </a:rPr>
              <a:t>A town has the coffee shops identified as A, B,C and D located on the places shown on the grid.</a:t>
            </a:r>
          </a:p>
          <a:p>
            <a:pPr marL="457200" indent="-457200">
              <a:lnSpc>
                <a:spcPts val="3200"/>
              </a:lnSpc>
              <a:buAutoNum type="alphaLcParenBoth"/>
            </a:pPr>
            <a:r>
              <a:rPr lang="en-GB" dirty="0">
                <a:latin typeface="+mn-lt"/>
              </a:rPr>
              <a:t>How many cells does the diagram contain?</a:t>
            </a:r>
          </a:p>
          <a:p>
            <a:pPr marL="457200" indent="-457200">
              <a:lnSpc>
                <a:spcPts val="3200"/>
              </a:lnSpc>
              <a:buFontTx/>
              <a:buAutoNum type="alphaLcParenBoth"/>
            </a:pPr>
            <a:r>
              <a:rPr lang="en-GB" dirty="0">
                <a:latin typeface="+mn-lt"/>
              </a:rPr>
              <a:t>How many vertices does the diagram contain?</a:t>
            </a:r>
          </a:p>
          <a:p>
            <a:pPr marL="457200" indent="-457200">
              <a:lnSpc>
                <a:spcPts val="3200"/>
              </a:lnSpc>
              <a:buAutoNum type="alphaLcParenBoth"/>
            </a:pPr>
            <a:r>
              <a:rPr lang="en-GB" dirty="0">
                <a:latin typeface="+mn-lt"/>
              </a:rPr>
              <a:t>Identify the site(s) closest to: </a:t>
            </a:r>
          </a:p>
          <a:p>
            <a:pPr marL="465138">
              <a:lnSpc>
                <a:spcPts val="3200"/>
              </a:lnSpc>
            </a:pPr>
            <a:r>
              <a:rPr lang="en-GB" dirty="0">
                <a:latin typeface="+mn-lt"/>
              </a:rPr>
              <a:t>(</a:t>
            </a:r>
            <a:r>
              <a:rPr lang="en-GB" dirty="0" err="1">
                <a:latin typeface="+mn-lt"/>
              </a:rPr>
              <a:t>i</a:t>
            </a:r>
            <a:r>
              <a:rPr lang="en-GB" dirty="0">
                <a:latin typeface="+mn-lt"/>
              </a:rPr>
              <a:t>) (2, -1), (ii) (1, 4), (iii) (-1, -2), (iv) vertex Q</a:t>
            </a: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250825" y="93102"/>
            <a:ext cx="8229600" cy="42065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/>
              <a:t>Voronoi diagrams</a:t>
            </a:r>
          </a:p>
        </p:txBody>
      </p:sp>
      <p:sp>
        <p:nvSpPr>
          <p:cNvPr id="36" name="Rectangle 35">
            <a:hlinkClick r:id="rId3"/>
            <a:extLst>
              <a:ext uri="{FF2B5EF4-FFF2-40B4-BE49-F238E27FC236}">
                <a16:creationId xmlns:a16="http://schemas.microsoft.com/office/drawing/2014/main" id="{88E7DC40-E147-4414-9956-704311458862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hlinkClick r:id="rId3"/>
            <a:extLst>
              <a:ext uri="{FF2B5EF4-FFF2-40B4-BE49-F238E27FC236}">
                <a16:creationId xmlns:a16="http://schemas.microsoft.com/office/drawing/2014/main" id="{1E09F0D8-2E03-49C8-A3AD-74BFCF30C317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35CCFFF-D98C-4489-998E-7AA16DF2B57E}"/>
              </a:ext>
            </a:extLst>
          </p:cNvPr>
          <p:cNvSpPr/>
          <p:nvPr/>
        </p:nvSpPr>
        <p:spPr>
          <a:xfrm>
            <a:off x="525341" y="3883560"/>
            <a:ext cx="2194560" cy="2194560"/>
          </a:xfrm>
          <a:prstGeom prst="rect">
            <a:avLst/>
          </a:prstGeom>
          <a:solidFill>
            <a:srgbClr val="F0FFFF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D237AAA1-E035-4C7C-9641-02155DAE18E5}"/>
              </a:ext>
            </a:extLst>
          </p:cNvPr>
          <p:cNvSpPr/>
          <p:nvPr/>
        </p:nvSpPr>
        <p:spPr>
          <a:xfrm>
            <a:off x="2895944" y="3581400"/>
            <a:ext cx="583262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5138" indent="-465138"/>
            <a:r>
              <a:rPr lang="en-GB" sz="2200" dirty="0">
                <a:latin typeface="+mn-lt"/>
              </a:rPr>
              <a:t>(a) The diagram contains 4 cells, one for each site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15EA267-2B73-40D6-8576-8FBDD771D0E4}"/>
              </a:ext>
            </a:extLst>
          </p:cNvPr>
          <p:cNvSpPr/>
          <p:nvPr/>
        </p:nvSpPr>
        <p:spPr>
          <a:xfrm>
            <a:off x="2905729" y="4445913"/>
            <a:ext cx="583262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(b) The diagram contains 3 vertices</a:t>
            </a:r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BDB04CC0-FF74-4183-AFBE-D4D80D1BB3F8}"/>
              </a:ext>
            </a:extLst>
          </p:cNvPr>
          <p:cNvSpPr/>
          <p:nvPr/>
        </p:nvSpPr>
        <p:spPr>
          <a:xfrm>
            <a:off x="531315" y="4793300"/>
            <a:ext cx="1397557" cy="1284588"/>
          </a:xfrm>
          <a:custGeom>
            <a:avLst/>
            <a:gdLst>
              <a:gd name="connsiteX0" fmla="*/ 0 w 1419225"/>
              <a:gd name="connsiteY0" fmla="*/ 0 h 1271587"/>
              <a:gd name="connsiteX1" fmla="*/ 214313 w 1419225"/>
              <a:gd name="connsiteY1" fmla="*/ 28575 h 1271587"/>
              <a:gd name="connsiteX2" fmla="*/ 1343025 w 1419225"/>
              <a:gd name="connsiteY2" fmla="*/ 1071562 h 1271587"/>
              <a:gd name="connsiteX3" fmla="*/ 1419225 w 1419225"/>
              <a:gd name="connsiteY3" fmla="*/ 1271587 h 1271587"/>
              <a:gd name="connsiteX4" fmla="*/ 4763 w 1419225"/>
              <a:gd name="connsiteY4" fmla="*/ 1271587 h 1271587"/>
              <a:gd name="connsiteX5" fmla="*/ 0 w 1419225"/>
              <a:gd name="connsiteY5" fmla="*/ 0 h 1271587"/>
              <a:gd name="connsiteX0" fmla="*/ 16995 w 1414552"/>
              <a:gd name="connsiteY0" fmla="*/ 0 h 1262920"/>
              <a:gd name="connsiteX1" fmla="*/ 209640 w 1414552"/>
              <a:gd name="connsiteY1" fmla="*/ 19908 h 1262920"/>
              <a:gd name="connsiteX2" fmla="*/ 1338352 w 1414552"/>
              <a:gd name="connsiteY2" fmla="*/ 1062895 h 1262920"/>
              <a:gd name="connsiteX3" fmla="*/ 1414552 w 1414552"/>
              <a:gd name="connsiteY3" fmla="*/ 1262920 h 1262920"/>
              <a:gd name="connsiteX4" fmla="*/ 90 w 1414552"/>
              <a:gd name="connsiteY4" fmla="*/ 1262920 h 1262920"/>
              <a:gd name="connsiteX5" fmla="*/ 16995 w 1414552"/>
              <a:gd name="connsiteY5" fmla="*/ 0 h 1262920"/>
              <a:gd name="connsiteX0" fmla="*/ 0 w 1397557"/>
              <a:gd name="connsiteY0" fmla="*/ 0 h 1280255"/>
              <a:gd name="connsiteX1" fmla="*/ 192645 w 1397557"/>
              <a:gd name="connsiteY1" fmla="*/ 19908 h 1280255"/>
              <a:gd name="connsiteX2" fmla="*/ 1321357 w 1397557"/>
              <a:gd name="connsiteY2" fmla="*/ 1062895 h 1280255"/>
              <a:gd name="connsiteX3" fmla="*/ 1397557 w 1397557"/>
              <a:gd name="connsiteY3" fmla="*/ 1262920 h 1280255"/>
              <a:gd name="connsiteX4" fmla="*/ 9097 w 1397557"/>
              <a:gd name="connsiteY4" fmla="*/ 1280255 h 1280255"/>
              <a:gd name="connsiteX5" fmla="*/ 0 w 1397557"/>
              <a:gd name="connsiteY5" fmla="*/ 0 h 1280255"/>
              <a:gd name="connsiteX0" fmla="*/ 0 w 1397557"/>
              <a:gd name="connsiteY0" fmla="*/ 0 h 1284588"/>
              <a:gd name="connsiteX1" fmla="*/ 192645 w 1397557"/>
              <a:gd name="connsiteY1" fmla="*/ 19908 h 1284588"/>
              <a:gd name="connsiteX2" fmla="*/ 1321357 w 1397557"/>
              <a:gd name="connsiteY2" fmla="*/ 1062895 h 1284588"/>
              <a:gd name="connsiteX3" fmla="*/ 1397557 w 1397557"/>
              <a:gd name="connsiteY3" fmla="*/ 1284588 h 1284588"/>
              <a:gd name="connsiteX4" fmla="*/ 9097 w 1397557"/>
              <a:gd name="connsiteY4" fmla="*/ 1280255 h 1284588"/>
              <a:gd name="connsiteX5" fmla="*/ 0 w 1397557"/>
              <a:gd name="connsiteY5" fmla="*/ 0 h 1284588"/>
              <a:gd name="connsiteX0" fmla="*/ 0 w 1397557"/>
              <a:gd name="connsiteY0" fmla="*/ 0 h 1284588"/>
              <a:gd name="connsiteX1" fmla="*/ 211963 w 1397557"/>
              <a:gd name="connsiteY1" fmla="*/ 19908 h 1284588"/>
              <a:gd name="connsiteX2" fmla="*/ 1321357 w 1397557"/>
              <a:gd name="connsiteY2" fmla="*/ 1062895 h 1284588"/>
              <a:gd name="connsiteX3" fmla="*/ 1397557 w 1397557"/>
              <a:gd name="connsiteY3" fmla="*/ 1284588 h 1284588"/>
              <a:gd name="connsiteX4" fmla="*/ 9097 w 1397557"/>
              <a:gd name="connsiteY4" fmla="*/ 1280255 h 1284588"/>
              <a:gd name="connsiteX5" fmla="*/ 0 w 1397557"/>
              <a:gd name="connsiteY5" fmla="*/ 0 h 1284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7557" h="1284588">
                <a:moveTo>
                  <a:pt x="0" y="0"/>
                </a:moveTo>
                <a:lnTo>
                  <a:pt x="211963" y="19908"/>
                </a:lnTo>
                <a:lnTo>
                  <a:pt x="1321357" y="1062895"/>
                </a:lnTo>
                <a:lnTo>
                  <a:pt x="1397557" y="1284588"/>
                </a:lnTo>
                <a:lnTo>
                  <a:pt x="9097" y="1280255"/>
                </a:lnTo>
                <a:cubicBezTo>
                  <a:pt x="7509" y="856393"/>
                  <a:pt x="1588" y="423862"/>
                  <a:pt x="0" y="0"/>
                </a:cubicBezTo>
                <a:close/>
              </a:path>
            </a:pathLst>
          </a:custGeom>
          <a:pattFill prst="pct10">
            <a:fgClr>
              <a:srgbClr val="F0FFFF"/>
            </a:fgClr>
            <a:bgClr>
              <a:srgbClr val="3737FF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DBFFF843-90AF-47EC-8EFD-9A2DCA3A67D6}"/>
              </a:ext>
            </a:extLst>
          </p:cNvPr>
          <p:cNvSpPr/>
          <p:nvPr/>
        </p:nvSpPr>
        <p:spPr>
          <a:xfrm>
            <a:off x="527315" y="3878899"/>
            <a:ext cx="1934100" cy="942118"/>
          </a:xfrm>
          <a:custGeom>
            <a:avLst/>
            <a:gdLst>
              <a:gd name="connsiteX0" fmla="*/ 1933575 w 1933575"/>
              <a:gd name="connsiteY0" fmla="*/ 4762 h 933450"/>
              <a:gd name="connsiteX1" fmla="*/ 1747838 w 1933575"/>
              <a:gd name="connsiteY1" fmla="*/ 204787 h 933450"/>
              <a:gd name="connsiteX2" fmla="*/ 223838 w 1933575"/>
              <a:gd name="connsiteY2" fmla="*/ 933450 h 933450"/>
              <a:gd name="connsiteX3" fmla="*/ 0 w 1933575"/>
              <a:gd name="connsiteY3" fmla="*/ 904875 h 933450"/>
              <a:gd name="connsiteX4" fmla="*/ 0 w 1933575"/>
              <a:gd name="connsiteY4" fmla="*/ 0 h 933450"/>
              <a:gd name="connsiteX5" fmla="*/ 1933575 w 1933575"/>
              <a:gd name="connsiteY5" fmla="*/ 4762 h 933450"/>
              <a:gd name="connsiteX0" fmla="*/ 1933575 w 1933575"/>
              <a:gd name="connsiteY0" fmla="*/ 4762 h 950785"/>
              <a:gd name="connsiteX1" fmla="*/ 1747838 w 1933575"/>
              <a:gd name="connsiteY1" fmla="*/ 204787 h 950785"/>
              <a:gd name="connsiteX2" fmla="*/ 245506 w 1933575"/>
              <a:gd name="connsiteY2" fmla="*/ 950785 h 950785"/>
              <a:gd name="connsiteX3" fmla="*/ 0 w 1933575"/>
              <a:gd name="connsiteY3" fmla="*/ 904875 h 950785"/>
              <a:gd name="connsiteX4" fmla="*/ 0 w 1933575"/>
              <a:gd name="connsiteY4" fmla="*/ 0 h 950785"/>
              <a:gd name="connsiteX5" fmla="*/ 1933575 w 1933575"/>
              <a:gd name="connsiteY5" fmla="*/ 4762 h 950785"/>
              <a:gd name="connsiteX0" fmla="*/ 1933575 w 1933575"/>
              <a:gd name="connsiteY0" fmla="*/ 4762 h 950785"/>
              <a:gd name="connsiteX1" fmla="*/ 1782507 w 1933575"/>
              <a:gd name="connsiteY1" fmla="*/ 222122 h 950785"/>
              <a:gd name="connsiteX2" fmla="*/ 245506 w 1933575"/>
              <a:gd name="connsiteY2" fmla="*/ 950785 h 950785"/>
              <a:gd name="connsiteX3" fmla="*/ 0 w 1933575"/>
              <a:gd name="connsiteY3" fmla="*/ 904875 h 950785"/>
              <a:gd name="connsiteX4" fmla="*/ 0 w 1933575"/>
              <a:gd name="connsiteY4" fmla="*/ 0 h 950785"/>
              <a:gd name="connsiteX5" fmla="*/ 1933575 w 1933575"/>
              <a:gd name="connsiteY5" fmla="*/ 4762 h 950785"/>
              <a:gd name="connsiteX0" fmla="*/ 1942243 w 1942243"/>
              <a:gd name="connsiteY0" fmla="*/ 13429 h 950785"/>
              <a:gd name="connsiteX1" fmla="*/ 1782507 w 1942243"/>
              <a:gd name="connsiteY1" fmla="*/ 222122 h 950785"/>
              <a:gd name="connsiteX2" fmla="*/ 245506 w 1942243"/>
              <a:gd name="connsiteY2" fmla="*/ 950785 h 950785"/>
              <a:gd name="connsiteX3" fmla="*/ 0 w 1942243"/>
              <a:gd name="connsiteY3" fmla="*/ 904875 h 950785"/>
              <a:gd name="connsiteX4" fmla="*/ 0 w 1942243"/>
              <a:gd name="connsiteY4" fmla="*/ 0 h 950785"/>
              <a:gd name="connsiteX5" fmla="*/ 1942243 w 1942243"/>
              <a:gd name="connsiteY5" fmla="*/ 13429 h 950785"/>
              <a:gd name="connsiteX0" fmla="*/ 1942243 w 1942243"/>
              <a:gd name="connsiteY0" fmla="*/ 13429 h 950785"/>
              <a:gd name="connsiteX1" fmla="*/ 1782507 w 1942243"/>
              <a:gd name="connsiteY1" fmla="*/ 222122 h 950785"/>
              <a:gd name="connsiteX2" fmla="*/ 245506 w 1942243"/>
              <a:gd name="connsiteY2" fmla="*/ 950785 h 950785"/>
              <a:gd name="connsiteX3" fmla="*/ 8668 w 1942243"/>
              <a:gd name="connsiteY3" fmla="*/ 935210 h 950785"/>
              <a:gd name="connsiteX4" fmla="*/ 0 w 1942243"/>
              <a:gd name="connsiteY4" fmla="*/ 0 h 950785"/>
              <a:gd name="connsiteX5" fmla="*/ 1942243 w 1942243"/>
              <a:gd name="connsiteY5" fmla="*/ 13429 h 950785"/>
              <a:gd name="connsiteX0" fmla="*/ 1934100 w 1934100"/>
              <a:gd name="connsiteY0" fmla="*/ 4762 h 942118"/>
              <a:gd name="connsiteX1" fmla="*/ 1774364 w 1934100"/>
              <a:gd name="connsiteY1" fmla="*/ 213455 h 942118"/>
              <a:gd name="connsiteX2" fmla="*/ 237363 w 1934100"/>
              <a:gd name="connsiteY2" fmla="*/ 942118 h 942118"/>
              <a:gd name="connsiteX3" fmla="*/ 525 w 1934100"/>
              <a:gd name="connsiteY3" fmla="*/ 926543 h 942118"/>
              <a:gd name="connsiteX4" fmla="*/ 4858 w 1934100"/>
              <a:gd name="connsiteY4" fmla="*/ 0 h 942118"/>
              <a:gd name="connsiteX5" fmla="*/ 1934100 w 1934100"/>
              <a:gd name="connsiteY5" fmla="*/ 4762 h 942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34100" h="942118">
                <a:moveTo>
                  <a:pt x="1934100" y="4762"/>
                </a:moveTo>
                <a:lnTo>
                  <a:pt x="1774364" y="213455"/>
                </a:lnTo>
                <a:lnTo>
                  <a:pt x="237363" y="942118"/>
                </a:lnTo>
                <a:lnTo>
                  <a:pt x="525" y="926543"/>
                </a:lnTo>
                <a:cubicBezTo>
                  <a:pt x="-2364" y="614806"/>
                  <a:pt x="7747" y="311737"/>
                  <a:pt x="4858" y="0"/>
                </a:cubicBezTo>
                <a:lnTo>
                  <a:pt x="1934100" y="4762"/>
                </a:lnTo>
                <a:close/>
              </a:path>
            </a:pathLst>
          </a:custGeom>
          <a:pattFill prst="pct10">
            <a:fgClr>
              <a:srgbClr val="F0FFFF"/>
            </a:fgClr>
            <a:bgClr>
              <a:srgbClr val="D833FF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Freeform: Shape 49">
            <a:extLst>
              <a:ext uri="{FF2B5EF4-FFF2-40B4-BE49-F238E27FC236}">
                <a16:creationId xmlns:a16="http://schemas.microsoft.com/office/drawing/2014/main" id="{97B920CD-D1DD-417B-83BA-BBE26912A323}"/>
              </a:ext>
            </a:extLst>
          </p:cNvPr>
          <p:cNvSpPr/>
          <p:nvPr/>
        </p:nvSpPr>
        <p:spPr>
          <a:xfrm>
            <a:off x="1857434" y="3874993"/>
            <a:ext cx="863525" cy="2185988"/>
          </a:xfrm>
          <a:custGeom>
            <a:avLst/>
            <a:gdLst>
              <a:gd name="connsiteX0" fmla="*/ 80962 w 838200"/>
              <a:gd name="connsiteY0" fmla="*/ 2181225 h 2185988"/>
              <a:gd name="connsiteX1" fmla="*/ 838200 w 838200"/>
              <a:gd name="connsiteY1" fmla="*/ 2185988 h 2185988"/>
              <a:gd name="connsiteX2" fmla="*/ 828675 w 838200"/>
              <a:gd name="connsiteY2" fmla="*/ 9525 h 2185988"/>
              <a:gd name="connsiteX3" fmla="*/ 600075 w 838200"/>
              <a:gd name="connsiteY3" fmla="*/ 0 h 2185988"/>
              <a:gd name="connsiteX4" fmla="*/ 433387 w 838200"/>
              <a:gd name="connsiteY4" fmla="*/ 219075 h 2185988"/>
              <a:gd name="connsiteX5" fmla="*/ 0 w 838200"/>
              <a:gd name="connsiteY5" fmla="*/ 1966913 h 2185988"/>
              <a:gd name="connsiteX6" fmla="*/ 80962 w 838200"/>
              <a:gd name="connsiteY6" fmla="*/ 2181225 h 2185988"/>
              <a:gd name="connsiteX0" fmla="*/ 80962 w 855534"/>
              <a:gd name="connsiteY0" fmla="*/ 2181225 h 2185988"/>
              <a:gd name="connsiteX1" fmla="*/ 855534 w 855534"/>
              <a:gd name="connsiteY1" fmla="*/ 2185988 h 2185988"/>
              <a:gd name="connsiteX2" fmla="*/ 828675 w 855534"/>
              <a:gd name="connsiteY2" fmla="*/ 9525 h 2185988"/>
              <a:gd name="connsiteX3" fmla="*/ 600075 w 855534"/>
              <a:gd name="connsiteY3" fmla="*/ 0 h 2185988"/>
              <a:gd name="connsiteX4" fmla="*/ 433387 w 855534"/>
              <a:gd name="connsiteY4" fmla="*/ 219075 h 2185988"/>
              <a:gd name="connsiteX5" fmla="*/ 0 w 855534"/>
              <a:gd name="connsiteY5" fmla="*/ 1966913 h 2185988"/>
              <a:gd name="connsiteX6" fmla="*/ 80962 w 855534"/>
              <a:gd name="connsiteY6" fmla="*/ 2181225 h 2185988"/>
              <a:gd name="connsiteX0" fmla="*/ 80962 w 855534"/>
              <a:gd name="connsiteY0" fmla="*/ 2181225 h 2185988"/>
              <a:gd name="connsiteX1" fmla="*/ 855534 w 855534"/>
              <a:gd name="connsiteY1" fmla="*/ 2185988 h 2185988"/>
              <a:gd name="connsiteX2" fmla="*/ 850343 w 855534"/>
              <a:gd name="connsiteY2" fmla="*/ 9525 h 2185988"/>
              <a:gd name="connsiteX3" fmla="*/ 600075 w 855534"/>
              <a:gd name="connsiteY3" fmla="*/ 0 h 2185988"/>
              <a:gd name="connsiteX4" fmla="*/ 433387 w 855534"/>
              <a:gd name="connsiteY4" fmla="*/ 219075 h 2185988"/>
              <a:gd name="connsiteX5" fmla="*/ 0 w 855534"/>
              <a:gd name="connsiteY5" fmla="*/ 1966913 h 2185988"/>
              <a:gd name="connsiteX6" fmla="*/ 80962 w 855534"/>
              <a:gd name="connsiteY6" fmla="*/ 2181225 h 2185988"/>
              <a:gd name="connsiteX0" fmla="*/ 80962 w 863525"/>
              <a:gd name="connsiteY0" fmla="*/ 2181225 h 2185988"/>
              <a:gd name="connsiteX1" fmla="*/ 855534 w 863525"/>
              <a:gd name="connsiteY1" fmla="*/ 2185988 h 2185988"/>
              <a:gd name="connsiteX2" fmla="*/ 863344 w 863525"/>
              <a:gd name="connsiteY2" fmla="*/ 9525 h 2185988"/>
              <a:gd name="connsiteX3" fmla="*/ 600075 w 863525"/>
              <a:gd name="connsiteY3" fmla="*/ 0 h 2185988"/>
              <a:gd name="connsiteX4" fmla="*/ 433387 w 863525"/>
              <a:gd name="connsiteY4" fmla="*/ 219075 h 2185988"/>
              <a:gd name="connsiteX5" fmla="*/ 0 w 863525"/>
              <a:gd name="connsiteY5" fmla="*/ 1966913 h 2185988"/>
              <a:gd name="connsiteX6" fmla="*/ 80962 w 863525"/>
              <a:gd name="connsiteY6" fmla="*/ 2181225 h 21859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3525" h="2185988">
                <a:moveTo>
                  <a:pt x="80962" y="2181225"/>
                </a:moveTo>
                <a:lnTo>
                  <a:pt x="855534" y="2185988"/>
                </a:lnTo>
                <a:cubicBezTo>
                  <a:pt x="853804" y="1460500"/>
                  <a:pt x="865074" y="735013"/>
                  <a:pt x="863344" y="9525"/>
                </a:cubicBezTo>
                <a:lnTo>
                  <a:pt x="600075" y="0"/>
                </a:lnTo>
                <a:lnTo>
                  <a:pt x="433387" y="219075"/>
                </a:lnTo>
                <a:lnTo>
                  <a:pt x="0" y="1966913"/>
                </a:lnTo>
                <a:lnTo>
                  <a:pt x="80962" y="2181225"/>
                </a:lnTo>
                <a:close/>
              </a:path>
            </a:pathLst>
          </a:custGeom>
          <a:pattFill prst="pct10">
            <a:fgClr>
              <a:srgbClr val="BCB800"/>
            </a:fgClr>
            <a:bgClr>
              <a:srgbClr val="FFFF99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Freeform: Shape 53">
            <a:extLst>
              <a:ext uri="{FF2B5EF4-FFF2-40B4-BE49-F238E27FC236}">
                <a16:creationId xmlns:a16="http://schemas.microsoft.com/office/drawing/2014/main" id="{1AF8B16E-60FE-4C54-8BBE-D0299B72CB88}"/>
              </a:ext>
            </a:extLst>
          </p:cNvPr>
          <p:cNvSpPr/>
          <p:nvPr/>
        </p:nvSpPr>
        <p:spPr>
          <a:xfrm>
            <a:off x="766821" y="4121358"/>
            <a:ext cx="1512759" cy="1726214"/>
          </a:xfrm>
          <a:custGeom>
            <a:avLst/>
            <a:gdLst>
              <a:gd name="connsiteX0" fmla="*/ 1062038 w 1495425"/>
              <a:gd name="connsiteY0" fmla="*/ 1700212 h 1700212"/>
              <a:gd name="connsiteX1" fmla="*/ 1062038 w 1495425"/>
              <a:gd name="connsiteY1" fmla="*/ 1700212 h 1700212"/>
              <a:gd name="connsiteX2" fmla="*/ 1081088 w 1495425"/>
              <a:gd name="connsiteY2" fmla="*/ 1652587 h 1700212"/>
              <a:gd name="connsiteX3" fmla="*/ 1495425 w 1495425"/>
              <a:gd name="connsiteY3" fmla="*/ 0 h 1700212"/>
              <a:gd name="connsiteX4" fmla="*/ 0 w 1495425"/>
              <a:gd name="connsiteY4" fmla="*/ 709612 h 1700212"/>
              <a:gd name="connsiteX5" fmla="*/ 1062038 w 1495425"/>
              <a:gd name="connsiteY5" fmla="*/ 1700212 h 1700212"/>
              <a:gd name="connsiteX0" fmla="*/ 1062038 w 1512759"/>
              <a:gd name="connsiteY0" fmla="*/ 1687211 h 1687211"/>
              <a:gd name="connsiteX1" fmla="*/ 1062038 w 1512759"/>
              <a:gd name="connsiteY1" fmla="*/ 1687211 h 1687211"/>
              <a:gd name="connsiteX2" fmla="*/ 1081088 w 1512759"/>
              <a:gd name="connsiteY2" fmla="*/ 1639586 h 1687211"/>
              <a:gd name="connsiteX3" fmla="*/ 1512759 w 1512759"/>
              <a:gd name="connsiteY3" fmla="*/ 0 h 1687211"/>
              <a:gd name="connsiteX4" fmla="*/ 0 w 1512759"/>
              <a:gd name="connsiteY4" fmla="*/ 696611 h 1687211"/>
              <a:gd name="connsiteX5" fmla="*/ 1062038 w 1512759"/>
              <a:gd name="connsiteY5" fmla="*/ 1687211 h 1687211"/>
              <a:gd name="connsiteX0" fmla="*/ 1088039 w 1512759"/>
              <a:gd name="connsiteY0" fmla="*/ 1726214 h 1726214"/>
              <a:gd name="connsiteX1" fmla="*/ 1062038 w 1512759"/>
              <a:gd name="connsiteY1" fmla="*/ 1687211 h 1726214"/>
              <a:gd name="connsiteX2" fmla="*/ 1081088 w 1512759"/>
              <a:gd name="connsiteY2" fmla="*/ 1639586 h 1726214"/>
              <a:gd name="connsiteX3" fmla="*/ 1512759 w 1512759"/>
              <a:gd name="connsiteY3" fmla="*/ 0 h 1726214"/>
              <a:gd name="connsiteX4" fmla="*/ 0 w 1512759"/>
              <a:gd name="connsiteY4" fmla="*/ 696611 h 1726214"/>
              <a:gd name="connsiteX5" fmla="*/ 1088039 w 1512759"/>
              <a:gd name="connsiteY5" fmla="*/ 1726214 h 1726214"/>
              <a:gd name="connsiteX0" fmla="*/ 1088039 w 1512759"/>
              <a:gd name="connsiteY0" fmla="*/ 1726214 h 1726214"/>
              <a:gd name="connsiteX1" fmla="*/ 1062038 w 1512759"/>
              <a:gd name="connsiteY1" fmla="*/ 1687211 h 1726214"/>
              <a:gd name="connsiteX2" fmla="*/ 1512759 w 1512759"/>
              <a:gd name="connsiteY2" fmla="*/ 0 h 1726214"/>
              <a:gd name="connsiteX3" fmla="*/ 0 w 1512759"/>
              <a:gd name="connsiteY3" fmla="*/ 696611 h 1726214"/>
              <a:gd name="connsiteX4" fmla="*/ 1088039 w 1512759"/>
              <a:gd name="connsiteY4" fmla="*/ 1726214 h 1726214"/>
              <a:gd name="connsiteX0" fmla="*/ 1088039 w 1512759"/>
              <a:gd name="connsiteY0" fmla="*/ 1726214 h 1726214"/>
              <a:gd name="connsiteX1" fmla="*/ 1512759 w 1512759"/>
              <a:gd name="connsiteY1" fmla="*/ 0 h 1726214"/>
              <a:gd name="connsiteX2" fmla="*/ 0 w 1512759"/>
              <a:gd name="connsiteY2" fmla="*/ 696611 h 1726214"/>
              <a:gd name="connsiteX3" fmla="*/ 1088039 w 1512759"/>
              <a:gd name="connsiteY3" fmla="*/ 1726214 h 1726214"/>
              <a:gd name="connsiteX0" fmla="*/ 1088039 w 1512759"/>
              <a:gd name="connsiteY0" fmla="*/ 1726214 h 1726214"/>
              <a:gd name="connsiteX1" fmla="*/ 1512759 w 1512759"/>
              <a:gd name="connsiteY1" fmla="*/ 0 h 1726214"/>
              <a:gd name="connsiteX2" fmla="*/ 0 w 1512759"/>
              <a:gd name="connsiteY2" fmla="*/ 700945 h 1726214"/>
              <a:gd name="connsiteX3" fmla="*/ 1088039 w 1512759"/>
              <a:gd name="connsiteY3" fmla="*/ 1726214 h 1726214"/>
              <a:gd name="connsiteX0" fmla="*/ 1079371 w 1512759"/>
              <a:gd name="connsiteY0" fmla="*/ 1726214 h 1726214"/>
              <a:gd name="connsiteX1" fmla="*/ 1512759 w 1512759"/>
              <a:gd name="connsiteY1" fmla="*/ 0 h 1726214"/>
              <a:gd name="connsiteX2" fmla="*/ 0 w 1512759"/>
              <a:gd name="connsiteY2" fmla="*/ 700945 h 1726214"/>
              <a:gd name="connsiteX3" fmla="*/ 1079371 w 1512759"/>
              <a:gd name="connsiteY3" fmla="*/ 1726214 h 1726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12759" h="1726214">
                <a:moveTo>
                  <a:pt x="1079371" y="1726214"/>
                </a:moveTo>
                <a:lnTo>
                  <a:pt x="1512759" y="0"/>
                </a:lnTo>
                <a:lnTo>
                  <a:pt x="0" y="700945"/>
                </a:lnTo>
                <a:lnTo>
                  <a:pt x="1079371" y="1726214"/>
                </a:lnTo>
                <a:close/>
              </a:path>
            </a:pathLst>
          </a:custGeom>
          <a:pattFill prst="pct5">
            <a:fgClr>
              <a:srgbClr val="F0FFFF"/>
            </a:fgClr>
            <a:bgClr>
              <a:srgbClr val="00FE00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929B8681-BD07-4751-BD0D-59D9F237D414}"/>
              </a:ext>
            </a:extLst>
          </p:cNvPr>
          <p:cNvCxnSpPr/>
          <p:nvPr/>
        </p:nvCxnSpPr>
        <p:spPr>
          <a:xfrm>
            <a:off x="529425" y="4324599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875381E4-0F69-40CB-B34E-516CFAB26AB5}"/>
              </a:ext>
            </a:extLst>
          </p:cNvPr>
          <p:cNvCxnSpPr/>
          <p:nvPr/>
        </p:nvCxnSpPr>
        <p:spPr>
          <a:xfrm>
            <a:off x="529425" y="4544055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6738DE2E-0C7E-4E2A-851A-5FB6D9C634BA}"/>
              </a:ext>
            </a:extLst>
          </p:cNvPr>
          <p:cNvCxnSpPr/>
          <p:nvPr/>
        </p:nvCxnSpPr>
        <p:spPr>
          <a:xfrm>
            <a:off x="529425" y="4763511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C87DE916-1F87-4D57-BD74-4FDDFC6BA049}"/>
              </a:ext>
            </a:extLst>
          </p:cNvPr>
          <p:cNvCxnSpPr/>
          <p:nvPr/>
        </p:nvCxnSpPr>
        <p:spPr>
          <a:xfrm>
            <a:off x="358558" y="4982967"/>
            <a:ext cx="2560320" cy="0"/>
          </a:xfrm>
          <a:prstGeom prst="line">
            <a:avLst/>
          </a:prstGeom>
          <a:ln w="31750">
            <a:solidFill>
              <a:srgbClr val="006600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72A0ACCE-98C3-4C1D-9B35-1A1E672A61AE}"/>
              </a:ext>
            </a:extLst>
          </p:cNvPr>
          <p:cNvCxnSpPr/>
          <p:nvPr/>
        </p:nvCxnSpPr>
        <p:spPr>
          <a:xfrm>
            <a:off x="529425" y="5202423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6F040720-71C0-440D-8C51-DB4908538B3B}"/>
              </a:ext>
            </a:extLst>
          </p:cNvPr>
          <p:cNvCxnSpPr/>
          <p:nvPr/>
        </p:nvCxnSpPr>
        <p:spPr>
          <a:xfrm>
            <a:off x="529425" y="5421879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498C3B74-D959-4B32-A730-96B7A7B59866}"/>
              </a:ext>
            </a:extLst>
          </p:cNvPr>
          <p:cNvCxnSpPr/>
          <p:nvPr/>
        </p:nvCxnSpPr>
        <p:spPr>
          <a:xfrm>
            <a:off x="529425" y="5641335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A6038E36-5535-44FF-AC42-CFE67ECDF535}"/>
              </a:ext>
            </a:extLst>
          </p:cNvPr>
          <p:cNvCxnSpPr/>
          <p:nvPr/>
        </p:nvCxnSpPr>
        <p:spPr>
          <a:xfrm>
            <a:off x="529425" y="5860791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8DE3EE91-70B6-4ED7-A0BC-7DEDE2D3C8EB}"/>
              </a:ext>
            </a:extLst>
          </p:cNvPr>
          <p:cNvCxnSpPr/>
          <p:nvPr/>
        </p:nvCxnSpPr>
        <p:spPr>
          <a:xfrm>
            <a:off x="525341" y="4105143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608AF23C-B9F6-48B9-B772-F3F810046B2B}"/>
              </a:ext>
            </a:extLst>
          </p:cNvPr>
          <p:cNvCxnSpPr/>
          <p:nvPr/>
        </p:nvCxnSpPr>
        <p:spPr>
          <a:xfrm>
            <a:off x="2285073" y="3885687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D56D860E-652F-4B6E-A218-0D742DC663CB}"/>
              </a:ext>
            </a:extLst>
          </p:cNvPr>
          <p:cNvCxnSpPr/>
          <p:nvPr/>
        </p:nvCxnSpPr>
        <p:spPr>
          <a:xfrm>
            <a:off x="2504529" y="3885687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E4FBD229-6D83-4FA0-A8DE-4CB7B72A8E81}"/>
              </a:ext>
            </a:extLst>
          </p:cNvPr>
          <p:cNvCxnSpPr/>
          <p:nvPr/>
        </p:nvCxnSpPr>
        <p:spPr>
          <a:xfrm>
            <a:off x="745833" y="3885687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5BF6BB8D-F65A-40B3-804E-1A87DBFA2C25}"/>
              </a:ext>
            </a:extLst>
          </p:cNvPr>
          <p:cNvCxnSpPr/>
          <p:nvPr/>
        </p:nvCxnSpPr>
        <p:spPr>
          <a:xfrm>
            <a:off x="968337" y="3885687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7D80FA52-7A58-49B5-9121-898663A69A3F}"/>
              </a:ext>
            </a:extLst>
          </p:cNvPr>
          <p:cNvCxnSpPr/>
          <p:nvPr/>
        </p:nvCxnSpPr>
        <p:spPr>
          <a:xfrm>
            <a:off x="1187793" y="3885687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59267890-88A0-4413-873E-CAFC0EB49FD0}"/>
              </a:ext>
            </a:extLst>
          </p:cNvPr>
          <p:cNvCxnSpPr/>
          <p:nvPr/>
        </p:nvCxnSpPr>
        <p:spPr>
          <a:xfrm>
            <a:off x="1407249" y="3885687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8580F8F4-BF2B-43A4-9F6E-6C75B5ADE579}"/>
              </a:ext>
            </a:extLst>
          </p:cNvPr>
          <p:cNvCxnSpPr/>
          <p:nvPr/>
        </p:nvCxnSpPr>
        <p:spPr>
          <a:xfrm>
            <a:off x="1622621" y="3710172"/>
            <a:ext cx="0" cy="2560320"/>
          </a:xfrm>
          <a:prstGeom prst="line">
            <a:avLst/>
          </a:prstGeom>
          <a:ln w="31750">
            <a:solidFill>
              <a:srgbClr val="006600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66992689-352B-4FEF-9984-0DD5B78536BB}"/>
              </a:ext>
            </a:extLst>
          </p:cNvPr>
          <p:cNvCxnSpPr/>
          <p:nvPr/>
        </p:nvCxnSpPr>
        <p:spPr>
          <a:xfrm>
            <a:off x="1846161" y="3885687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897D2820-D538-408F-A109-B756B48CB0F4}"/>
              </a:ext>
            </a:extLst>
          </p:cNvPr>
          <p:cNvCxnSpPr/>
          <p:nvPr/>
        </p:nvCxnSpPr>
        <p:spPr>
          <a:xfrm>
            <a:off x="2065617" y="3885687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Oval 75">
            <a:extLst>
              <a:ext uri="{FF2B5EF4-FFF2-40B4-BE49-F238E27FC236}">
                <a16:creationId xmlns:a16="http://schemas.microsoft.com/office/drawing/2014/main" id="{930ADF53-5325-474D-AFE8-AEC6FFCEFC93}"/>
              </a:ext>
            </a:extLst>
          </p:cNvPr>
          <p:cNvSpPr/>
          <p:nvPr/>
        </p:nvSpPr>
        <p:spPr>
          <a:xfrm>
            <a:off x="1156865" y="4073850"/>
            <a:ext cx="64008" cy="64008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A1EC80EA-1C50-4FC4-9284-ABBEA18FEFBB}"/>
              </a:ext>
            </a:extLst>
          </p:cNvPr>
          <p:cNvSpPr txBox="1"/>
          <p:nvPr/>
        </p:nvSpPr>
        <p:spPr>
          <a:xfrm>
            <a:off x="896208" y="4055940"/>
            <a:ext cx="4093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latin typeface="+mn-lt"/>
              </a:rPr>
              <a:t>A</a:t>
            </a:r>
            <a:endParaRPr lang="en-GB" sz="1800" dirty="0"/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404F1C6A-B40C-49B4-BCF9-59101CA8E28C}"/>
              </a:ext>
            </a:extLst>
          </p:cNvPr>
          <p:cNvSpPr/>
          <p:nvPr/>
        </p:nvSpPr>
        <p:spPr>
          <a:xfrm>
            <a:off x="2470848" y="5168496"/>
            <a:ext cx="64008" cy="64008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EC4FEF13-F18E-4ABD-AD88-2FA9F471D9FB}"/>
              </a:ext>
            </a:extLst>
          </p:cNvPr>
          <p:cNvSpPr txBox="1"/>
          <p:nvPr/>
        </p:nvSpPr>
        <p:spPr>
          <a:xfrm>
            <a:off x="2423455" y="5184312"/>
            <a:ext cx="4093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latin typeface="+mn-lt"/>
              </a:rPr>
              <a:t>C</a:t>
            </a:r>
            <a:endParaRPr lang="en-GB" sz="1800" dirty="0"/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id="{21FDB3CE-1140-4E38-866A-DC0A20A285E3}"/>
              </a:ext>
            </a:extLst>
          </p:cNvPr>
          <p:cNvSpPr/>
          <p:nvPr/>
        </p:nvSpPr>
        <p:spPr>
          <a:xfrm>
            <a:off x="1591565" y="4946049"/>
            <a:ext cx="64008" cy="64008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F5E631B2-D6EC-4915-8EF7-1114EF1A872A}"/>
              </a:ext>
            </a:extLst>
          </p:cNvPr>
          <p:cNvSpPr txBox="1"/>
          <p:nvPr/>
        </p:nvSpPr>
        <p:spPr>
          <a:xfrm>
            <a:off x="1558240" y="4982967"/>
            <a:ext cx="4093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latin typeface="+mn-lt"/>
              </a:rPr>
              <a:t>B</a:t>
            </a:r>
            <a:endParaRPr lang="en-GB" sz="1800" dirty="0"/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65022ED9-77AE-4EFB-9B04-7293F3EF9299}"/>
              </a:ext>
            </a:extLst>
          </p:cNvPr>
          <p:cNvSpPr/>
          <p:nvPr/>
        </p:nvSpPr>
        <p:spPr>
          <a:xfrm>
            <a:off x="909165" y="5604417"/>
            <a:ext cx="64008" cy="64008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634FB60E-541C-44E9-AC6C-AD096AC4578F}"/>
              </a:ext>
            </a:extLst>
          </p:cNvPr>
          <p:cNvSpPr txBox="1"/>
          <p:nvPr/>
        </p:nvSpPr>
        <p:spPr>
          <a:xfrm>
            <a:off x="875840" y="5641335"/>
            <a:ext cx="4093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latin typeface="+mn-lt"/>
              </a:rPr>
              <a:t>D</a:t>
            </a:r>
            <a:endParaRPr lang="en-GB" sz="1800" dirty="0"/>
          </a:p>
        </p:txBody>
      </p: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id="{00DB3A5A-FF2A-406E-BDB1-5F13089D4677}"/>
              </a:ext>
            </a:extLst>
          </p:cNvPr>
          <p:cNvCxnSpPr>
            <a:cxnSpLocks/>
            <a:endCxn id="54" idx="2"/>
          </p:cNvCxnSpPr>
          <p:nvPr/>
        </p:nvCxnSpPr>
        <p:spPr>
          <a:xfrm flipH="1" flipV="1">
            <a:off x="766821" y="4822303"/>
            <a:ext cx="1101720" cy="1067084"/>
          </a:xfrm>
          <a:prstGeom prst="straightConnector1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6558BAF2-C3CF-4568-B5B0-6BA85F33E115}"/>
              </a:ext>
            </a:extLst>
          </p:cNvPr>
          <p:cNvCxnSpPr>
            <a:cxnSpLocks/>
          </p:cNvCxnSpPr>
          <p:nvPr/>
        </p:nvCxnSpPr>
        <p:spPr>
          <a:xfrm flipH="1">
            <a:off x="1864596" y="4105143"/>
            <a:ext cx="425080" cy="1755647"/>
          </a:xfrm>
          <a:prstGeom prst="straightConnector1">
            <a:avLst/>
          </a:prstGeom>
          <a:ln w="25400">
            <a:solidFill>
              <a:srgbClr val="FF000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7D8AF539-9594-4180-896D-93319A93C670}"/>
              </a:ext>
            </a:extLst>
          </p:cNvPr>
          <p:cNvCxnSpPr>
            <a:cxnSpLocks/>
          </p:cNvCxnSpPr>
          <p:nvPr/>
        </p:nvCxnSpPr>
        <p:spPr>
          <a:xfrm flipH="1">
            <a:off x="745833" y="4093157"/>
            <a:ext cx="1564425" cy="739935"/>
          </a:xfrm>
          <a:prstGeom prst="straightConnector1">
            <a:avLst/>
          </a:prstGeom>
          <a:ln w="25400">
            <a:solidFill>
              <a:srgbClr val="FF000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691B2143-05C3-46AD-9BDC-88255B61A35D}"/>
              </a:ext>
            </a:extLst>
          </p:cNvPr>
          <p:cNvCxnSpPr>
            <a:cxnSpLocks/>
          </p:cNvCxnSpPr>
          <p:nvPr/>
        </p:nvCxnSpPr>
        <p:spPr>
          <a:xfrm flipH="1" flipV="1">
            <a:off x="514926" y="4799738"/>
            <a:ext cx="271436" cy="33354"/>
          </a:xfrm>
          <a:prstGeom prst="straightConnector1">
            <a:avLst/>
          </a:prstGeom>
          <a:ln w="25400">
            <a:solidFill>
              <a:srgbClr val="FF000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EA518316-78E2-44EE-B7FF-21D3C8928900}"/>
              </a:ext>
            </a:extLst>
          </p:cNvPr>
          <p:cNvCxnSpPr>
            <a:cxnSpLocks/>
          </p:cNvCxnSpPr>
          <p:nvPr/>
        </p:nvCxnSpPr>
        <p:spPr>
          <a:xfrm flipH="1">
            <a:off x="2310257" y="3873702"/>
            <a:ext cx="172390" cy="212165"/>
          </a:xfrm>
          <a:prstGeom prst="straightConnector1">
            <a:avLst/>
          </a:prstGeom>
          <a:ln w="25400">
            <a:solidFill>
              <a:srgbClr val="FF000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>
            <a:extLst>
              <a:ext uri="{FF2B5EF4-FFF2-40B4-BE49-F238E27FC236}">
                <a16:creationId xmlns:a16="http://schemas.microsoft.com/office/drawing/2014/main" id="{C9BE2B64-0FDD-436D-8D48-6B133FB56BE6}"/>
              </a:ext>
            </a:extLst>
          </p:cNvPr>
          <p:cNvSpPr/>
          <p:nvPr/>
        </p:nvSpPr>
        <p:spPr>
          <a:xfrm>
            <a:off x="529081" y="3879882"/>
            <a:ext cx="2194560" cy="2194560"/>
          </a:xfrm>
          <a:prstGeom prst="rect">
            <a:avLst/>
          </a:prstGeom>
          <a:noFill/>
          <a:ln w="190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AA1E3815-3AE5-4F69-AC73-03492C400A32}"/>
              </a:ext>
            </a:extLst>
          </p:cNvPr>
          <p:cNvCxnSpPr>
            <a:cxnSpLocks/>
          </p:cNvCxnSpPr>
          <p:nvPr/>
        </p:nvCxnSpPr>
        <p:spPr>
          <a:xfrm flipH="1" flipV="1">
            <a:off x="1864596" y="5860791"/>
            <a:ext cx="89252" cy="240561"/>
          </a:xfrm>
          <a:prstGeom prst="straightConnector1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Oval 95">
            <a:extLst>
              <a:ext uri="{FF2B5EF4-FFF2-40B4-BE49-F238E27FC236}">
                <a16:creationId xmlns:a16="http://schemas.microsoft.com/office/drawing/2014/main" id="{2A1BE00F-248E-4F55-B1DF-22051FE589C2}"/>
              </a:ext>
            </a:extLst>
          </p:cNvPr>
          <p:cNvSpPr/>
          <p:nvPr/>
        </p:nvSpPr>
        <p:spPr>
          <a:xfrm>
            <a:off x="2256721" y="4075674"/>
            <a:ext cx="45720" cy="45720"/>
          </a:xfrm>
          <a:prstGeom prst="ellipse">
            <a:avLst/>
          </a:prstGeom>
          <a:solidFill>
            <a:srgbClr val="FF6600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Oval 96">
            <a:extLst>
              <a:ext uri="{FF2B5EF4-FFF2-40B4-BE49-F238E27FC236}">
                <a16:creationId xmlns:a16="http://schemas.microsoft.com/office/drawing/2014/main" id="{D3EF7DE4-8557-4E88-B201-CA4A6FBF2BC1}"/>
              </a:ext>
            </a:extLst>
          </p:cNvPr>
          <p:cNvSpPr/>
          <p:nvPr/>
        </p:nvSpPr>
        <p:spPr>
          <a:xfrm>
            <a:off x="1833483" y="5830521"/>
            <a:ext cx="45720" cy="45720"/>
          </a:xfrm>
          <a:prstGeom prst="ellipse">
            <a:avLst/>
          </a:prstGeom>
          <a:solidFill>
            <a:srgbClr val="FF6600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Oval 97">
            <a:extLst>
              <a:ext uri="{FF2B5EF4-FFF2-40B4-BE49-F238E27FC236}">
                <a16:creationId xmlns:a16="http://schemas.microsoft.com/office/drawing/2014/main" id="{BB2ED8A6-3B82-4BF4-B67D-6C764D0DC807}"/>
              </a:ext>
            </a:extLst>
          </p:cNvPr>
          <p:cNvSpPr/>
          <p:nvPr/>
        </p:nvSpPr>
        <p:spPr>
          <a:xfrm>
            <a:off x="743389" y="4802646"/>
            <a:ext cx="45720" cy="45720"/>
          </a:xfrm>
          <a:prstGeom prst="ellipse">
            <a:avLst/>
          </a:prstGeom>
          <a:solidFill>
            <a:srgbClr val="FF6600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53AB6511-FA66-43F1-865B-986360186A1C}"/>
              </a:ext>
            </a:extLst>
          </p:cNvPr>
          <p:cNvSpPr txBox="1"/>
          <p:nvPr/>
        </p:nvSpPr>
        <p:spPr>
          <a:xfrm>
            <a:off x="2325601" y="4047600"/>
            <a:ext cx="40931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dirty="0">
                <a:latin typeface="+mn-lt"/>
              </a:rPr>
              <a:t>P</a:t>
            </a:r>
            <a:endParaRPr lang="en-GB" sz="1200" dirty="0"/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31227A97-2329-4AF2-90FF-F431B7256226}"/>
              </a:ext>
            </a:extLst>
          </p:cNvPr>
          <p:cNvSpPr txBox="1"/>
          <p:nvPr/>
        </p:nvSpPr>
        <p:spPr>
          <a:xfrm>
            <a:off x="1913129" y="5671928"/>
            <a:ext cx="40931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dirty="0">
                <a:latin typeface="+mn-lt"/>
              </a:rPr>
              <a:t>Q</a:t>
            </a:r>
            <a:endParaRPr lang="en-GB" sz="1200" dirty="0"/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4FECDCCE-784B-41D2-9FF8-9DB884D18AA6}"/>
              </a:ext>
            </a:extLst>
          </p:cNvPr>
          <p:cNvSpPr txBox="1"/>
          <p:nvPr/>
        </p:nvSpPr>
        <p:spPr>
          <a:xfrm>
            <a:off x="558297" y="4590741"/>
            <a:ext cx="40931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dirty="0">
                <a:latin typeface="+mn-lt"/>
              </a:rPr>
              <a:t>R</a:t>
            </a:r>
            <a:endParaRPr lang="en-GB" sz="1200" dirty="0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4A538411-C961-494F-AFDE-73AF25CE344A}"/>
              </a:ext>
            </a:extLst>
          </p:cNvPr>
          <p:cNvSpPr/>
          <p:nvPr/>
        </p:nvSpPr>
        <p:spPr>
          <a:xfrm>
            <a:off x="2876153" y="4978810"/>
            <a:ext cx="68491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5138" indent="-465138"/>
            <a:r>
              <a:rPr lang="en-GB" sz="2200" dirty="0">
                <a:latin typeface="+mn-lt"/>
              </a:rPr>
              <a:t>(c)</a:t>
            </a:r>
          </a:p>
        </p:txBody>
      </p:sp>
      <p:sp>
        <p:nvSpPr>
          <p:cNvPr id="104" name="Oval 103">
            <a:extLst>
              <a:ext uri="{FF2B5EF4-FFF2-40B4-BE49-F238E27FC236}">
                <a16:creationId xmlns:a16="http://schemas.microsoft.com/office/drawing/2014/main" id="{4C71E66E-033D-40EA-84CF-750286E0B876}"/>
              </a:ext>
            </a:extLst>
          </p:cNvPr>
          <p:cNvSpPr/>
          <p:nvPr/>
        </p:nvSpPr>
        <p:spPr>
          <a:xfrm>
            <a:off x="2043423" y="5186156"/>
            <a:ext cx="45720" cy="45720"/>
          </a:xfrm>
          <a:prstGeom prst="ellipse">
            <a:avLst/>
          </a:prstGeom>
          <a:solidFill>
            <a:srgbClr val="002060"/>
          </a:soli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5" name="Oval 104">
            <a:extLst>
              <a:ext uri="{FF2B5EF4-FFF2-40B4-BE49-F238E27FC236}">
                <a16:creationId xmlns:a16="http://schemas.microsoft.com/office/drawing/2014/main" id="{7F8289BB-C0F1-4AAF-B0A3-FED060FC0307}"/>
              </a:ext>
            </a:extLst>
          </p:cNvPr>
          <p:cNvSpPr/>
          <p:nvPr/>
        </p:nvSpPr>
        <p:spPr>
          <a:xfrm>
            <a:off x="1822168" y="4082253"/>
            <a:ext cx="45720" cy="45720"/>
          </a:xfrm>
          <a:prstGeom prst="ellipse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Oval 105">
            <a:extLst>
              <a:ext uri="{FF2B5EF4-FFF2-40B4-BE49-F238E27FC236}">
                <a16:creationId xmlns:a16="http://schemas.microsoft.com/office/drawing/2014/main" id="{0A985D1D-1A0E-4D84-80DC-73086127270D}"/>
              </a:ext>
            </a:extLst>
          </p:cNvPr>
          <p:cNvSpPr/>
          <p:nvPr/>
        </p:nvSpPr>
        <p:spPr>
          <a:xfrm>
            <a:off x="1387512" y="5413749"/>
            <a:ext cx="45720" cy="45720"/>
          </a:xfrm>
          <a:prstGeom prst="ellipse">
            <a:avLst/>
          </a:prstGeom>
          <a:solidFill>
            <a:srgbClr val="928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60F2933F-53C5-46FB-B1B4-ADC0F5A48DD0}"/>
              </a:ext>
            </a:extLst>
          </p:cNvPr>
          <p:cNvSpPr/>
          <p:nvPr/>
        </p:nvSpPr>
        <p:spPr>
          <a:xfrm>
            <a:off x="3346651" y="4982457"/>
            <a:ext cx="144462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5138" indent="-465138"/>
            <a:r>
              <a:rPr lang="en-GB" sz="2200" dirty="0">
                <a:latin typeface="+mn-lt"/>
              </a:rPr>
              <a:t>(ii) (1, 4)</a:t>
            </a: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B82F8F2C-8291-47D6-9431-7B9F1E205B8A}"/>
              </a:ext>
            </a:extLst>
          </p:cNvPr>
          <p:cNvSpPr/>
          <p:nvPr/>
        </p:nvSpPr>
        <p:spPr>
          <a:xfrm>
            <a:off x="3355855" y="4985901"/>
            <a:ext cx="150612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5138" indent="-465138"/>
            <a:r>
              <a:rPr lang="en-GB" sz="2200" dirty="0">
                <a:latin typeface="+mn-lt"/>
              </a:rPr>
              <a:t>(</a:t>
            </a:r>
            <a:r>
              <a:rPr lang="en-GB" sz="2200" dirty="0" err="1">
                <a:latin typeface="+mn-lt"/>
              </a:rPr>
              <a:t>i</a:t>
            </a:r>
            <a:r>
              <a:rPr lang="en-GB" sz="2200" dirty="0">
                <a:latin typeface="+mn-lt"/>
              </a:rPr>
              <a:t>) (2, -1)</a:t>
            </a: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8E18E4B0-A36F-4802-B86C-15CE623E46A0}"/>
              </a:ext>
            </a:extLst>
          </p:cNvPr>
          <p:cNvSpPr/>
          <p:nvPr/>
        </p:nvSpPr>
        <p:spPr>
          <a:xfrm>
            <a:off x="3373356" y="4969126"/>
            <a:ext cx="165768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5138" indent="-465138"/>
            <a:r>
              <a:rPr lang="en-GB" sz="2200" dirty="0">
                <a:latin typeface="+mn-lt"/>
              </a:rPr>
              <a:t>(iii) (-1, -2)</a:t>
            </a: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16361D30-A452-4E8B-9176-2D7930E1D4C4}"/>
              </a:ext>
            </a:extLst>
          </p:cNvPr>
          <p:cNvSpPr/>
          <p:nvPr/>
        </p:nvSpPr>
        <p:spPr>
          <a:xfrm>
            <a:off x="3355134" y="4974017"/>
            <a:ext cx="165093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5138" indent="-465138"/>
            <a:r>
              <a:rPr lang="en-GB" sz="2200" dirty="0">
                <a:latin typeface="+mn-lt"/>
              </a:rPr>
              <a:t>(iv) </a:t>
            </a: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07600CC8-D397-4072-8667-41EEB84336AF}"/>
              </a:ext>
            </a:extLst>
          </p:cNvPr>
          <p:cNvSpPr/>
          <p:nvPr/>
        </p:nvSpPr>
        <p:spPr>
          <a:xfrm>
            <a:off x="4573016" y="5009588"/>
            <a:ext cx="304076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5138" indent="-465138"/>
            <a:r>
              <a:rPr lang="en-GB" sz="2200" dirty="0">
                <a:latin typeface="+mn-lt"/>
              </a:rPr>
              <a:t>it is closest to site C</a:t>
            </a: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3AB3B6FD-BCE0-4FE2-8345-C088FC61757A}"/>
              </a:ext>
            </a:extLst>
          </p:cNvPr>
          <p:cNvSpPr/>
          <p:nvPr/>
        </p:nvSpPr>
        <p:spPr>
          <a:xfrm>
            <a:off x="4612071" y="4975529"/>
            <a:ext cx="315472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5138" indent="-465138"/>
            <a:r>
              <a:rPr lang="en-GB" sz="2200" dirty="0">
                <a:latin typeface="+mn-lt"/>
              </a:rPr>
              <a:t>it is closest to site A</a:t>
            </a: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6DEE9783-21FD-4F86-9BAE-8F48F5823B99}"/>
              </a:ext>
            </a:extLst>
          </p:cNvPr>
          <p:cNvSpPr/>
          <p:nvPr/>
        </p:nvSpPr>
        <p:spPr>
          <a:xfrm>
            <a:off x="3491220" y="4988004"/>
            <a:ext cx="557658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38138" indent="-338138"/>
            <a:r>
              <a:rPr lang="en-GB" sz="2200" dirty="0">
                <a:latin typeface="+mn-lt"/>
              </a:rPr>
              <a:t>                lies on the edge adjacent to sites B and D, so it is equally closest to B and D.</a:t>
            </a: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F9450E05-5813-441A-ADE5-FB31C88FD852}"/>
              </a:ext>
            </a:extLst>
          </p:cNvPr>
          <p:cNvSpPr/>
          <p:nvPr/>
        </p:nvSpPr>
        <p:spPr>
          <a:xfrm>
            <a:off x="3319684" y="4975163"/>
            <a:ext cx="57481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6263" indent="-576263"/>
            <a:r>
              <a:rPr lang="en-GB" sz="2200" dirty="0">
                <a:latin typeface="+mn-lt"/>
              </a:rPr>
              <a:t>        Is the vertex Q, so it is equally closest to B, C and D</a:t>
            </a:r>
          </a:p>
        </p:txBody>
      </p:sp>
    </p:spTree>
    <p:extLst>
      <p:ext uri="{BB962C8B-B14F-4D97-AF65-F5344CB8AC3E}">
        <p14:creationId xmlns:p14="http://schemas.microsoft.com/office/powerpoint/2010/main" val="3657021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4" dur="2000" fill="hold"/>
                                        <p:tgtEl>
                                          <p:spTgt spid="9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59" grpId="0"/>
      <p:bldP spid="41" grpId="0" animBg="1"/>
      <p:bldP spid="49" grpId="0" animBg="1"/>
      <p:bldP spid="50" grpId="0" animBg="1"/>
      <p:bldP spid="54" grpId="0" animBg="1"/>
      <p:bldP spid="96" grpId="0" animBg="1"/>
      <p:bldP spid="97" grpId="0" animBg="1"/>
      <p:bldP spid="97" grpId="1" animBg="1"/>
      <p:bldP spid="98" grpId="0" animBg="1"/>
      <p:bldP spid="99" grpId="0"/>
      <p:bldP spid="101" grpId="0"/>
      <p:bldP spid="102" grpId="0"/>
      <p:bldP spid="103" grpId="0"/>
      <p:bldP spid="104" grpId="0" animBg="1"/>
      <p:bldP spid="105" grpId="0" animBg="1"/>
      <p:bldP spid="106" grpId="0" animBg="1"/>
      <p:bldP spid="108" grpId="0"/>
      <p:bldP spid="108" grpId="1"/>
      <p:bldP spid="109" grpId="0"/>
      <p:bldP spid="109" grpId="1"/>
      <p:bldP spid="110" grpId="0"/>
      <p:bldP spid="110" grpId="1"/>
      <p:bldP spid="111" grpId="0"/>
      <p:bldP spid="112" grpId="0"/>
      <p:bldP spid="112" grpId="1"/>
      <p:bldP spid="113" grpId="0"/>
      <p:bldP spid="113" grpId="1"/>
      <p:bldP spid="114" grpId="0"/>
      <p:bldP spid="114" grpId="1"/>
      <p:bldP spid="1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>
            <a:extLst>
              <a:ext uri="{FF2B5EF4-FFF2-40B4-BE49-F238E27FC236}">
                <a16:creationId xmlns:a16="http://schemas.microsoft.com/office/drawing/2014/main" id="{135CCFFF-D98C-4489-998E-7AA16DF2B57E}"/>
              </a:ext>
            </a:extLst>
          </p:cNvPr>
          <p:cNvSpPr/>
          <p:nvPr/>
        </p:nvSpPr>
        <p:spPr>
          <a:xfrm>
            <a:off x="319183" y="2764188"/>
            <a:ext cx="2194560" cy="2194560"/>
          </a:xfrm>
          <a:prstGeom prst="rect">
            <a:avLst/>
          </a:prstGeom>
          <a:solidFill>
            <a:srgbClr val="F0FFFF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D3E2D674-10E1-4AF2-AE69-AFD659C94753}"/>
              </a:ext>
            </a:extLst>
          </p:cNvPr>
          <p:cNvCxnSpPr>
            <a:cxnSpLocks/>
          </p:cNvCxnSpPr>
          <p:nvPr/>
        </p:nvCxnSpPr>
        <p:spPr>
          <a:xfrm flipV="1">
            <a:off x="1027036" y="3801239"/>
            <a:ext cx="358481" cy="1161709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3AF14860-CAE6-4D5E-B718-7A1B45F383A5}"/>
              </a:ext>
            </a:extLst>
          </p:cNvPr>
          <p:cNvCxnSpPr>
            <a:cxnSpLocks/>
          </p:cNvCxnSpPr>
          <p:nvPr/>
        </p:nvCxnSpPr>
        <p:spPr>
          <a:xfrm flipH="1" flipV="1">
            <a:off x="1367131" y="3826616"/>
            <a:ext cx="1160307" cy="144870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439B12CA-508D-4408-9664-6B2E7721F315}"/>
              </a:ext>
            </a:extLst>
          </p:cNvPr>
          <p:cNvCxnSpPr>
            <a:cxnSpLocks/>
          </p:cNvCxnSpPr>
          <p:nvPr/>
        </p:nvCxnSpPr>
        <p:spPr>
          <a:xfrm flipH="1" flipV="1">
            <a:off x="326521" y="2792902"/>
            <a:ext cx="1042470" cy="1027014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6262" name="Text Box 6"/>
          <p:cNvSpPr txBox="1">
            <a:spLocks noChangeArrowheads="1"/>
          </p:cNvSpPr>
          <p:nvPr/>
        </p:nvSpPr>
        <p:spPr bwMode="auto">
          <a:xfrm>
            <a:off x="289027" y="381000"/>
            <a:ext cx="18467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Example 2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447655" y="849654"/>
            <a:ext cx="8229600" cy="1708481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ts val="3200"/>
              </a:lnSpc>
            </a:pPr>
            <a:r>
              <a:rPr lang="en-GB" sz="2400" dirty="0">
                <a:latin typeface="+mn-lt"/>
              </a:rPr>
              <a:t>Consider the Voronoi diagram for the sites A, B, and C.</a:t>
            </a:r>
          </a:p>
          <a:p>
            <a:pPr marL="457200" indent="-457200">
              <a:lnSpc>
                <a:spcPts val="3200"/>
              </a:lnSpc>
              <a:buAutoNum type="alphaLcParenBoth"/>
            </a:pPr>
            <a:r>
              <a:rPr lang="en-GB" dirty="0">
                <a:latin typeface="+mn-lt"/>
              </a:rPr>
              <a:t>State the number of: (</a:t>
            </a:r>
            <a:r>
              <a:rPr lang="en-GB" dirty="0" err="1">
                <a:latin typeface="+mn-lt"/>
              </a:rPr>
              <a:t>i</a:t>
            </a:r>
            <a:r>
              <a:rPr lang="en-GB" dirty="0">
                <a:latin typeface="+mn-lt"/>
              </a:rPr>
              <a:t>) cells  (ii) edges  (iii) vertices </a:t>
            </a:r>
          </a:p>
          <a:p>
            <a:pPr marL="457200" indent="-457200">
              <a:lnSpc>
                <a:spcPts val="3200"/>
              </a:lnSpc>
              <a:buAutoNum type="alphaLcParenBoth"/>
            </a:pPr>
            <a:r>
              <a:rPr lang="en-GB" dirty="0">
                <a:latin typeface="+mn-lt"/>
              </a:rPr>
              <a:t>Find the equation of each of the boundaries.</a:t>
            </a:r>
          </a:p>
          <a:p>
            <a:pPr marL="457200" indent="-457200">
              <a:lnSpc>
                <a:spcPts val="3200"/>
              </a:lnSpc>
              <a:buFontTx/>
              <a:buAutoNum type="alphaLcParenBoth"/>
            </a:pPr>
            <a:r>
              <a:rPr lang="en-GB" dirty="0">
                <a:latin typeface="+mn-lt"/>
              </a:rPr>
              <a:t>Find the coordinates of any vertex</a:t>
            </a: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250825" y="93102"/>
            <a:ext cx="8229600" cy="42065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/>
              <a:t>Voronoi diagrams</a:t>
            </a:r>
          </a:p>
        </p:txBody>
      </p:sp>
      <p:sp>
        <p:nvSpPr>
          <p:cNvPr id="36" name="Rectangle 35">
            <a:hlinkClick r:id="rId3"/>
            <a:extLst>
              <a:ext uri="{FF2B5EF4-FFF2-40B4-BE49-F238E27FC236}">
                <a16:creationId xmlns:a16="http://schemas.microsoft.com/office/drawing/2014/main" id="{88E7DC40-E147-4414-9956-704311458862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hlinkClick r:id="rId3"/>
            <a:extLst>
              <a:ext uri="{FF2B5EF4-FFF2-40B4-BE49-F238E27FC236}">
                <a16:creationId xmlns:a16="http://schemas.microsoft.com/office/drawing/2014/main" id="{1E09F0D8-2E03-49C8-A3AD-74BFCF30C317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D237AAA1-E035-4C7C-9641-02155DAE18E5}"/>
              </a:ext>
            </a:extLst>
          </p:cNvPr>
          <p:cNvSpPr/>
          <p:nvPr/>
        </p:nvSpPr>
        <p:spPr>
          <a:xfrm>
            <a:off x="3128045" y="2776382"/>
            <a:ext cx="65871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5138" indent="-465138"/>
            <a:r>
              <a:rPr lang="en-GB" sz="2200" dirty="0">
                <a:latin typeface="+mn-lt"/>
              </a:rPr>
              <a:t>(a)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15EA267-2B73-40D6-8576-8FBDD771D0E4}"/>
              </a:ext>
            </a:extLst>
          </p:cNvPr>
          <p:cNvSpPr/>
          <p:nvPr/>
        </p:nvSpPr>
        <p:spPr>
          <a:xfrm>
            <a:off x="3567533" y="3558522"/>
            <a:ext cx="524459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(ii) The diagram contains 3 edges</a:t>
            </a:r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BDB04CC0-FF74-4183-AFBE-D4D80D1BB3F8}"/>
              </a:ext>
            </a:extLst>
          </p:cNvPr>
          <p:cNvSpPr/>
          <p:nvPr/>
        </p:nvSpPr>
        <p:spPr>
          <a:xfrm>
            <a:off x="331012" y="2815049"/>
            <a:ext cx="1027269" cy="2132208"/>
          </a:xfrm>
          <a:custGeom>
            <a:avLst/>
            <a:gdLst>
              <a:gd name="connsiteX0" fmla="*/ 0 w 1419225"/>
              <a:gd name="connsiteY0" fmla="*/ 0 h 1271587"/>
              <a:gd name="connsiteX1" fmla="*/ 214313 w 1419225"/>
              <a:gd name="connsiteY1" fmla="*/ 28575 h 1271587"/>
              <a:gd name="connsiteX2" fmla="*/ 1343025 w 1419225"/>
              <a:gd name="connsiteY2" fmla="*/ 1071562 h 1271587"/>
              <a:gd name="connsiteX3" fmla="*/ 1419225 w 1419225"/>
              <a:gd name="connsiteY3" fmla="*/ 1271587 h 1271587"/>
              <a:gd name="connsiteX4" fmla="*/ 4763 w 1419225"/>
              <a:gd name="connsiteY4" fmla="*/ 1271587 h 1271587"/>
              <a:gd name="connsiteX5" fmla="*/ 0 w 1419225"/>
              <a:gd name="connsiteY5" fmla="*/ 0 h 1271587"/>
              <a:gd name="connsiteX0" fmla="*/ 16995 w 1414552"/>
              <a:gd name="connsiteY0" fmla="*/ 0 h 1262920"/>
              <a:gd name="connsiteX1" fmla="*/ 209640 w 1414552"/>
              <a:gd name="connsiteY1" fmla="*/ 19908 h 1262920"/>
              <a:gd name="connsiteX2" fmla="*/ 1338352 w 1414552"/>
              <a:gd name="connsiteY2" fmla="*/ 1062895 h 1262920"/>
              <a:gd name="connsiteX3" fmla="*/ 1414552 w 1414552"/>
              <a:gd name="connsiteY3" fmla="*/ 1262920 h 1262920"/>
              <a:gd name="connsiteX4" fmla="*/ 90 w 1414552"/>
              <a:gd name="connsiteY4" fmla="*/ 1262920 h 1262920"/>
              <a:gd name="connsiteX5" fmla="*/ 16995 w 1414552"/>
              <a:gd name="connsiteY5" fmla="*/ 0 h 1262920"/>
              <a:gd name="connsiteX0" fmla="*/ 0 w 1397557"/>
              <a:gd name="connsiteY0" fmla="*/ 0 h 1280255"/>
              <a:gd name="connsiteX1" fmla="*/ 192645 w 1397557"/>
              <a:gd name="connsiteY1" fmla="*/ 19908 h 1280255"/>
              <a:gd name="connsiteX2" fmla="*/ 1321357 w 1397557"/>
              <a:gd name="connsiteY2" fmla="*/ 1062895 h 1280255"/>
              <a:gd name="connsiteX3" fmla="*/ 1397557 w 1397557"/>
              <a:gd name="connsiteY3" fmla="*/ 1262920 h 1280255"/>
              <a:gd name="connsiteX4" fmla="*/ 9097 w 1397557"/>
              <a:gd name="connsiteY4" fmla="*/ 1280255 h 1280255"/>
              <a:gd name="connsiteX5" fmla="*/ 0 w 1397557"/>
              <a:gd name="connsiteY5" fmla="*/ 0 h 1280255"/>
              <a:gd name="connsiteX0" fmla="*/ 0 w 1397557"/>
              <a:gd name="connsiteY0" fmla="*/ 0 h 1284588"/>
              <a:gd name="connsiteX1" fmla="*/ 192645 w 1397557"/>
              <a:gd name="connsiteY1" fmla="*/ 19908 h 1284588"/>
              <a:gd name="connsiteX2" fmla="*/ 1321357 w 1397557"/>
              <a:gd name="connsiteY2" fmla="*/ 1062895 h 1284588"/>
              <a:gd name="connsiteX3" fmla="*/ 1397557 w 1397557"/>
              <a:gd name="connsiteY3" fmla="*/ 1284588 h 1284588"/>
              <a:gd name="connsiteX4" fmla="*/ 9097 w 1397557"/>
              <a:gd name="connsiteY4" fmla="*/ 1280255 h 1284588"/>
              <a:gd name="connsiteX5" fmla="*/ 0 w 1397557"/>
              <a:gd name="connsiteY5" fmla="*/ 0 h 1284588"/>
              <a:gd name="connsiteX0" fmla="*/ 0 w 1397557"/>
              <a:gd name="connsiteY0" fmla="*/ 0 h 1284588"/>
              <a:gd name="connsiteX1" fmla="*/ 211963 w 1397557"/>
              <a:gd name="connsiteY1" fmla="*/ 19908 h 1284588"/>
              <a:gd name="connsiteX2" fmla="*/ 1321357 w 1397557"/>
              <a:gd name="connsiteY2" fmla="*/ 1062895 h 1284588"/>
              <a:gd name="connsiteX3" fmla="*/ 1397557 w 1397557"/>
              <a:gd name="connsiteY3" fmla="*/ 1284588 h 1284588"/>
              <a:gd name="connsiteX4" fmla="*/ 9097 w 1397557"/>
              <a:gd name="connsiteY4" fmla="*/ 1280255 h 1284588"/>
              <a:gd name="connsiteX5" fmla="*/ 0 w 1397557"/>
              <a:gd name="connsiteY5" fmla="*/ 0 h 1284588"/>
              <a:gd name="connsiteX0" fmla="*/ 304 w 1388940"/>
              <a:gd name="connsiteY0" fmla="*/ 176354 h 1264680"/>
              <a:gd name="connsiteX1" fmla="*/ 203346 w 1388940"/>
              <a:gd name="connsiteY1" fmla="*/ 0 h 1264680"/>
              <a:gd name="connsiteX2" fmla="*/ 1312740 w 1388940"/>
              <a:gd name="connsiteY2" fmla="*/ 1042987 h 1264680"/>
              <a:gd name="connsiteX3" fmla="*/ 1388940 w 1388940"/>
              <a:gd name="connsiteY3" fmla="*/ 1264680 h 1264680"/>
              <a:gd name="connsiteX4" fmla="*/ 480 w 1388940"/>
              <a:gd name="connsiteY4" fmla="*/ 1260347 h 1264680"/>
              <a:gd name="connsiteX5" fmla="*/ 304 w 1388940"/>
              <a:gd name="connsiteY5" fmla="*/ 176354 h 1264680"/>
              <a:gd name="connsiteX0" fmla="*/ 304 w 1388940"/>
              <a:gd name="connsiteY0" fmla="*/ 60381 h 1148707"/>
              <a:gd name="connsiteX1" fmla="*/ 618171 w 1388940"/>
              <a:gd name="connsiteY1" fmla="*/ 0 h 1148707"/>
              <a:gd name="connsiteX2" fmla="*/ 1312740 w 1388940"/>
              <a:gd name="connsiteY2" fmla="*/ 927014 h 1148707"/>
              <a:gd name="connsiteX3" fmla="*/ 1388940 w 1388940"/>
              <a:gd name="connsiteY3" fmla="*/ 1148707 h 1148707"/>
              <a:gd name="connsiteX4" fmla="*/ 480 w 1388940"/>
              <a:gd name="connsiteY4" fmla="*/ 1144374 h 1148707"/>
              <a:gd name="connsiteX5" fmla="*/ 304 w 1388940"/>
              <a:gd name="connsiteY5" fmla="*/ 60381 h 1148707"/>
              <a:gd name="connsiteX0" fmla="*/ 304 w 1312740"/>
              <a:gd name="connsiteY0" fmla="*/ 60381 h 1157628"/>
              <a:gd name="connsiteX1" fmla="*/ 618171 w 1312740"/>
              <a:gd name="connsiteY1" fmla="*/ 0 h 1157628"/>
              <a:gd name="connsiteX2" fmla="*/ 1312740 w 1312740"/>
              <a:gd name="connsiteY2" fmla="*/ 927014 h 1157628"/>
              <a:gd name="connsiteX3" fmla="*/ 666341 w 1312740"/>
              <a:gd name="connsiteY3" fmla="*/ 1157628 h 1157628"/>
              <a:gd name="connsiteX4" fmla="*/ 480 w 1312740"/>
              <a:gd name="connsiteY4" fmla="*/ 1144374 h 1157628"/>
              <a:gd name="connsiteX5" fmla="*/ 304 w 1312740"/>
              <a:gd name="connsiteY5" fmla="*/ 60381 h 1157628"/>
              <a:gd name="connsiteX0" fmla="*/ 304 w 1022808"/>
              <a:gd name="connsiteY0" fmla="*/ 60381 h 1157628"/>
              <a:gd name="connsiteX1" fmla="*/ 618171 w 1022808"/>
              <a:gd name="connsiteY1" fmla="*/ 0 h 1157628"/>
              <a:gd name="connsiteX2" fmla="*/ 1022808 w 1022808"/>
              <a:gd name="connsiteY2" fmla="*/ 12614 h 1157628"/>
              <a:gd name="connsiteX3" fmla="*/ 666341 w 1022808"/>
              <a:gd name="connsiteY3" fmla="*/ 1157628 h 1157628"/>
              <a:gd name="connsiteX4" fmla="*/ 480 w 1022808"/>
              <a:gd name="connsiteY4" fmla="*/ 1144374 h 1157628"/>
              <a:gd name="connsiteX5" fmla="*/ 304 w 1022808"/>
              <a:gd name="connsiteY5" fmla="*/ 60381 h 1157628"/>
              <a:gd name="connsiteX0" fmla="*/ 304 w 1022808"/>
              <a:gd name="connsiteY0" fmla="*/ 47767 h 1145014"/>
              <a:gd name="connsiteX1" fmla="*/ 1022808 w 1022808"/>
              <a:gd name="connsiteY1" fmla="*/ 0 h 1145014"/>
              <a:gd name="connsiteX2" fmla="*/ 666341 w 1022808"/>
              <a:gd name="connsiteY2" fmla="*/ 1145014 h 1145014"/>
              <a:gd name="connsiteX3" fmla="*/ 480 w 1022808"/>
              <a:gd name="connsiteY3" fmla="*/ 1131760 h 1145014"/>
              <a:gd name="connsiteX4" fmla="*/ 304 w 1022808"/>
              <a:gd name="connsiteY4" fmla="*/ 47767 h 1145014"/>
              <a:gd name="connsiteX0" fmla="*/ 304 w 1022808"/>
              <a:gd name="connsiteY0" fmla="*/ 0 h 2145462"/>
              <a:gd name="connsiteX1" fmla="*/ 1022808 w 1022808"/>
              <a:gd name="connsiteY1" fmla="*/ 1000448 h 2145462"/>
              <a:gd name="connsiteX2" fmla="*/ 666341 w 1022808"/>
              <a:gd name="connsiteY2" fmla="*/ 2145462 h 2145462"/>
              <a:gd name="connsiteX3" fmla="*/ 480 w 1022808"/>
              <a:gd name="connsiteY3" fmla="*/ 2132208 h 2145462"/>
              <a:gd name="connsiteX4" fmla="*/ 304 w 1022808"/>
              <a:gd name="connsiteY4" fmla="*/ 0 h 2145462"/>
              <a:gd name="connsiteX0" fmla="*/ 304 w 1022808"/>
              <a:gd name="connsiteY0" fmla="*/ 0 h 2132208"/>
              <a:gd name="connsiteX1" fmla="*/ 1022808 w 1022808"/>
              <a:gd name="connsiteY1" fmla="*/ 1000448 h 2132208"/>
              <a:gd name="connsiteX2" fmla="*/ 679723 w 1022808"/>
              <a:gd name="connsiteY2" fmla="*/ 2132081 h 2132208"/>
              <a:gd name="connsiteX3" fmla="*/ 480 w 1022808"/>
              <a:gd name="connsiteY3" fmla="*/ 2132208 h 2132208"/>
              <a:gd name="connsiteX4" fmla="*/ 304 w 1022808"/>
              <a:gd name="connsiteY4" fmla="*/ 0 h 2132208"/>
              <a:gd name="connsiteX0" fmla="*/ 304 w 1027269"/>
              <a:gd name="connsiteY0" fmla="*/ 0 h 2132208"/>
              <a:gd name="connsiteX1" fmla="*/ 1027269 w 1027269"/>
              <a:gd name="connsiteY1" fmla="*/ 1013830 h 2132208"/>
              <a:gd name="connsiteX2" fmla="*/ 679723 w 1027269"/>
              <a:gd name="connsiteY2" fmla="*/ 2132081 h 2132208"/>
              <a:gd name="connsiteX3" fmla="*/ 480 w 1027269"/>
              <a:gd name="connsiteY3" fmla="*/ 2132208 h 2132208"/>
              <a:gd name="connsiteX4" fmla="*/ 304 w 1027269"/>
              <a:gd name="connsiteY4" fmla="*/ 0 h 2132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7269" h="2132208">
                <a:moveTo>
                  <a:pt x="304" y="0"/>
                </a:moveTo>
                <a:lnTo>
                  <a:pt x="1027269" y="1013830"/>
                </a:lnTo>
                <a:lnTo>
                  <a:pt x="679723" y="2132081"/>
                </a:lnTo>
                <a:lnTo>
                  <a:pt x="480" y="2132208"/>
                </a:lnTo>
                <a:cubicBezTo>
                  <a:pt x="-1108" y="1708346"/>
                  <a:pt x="1892" y="423862"/>
                  <a:pt x="304" y="0"/>
                </a:cubicBezTo>
                <a:close/>
              </a:path>
            </a:pathLst>
          </a:custGeom>
          <a:pattFill prst="pct10">
            <a:fgClr>
              <a:srgbClr val="F0FFFF"/>
            </a:fgClr>
            <a:bgClr>
              <a:srgbClr val="00B0F0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DBFFF843-90AF-47EC-8EFD-9A2DCA3A67D6}"/>
              </a:ext>
            </a:extLst>
          </p:cNvPr>
          <p:cNvSpPr/>
          <p:nvPr/>
        </p:nvSpPr>
        <p:spPr>
          <a:xfrm>
            <a:off x="311860" y="2760378"/>
            <a:ext cx="2200154" cy="1200826"/>
          </a:xfrm>
          <a:custGeom>
            <a:avLst/>
            <a:gdLst>
              <a:gd name="connsiteX0" fmla="*/ 1933575 w 1933575"/>
              <a:gd name="connsiteY0" fmla="*/ 4762 h 933450"/>
              <a:gd name="connsiteX1" fmla="*/ 1747838 w 1933575"/>
              <a:gd name="connsiteY1" fmla="*/ 204787 h 933450"/>
              <a:gd name="connsiteX2" fmla="*/ 223838 w 1933575"/>
              <a:gd name="connsiteY2" fmla="*/ 933450 h 933450"/>
              <a:gd name="connsiteX3" fmla="*/ 0 w 1933575"/>
              <a:gd name="connsiteY3" fmla="*/ 904875 h 933450"/>
              <a:gd name="connsiteX4" fmla="*/ 0 w 1933575"/>
              <a:gd name="connsiteY4" fmla="*/ 0 h 933450"/>
              <a:gd name="connsiteX5" fmla="*/ 1933575 w 1933575"/>
              <a:gd name="connsiteY5" fmla="*/ 4762 h 933450"/>
              <a:gd name="connsiteX0" fmla="*/ 1933575 w 1933575"/>
              <a:gd name="connsiteY0" fmla="*/ 4762 h 950785"/>
              <a:gd name="connsiteX1" fmla="*/ 1747838 w 1933575"/>
              <a:gd name="connsiteY1" fmla="*/ 204787 h 950785"/>
              <a:gd name="connsiteX2" fmla="*/ 245506 w 1933575"/>
              <a:gd name="connsiteY2" fmla="*/ 950785 h 950785"/>
              <a:gd name="connsiteX3" fmla="*/ 0 w 1933575"/>
              <a:gd name="connsiteY3" fmla="*/ 904875 h 950785"/>
              <a:gd name="connsiteX4" fmla="*/ 0 w 1933575"/>
              <a:gd name="connsiteY4" fmla="*/ 0 h 950785"/>
              <a:gd name="connsiteX5" fmla="*/ 1933575 w 1933575"/>
              <a:gd name="connsiteY5" fmla="*/ 4762 h 950785"/>
              <a:gd name="connsiteX0" fmla="*/ 1933575 w 1933575"/>
              <a:gd name="connsiteY0" fmla="*/ 4762 h 950785"/>
              <a:gd name="connsiteX1" fmla="*/ 1782507 w 1933575"/>
              <a:gd name="connsiteY1" fmla="*/ 222122 h 950785"/>
              <a:gd name="connsiteX2" fmla="*/ 245506 w 1933575"/>
              <a:gd name="connsiteY2" fmla="*/ 950785 h 950785"/>
              <a:gd name="connsiteX3" fmla="*/ 0 w 1933575"/>
              <a:gd name="connsiteY3" fmla="*/ 904875 h 950785"/>
              <a:gd name="connsiteX4" fmla="*/ 0 w 1933575"/>
              <a:gd name="connsiteY4" fmla="*/ 0 h 950785"/>
              <a:gd name="connsiteX5" fmla="*/ 1933575 w 1933575"/>
              <a:gd name="connsiteY5" fmla="*/ 4762 h 950785"/>
              <a:gd name="connsiteX0" fmla="*/ 1942243 w 1942243"/>
              <a:gd name="connsiteY0" fmla="*/ 13429 h 950785"/>
              <a:gd name="connsiteX1" fmla="*/ 1782507 w 1942243"/>
              <a:gd name="connsiteY1" fmla="*/ 222122 h 950785"/>
              <a:gd name="connsiteX2" fmla="*/ 245506 w 1942243"/>
              <a:gd name="connsiteY2" fmla="*/ 950785 h 950785"/>
              <a:gd name="connsiteX3" fmla="*/ 0 w 1942243"/>
              <a:gd name="connsiteY3" fmla="*/ 904875 h 950785"/>
              <a:gd name="connsiteX4" fmla="*/ 0 w 1942243"/>
              <a:gd name="connsiteY4" fmla="*/ 0 h 950785"/>
              <a:gd name="connsiteX5" fmla="*/ 1942243 w 1942243"/>
              <a:gd name="connsiteY5" fmla="*/ 13429 h 950785"/>
              <a:gd name="connsiteX0" fmla="*/ 1942243 w 1942243"/>
              <a:gd name="connsiteY0" fmla="*/ 13429 h 950785"/>
              <a:gd name="connsiteX1" fmla="*/ 1782507 w 1942243"/>
              <a:gd name="connsiteY1" fmla="*/ 222122 h 950785"/>
              <a:gd name="connsiteX2" fmla="*/ 245506 w 1942243"/>
              <a:gd name="connsiteY2" fmla="*/ 950785 h 950785"/>
              <a:gd name="connsiteX3" fmla="*/ 8668 w 1942243"/>
              <a:gd name="connsiteY3" fmla="*/ 935210 h 950785"/>
              <a:gd name="connsiteX4" fmla="*/ 0 w 1942243"/>
              <a:gd name="connsiteY4" fmla="*/ 0 h 950785"/>
              <a:gd name="connsiteX5" fmla="*/ 1942243 w 1942243"/>
              <a:gd name="connsiteY5" fmla="*/ 13429 h 950785"/>
              <a:gd name="connsiteX0" fmla="*/ 1934100 w 1934100"/>
              <a:gd name="connsiteY0" fmla="*/ 4762 h 942118"/>
              <a:gd name="connsiteX1" fmla="*/ 1774364 w 1934100"/>
              <a:gd name="connsiteY1" fmla="*/ 213455 h 942118"/>
              <a:gd name="connsiteX2" fmla="*/ 237363 w 1934100"/>
              <a:gd name="connsiteY2" fmla="*/ 942118 h 942118"/>
              <a:gd name="connsiteX3" fmla="*/ 525 w 1934100"/>
              <a:gd name="connsiteY3" fmla="*/ 926543 h 942118"/>
              <a:gd name="connsiteX4" fmla="*/ 4858 w 1934100"/>
              <a:gd name="connsiteY4" fmla="*/ 0 h 942118"/>
              <a:gd name="connsiteX5" fmla="*/ 1934100 w 1934100"/>
              <a:gd name="connsiteY5" fmla="*/ 4762 h 942118"/>
              <a:gd name="connsiteX0" fmla="*/ 2170506 w 2170506"/>
              <a:gd name="connsiteY0" fmla="*/ 22604 h 942118"/>
              <a:gd name="connsiteX1" fmla="*/ 1774364 w 2170506"/>
              <a:gd name="connsiteY1" fmla="*/ 213455 h 942118"/>
              <a:gd name="connsiteX2" fmla="*/ 237363 w 2170506"/>
              <a:gd name="connsiteY2" fmla="*/ 942118 h 942118"/>
              <a:gd name="connsiteX3" fmla="*/ 525 w 2170506"/>
              <a:gd name="connsiteY3" fmla="*/ 926543 h 942118"/>
              <a:gd name="connsiteX4" fmla="*/ 4858 w 2170506"/>
              <a:gd name="connsiteY4" fmla="*/ 0 h 942118"/>
              <a:gd name="connsiteX5" fmla="*/ 2170506 w 2170506"/>
              <a:gd name="connsiteY5" fmla="*/ 22604 h 942118"/>
              <a:gd name="connsiteX0" fmla="*/ 2170506 w 2170506"/>
              <a:gd name="connsiteY0" fmla="*/ 22604 h 1205286"/>
              <a:gd name="connsiteX1" fmla="*/ 1774364 w 2170506"/>
              <a:gd name="connsiteY1" fmla="*/ 213455 h 1205286"/>
              <a:gd name="connsiteX2" fmla="*/ 2168754 w 2170506"/>
              <a:gd name="connsiteY2" fmla="*/ 1205286 h 1205286"/>
              <a:gd name="connsiteX3" fmla="*/ 525 w 2170506"/>
              <a:gd name="connsiteY3" fmla="*/ 926543 h 1205286"/>
              <a:gd name="connsiteX4" fmla="*/ 4858 w 2170506"/>
              <a:gd name="connsiteY4" fmla="*/ 0 h 1205286"/>
              <a:gd name="connsiteX5" fmla="*/ 2170506 w 2170506"/>
              <a:gd name="connsiteY5" fmla="*/ 22604 h 1205286"/>
              <a:gd name="connsiteX0" fmla="*/ 2170506 w 2170506"/>
              <a:gd name="connsiteY0" fmla="*/ 22604 h 1205286"/>
              <a:gd name="connsiteX1" fmla="*/ 2168754 w 2170506"/>
              <a:gd name="connsiteY1" fmla="*/ 1205286 h 1205286"/>
              <a:gd name="connsiteX2" fmla="*/ 525 w 2170506"/>
              <a:gd name="connsiteY2" fmla="*/ 926543 h 1205286"/>
              <a:gd name="connsiteX3" fmla="*/ 4858 w 2170506"/>
              <a:gd name="connsiteY3" fmla="*/ 0 h 1205286"/>
              <a:gd name="connsiteX4" fmla="*/ 2170506 w 2170506"/>
              <a:gd name="connsiteY4" fmla="*/ 22604 h 1205286"/>
              <a:gd name="connsiteX0" fmla="*/ 2165648 w 2165648"/>
              <a:gd name="connsiteY0" fmla="*/ 22604 h 1205286"/>
              <a:gd name="connsiteX1" fmla="*/ 2163896 w 2165648"/>
              <a:gd name="connsiteY1" fmla="*/ 1205286 h 1205286"/>
              <a:gd name="connsiteX2" fmla="*/ 1039421 w 2165648"/>
              <a:gd name="connsiteY2" fmla="*/ 1064818 h 1205286"/>
              <a:gd name="connsiteX3" fmla="*/ 0 w 2165648"/>
              <a:gd name="connsiteY3" fmla="*/ 0 h 1205286"/>
              <a:gd name="connsiteX4" fmla="*/ 2165648 w 2165648"/>
              <a:gd name="connsiteY4" fmla="*/ 22604 h 1205286"/>
              <a:gd name="connsiteX0" fmla="*/ 2165648 w 2165648"/>
              <a:gd name="connsiteY0" fmla="*/ 22604 h 1205286"/>
              <a:gd name="connsiteX1" fmla="*/ 2163896 w 2165648"/>
              <a:gd name="connsiteY1" fmla="*/ 1205286 h 1205286"/>
              <a:gd name="connsiteX2" fmla="*/ 1039421 w 2165648"/>
              <a:gd name="connsiteY2" fmla="*/ 1064818 h 1205286"/>
              <a:gd name="connsiteX3" fmla="*/ 0 w 2165648"/>
              <a:gd name="connsiteY3" fmla="*/ 0 h 1205286"/>
              <a:gd name="connsiteX4" fmla="*/ 2165648 w 2165648"/>
              <a:gd name="connsiteY4" fmla="*/ 22604 h 1205286"/>
              <a:gd name="connsiteX0" fmla="*/ 2165648 w 2165648"/>
              <a:gd name="connsiteY0" fmla="*/ 22604 h 1205286"/>
              <a:gd name="connsiteX1" fmla="*/ 2163896 w 2165648"/>
              <a:gd name="connsiteY1" fmla="*/ 1205286 h 1205286"/>
              <a:gd name="connsiteX2" fmla="*/ 1039421 w 2165648"/>
              <a:gd name="connsiteY2" fmla="*/ 1064818 h 1205286"/>
              <a:gd name="connsiteX3" fmla="*/ 0 w 2165648"/>
              <a:gd name="connsiteY3" fmla="*/ 0 h 1205286"/>
              <a:gd name="connsiteX4" fmla="*/ 2165648 w 2165648"/>
              <a:gd name="connsiteY4" fmla="*/ 22604 h 1205286"/>
              <a:gd name="connsiteX0" fmla="*/ 2165648 w 2165648"/>
              <a:gd name="connsiteY0" fmla="*/ 22604 h 1205286"/>
              <a:gd name="connsiteX1" fmla="*/ 2163896 w 2165648"/>
              <a:gd name="connsiteY1" fmla="*/ 1205286 h 1205286"/>
              <a:gd name="connsiteX2" fmla="*/ 1039421 w 2165648"/>
              <a:gd name="connsiteY2" fmla="*/ 1064818 h 1205286"/>
              <a:gd name="connsiteX3" fmla="*/ 0 w 2165648"/>
              <a:gd name="connsiteY3" fmla="*/ 0 h 1205286"/>
              <a:gd name="connsiteX4" fmla="*/ 2165648 w 2165648"/>
              <a:gd name="connsiteY4" fmla="*/ 22604 h 1205286"/>
              <a:gd name="connsiteX0" fmla="*/ 2183490 w 2183490"/>
              <a:gd name="connsiteY0" fmla="*/ 13683 h 1196365"/>
              <a:gd name="connsiteX1" fmla="*/ 2181738 w 2183490"/>
              <a:gd name="connsiteY1" fmla="*/ 1196365 h 1196365"/>
              <a:gd name="connsiteX2" fmla="*/ 1057263 w 2183490"/>
              <a:gd name="connsiteY2" fmla="*/ 1055897 h 1196365"/>
              <a:gd name="connsiteX3" fmla="*/ 0 w 2183490"/>
              <a:gd name="connsiteY3" fmla="*/ 0 h 1196365"/>
              <a:gd name="connsiteX4" fmla="*/ 2183490 w 2183490"/>
              <a:gd name="connsiteY4" fmla="*/ 13683 h 1196365"/>
              <a:gd name="connsiteX0" fmla="*/ 2192411 w 2192411"/>
              <a:gd name="connsiteY0" fmla="*/ 9223 h 1196365"/>
              <a:gd name="connsiteX1" fmla="*/ 2181738 w 2192411"/>
              <a:gd name="connsiteY1" fmla="*/ 1196365 h 1196365"/>
              <a:gd name="connsiteX2" fmla="*/ 1057263 w 2192411"/>
              <a:gd name="connsiteY2" fmla="*/ 1055897 h 1196365"/>
              <a:gd name="connsiteX3" fmla="*/ 0 w 2192411"/>
              <a:gd name="connsiteY3" fmla="*/ 0 h 1196365"/>
              <a:gd name="connsiteX4" fmla="*/ 2192411 w 2192411"/>
              <a:gd name="connsiteY4" fmla="*/ 9223 h 1196365"/>
              <a:gd name="connsiteX0" fmla="*/ 2192411 w 2200154"/>
              <a:gd name="connsiteY0" fmla="*/ 9223 h 1200826"/>
              <a:gd name="connsiteX1" fmla="*/ 2199580 w 2200154"/>
              <a:gd name="connsiteY1" fmla="*/ 1200826 h 1200826"/>
              <a:gd name="connsiteX2" fmla="*/ 1057263 w 2200154"/>
              <a:gd name="connsiteY2" fmla="*/ 1055897 h 1200826"/>
              <a:gd name="connsiteX3" fmla="*/ 0 w 2200154"/>
              <a:gd name="connsiteY3" fmla="*/ 0 h 1200826"/>
              <a:gd name="connsiteX4" fmla="*/ 2192411 w 2200154"/>
              <a:gd name="connsiteY4" fmla="*/ 9223 h 1200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0154" h="1200826">
                <a:moveTo>
                  <a:pt x="2192411" y="9223"/>
                </a:moveTo>
                <a:cubicBezTo>
                  <a:pt x="2188853" y="404937"/>
                  <a:pt x="2203138" y="805112"/>
                  <a:pt x="2199580" y="1200826"/>
                </a:cubicBezTo>
                <a:lnTo>
                  <a:pt x="1057263" y="1055897"/>
                </a:lnTo>
                <a:cubicBezTo>
                  <a:pt x="822429" y="811067"/>
                  <a:pt x="257137" y="280513"/>
                  <a:pt x="0" y="0"/>
                </a:cubicBezTo>
                <a:lnTo>
                  <a:pt x="2192411" y="9223"/>
                </a:lnTo>
                <a:close/>
              </a:path>
            </a:pathLst>
          </a:custGeom>
          <a:pattFill prst="pct10">
            <a:fgClr>
              <a:srgbClr val="F0FFFF"/>
            </a:fgClr>
            <a:bgClr>
              <a:srgbClr val="FF00FF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Freeform: Shape 53">
            <a:extLst>
              <a:ext uri="{FF2B5EF4-FFF2-40B4-BE49-F238E27FC236}">
                <a16:creationId xmlns:a16="http://schemas.microsoft.com/office/drawing/2014/main" id="{1AF8B16E-60FE-4C54-8BBE-D0299B72CB88}"/>
              </a:ext>
            </a:extLst>
          </p:cNvPr>
          <p:cNvSpPr/>
          <p:nvPr/>
        </p:nvSpPr>
        <p:spPr>
          <a:xfrm>
            <a:off x="1041293" y="3823402"/>
            <a:ext cx="1462388" cy="1131668"/>
          </a:xfrm>
          <a:custGeom>
            <a:avLst/>
            <a:gdLst>
              <a:gd name="connsiteX0" fmla="*/ 1062038 w 1495425"/>
              <a:gd name="connsiteY0" fmla="*/ 1700212 h 1700212"/>
              <a:gd name="connsiteX1" fmla="*/ 1062038 w 1495425"/>
              <a:gd name="connsiteY1" fmla="*/ 1700212 h 1700212"/>
              <a:gd name="connsiteX2" fmla="*/ 1081088 w 1495425"/>
              <a:gd name="connsiteY2" fmla="*/ 1652587 h 1700212"/>
              <a:gd name="connsiteX3" fmla="*/ 1495425 w 1495425"/>
              <a:gd name="connsiteY3" fmla="*/ 0 h 1700212"/>
              <a:gd name="connsiteX4" fmla="*/ 0 w 1495425"/>
              <a:gd name="connsiteY4" fmla="*/ 709612 h 1700212"/>
              <a:gd name="connsiteX5" fmla="*/ 1062038 w 1495425"/>
              <a:gd name="connsiteY5" fmla="*/ 1700212 h 1700212"/>
              <a:gd name="connsiteX0" fmla="*/ 1062038 w 1512759"/>
              <a:gd name="connsiteY0" fmla="*/ 1687211 h 1687211"/>
              <a:gd name="connsiteX1" fmla="*/ 1062038 w 1512759"/>
              <a:gd name="connsiteY1" fmla="*/ 1687211 h 1687211"/>
              <a:gd name="connsiteX2" fmla="*/ 1081088 w 1512759"/>
              <a:gd name="connsiteY2" fmla="*/ 1639586 h 1687211"/>
              <a:gd name="connsiteX3" fmla="*/ 1512759 w 1512759"/>
              <a:gd name="connsiteY3" fmla="*/ 0 h 1687211"/>
              <a:gd name="connsiteX4" fmla="*/ 0 w 1512759"/>
              <a:gd name="connsiteY4" fmla="*/ 696611 h 1687211"/>
              <a:gd name="connsiteX5" fmla="*/ 1062038 w 1512759"/>
              <a:gd name="connsiteY5" fmla="*/ 1687211 h 1687211"/>
              <a:gd name="connsiteX0" fmla="*/ 1088039 w 1512759"/>
              <a:gd name="connsiteY0" fmla="*/ 1726214 h 1726214"/>
              <a:gd name="connsiteX1" fmla="*/ 1062038 w 1512759"/>
              <a:gd name="connsiteY1" fmla="*/ 1687211 h 1726214"/>
              <a:gd name="connsiteX2" fmla="*/ 1081088 w 1512759"/>
              <a:gd name="connsiteY2" fmla="*/ 1639586 h 1726214"/>
              <a:gd name="connsiteX3" fmla="*/ 1512759 w 1512759"/>
              <a:gd name="connsiteY3" fmla="*/ 0 h 1726214"/>
              <a:gd name="connsiteX4" fmla="*/ 0 w 1512759"/>
              <a:gd name="connsiteY4" fmla="*/ 696611 h 1726214"/>
              <a:gd name="connsiteX5" fmla="*/ 1088039 w 1512759"/>
              <a:gd name="connsiteY5" fmla="*/ 1726214 h 1726214"/>
              <a:gd name="connsiteX0" fmla="*/ 1088039 w 1512759"/>
              <a:gd name="connsiteY0" fmla="*/ 1726214 h 1726214"/>
              <a:gd name="connsiteX1" fmla="*/ 1062038 w 1512759"/>
              <a:gd name="connsiteY1" fmla="*/ 1687211 h 1726214"/>
              <a:gd name="connsiteX2" fmla="*/ 1512759 w 1512759"/>
              <a:gd name="connsiteY2" fmla="*/ 0 h 1726214"/>
              <a:gd name="connsiteX3" fmla="*/ 0 w 1512759"/>
              <a:gd name="connsiteY3" fmla="*/ 696611 h 1726214"/>
              <a:gd name="connsiteX4" fmla="*/ 1088039 w 1512759"/>
              <a:gd name="connsiteY4" fmla="*/ 1726214 h 1726214"/>
              <a:gd name="connsiteX0" fmla="*/ 1088039 w 1512759"/>
              <a:gd name="connsiteY0" fmla="*/ 1726214 h 1726214"/>
              <a:gd name="connsiteX1" fmla="*/ 1512759 w 1512759"/>
              <a:gd name="connsiteY1" fmla="*/ 0 h 1726214"/>
              <a:gd name="connsiteX2" fmla="*/ 0 w 1512759"/>
              <a:gd name="connsiteY2" fmla="*/ 696611 h 1726214"/>
              <a:gd name="connsiteX3" fmla="*/ 1088039 w 1512759"/>
              <a:gd name="connsiteY3" fmla="*/ 1726214 h 1726214"/>
              <a:gd name="connsiteX0" fmla="*/ 1088039 w 1512759"/>
              <a:gd name="connsiteY0" fmla="*/ 1726214 h 1726214"/>
              <a:gd name="connsiteX1" fmla="*/ 1512759 w 1512759"/>
              <a:gd name="connsiteY1" fmla="*/ 0 h 1726214"/>
              <a:gd name="connsiteX2" fmla="*/ 0 w 1512759"/>
              <a:gd name="connsiteY2" fmla="*/ 700945 h 1726214"/>
              <a:gd name="connsiteX3" fmla="*/ 1088039 w 1512759"/>
              <a:gd name="connsiteY3" fmla="*/ 1726214 h 1726214"/>
              <a:gd name="connsiteX0" fmla="*/ 1079371 w 1512759"/>
              <a:gd name="connsiteY0" fmla="*/ 1726214 h 1726214"/>
              <a:gd name="connsiteX1" fmla="*/ 1512759 w 1512759"/>
              <a:gd name="connsiteY1" fmla="*/ 0 h 1726214"/>
              <a:gd name="connsiteX2" fmla="*/ 0 w 1512759"/>
              <a:gd name="connsiteY2" fmla="*/ 700945 h 1726214"/>
              <a:gd name="connsiteX3" fmla="*/ 1079371 w 1512759"/>
              <a:gd name="connsiteY3" fmla="*/ 1726214 h 1726214"/>
              <a:gd name="connsiteX0" fmla="*/ 0 w 1854225"/>
              <a:gd name="connsiteY0" fmla="*/ 1895026 h 1895026"/>
              <a:gd name="connsiteX1" fmla="*/ 1854225 w 1854225"/>
              <a:gd name="connsiteY1" fmla="*/ 0 h 1895026"/>
              <a:gd name="connsiteX2" fmla="*/ 341466 w 1854225"/>
              <a:gd name="connsiteY2" fmla="*/ 700945 h 1895026"/>
              <a:gd name="connsiteX3" fmla="*/ 0 w 1854225"/>
              <a:gd name="connsiteY3" fmla="*/ 1895026 h 1895026"/>
              <a:gd name="connsiteX0" fmla="*/ 0 w 1502533"/>
              <a:gd name="connsiteY0" fmla="*/ 1194081 h 1194081"/>
              <a:gd name="connsiteX1" fmla="*/ 1502533 w 1502533"/>
              <a:gd name="connsiteY1" fmla="*/ 143116 h 1194081"/>
              <a:gd name="connsiteX2" fmla="*/ 341466 w 1502533"/>
              <a:gd name="connsiteY2" fmla="*/ 0 h 1194081"/>
              <a:gd name="connsiteX3" fmla="*/ 0 w 1502533"/>
              <a:gd name="connsiteY3" fmla="*/ 1194081 h 1194081"/>
              <a:gd name="connsiteX0" fmla="*/ 0 w 1502533"/>
              <a:gd name="connsiteY0" fmla="*/ 1194081 h 1194081"/>
              <a:gd name="connsiteX1" fmla="*/ 1486388 w 1502533"/>
              <a:gd name="connsiteY1" fmla="*/ 1057838 h 1194081"/>
              <a:gd name="connsiteX2" fmla="*/ 1502533 w 1502533"/>
              <a:gd name="connsiteY2" fmla="*/ 143116 h 1194081"/>
              <a:gd name="connsiteX3" fmla="*/ 341466 w 1502533"/>
              <a:gd name="connsiteY3" fmla="*/ 0 h 1194081"/>
              <a:gd name="connsiteX4" fmla="*/ 0 w 1502533"/>
              <a:gd name="connsiteY4" fmla="*/ 1194081 h 1194081"/>
              <a:gd name="connsiteX0" fmla="*/ 0 w 1502533"/>
              <a:gd name="connsiteY0" fmla="*/ 1194081 h 1194081"/>
              <a:gd name="connsiteX1" fmla="*/ 1486388 w 1502533"/>
              <a:gd name="connsiteY1" fmla="*/ 1057838 h 1194081"/>
              <a:gd name="connsiteX2" fmla="*/ 1502533 w 1502533"/>
              <a:gd name="connsiteY2" fmla="*/ 143116 h 1194081"/>
              <a:gd name="connsiteX3" fmla="*/ 341466 w 1502533"/>
              <a:gd name="connsiteY3" fmla="*/ 0 h 1194081"/>
              <a:gd name="connsiteX4" fmla="*/ 0 w 1502533"/>
              <a:gd name="connsiteY4" fmla="*/ 1194081 h 1194081"/>
              <a:gd name="connsiteX0" fmla="*/ 0 w 1502533"/>
              <a:gd name="connsiteY0" fmla="*/ 1194081 h 1194081"/>
              <a:gd name="connsiteX1" fmla="*/ 1486388 w 1502533"/>
              <a:gd name="connsiteY1" fmla="*/ 1057838 h 1194081"/>
              <a:gd name="connsiteX2" fmla="*/ 1502533 w 1502533"/>
              <a:gd name="connsiteY2" fmla="*/ 143116 h 1194081"/>
              <a:gd name="connsiteX3" fmla="*/ 341466 w 1502533"/>
              <a:gd name="connsiteY3" fmla="*/ 0 h 1194081"/>
              <a:gd name="connsiteX4" fmla="*/ 0 w 1502533"/>
              <a:gd name="connsiteY4" fmla="*/ 1194081 h 1194081"/>
              <a:gd name="connsiteX0" fmla="*/ 0 w 1493612"/>
              <a:gd name="connsiteY0" fmla="*/ 1131634 h 1131634"/>
              <a:gd name="connsiteX1" fmla="*/ 1477467 w 1493612"/>
              <a:gd name="connsiteY1" fmla="*/ 1057838 h 1131634"/>
              <a:gd name="connsiteX2" fmla="*/ 1493612 w 1493612"/>
              <a:gd name="connsiteY2" fmla="*/ 143116 h 1131634"/>
              <a:gd name="connsiteX3" fmla="*/ 332545 w 1493612"/>
              <a:gd name="connsiteY3" fmla="*/ 0 h 1131634"/>
              <a:gd name="connsiteX4" fmla="*/ 0 w 1493612"/>
              <a:gd name="connsiteY4" fmla="*/ 1131634 h 1131634"/>
              <a:gd name="connsiteX0" fmla="*/ 0 w 1493612"/>
              <a:gd name="connsiteY0" fmla="*/ 1131634 h 1131634"/>
              <a:gd name="connsiteX1" fmla="*/ 1473006 w 1493612"/>
              <a:gd name="connsiteY1" fmla="*/ 1106903 h 1131634"/>
              <a:gd name="connsiteX2" fmla="*/ 1493612 w 1493612"/>
              <a:gd name="connsiteY2" fmla="*/ 143116 h 1131634"/>
              <a:gd name="connsiteX3" fmla="*/ 332545 w 1493612"/>
              <a:gd name="connsiteY3" fmla="*/ 0 h 1131634"/>
              <a:gd name="connsiteX4" fmla="*/ 0 w 1493612"/>
              <a:gd name="connsiteY4" fmla="*/ 1131634 h 1131634"/>
              <a:gd name="connsiteX0" fmla="*/ 0 w 1493612"/>
              <a:gd name="connsiteY0" fmla="*/ 1131634 h 1131668"/>
              <a:gd name="connsiteX1" fmla="*/ 1459624 w 1493612"/>
              <a:gd name="connsiteY1" fmla="*/ 1129206 h 1131668"/>
              <a:gd name="connsiteX2" fmla="*/ 1493612 w 1493612"/>
              <a:gd name="connsiteY2" fmla="*/ 143116 h 1131668"/>
              <a:gd name="connsiteX3" fmla="*/ 332545 w 1493612"/>
              <a:gd name="connsiteY3" fmla="*/ 0 h 1131668"/>
              <a:gd name="connsiteX4" fmla="*/ 0 w 1493612"/>
              <a:gd name="connsiteY4" fmla="*/ 1131634 h 1131668"/>
              <a:gd name="connsiteX0" fmla="*/ 0 w 1462388"/>
              <a:gd name="connsiteY0" fmla="*/ 1131634 h 1131668"/>
              <a:gd name="connsiteX1" fmla="*/ 1459624 w 1462388"/>
              <a:gd name="connsiteY1" fmla="*/ 1129206 h 1131668"/>
              <a:gd name="connsiteX2" fmla="*/ 1462388 w 1462388"/>
              <a:gd name="connsiteY2" fmla="*/ 147576 h 1131668"/>
              <a:gd name="connsiteX3" fmla="*/ 332545 w 1462388"/>
              <a:gd name="connsiteY3" fmla="*/ 0 h 1131668"/>
              <a:gd name="connsiteX4" fmla="*/ 0 w 1462388"/>
              <a:gd name="connsiteY4" fmla="*/ 1131634 h 1131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2388" h="1131668">
                <a:moveTo>
                  <a:pt x="0" y="1131634"/>
                </a:moveTo>
                <a:cubicBezTo>
                  <a:pt x="316129" y="1096056"/>
                  <a:pt x="1045365" y="1142481"/>
                  <a:pt x="1459624" y="1129206"/>
                </a:cubicBezTo>
                <a:cubicBezTo>
                  <a:pt x="1460545" y="801996"/>
                  <a:pt x="1461467" y="474786"/>
                  <a:pt x="1462388" y="147576"/>
                </a:cubicBezTo>
                <a:lnTo>
                  <a:pt x="332545" y="0"/>
                </a:lnTo>
                <a:lnTo>
                  <a:pt x="0" y="1131634"/>
                </a:lnTo>
                <a:close/>
              </a:path>
            </a:pathLst>
          </a:custGeom>
          <a:pattFill prst="pct5">
            <a:fgClr>
              <a:srgbClr val="F0FFFF"/>
            </a:fgClr>
            <a:bgClr>
              <a:srgbClr val="00FE00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929B8681-BD07-4751-BD0D-59D9F237D414}"/>
              </a:ext>
            </a:extLst>
          </p:cNvPr>
          <p:cNvCxnSpPr/>
          <p:nvPr/>
        </p:nvCxnSpPr>
        <p:spPr>
          <a:xfrm>
            <a:off x="323267" y="3205227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875381E4-0F69-40CB-B34E-516CFAB26AB5}"/>
              </a:ext>
            </a:extLst>
          </p:cNvPr>
          <p:cNvCxnSpPr/>
          <p:nvPr/>
        </p:nvCxnSpPr>
        <p:spPr>
          <a:xfrm>
            <a:off x="323267" y="3424683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6738DE2E-0C7E-4E2A-851A-5FB6D9C634BA}"/>
              </a:ext>
            </a:extLst>
          </p:cNvPr>
          <p:cNvCxnSpPr/>
          <p:nvPr/>
        </p:nvCxnSpPr>
        <p:spPr>
          <a:xfrm>
            <a:off x="323267" y="3644139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C87DE916-1F87-4D57-BD74-4FDDFC6BA049}"/>
              </a:ext>
            </a:extLst>
          </p:cNvPr>
          <p:cNvCxnSpPr/>
          <p:nvPr/>
        </p:nvCxnSpPr>
        <p:spPr>
          <a:xfrm>
            <a:off x="152400" y="3863595"/>
            <a:ext cx="2560320" cy="0"/>
          </a:xfrm>
          <a:prstGeom prst="line">
            <a:avLst/>
          </a:prstGeom>
          <a:ln w="31750">
            <a:solidFill>
              <a:srgbClr val="006600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72A0ACCE-98C3-4C1D-9B35-1A1E672A61AE}"/>
              </a:ext>
            </a:extLst>
          </p:cNvPr>
          <p:cNvCxnSpPr/>
          <p:nvPr/>
        </p:nvCxnSpPr>
        <p:spPr>
          <a:xfrm>
            <a:off x="323267" y="4083051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6F040720-71C0-440D-8C51-DB4908538B3B}"/>
              </a:ext>
            </a:extLst>
          </p:cNvPr>
          <p:cNvCxnSpPr/>
          <p:nvPr/>
        </p:nvCxnSpPr>
        <p:spPr>
          <a:xfrm>
            <a:off x="323267" y="4302507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498C3B74-D959-4B32-A730-96B7A7B59866}"/>
              </a:ext>
            </a:extLst>
          </p:cNvPr>
          <p:cNvCxnSpPr/>
          <p:nvPr/>
        </p:nvCxnSpPr>
        <p:spPr>
          <a:xfrm>
            <a:off x="323267" y="4521963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A6038E36-5535-44FF-AC42-CFE67ECDF535}"/>
              </a:ext>
            </a:extLst>
          </p:cNvPr>
          <p:cNvCxnSpPr/>
          <p:nvPr/>
        </p:nvCxnSpPr>
        <p:spPr>
          <a:xfrm>
            <a:off x="323267" y="4741419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8DE3EE91-70B6-4ED7-A0BC-7DEDE2D3C8EB}"/>
              </a:ext>
            </a:extLst>
          </p:cNvPr>
          <p:cNvCxnSpPr/>
          <p:nvPr/>
        </p:nvCxnSpPr>
        <p:spPr>
          <a:xfrm>
            <a:off x="319183" y="2985771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608AF23C-B9F6-48B9-B772-F3F810046B2B}"/>
              </a:ext>
            </a:extLst>
          </p:cNvPr>
          <p:cNvCxnSpPr/>
          <p:nvPr/>
        </p:nvCxnSpPr>
        <p:spPr>
          <a:xfrm>
            <a:off x="2078915" y="276631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D56D860E-652F-4B6E-A218-0D742DC663CB}"/>
              </a:ext>
            </a:extLst>
          </p:cNvPr>
          <p:cNvCxnSpPr/>
          <p:nvPr/>
        </p:nvCxnSpPr>
        <p:spPr>
          <a:xfrm>
            <a:off x="2298371" y="276631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E4FBD229-6D83-4FA0-A8DE-4CB7B72A8E81}"/>
              </a:ext>
            </a:extLst>
          </p:cNvPr>
          <p:cNvCxnSpPr/>
          <p:nvPr/>
        </p:nvCxnSpPr>
        <p:spPr>
          <a:xfrm>
            <a:off x="539675" y="276631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5BF6BB8D-F65A-40B3-804E-1A87DBFA2C25}"/>
              </a:ext>
            </a:extLst>
          </p:cNvPr>
          <p:cNvCxnSpPr/>
          <p:nvPr/>
        </p:nvCxnSpPr>
        <p:spPr>
          <a:xfrm>
            <a:off x="762179" y="276631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7D80FA52-7A58-49B5-9121-898663A69A3F}"/>
              </a:ext>
            </a:extLst>
          </p:cNvPr>
          <p:cNvCxnSpPr/>
          <p:nvPr/>
        </p:nvCxnSpPr>
        <p:spPr>
          <a:xfrm>
            <a:off x="981635" y="276631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59267890-88A0-4413-873E-CAFC0EB49FD0}"/>
              </a:ext>
            </a:extLst>
          </p:cNvPr>
          <p:cNvCxnSpPr/>
          <p:nvPr/>
        </p:nvCxnSpPr>
        <p:spPr>
          <a:xfrm>
            <a:off x="1201091" y="276631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8580F8F4-BF2B-43A4-9F6E-6C75B5ADE579}"/>
              </a:ext>
            </a:extLst>
          </p:cNvPr>
          <p:cNvCxnSpPr/>
          <p:nvPr/>
        </p:nvCxnSpPr>
        <p:spPr>
          <a:xfrm>
            <a:off x="1416463" y="2590800"/>
            <a:ext cx="0" cy="2560320"/>
          </a:xfrm>
          <a:prstGeom prst="line">
            <a:avLst/>
          </a:prstGeom>
          <a:ln w="31750">
            <a:solidFill>
              <a:srgbClr val="006600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66992689-352B-4FEF-9984-0DD5B78536BB}"/>
              </a:ext>
            </a:extLst>
          </p:cNvPr>
          <p:cNvCxnSpPr/>
          <p:nvPr/>
        </p:nvCxnSpPr>
        <p:spPr>
          <a:xfrm>
            <a:off x="1640003" y="276631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897D2820-D538-408F-A109-B756B48CB0F4}"/>
              </a:ext>
            </a:extLst>
          </p:cNvPr>
          <p:cNvCxnSpPr/>
          <p:nvPr/>
        </p:nvCxnSpPr>
        <p:spPr>
          <a:xfrm>
            <a:off x="1859459" y="276631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Oval 75">
            <a:extLst>
              <a:ext uri="{FF2B5EF4-FFF2-40B4-BE49-F238E27FC236}">
                <a16:creationId xmlns:a16="http://schemas.microsoft.com/office/drawing/2014/main" id="{930ADF53-5325-474D-AFE8-AEC6FFCEFC93}"/>
              </a:ext>
            </a:extLst>
          </p:cNvPr>
          <p:cNvSpPr/>
          <p:nvPr/>
        </p:nvSpPr>
        <p:spPr>
          <a:xfrm>
            <a:off x="730175" y="4270503"/>
            <a:ext cx="64008" cy="64008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A1EC80EA-1C50-4FC4-9284-ABBEA18FEFBB}"/>
              </a:ext>
            </a:extLst>
          </p:cNvPr>
          <p:cNvSpPr txBox="1"/>
          <p:nvPr/>
        </p:nvSpPr>
        <p:spPr>
          <a:xfrm>
            <a:off x="444486" y="4266416"/>
            <a:ext cx="4093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latin typeface="+mn-lt"/>
              </a:rPr>
              <a:t>A</a:t>
            </a:r>
            <a:endParaRPr lang="en-GB" sz="1800" dirty="0"/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404F1C6A-B40C-49B4-BCF9-59101CA8E28C}"/>
              </a:ext>
            </a:extLst>
          </p:cNvPr>
          <p:cNvSpPr/>
          <p:nvPr/>
        </p:nvSpPr>
        <p:spPr>
          <a:xfrm>
            <a:off x="1612668" y="4492879"/>
            <a:ext cx="64008" cy="64008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EC4FEF13-F18E-4ABD-AD88-2FA9F471D9FB}"/>
              </a:ext>
            </a:extLst>
          </p:cNvPr>
          <p:cNvSpPr txBox="1"/>
          <p:nvPr/>
        </p:nvSpPr>
        <p:spPr>
          <a:xfrm>
            <a:off x="1565275" y="4508695"/>
            <a:ext cx="4093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latin typeface="+mn-lt"/>
              </a:rPr>
              <a:t>C</a:t>
            </a:r>
            <a:endParaRPr lang="en-GB" sz="1800" dirty="0"/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id="{21FDB3CE-1140-4E38-866A-DC0A20A285E3}"/>
              </a:ext>
            </a:extLst>
          </p:cNvPr>
          <p:cNvSpPr/>
          <p:nvPr/>
        </p:nvSpPr>
        <p:spPr>
          <a:xfrm>
            <a:off x="1838993" y="3179283"/>
            <a:ext cx="64008" cy="64008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F5E631B2-D6EC-4915-8EF7-1114EF1A872A}"/>
              </a:ext>
            </a:extLst>
          </p:cNvPr>
          <p:cNvSpPr txBox="1"/>
          <p:nvPr/>
        </p:nvSpPr>
        <p:spPr>
          <a:xfrm>
            <a:off x="1805668" y="3216201"/>
            <a:ext cx="4093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latin typeface="+mn-lt"/>
              </a:rPr>
              <a:t>B</a:t>
            </a:r>
            <a:endParaRPr lang="en-GB" sz="1800" dirty="0"/>
          </a:p>
        </p:txBody>
      </p: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id="{00DB3A5A-FF2A-406E-BDB1-5F13089D4677}"/>
              </a:ext>
            </a:extLst>
          </p:cNvPr>
          <p:cNvCxnSpPr>
            <a:cxnSpLocks/>
          </p:cNvCxnSpPr>
          <p:nvPr/>
        </p:nvCxnSpPr>
        <p:spPr>
          <a:xfrm flipV="1">
            <a:off x="1023062" y="3809177"/>
            <a:ext cx="358481" cy="1161709"/>
          </a:xfrm>
          <a:prstGeom prst="straightConnector1">
            <a:avLst/>
          </a:prstGeom>
          <a:ln w="25400">
            <a:solidFill>
              <a:srgbClr val="FEFE02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6558BAF2-C3CF-4568-B5B0-6BA85F33E115}"/>
              </a:ext>
            </a:extLst>
          </p:cNvPr>
          <p:cNvCxnSpPr>
            <a:cxnSpLocks/>
          </p:cNvCxnSpPr>
          <p:nvPr/>
        </p:nvCxnSpPr>
        <p:spPr>
          <a:xfrm flipH="1" flipV="1">
            <a:off x="1360516" y="3825552"/>
            <a:ext cx="1160307" cy="144870"/>
          </a:xfrm>
          <a:prstGeom prst="straightConnector1">
            <a:avLst/>
          </a:prstGeom>
          <a:ln w="31750">
            <a:solidFill>
              <a:srgbClr val="00B0F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7D8AF539-9594-4180-896D-93319A93C670}"/>
              </a:ext>
            </a:extLst>
          </p:cNvPr>
          <p:cNvCxnSpPr>
            <a:cxnSpLocks/>
          </p:cNvCxnSpPr>
          <p:nvPr/>
        </p:nvCxnSpPr>
        <p:spPr>
          <a:xfrm flipH="1" flipV="1">
            <a:off x="321817" y="2788337"/>
            <a:ext cx="1042470" cy="1027014"/>
          </a:xfrm>
          <a:prstGeom prst="straightConnector1">
            <a:avLst/>
          </a:prstGeom>
          <a:ln w="25400">
            <a:solidFill>
              <a:srgbClr val="FF000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>
            <a:extLst>
              <a:ext uri="{FF2B5EF4-FFF2-40B4-BE49-F238E27FC236}">
                <a16:creationId xmlns:a16="http://schemas.microsoft.com/office/drawing/2014/main" id="{C9BE2B64-0FDD-436D-8D48-6B133FB56BE6}"/>
              </a:ext>
            </a:extLst>
          </p:cNvPr>
          <p:cNvSpPr/>
          <p:nvPr/>
        </p:nvSpPr>
        <p:spPr>
          <a:xfrm>
            <a:off x="322923" y="2760510"/>
            <a:ext cx="2194560" cy="2194560"/>
          </a:xfrm>
          <a:prstGeom prst="rect">
            <a:avLst/>
          </a:prstGeom>
          <a:noFill/>
          <a:ln w="190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2A1BE00F-248E-4F55-B1DF-22051FE589C2}"/>
              </a:ext>
            </a:extLst>
          </p:cNvPr>
          <p:cNvSpPr/>
          <p:nvPr/>
        </p:nvSpPr>
        <p:spPr>
          <a:xfrm>
            <a:off x="1322636" y="3786326"/>
            <a:ext cx="73152" cy="73152"/>
          </a:xfrm>
          <a:prstGeom prst="ellipse">
            <a:avLst/>
          </a:prstGeom>
          <a:solidFill>
            <a:srgbClr val="FF6600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31A84E42-F3F2-41CF-9ADF-B90D2EE0FE60}"/>
              </a:ext>
            </a:extLst>
          </p:cNvPr>
          <p:cNvSpPr/>
          <p:nvPr/>
        </p:nvSpPr>
        <p:spPr>
          <a:xfrm>
            <a:off x="3520230" y="4008011"/>
            <a:ext cx="544044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(iii) The diagram contains 1 vertex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140BDC62-3A5F-4A5B-AED0-8512633516FE}"/>
              </a:ext>
            </a:extLst>
          </p:cNvPr>
          <p:cNvSpPr/>
          <p:nvPr/>
        </p:nvSpPr>
        <p:spPr>
          <a:xfrm>
            <a:off x="3573745" y="2785637"/>
            <a:ext cx="549405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5138" indent="-465138"/>
            <a:r>
              <a:rPr lang="en-GB" sz="2200" dirty="0">
                <a:latin typeface="+mn-lt"/>
              </a:rPr>
              <a:t>(</a:t>
            </a:r>
            <a:r>
              <a:rPr lang="en-GB" sz="2200" dirty="0" err="1">
                <a:latin typeface="+mn-lt"/>
              </a:rPr>
              <a:t>i</a:t>
            </a:r>
            <a:r>
              <a:rPr lang="en-GB" sz="2200" dirty="0">
                <a:latin typeface="+mn-lt"/>
              </a:rPr>
              <a:t>) The diagram contains 3 cells, one for each site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31227A97-2329-4AF2-90FF-F431B7256226}"/>
              </a:ext>
            </a:extLst>
          </p:cNvPr>
          <p:cNvSpPr txBox="1"/>
          <p:nvPr/>
        </p:nvSpPr>
        <p:spPr>
          <a:xfrm>
            <a:off x="1335020" y="3844065"/>
            <a:ext cx="40931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dirty="0">
                <a:latin typeface="+mn-lt"/>
              </a:rPr>
              <a:t>V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998516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59" grpId="0"/>
      <p:bldP spid="41" grpId="0" animBg="1"/>
      <p:bldP spid="49" grpId="0" animBg="1"/>
      <p:bldP spid="54" grpId="0" animBg="1"/>
      <p:bldP spid="96" grpId="0" animBg="1"/>
      <p:bldP spid="66" grpId="0"/>
      <p:bldP spid="67" grpId="0"/>
      <p:bldP spid="10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>
            <a:extLst>
              <a:ext uri="{FF2B5EF4-FFF2-40B4-BE49-F238E27FC236}">
                <a16:creationId xmlns:a16="http://schemas.microsoft.com/office/drawing/2014/main" id="{135CCFFF-D98C-4489-998E-7AA16DF2B57E}"/>
              </a:ext>
            </a:extLst>
          </p:cNvPr>
          <p:cNvSpPr/>
          <p:nvPr/>
        </p:nvSpPr>
        <p:spPr>
          <a:xfrm>
            <a:off x="319183" y="2764188"/>
            <a:ext cx="2194560" cy="2194560"/>
          </a:xfrm>
          <a:prstGeom prst="rect">
            <a:avLst/>
          </a:prstGeom>
          <a:solidFill>
            <a:srgbClr val="F0FFFF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D3E2D674-10E1-4AF2-AE69-AFD659C94753}"/>
              </a:ext>
            </a:extLst>
          </p:cNvPr>
          <p:cNvCxnSpPr>
            <a:cxnSpLocks/>
          </p:cNvCxnSpPr>
          <p:nvPr/>
        </p:nvCxnSpPr>
        <p:spPr>
          <a:xfrm flipV="1">
            <a:off x="1027036" y="3801239"/>
            <a:ext cx="358481" cy="1161709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3AF14860-CAE6-4D5E-B718-7A1B45F383A5}"/>
              </a:ext>
            </a:extLst>
          </p:cNvPr>
          <p:cNvCxnSpPr>
            <a:cxnSpLocks/>
          </p:cNvCxnSpPr>
          <p:nvPr/>
        </p:nvCxnSpPr>
        <p:spPr>
          <a:xfrm flipH="1" flipV="1">
            <a:off x="1367131" y="3826616"/>
            <a:ext cx="1160307" cy="144870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439B12CA-508D-4408-9664-6B2E7721F315}"/>
              </a:ext>
            </a:extLst>
          </p:cNvPr>
          <p:cNvCxnSpPr>
            <a:cxnSpLocks/>
          </p:cNvCxnSpPr>
          <p:nvPr/>
        </p:nvCxnSpPr>
        <p:spPr>
          <a:xfrm flipH="1" flipV="1">
            <a:off x="326521" y="2792902"/>
            <a:ext cx="1042470" cy="1027014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6262" name="Text Box 6"/>
          <p:cNvSpPr txBox="1">
            <a:spLocks noChangeArrowheads="1"/>
          </p:cNvSpPr>
          <p:nvPr/>
        </p:nvSpPr>
        <p:spPr bwMode="auto">
          <a:xfrm>
            <a:off x="289027" y="381000"/>
            <a:ext cx="18467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Example 2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447655" y="849654"/>
            <a:ext cx="8229600" cy="1708481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ts val="3200"/>
              </a:lnSpc>
            </a:pPr>
            <a:r>
              <a:rPr lang="en-GB" sz="2400" dirty="0">
                <a:latin typeface="+mn-lt"/>
              </a:rPr>
              <a:t>Consider the Voronoi diagram for the sites A, B, and C.</a:t>
            </a:r>
          </a:p>
          <a:p>
            <a:pPr marL="457200" indent="-457200">
              <a:lnSpc>
                <a:spcPts val="3200"/>
              </a:lnSpc>
              <a:buAutoNum type="alphaLcParenBoth"/>
            </a:pPr>
            <a:r>
              <a:rPr lang="en-GB" dirty="0">
                <a:latin typeface="+mn-lt"/>
              </a:rPr>
              <a:t>State the number of: (</a:t>
            </a:r>
            <a:r>
              <a:rPr lang="en-GB" dirty="0" err="1">
                <a:latin typeface="+mn-lt"/>
              </a:rPr>
              <a:t>i</a:t>
            </a:r>
            <a:r>
              <a:rPr lang="en-GB" dirty="0">
                <a:latin typeface="+mn-lt"/>
              </a:rPr>
              <a:t>) cells  (ii) edges  (iii) vertices </a:t>
            </a:r>
          </a:p>
          <a:p>
            <a:pPr marL="457200" indent="-457200">
              <a:lnSpc>
                <a:spcPts val="3200"/>
              </a:lnSpc>
              <a:buAutoNum type="alphaLcParenBoth"/>
            </a:pPr>
            <a:r>
              <a:rPr lang="en-GB" dirty="0">
                <a:latin typeface="+mn-lt"/>
              </a:rPr>
              <a:t>Find the equation of each of the boundaries.</a:t>
            </a:r>
          </a:p>
          <a:p>
            <a:pPr marL="457200" indent="-457200">
              <a:lnSpc>
                <a:spcPts val="3200"/>
              </a:lnSpc>
              <a:buFontTx/>
              <a:buAutoNum type="alphaLcParenBoth"/>
            </a:pPr>
            <a:r>
              <a:rPr lang="en-GB" dirty="0">
                <a:latin typeface="+mn-lt"/>
              </a:rPr>
              <a:t>Find the coordinates of any vertex</a:t>
            </a: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250825" y="93102"/>
            <a:ext cx="8229600" cy="42065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/>
              <a:t>Voronoi diagrams</a:t>
            </a:r>
          </a:p>
        </p:txBody>
      </p:sp>
      <p:sp>
        <p:nvSpPr>
          <p:cNvPr id="36" name="Rectangle 35">
            <a:hlinkClick r:id="rId3"/>
            <a:extLst>
              <a:ext uri="{FF2B5EF4-FFF2-40B4-BE49-F238E27FC236}">
                <a16:creationId xmlns:a16="http://schemas.microsoft.com/office/drawing/2014/main" id="{88E7DC40-E147-4414-9956-704311458862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hlinkClick r:id="rId3"/>
            <a:extLst>
              <a:ext uri="{FF2B5EF4-FFF2-40B4-BE49-F238E27FC236}">
                <a16:creationId xmlns:a16="http://schemas.microsoft.com/office/drawing/2014/main" id="{1E09F0D8-2E03-49C8-A3AD-74BFCF30C317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BDB04CC0-FF74-4183-AFBE-D4D80D1BB3F8}"/>
              </a:ext>
            </a:extLst>
          </p:cNvPr>
          <p:cNvSpPr/>
          <p:nvPr/>
        </p:nvSpPr>
        <p:spPr>
          <a:xfrm>
            <a:off x="331012" y="2815049"/>
            <a:ext cx="1027269" cy="2132208"/>
          </a:xfrm>
          <a:custGeom>
            <a:avLst/>
            <a:gdLst>
              <a:gd name="connsiteX0" fmla="*/ 0 w 1419225"/>
              <a:gd name="connsiteY0" fmla="*/ 0 h 1271587"/>
              <a:gd name="connsiteX1" fmla="*/ 214313 w 1419225"/>
              <a:gd name="connsiteY1" fmla="*/ 28575 h 1271587"/>
              <a:gd name="connsiteX2" fmla="*/ 1343025 w 1419225"/>
              <a:gd name="connsiteY2" fmla="*/ 1071562 h 1271587"/>
              <a:gd name="connsiteX3" fmla="*/ 1419225 w 1419225"/>
              <a:gd name="connsiteY3" fmla="*/ 1271587 h 1271587"/>
              <a:gd name="connsiteX4" fmla="*/ 4763 w 1419225"/>
              <a:gd name="connsiteY4" fmla="*/ 1271587 h 1271587"/>
              <a:gd name="connsiteX5" fmla="*/ 0 w 1419225"/>
              <a:gd name="connsiteY5" fmla="*/ 0 h 1271587"/>
              <a:gd name="connsiteX0" fmla="*/ 16995 w 1414552"/>
              <a:gd name="connsiteY0" fmla="*/ 0 h 1262920"/>
              <a:gd name="connsiteX1" fmla="*/ 209640 w 1414552"/>
              <a:gd name="connsiteY1" fmla="*/ 19908 h 1262920"/>
              <a:gd name="connsiteX2" fmla="*/ 1338352 w 1414552"/>
              <a:gd name="connsiteY2" fmla="*/ 1062895 h 1262920"/>
              <a:gd name="connsiteX3" fmla="*/ 1414552 w 1414552"/>
              <a:gd name="connsiteY3" fmla="*/ 1262920 h 1262920"/>
              <a:gd name="connsiteX4" fmla="*/ 90 w 1414552"/>
              <a:gd name="connsiteY4" fmla="*/ 1262920 h 1262920"/>
              <a:gd name="connsiteX5" fmla="*/ 16995 w 1414552"/>
              <a:gd name="connsiteY5" fmla="*/ 0 h 1262920"/>
              <a:gd name="connsiteX0" fmla="*/ 0 w 1397557"/>
              <a:gd name="connsiteY0" fmla="*/ 0 h 1280255"/>
              <a:gd name="connsiteX1" fmla="*/ 192645 w 1397557"/>
              <a:gd name="connsiteY1" fmla="*/ 19908 h 1280255"/>
              <a:gd name="connsiteX2" fmla="*/ 1321357 w 1397557"/>
              <a:gd name="connsiteY2" fmla="*/ 1062895 h 1280255"/>
              <a:gd name="connsiteX3" fmla="*/ 1397557 w 1397557"/>
              <a:gd name="connsiteY3" fmla="*/ 1262920 h 1280255"/>
              <a:gd name="connsiteX4" fmla="*/ 9097 w 1397557"/>
              <a:gd name="connsiteY4" fmla="*/ 1280255 h 1280255"/>
              <a:gd name="connsiteX5" fmla="*/ 0 w 1397557"/>
              <a:gd name="connsiteY5" fmla="*/ 0 h 1280255"/>
              <a:gd name="connsiteX0" fmla="*/ 0 w 1397557"/>
              <a:gd name="connsiteY0" fmla="*/ 0 h 1284588"/>
              <a:gd name="connsiteX1" fmla="*/ 192645 w 1397557"/>
              <a:gd name="connsiteY1" fmla="*/ 19908 h 1284588"/>
              <a:gd name="connsiteX2" fmla="*/ 1321357 w 1397557"/>
              <a:gd name="connsiteY2" fmla="*/ 1062895 h 1284588"/>
              <a:gd name="connsiteX3" fmla="*/ 1397557 w 1397557"/>
              <a:gd name="connsiteY3" fmla="*/ 1284588 h 1284588"/>
              <a:gd name="connsiteX4" fmla="*/ 9097 w 1397557"/>
              <a:gd name="connsiteY4" fmla="*/ 1280255 h 1284588"/>
              <a:gd name="connsiteX5" fmla="*/ 0 w 1397557"/>
              <a:gd name="connsiteY5" fmla="*/ 0 h 1284588"/>
              <a:gd name="connsiteX0" fmla="*/ 0 w 1397557"/>
              <a:gd name="connsiteY0" fmla="*/ 0 h 1284588"/>
              <a:gd name="connsiteX1" fmla="*/ 211963 w 1397557"/>
              <a:gd name="connsiteY1" fmla="*/ 19908 h 1284588"/>
              <a:gd name="connsiteX2" fmla="*/ 1321357 w 1397557"/>
              <a:gd name="connsiteY2" fmla="*/ 1062895 h 1284588"/>
              <a:gd name="connsiteX3" fmla="*/ 1397557 w 1397557"/>
              <a:gd name="connsiteY3" fmla="*/ 1284588 h 1284588"/>
              <a:gd name="connsiteX4" fmla="*/ 9097 w 1397557"/>
              <a:gd name="connsiteY4" fmla="*/ 1280255 h 1284588"/>
              <a:gd name="connsiteX5" fmla="*/ 0 w 1397557"/>
              <a:gd name="connsiteY5" fmla="*/ 0 h 1284588"/>
              <a:gd name="connsiteX0" fmla="*/ 304 w 1388940"/>
              <a:gd name="connsiteY0" fmla="*/ 176354 h 1264680"/>
              <a:gd name="connsiteX1" fmla="*/ 203346 w 1388940"/>
              <a:gd name="connsiteY1" fmla="*/ 0 h 1264680"/>
              <a:gd name="connsiteX2" fmla="*/ 1312740 w 1388940"/>
              <a:gd name="connsiteY2" fmla="*/ 1042987 h 1264680"/>
              <a:gd name="connsiteX3" fmla="*/ 1388940 w 1388940"/>
              <a:gd name="connsiteY3" fmla="*/ 1264680 h 1264680"/>
              <a:gd name="connsiteX4" fmla="*/ 480 w 1388940"/>
              <a:gd name="connsiteY4" fmla="*/ 1260347 h 1264680"/>
              <a:gd name="connsiteX5" fmla="*/ 304 w 1388940"/>
              <a:gd name="connsiteY5" fmla="*/ 176354 h 1264680"/>
              <a:gd name="connsiteX0" fmla="*/ 304 w 1388940"/>
              <a:gd name="connsiteY0" fmla="*/ 60381 h 1148707"/>
              <a:gd name="connsiteX1" fmla="*/ 618171 w 1388940"/>
              <a:gd name="connsiteY1" fmla="*/ 0 h 1148707"/>
              <a:gd name="connsiteX2" fmla="*/ 1312740 w 1388940"/>
              <a:gd name="connsiteY2" fmla="*/ 927014 h 1148707"/>
              <a:gd name="connsiteX3" fmla="*/ 1388940 w 1388940"/>
              <a:gd name="connsiteY3" fmla="*/ 1148707 h 1148707"/>
              <a:gd name="connsiteX4" fmla="*/ 480 w 1388940"/>
              <a:gd name="connsiteY4" fmla="*/ 1144374 h 1148707"/>
              <a:gd name="connsiteX5" fmla="*/ 304 w 1388940"/>
              <a:gd name="connsiteY5" fmla="*/ 60381 h 1148707"/>
              <a:gd name="connsiteX0" fmla="*/ 304 w 1312740"/>
              <a:gd name="connsiteY0" fmla="*/ 60381 h 1157628"/>
              <a:gd name="connsiteX1" fmla="*/ 618171 w 1312740"/>
              <a:gd name="connsiteY1" fmla="*/ 0 h 1157628"/>
              <a:gd name="connsiteX2" fmla="*/ 1312740 w 1312740"/>
              <a:gd name="connsiteY2" fmla="*/ 927014 h 1157628"/>
              <a:gd name="connsiteX3" fmla="*/ 666341 w 1312740"/>
              <a:gd name="connsiteY3" fmla="*/ 1157628 h 1157628"/>
              <a:gd name="connsiteX4" fmla="*/ 480 w 1312740"/>
              <a:gd name="connsiteY4" fmla="*/ 1144374 h 1157628"/>
              <a:gd name="connsiteX5" fmla="*/ 304 w 1312740"/>
              <a:gd name="connsiteY5" fmla="*/ 60381 h 1157628"/>
              <a:gd name="connsiteX0" fmla="*/ 304 w 1022808"/>
              <a:gd name="connsiteY0" fmla="*/ 60381 h 1157628"/>
              <a:gd name="connsiteX1" fmla="*/ 618171 w 1022808"/>
              <a:gd name="connsiteY1" fmla="*/ 0 h 1157628"/>
              <a:gd name="connsiteX2" fmla="*/ 1022808 w 1022808"/>
              <a:gd name="connsiteY2" fmla="*/ 12614 h 1157628"/>
              <a:gd name="connsiteX3" fmla="*/ 666341 w 1022808"/>
              <a:gd name="connsiteY3" fmla="*/ 1157628 h 1157628"/>
              <a:gd name="connsiteX4" fmla="*/ 480 w 1022808"/>
              <a:gd name="connsiteY4" fmla="*/ 1144374 h 1157628"/>
              <a:gd name="connsiteX5" fmla="*/ 304 w 1022808"/>
              <a:gd name="connsiteY5" fmla="*/ 60381 h 1157628"/>
              <a:gd name="connsiteX0" fmla="*/ 304 w 1022808"/>
              <a:gd name="connsiteY0" fmla="*/ 47767 h 1145014"/>
              <a:gd name="connsiteX1" fmla="*/ 1022808 w 1022808"/>
              <a:gd name="connsiteY1" fmla="*/ 0 h 1145014"/>
              <a:gd name="connsiteX2" fmla="*/ 666341 w 1022808"/>
              <a:gd name="connsiteY2" fmla="*/ 1145014 h 1145014"/>
              <a:gd name="connsiteX3" fmla="*/ 480 w 1022808"/>
              <a:gd name="connsiteY3" fmla="*/ 1131760 h 1145014"/>
              <a:gd name="connsiteX4" fmla="*/ 304 w 1022808"/>
              <a:gd name="connsiteY4" fmla="*/ 47767 h 1145014"/>
              <a:gd name="connsiteX0" fmla="*/ 304 w 1022808"/>
              <a:gd name="connsiteY0" fmla="*/ 0 h 2145462"/>
              <a:gd name="connsiteX1" fmla="*/ 1022808 w 1022808"/>
              <a:gd name="connsiteY1" fmla="*/ 1000448 h 2145462"/>
              <a:gd name="connsiteX2" fmla="*/ 666341 w 1022808"/>
              <a:gd name="connsiteY2" fmla="*/ 2145462 h 2145462"/>
              <a:gd name="connsiteX3" fmla="*/ 480 w 1022808"/>
              <a:gd name="connsiteY3" fmla="*/ 2132208 h 2145462"/>
              <a:gd name="connsiteX4" fmla="*/ 304 w 1022808"/>
              <a:gd name="connsiteY4" fmla="*/ 0 h 2145462"/>
              <a:gd name="connsiteX0" fmla="*/ 304 w 1022808"/>
              <a:gd name="connsiteY0" fmla="*/ 0 h 2132208"/>
              <a:gd name="connsiteX1" fmla="*/ 1022808 w 1022808"/>
              <a:gd name="connsiteY1" fmla="*/ 1000448 h 2132208"/>
              <a:gd name="connsiteX2" fmla="*/ 679723 w 1022808"/>
              <a:gd name="connsiteY2" fmla="*/ 2132081 h 2132208"/>
              <a:gd name="connsiteX3" fmla="*/ 480 w 1022808"/>
              <a:gd name="connsiteY3" fmla="*/ 2132208 h 2132208"/>
              <a:gd name="connsiteX4" fmla="*/ 304 w 1022808"/>
              <a:gd name="connsiteY4" fmla="*/ 0 h 2132208"/>
              <a:gd name="connsiteX0" fmla="*/ 304 w 1027269"/>
              <a:gd name="connsiteY0" fmla="*/ 0 h 2132208"/>
              <a:gd name="connsiteX1" fmla="*/ 1027269 w 1027269"/>
              <a:gd name="connsiteY1" fmla="*/ 1013830 h 2132208"/>
              <a:gd name="connsiteX2" fmla="*/ 679723 w 1027269"/>
              <a:gd name="connsiteY2" fmla="*/ 2132081 h 2132208"/>
              <a:gd name="connsiteX3" fmla="*/ 480 w 1027269"/>
              <a:gd name="connsiteY3" fmla="*/ 2132208 h 2132208"/>
              <a:gd name="connsiteX4" fmla="*/ 304 w 1027269"/>
              <a:gd name="connsiteY4" fmla="*/ 0 h 2132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7269" h="2132208">
                <a:moveTo>
                  <a:pt x="304" y="0"/>
                </a:moveTo>
                <a:lnTo>
                  <a:pt x="1027269" y="1013830"/>
                </a:lnTo>
                <a:lnTo>
                  <a:pt x="679723" y="2132081"/>
                </a:lnTo>
                <a:lnTo>
                  <a:pt x="480" y="2132208"/>
                </a:lnTo>
                <a:cubicBezTo>
                  <a:pt x="-1108" y="1708346"/>
                  <a:pt x="1892" y="423862"/>
                  <a:pt x="304" y="0"/>
                </a:cubicBezTo>
                <a:close/>
              </a:path>
            </a:pathLst>
          </a:custGeom>
          <a:pattFill prst="pct10">
            <a:fgClr>
              <a:srgbClr val="F0FFFF"/>
            </a:fgClr>
            <a:bgClr>
              <a:srgbClr val="00B0F0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DBFFF843-90AF-47EC-8EFD-9A2DCA3A67D6}"/>
              </a:ext>
            </a:extLst>
          </p:cNvPr>
          <p:cNvSpPr/>
          <p:nvPr/>
        </p:nvSpPr>
        <p:spPr>
          <a:xfrm>
            <a:off x="311860" y="2760378"/>
            <a:ext cx="2200154" cy="1200826"/>
          </a:xfrm>
          <a:custGeom>
            <a:avLst/>
            <a:gdLst>
              <a:gd name="connsiteX0" fmla="*/ 1933575 w 1933575"/>
              <a:gd name="connsiteY0" fmla="*/ 4762 h 933450"/>
              <a:gd name="connsiteX1" fmla="*/ 1747838 w 1933575"/>
              <a:gd name="connsiteY1" fmla="*/ 204787 h 933450"/>
              <a:gd name="connsiteX2" fmla="*/ 223838 w 1933575"/>
              <a:gd name="connsiteY2" fmla="*/ 933450 h 933450"/>
              <a:gd name="connsiteX3" fmla="*/ 0 w 1933575"/>
              <a:gd name="connsiteY3" fmla="*/ 904875 h 933450"/>
              <a:gd name="connsiteX4" fmla="*/ 0 w 1933575"/>
              <a:gd name="connsiteY4" fmla="*/ 0 h 933450"/>
              <a:gd name="connsiteX5" fmla="*/ 1933575 w 1933575"/>
              <a:gd name="connsiteY5" fmla="*/ 4762 h 933450"/>
              <a:gd name="connsiteX0" fmla="*/ 1933575 w 1933575"/>
              <a:gd name="connsiteY0" fmla="*/ 4762 h 950785"/>
              <a:gd name="connsiteX1" fmla="*/ 1747838 w 1933575"/>
              <a:gd name="connsiteY1" fmla="*/ 204787 h 950785"/>
              <a:gd name="connsiteX2" fmla="*/ 245506 w 1933575"/>
              <a:gd name="connsiteY2" fmla="*/ 950785 h 950785"/>
              <a:gd name="connsiteX3" fmla="*/ 0 w 1933575"/>
              <a:gd name="connsiteY3" fmla="*/ 904875 h 950785"/>
              <a:gd name="connsiteX4" fmla="*/ 0 w 1933575"/>
              <a:gd name="connsiteY4" fmla="*/ 0 h 950785"/>
              <a:gd name="connsiteX5" fmla="*/ 1933575 w 1933575"/>
              <a:gd name="connsiteY5" fmla="*/ 4762 h 950785"/>
              <a:gd name="connsiteX0" fmla="*/ 1933575 w 1933575"/>
              <a:gd name="connsiteY0" fmla="*/ 4762 h 950785"/>
              <a:gd name="connsiteX1" fmla="*/ 1782507 w 1933575"/>
              <a:gd name="connsiteY1" fmla="*/ 222122 h 950785"/>
              <a:gd name="connsiteX2" fmla="*/ 245506 w 1933575"/>
              <a:gd name="connsiteY2" fmla="*/ 950785 h 950785"/>
              <a:gd name="connsiteX3" fmla="*/ 0 w 1933575"/>
              <a:gd name="connsiteY3" fmla="*/ 904875 h 950785"/>
              <a:gd name="connsiteX4" fmla="*/ 0 w 1933575"/>
              <a:gd name="connsiteY4" fmla="*/ 0 h 950785"/>
              <a:gd name="connsiteX5" fmla="*/ 1933575 w 1933575"/>
              <a:gd name="connsiteY5" fmla="*/ 4762 h 950785"/>
              <a:gd name="connsiteX0" fmla="*/ 1942243 w 1942243"/>
              <a:gd name="connsiteY0" fmla="*/ 13429 h 950785"/>
              <a:gd name="connsiteX1" fmla="*/ 1782507 w 1942243"/>
              <a:gd name="connsiteY1" fmla="*/ 222122 h 950785"/>
              <a:gd name="connsiteX2" fmla="*/ 245506 w 1942243"/>
              <a:gd name="connsiteY2" fmla="*/ 950785 h 950785"/>
              <a:gd name="connsiteX3" fmla="*/ 0 w 1942243"/>
              <a:gd name="connsiteY3" fmla="*/ 904875 h 950785"/>
              <a:gd name="connsiteX4" fmla="*/ 0 w 1942243"/>
              <a:gd name="connsiteY4" fmla="*/ 0 h 950785"/>
              <a:gd name="connsiteX5" fmla="*/ 1942243 w 1942243"/>
              <a:gd name="connsiteY5" fmla="*/ 13429 h 950785"/>
              <a:gd name="connsiteX0" fmla="*/ 1942243 w 1942243"/>
              <a:gd name="connsiteY0" fmla="*/ 13429 h 950785"/>
              <a:gd name="connsiteX1" fmla="*/ 1782507 w 1942243"/>
              <a:gd name="connsiteY1" fmla="*/ 222122 h 950785"/>
              <a:gd name="connsiteX2" fmla="*/ 245506 w 1942243"/>
              <a:gd name="connsiteY2" fmla="*/ 950785 h 950785"/>
              <a:gd name="connsiteX3" fmla="*/ 8668 w 1942243"/>
              <a:gd name="connsiteY3" fmla="*/ 935210 h 950785"/>
              <a:gd name="connsiteX4" fmla="*/ 0 w 1942243"/>
              <a:gd name="connsiteY4" fmla="*/ 0 h 950785"/>
              <a:gd name="connsiteX5" fmla="*/ 1942243 w 1942243"/>
              <a:gd name="connsiteY5" fmla="*/ 13429 h 950785"/>
              <a:gd name="connsiteX0" fmla="*/ 1934100 w 1934100"/>
              <a:gd name="connsiteY0" fmla="*/ 4762 h 942118"/>
              <a:gd name="connsiteX1" fmla="*/ 1774364 w 1934100"/>
              <a:gd name="connsiteY1" fmla="*/ 213455 h 942118"/>
              <a:gd name="connsiteX2" fmla="*/ 237363 w 1934100"/>
              <a:gd name="connsiteY2" fmla="*/ 942118 h 942118"/>
              <a:gd name="connsiteX3" fmla="*/ 525 w 1934100"/>
              <a:gd name="connsiteY3" fmla="*/ 926543 h 942118"/>
              <a:gd name="connsiteX4" fmla="*/ 4858 w 1934100"/>
              <a:gd name="connsiteY4" fmla="*/ 0 h 942118"/>
              <a:gd name="connsiteX5" fmla="*/ 1934100 w 1934100"/>
              <a:gd name="connsiteY5" fmla="*/ 4762 h 942118"/>
              <a:gd name="connsiteX0" fmla="*/ 2170506 w 2170506"/>
              <a:gd name="connsiteY0" fmla="*/ 22604 h 942118"/>
              <a:gd name="connsiteX1" fmla="*/ 1774364 w 2170506"/>
              <a:gd name="connsiteY1" fmla="*/ 213455 h 942118"/>
              <a:gd name="connsiteX2" fmla="*/ 237363 w 2170506"/>
              <a:gd name="connsiteY2" fmla="*/ 942118 h 942118"/>
              <a:gd name="connsiteX3" fmla="*/ 525 w 2170506"/>
              <a:gd name="connsiteY3" fmla="*/ 926543 h 942118"/>
              <a:gd name="connsiteX4" fmla="*/ 4858 w 2170506"/>
              <a:gd name="connsiteY4" fmla="*/ 0 h 942118"/>
              <a:gd name="connsiteX5" fmla="*/ 2170506 w 2170506"/>
              <a:gd name="connsiteY5" fmla="*/ 22604 h 942118"/>
              <a:gd name="connsiteX0" fmla="*/ 2170506 w 2170506"/>
              <a:gd name="connsiteY0" fmla="*/ 22604 h 1205286"/>
              <a:gd name="connsiteX1" fmla="*/ 1774364 w 2170506"/>
              <a:gd name="connsiteY1" fmla="*/ 213455 h 1205286"/>
              <a:gd name="connsiteX2" fmla="*/ 2168754 w 2170506"/>
              <a:gd name="connsiteY2" fmla="*/ 1205286 h 1205286"/>
              <a:gd name="connsiteX3" fmla="*/ 525 w 2170506"/>
              <a:gd name="connsiteY3" fmla="*/ 926543 h 1205286"/>
              <a:gd name="connsiteX4" fmla="*/ 4858 w 2170506"/>
              <a:gd name="connsiteY4" fmla="*/ 0 h 1205286"/>
              <a:gd name="connsiteX5" fmla="*/ 2170506 w 2170506"/>
              <a:gd name="connsiteY5" fmla="*/ 22604 h 1205286"/>
              <a:gd name="connsiteX0" fmla="*/ 2170506 w 2170506"/>
              <a:gd name="connsiteY0" fmla="*/ 22604 h 1205286"/>
              <a:gd name="connsiteX1" fmla="*/ 2168754 w 2170506"/>
              <a:gd name="connsiteY1" fmla="*/ 1205286 h 1205286"/>
              <a:gd name="connsiteX2" fmla="*/ 525 w 2170506"/>
              <a:gd name="connsiteY2" fmla="*/ 926543 h 1205286"/>
              <a:gd name="connsiteX3" fmla="*/ 4858 w 2170506"/>
              <a:gd name="connsiteY3" fmla="*/ 0 h 1205286"/>
              <a:gd name="connsiteX4" fmla="*/ 2170506 w 2170506"/>
              <a:gd name="connsiteY4" fmla="*/ 22604 h 1205286"/>
              <a:gd name="connsiteX0" fmla="*/ 2165648 w 2165648"/>
              <a:gd name="connsiteY0" fmla="*/ 22604 h 1205286"/>
              <a:gd name="connsiteX1" fmla="*/ 2163896 w 2165648"/>
              <a:gd name="connsiteY1" fmla="*/ 1205286 h 1205286"/>
              <a:gd name="connsiteX2" fmla="*/ 1039421 w 2165648"/>
              <a:gd name="connsiteY2" fmla="*/ 1064818 h 1205286"/>
              <a:gd name="connsiteX3" fmla="*/ 0 w 2165648"/>
              <a:gd name="connsiteY3" fmla="*/ 0 h 1205286"/>
              <a:gd name="connsiteX4" fmla="*/ 2165648 w 2165648"/>
              <a:gd name="connsiteY4" fmla="*/ 22604 h 1205286"/>
              <a:gd name="connsiteX0" fmla="*/ 2165648 w 2165648"/>
              <a:gd name="connsiteY0" fmla="*/ 22604 h 1205286"/>
              <a:gd name="connsiteX1" fmla="*/ 2163896 w 2165648"/>
              <a:gd name="connsiteY1" fmla="*/ 1205286 h 1205286"/>
              <a:gd name="connsiteX2" fmla="*/ 1039421 w 2165648"/>
              <a:gd name="connsiteY2" fmla="*/ 1064818 h 1205286"/>
              <a:gd name="connsiteX3" fmla="*/ 0 w 2165648"/>
              <a:gd name="connsiteY3" fmla="*/ 0 h 1205286"/>
              <a:gd name="connsiteX4" fmla="*/ 2165648 w 2165648"/>
              <a:gd name="connsiteY4" fmla="*/ 22604 h 1205286"/>
              <a:gd name="connsiteX0" fmla="*/ 2165648 w 2165648"/>
              <a:gd name="connsiteY0" fmla="*/ 22604 h 1205286"/>
              <a:gd name="connsiteX1" fmla="*/ 2163896 w 2165648"/>
              <a:gd name="connsiteY1" fmla="*/ 1205286 h 1205286"/>
              <a:gd name="connsiteX2" fmla="*/ 1039421 w 2165648"/>
              <a:gd name="connsiteY2" fmla="*/ 1064818 h 1205286"/>
              <a:gd name="connsiteX3" fmla="*/ 0 w 2165648"/>
              <a:gd name="connsiteY3" fmla="*/ 0 h 1205286"/>
              <a:gd name="connsiteX4" fmla="*/ 2165648 w 2165648"/>
              <a:gd name="connsiteY4" fmla="*/ 22604 h 1205286"/>
              <a:gd name="connsiteX0" fmla="*/ 2165648 w 2165648"/>
              <a:gd name="connsiteY0" fmla="*/ 22604 h 1205286"/>
              <a:gd name="connsiteX1" fmla="*/ 2163896 w 2165648"/>
              <a:gd name="connsiteY1" fmla="*/ 1205286 h 1205286"/>
              <a:gd name="connsiteX2" fmla="*/ 1039421 w 2165648"/>
              <a:gd name="connsiteY2" fmla="*/ 1064818 h 1205286"/>
              <a:gd name="connsiteX3" fmla="*/ 0 w 2165648"/>
              <a:gd name="connsiteY3" fmla="*/ 0 h 1205286"/>
              <a:gd name="connsiteX4" fmla="*/ 2165648 w 2165648"/>
              <a:gd name="connsiteY4" fmla="*/ 22604 h 1205286"/>
              <a:gd name="connsiteX0" fmla="*/ 2183490 w 2183490"/>
              <a:gd name="connsiteY0" fmla="*/ 13683 h 1196365"/>
              <a:gd name="connsiteX1" fmla="*/ 2181738 w 2183490"/>
              <a:gd name="connsiteY1" fmla="*/ 1196365 h 1196365"/>
              <a:gd name="connsiteX2" fmla="*/ 1057263 w 2183490"/>
              <a:gd name="connsiteY2" fmla="*/ 1055897 h 1196365"/>
              <a:gd name="connsiteX3" fmla="*/ 0 w 2183490"/>
              <a:gd name="connsiteY3" fmla="*/ 0 h 1196365"/>
              <a:gd name="connsiteX4" fmla="*/ 2183490 w 2183490"/>
              <a:gd name="connsiteY4" fmla="*/ 13683 h 1196365"/>
              <a:gd name="connsiteX0" fmla="*/ 2192411 w 2192411"/>
              <a:gd name="connsiteY0" fmla="*/ 9223 h 1196365"/>
              <a:gd name="connsiteX1" fmla="*/ 2181738 w 2192411"/>
              <a:gd name="connsiteY1" fmla="*/ 1196365 h 1196365"/>
              <a:gd name="connsiteX2" fmla="*/ 1057263 w 2192411"/>
              <a:gd name="connsiteY2" fmla="*/ 1055897 h 1196365"/>
              <a:gd name="connsiteX3" fmla="*/ 0 w 2192411"/>
              <a:gd name="connsiteY3" fmla="*/ 0 h 1196365"/>
              <a:gd name="connsiteX4" fmla="*/ 2192411 w 2192411"/>
              <a:gd name="connsiteY4" fmla="*/ 9223 h 1196365"/>
              <a:gd name="connsiteX0" fmla="*/ 2192411 w 2200154"/>
              <a:gd name="connsiteY0" fmla="*/ 9223 h 1200826"/>
              <a:gd name="connsiteX1" fmla="*/ 2199580 w 2200154"/>
              <a:gd name="connsiteY1" fmla="*/ 1200826 h 1200826"/>
              <a:gd name="connsiteX2" fmla="*/ 1057263 w 2200154"/>
              <a:gd name="connsiteY2" fmla="*/ 1055897 h 1200826"/>
              <a:gd name="connsiteX3" fmla="*/ 0 w 2200154"/>
              <a:gd name="connsiteY3" fmla="*/ 0 h 1200826"/>
              <a:gd name="connsiteX4" fmla="*/ 2192411 w 2200154"/>
              <a:gd name="connsiteY4" fmla="*/ 9223 h 1200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0154" h="1200826">
                <a:moveTo>
                  <a:pt x="2192411" y="9223"/>
                </a:moveTo>
                <a:cubicBezTo>
                  <a:pt x="2188853" y="404937"/>
                  <a:pt x="2203138" y="805112"/>
                  <a:pt x="2199580" y="1200826"/>
                </a:cubicBezTo>
                <a:lnTo>
                  <a:pt x="1057263" y="1055897"/>
                </a:lnTo>
                <a:cubicBezTo>
                  <a:pt x="822429" y="811067"/>
                  <a:pt x="257137" y="280513"/>
                  <a:pt x="0" y="0"/>
                </a:cubicBezTo>
                <a:lnTo>
                  <a:pt x="2192411" y="9223"/>
                </a:lnTo>
                <a:close/>
              </a:path>
            </a:pathLst>
          </a:custGeom>
          <a:pattFill prst="pct10">
            <a:fgClr>
              <a:srgbClr val="F0FFFF"/>
            </a:fgClr>
            <a:bgClr>
              <a:srgbClr val="FF00FF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Freeform: Shape 53">
            <a:extLst>
              <a:ext uri="{FF2B5EF4-FFF2-40B4-BE49-F238E27FC236}">
                <a16:creationId xmlns:a16="http://schemas.microsoft.com/office/drawing/2014/main" id="{1AF8B16E-60FE-4C54-8BBE-D0299B72CB88}"/>
              </a:ext>
            </a:extLst>
          </p:cNvPr>
          <p:cNvSpPr/>
          <p:nvPr/>
        </p:nvSpPr>
        <p:spPr>
          <a:xfrm>
            <a:off x="1041293" y="3823402"/>
            <a:ext cx="1462388" cy="1131668"/>
          </a:xfrm>
          <a:custGeom>
            <a:avLst/>
            <a:gdLst>
              <a:gd name="connsiteX0" fmla="*/ 1062038 w 1495425"/>
              <a:gd name="connsiteY0" fmla="*/ 1700212 h 1700212"/>
              <a:gd name="connsiteX1" fmla="*/ 1062038 w 1495425"/>
              <a:gd name="connsiteY1" fmla="*/ 1700212 h 1700212"/>
              <a:gd name="connsiteX2" fmla="*/ 1081088 w 1495425"/>
              <a:gd name="connsiteY2" fmla="*/ 1652587 h 1700212"/>
              <a:gd name="connsiteX3" fmla="*/ 1495425 w 1495425"/>
              <a:gd name="connsiteY3" fmla="*/ 0 h 1700212"/>
              <a:gd name="connsiteX4" fmla="*/ 0 w 1495425"/>
              <a:gd name="connsiteY4" fmla="*/ 709612 h 1700212"/>
              <a:gd name="connsiteX5" fmla="*/ 1062038 w 1495425"/>
              <a:gd name="connsiteY5" fmla="*/ 1700212 h 1700212"/>
              <a:gd name="connsiteX0" fmla="*/ 1062038 w 1512759"/>
              <a:gd name="connsiteY0" fmla="*/ 1687211 h 1687211"/>
              <a:gd name="connsiteX1" fmla="*/ 1062038 w 1512759"/>
              <a:gd name="connsiteY1" fmla="*/ 1687211 h 1687211"/>
              <a:gd name="connsiteX2" fmla="*/ 1081088 w 1512759"/>
              <a:gd name="connsiteY2" fmla="*/ 1639586 h 1687211"/>
              <a:gd name="connsiteX3" fmla="*/ 1512759 w 1512759"/>
              <a:gd name="connsiteY3" fmla="*/ 0 h 1687211"/>
              <a:gd name="connsiteX4" fmla="*/ 0 w 1512759"/>
              <a:gd name="connsiteY4" fmla="*/ 696611 h 1687211"/>
              <a:gd name="connsiteX5" fmla="*/ 1062038 w 1512759"/>
              <a:gd name="connsiteY5" fmla="*/ 1687211 h 1687211"/>
              <a:gd name="connsiteX0" fmla="*/ 1088039 w 1512759"/>
              <a:gd name="connsiteY0" fmla="*/ 1726214 h 1726214"/>
              <a:gd name="connsiteX1" fmla="*/ 1062038 w 1512759"/>
              <a:gd name="connsiteY1" fmla="*/ 1687211 h 1726214"/>
              <a:gd name="connsiteX2" fmla="*/ 1081088 w 1512759"/>
              <a:gd name="connsiteY2" fmla="*/ 1639586 h 1726214"/>
              <a:gd name="connsiteX3" fmla="*/ 1512759 w 1512759"/>
              <a:gd name="connsiteY3" fmla="*/ 0 h 1726214"/>
              <a:gd name="connsiteX4" fmla="*/ 0 w 1512759"/>
              <a:gd name="connsiteY4" fmla="*/ 696611 h 1726214"/>
              <a:gd name="connsiteX5" fmla="*/ 1088039 w 1512759"/>
              <a:gd name="connsiteY5" fmla="*/ 1726214 h 1726214"/>
              <a:gd name="connsiteX0" fmla="*/ 1088039 w 1512759"/>
              <a:gd name="connsiteY0" fmla="*/ 1726214 h 1726214"/>
              <a:gd name="connsiteX1" fmla="*/ 1062038 w 1512759"/>
              <a:gd name="connsiteY1" fmla="*/ 1687211 h 1726214"/>
              <a:gd name="connsiteX2" fmla="*/ 1512759 w 1512759"/>
              <a:gd name="connsiteY2" fmla="*/ 0 h 1726214"/>
              <a:gd name="connsiteX3" fmla="*/ 0 w 1512759"/>
              <a:gd name="connsiteY3" fmla="*/ 696611 h 1726214"/>
              <a:gd name="connsiteX4" fmla="*/ 1088039 w 1512759"/>
              <a:gd name="connsiteY4" fmla="*/ 1726214 h 1726214"/>
              <a:gd name="connsiteX0" fmla="*/ 1088039 w 1512759"/>
              <a:gd name="connsiteY0" fmla="*/ 1726214 h 1726214"/>
              <a:gd name="connsiteX1" fmla="*/ 1512759 w 1512759"/>
              <a:gd name="connsiteY1" fmla="*/ 0 h 1726214"/>
              <a:gd name="connsiteX2" fmla="*/ 0 w 1512759"/>
              <a:gd name="connsiteY2" fmla="*/ 696611 h 1726214"/>
              <a:gd name="connsiteX3" fmla="*/ 1088039 w 1512759"/>
              <a:gd name="connsiteY3" fmla="*/ 1726214 h 1726214"/>
              <a:gd name="connsiteX0" fmla="*/ 1088039 w 1512759"/>
              <a:gd name="connsiteY0" fmla="*/ 1726214 h 1726214"/>
              <a:gd name="connsiteX1" fmla="*/ 1512759 w 1512759"/>
              <a:gd name="connsiteY1" fmla="*/ 0 h 1726214"/>
              <a:gd name="connsiteX2" fmla="*/ 0 w 1512759"/>
              <a:gd name="connsiteY2" fmla="*/ 700945 h 1726214"/>
              <a:gd name="connsiteX3" fmla="*/ 1088039 w 1512759"/>
              <a:gd name="connsiteY3" fmla="*/ 1726214 h 1726214"/>
              <a:gd name="connsiteX0" fmla="*/ 1079371 w 1512759"/>
              <a:gd name="connsiteY0" fmla="*/ 1726214 h 1726214"/>
              <a:gd name="connsiteX1" fmla="*/ 1512759 w 1512759"/>
              <a:gd name="connsiteY1" fmla="*/ 0 h 1726214"/>
              <a:gd name="connsiteX2" fmla="*/ 0 w 1512759"/>
              <a:gd name="connsiteY2" fmla="*/ 700945 h 1726214"/>
              <a:gd name="connsiteX3" fmla="*/ 1079371 w 1512759"/>
              <a:gd name="connsiteY3" fmla="*/ 1726214 h 1726214"/>
              <a:gd name="connsiteX0" fmla="*/ 0 w 1854225"/>
              <a:gd name="connsiteY0" fmla="*/ 1895026 h 1895026"/>
              <a:gd name="connsiteX1" fmla="*/ 1854225 w 1854225"/>
              <a:gd name="connsiteY1" fmla="*/ 0 h 1895026"/>
              <a:gd name="connsiteX2" fmla="*/ 341466 w 1854225"/>
              <a:gd name="connsiteY2" fmla="*/ 700945 h 1895026"/>
              <a:gd name="connsiteX3" fmla="*/ 0 w 1854225"/>
              <a:gd name="connsiteY3" fmla="*/ 1895026 h 1895026"/>
              <a:gd name="connsiteX0" fmla="*/ 0 w 1502533"/>
              <a:gd name="connsiteY0" fmla="*/ 1194081 h 1194081"/>
              <a:gd name="connsiteX1" fmla="*/ 1502533 w 1502533"/>
              <a:gd name="connsiteY1" fmla="*/ 143116 h 1194081"/>
              <a:gd name="connsiteX2" fmla="*/ 341466 w 1502533"/>
              <a:gd name="connsiteY2" fmla="*/ 0 h 1194081"/>
              <a:gd name="connsiteX3" fmla="*/ 0 w 1502533"/>
              <a:gd name="connsiteY3" fmla="*/ 1194081 h 1194081"/>
              <a:gd name="connsiteX0" fmla="*/ 0 w 1502533"/>
              <a:gd name="connsiteY0" fmla="*/ 1194081 h 1194081"/>
              <a:gd name="connsiteX1" fmla="*/ 1486388 w 1502533"/>
              <a:gd name="connsiteY1" fmla="*/ 1057838 h 1194081"/>
              <a:gd name="connsiteX2" fmla="*/ 1502533 w 1502533"/>
              <a:gd name="connsiteY2" fmla="*/ 143116 h 1194081"/>
              <a:gd name="connsiteX3" fmla="*/ 341466 w 1502533"/>
              <a:gd name="connsiteY3" fmla="*/ 0 h 1194081"/>
              <a:gd name="connsiteX4" fmla="*/ 0 w 1502533"/>
              <a:gd name="connsiteY4" fmla="*/ 1194081 h 1194081"/>
              <a:gd name="connsiteX0" fmla="*/ 0 w 1502533"/>
              <a:gd name="connsiteY0" fmla="*/ 1194081 h 1194081"/>
              <a:gd name="connsiteX1" fmla="*/ 1486388 w 1502533"/>
              <a:gd name="connsiteY1" fmla="*/ 1057838 h 1194081"/>
              <a:gd name="connsiteX2" fmla="*/ 1502533 w 1502533"/>
              <a:gd name="connsiteY2" fmla="*/ 143116 h 1194081"/>
              <a:gd name="connsiteX3" fmla="*/ 341466 w 1502533"/>
              <a:gd name="connsiteY3" fmla="*/ 0 h 1194081"/>
              <a:gd name="connsiteX4" fmla="*/ 0 w 1502533"/>
              <a:gd name="connsiteY4" fmla="*/ 1194081 h 1194081"/>
              <a:gd name="connsiteX0" fmla="*/ 0 w 1502533"/>
              <a:gd name="connsiteY0" fmla="*/ 1194081 h 1194081"/>
              <a:gd name="connsiteX1" fmla="*/ 1486388 w 1502533"/>
              <a:gd name="connsiteY1" fmla="*/ 1057838 h 1194081"/>
              <a:gd name="connsiteX2" fmla="*/ 1502533 w 1502533"/>
              <a:gd name="connsiteY2" fmla="*/ 143116 h 1194081"/>
              <a:gd name="connsiteX3" fmla="*/ 341466 w 1502533"/>
              <a:gd name="connsiteY3" fmla="*/ 0 h 1194081"/>
              <a:gd name="connsiteX4" fmla="*/ 0 w 1502533"/>
              <a:gd name="connsiteY4" fmla="*/ 1194081 h 1194081"/>
              <a:gd name="connsiteX0" fmla="*/ 0 w 1493612"/>
              <a:gd name="connsiteY0" fmla="*/ 1131634 h 1131634"/>
              <a:gd name="connsiteX1" fmla="*/ 1477467 w 1493612"/>
              <a:gd name="connsiteY1" fmla="*/ 1057838 h 1131634"/>
              <a:gd name="connsiteX2" fmla="*/ 1493612 w 1493612"/>
              <a:gd name="connsiteY2" fmla="*/ 143116 h 1131634"/>
              <a:gd name="connsiteX3" fmla="*/ 332545 w 1493612"/>
              <a:gd name="connsiteY3" fmla="*/ 0 h 1131634"/>
              <a:gd name="connsiteX4" fmla="*/ 0 w 1493612"/>
              <a:gd name="connsiteY4" fmla="*/ 1131634 h 1131634"/>
              <a:gd name="connsiteX0" fmla="*/ 0 w 1493612"/>
              <a:gd name="connsiteY0" fmla="*/ 1131634 h 1131634"/>
              <a:gd name="connsiteX1" fmla="*/ 1473006 w 1493612"/>
              <a:gd name="connsiteY1" fmla="*/ 1106903 h 1131634"/>
              <a:gd name="connsiteX2" fmla="*/ 1493612 w 1493612"/>
              <a:gd name="connsiteY2" fmla="*/ 143116 h 1131634"/>
              <a:gd name="connsiteX3" fmla="*/ 332545 w 1493612"/>
              <a:gd name="connsiteY3" fmla="*/ 0 h 1131634"/>
              <a:gd name="connsiteX4" fmla="*/ 0 w 1493612"/>
              <a:gd name="connsiteY4" fmla="*/ 1131634 h 1131634"/>
              <a:gd name="connsiteX0" fmla="*/ 0 w 1493612"/>
              <a:gd name="connsiteY0" fmla="*/ 1131634 h 1131668"/>
              <a:gd name="connsiteX1" fmla="*/ 1459624 w 1493612"/>
              <a:gd name="connsiteY1" fmla="*/ 1129206 h 1131668"/>
              <a:gd name="connsiteX2" fmla="*/ 1493612 w 1493612"/>
              <a:gd name="connsiteY2" fmla="*/ 143116 h 1131668"/>
              <a:gd name="connsiteX3" fmla="*/ 332545 w 1493612"/>
              <a:gd name="connsiteY3" fmla="*/ 0 h 1131668"/>
              <a:gd name="connsiteX4" fmla="*/ 0 w 1493612"/>
              <a:gd name="connsiteY4" fmla="*/ 1131634 h 1131668"/>
              <a:gd name="connsiteX0" fmla="*/ 0 w 1462388"/>
              <a:gd name="connsiteY0" fmla="*/ 1131634 h 1131668"/>
              <a:gd name="connsiteX1" fmla="*/ 1459624 w 1462388"/>
              <a:gd name="connsiteY1" fmla="*/ 1129206 h 1131668"/>
              <a:gd name="connsiteX2" fmla="*/ 1462388 w 1462388"/>
              <a:gd name="connsiteY2" fmla="*/ 147576 h 1131668"/>
              <a:gd name="connsiteX3" fmla="*/ 332545 w 1462388"/>
              <a:gd name="connsiteY3" fmla="*/ 0 h 1131668"/>
              <a:gd name="connsiteX4" fmla="*/ 0 w 1462388"/>
              <a:gd name="connsiteY4" fmla="*/ 1131634 h 1131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2388" h="1131668">
                <a:moveTo>
                  <a:pt x="0" y="1131634"/>
                </a:moveTo>
                <a:cubicBezTo>
                  <a:pt x="316129" y="1096056"/>
                  <a:pt x="1045365" y="1142481"/>
                  <a:pt x="1459624" y="1129206"/>
                </a:cubicBezTo>
                <a:cubicBezTo>
                  <a:pt x="1460545" y="801996"/>
                  <a:pt x="1461467" y="474786"/>
                  <a:pt x="1462388" y="147576"/>
                </a:cubicBezTo>
                <a:lnTo>
                  <a:pt x="332545" y="0"/>
                </a:lnTo>
                <a:lnTo>
                  <a:pt x="0" y="1131634"/>
                </a:lnTo>
                <a:close/>
              </a:path>
            </a:pathLst>
          </a:custGeom>
          <a:pattFill prst="pct5">
            <a:fgClr>
              <a:srgbClr val="F0FFFF"/>
            </a:fgClr>
            <a:bgClr>
              <a:srgbClr val="00FE00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929B8681-BD07-4751-BD0D-59D9F237D414}"/>
              </a:ext>
            </a:extLst>
          </p:cNvPr>
          <p:cNvCxnSpPr/>
          <p:nvPr/>
        </p:nvCxnSpPr>
        <p:spPr>
          <a:xfrm>
            <a:off x="323267" y="3205227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875381E4-0F69-40CB-B34E-516CFAB26AB5}"/>
              </a:ext>
            </a:extLst>
          </p:cNvPr>
          <p:cNvCxnSpPr/>
          <p:nvPr/>
        </p:nvCxnSpPr>
        <p:spPr>
          <a:xfrm>
            <a:off x="323267" y="3424683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6738DE2E-0C7E-4E2A-851A-5FB6D9C634BA}"/>
              </a:ext>
            </a:extLst>
          </p:cNvPr>
          <p:cNvCxnSpPr/>
          <p:nvPr/>
        </p:nvCxnSpPr>
        <p:spPr>
          <a:xfrm>
            <a:off x="323267" y="3644139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C87DE916-1F87-4D57-BD74-4FDDFC6BA049}"/>
              </a:ext>
            </a:extLst>
          </p:cNvPr>
          <p:cNvCxnSpPr/>
          <p:nvPr/>
        </p:nvCxnSpPr>
        <p:spPr>
          <a:xfrm>
            <a:off x="152400" y="3863595"/>
            <a:ext cx="2560320" cy="0"/>
          </a:xfrm>
          <a:prstGeom prst="line">
            <a:avLst/>
          </a:prstGeom>
          <a:ln w="31750">
            <a:solidFill>
              <a:srgbClr val="006600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72A0ACCE-98C3-4C1D-9B35-1A1E672A61AE}"/>
              </a:ext>
            </a:extLst>
          </p:cNvPr>
          <p:cNvCxnSpPr/>
          <p:nvPr/>
        </p:nvCxnSpPr>
        <p:spPr>
          <a:xfrm>
            <a:off x="323267" y="4083051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6F040720-71C0-440D-8C51-DB4908538B3B}"/>
              </a:ext>
            </a:extLst>
          </p:cNvPr>
          <p:cNvCxnSpPr/>
          <p:nvPr/>
        </p:nvCxnSpPr>
        <p:spPr>
          <a:xfrm>
            <a:off x="323267" y="4302507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498C3B74-D959-4B32-A730-96B7A7B59866}"/>
              </a:ext>
            </a:extLst>
          </p:cNvPr>
          <p:cNvCxnSpPr/>
          <p:nvPr/>
        </p:nvCxnSpPr>
        <p:spPr>
          <a:xfrm>
            <a:off x="323267" y="4521963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A6038E36-5535-44FF-AC42-CFE67ECDF535}"/>
              </a:ext>
            </a:extLst>
          </p:cNvPr>
          <p:cNvCxnSpPr/>
          <p:nvPr/>
        </p:nvCxnSpPr>
        <p:spPr>
          <a:xfrm>
            <a:off x="323267" y="4741419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8DE3EE91-70B6-4ED7-A0BC-7DEDE2D3C8EB}"/>
              </a:ext>
            </a:extLst>
          </p:cNvPr>
          <p:cNvCxnSpPr/>
          <p:nvPr/>
        </p:nvCxnSpPr>
        <p:spPr>
          <a:xfrm>
            <a:off x="319183" y="2985771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608AF23C-B9F6-48B9-B772-F3F810046B2B}"/>
              </a:ext>
            </a:extLst>
          </p:cNvPr>
          <p:cNvCxnSpPr/>
          <p:nvPr/>
        </p:nvCxnSpPr>
        <p:spPr>
          <a:xfrm>
            <a:off x="2078915" y="276631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D56D860E-652F-4B6E-A218-0D742DC663CB}"/>
              </a:ext>
            </a:extLst>
          </p:cNvPr>
          <p:cNvCxnSpPr/>
          <p:nvPr/>
        </p:nvCxnSpPr>
        <p:spPr>
          <a:xfrm>
            <a:off x="2298371" y="276631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E4FBD229-6D83-4FA0-A8DE-4CB7B72A8E81}"/>
              </a:ext>
            </a:extLst>
          </p:cNvPr>
          <p:cNvCxnSpPr/>
          <p:nvPr/>
        </p:nvCxnSpPr>
        <p:spPr>
          <a:xfrm>
            <a:off x="539675" y="276631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5BF6BB8D-F65A-40B3-804E-1A87DBFA2C25}"/>
              </a:ext>
            </a:extLst>
          </p:cNvPr>
          <p:cNvCxnSpPr/>
          <p:nvPr/>
        </p:nvCxnSpPr>
        <p:spPr>
          <a:xfrm>
            <a:off x="762179" y="276631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7D80FA52-7A58-49B5-9121-898663A69A3F}"/>
              </a:ext>
            </a:extLst>
          </p:cNvPr>
          <p:cNvCxnSpPr/>
          <p:nvPr/>
        </p:nvCxnSpPr>
        <p:spPr>
          <a:xfrm>
            <a:off x="981635" y="276631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59267890-88A0-4413-873E-CAFC0EB49FD0}"/>
              </a:ext>
            </a:extLst>
          </p:cNvPr>
          <p:cNvCxnSpPr/>
          <p:nvPr/>
        </p:nvCxnSpPr>
        <p:spPr>
          <a:xfrm>
            <a:off x="1201091" y="276631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8580F8F4-BF2B-43A4-9F6E-6C75B5ADE579}"/>
              </a:ext>
            </a:extLst>
          </p:cNvPr>
          <p:cNvCxnSpPr/>
          <p:nvPr/>
        </p:nvCxnSpPr>
        <p:spPr>
          <a:xfrm>
            <a:off x="1416463" y="2590800"/>
            <a:ext cx="0" cy="2560320"/>
          </a:xfrm>
          <a:prstGeom prst="line">
            <a:avLst/>
          </a:prstGeom>
          <a:ln w="31750">
            <a:solidFill>
              <a:srgbClr val="006600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66992689-352B-4FEF-9984-0DD5B78536BB}"/>
              </a:ext>
            </a:extLst>
          </p:cNvPr>
          <p:cNvCxnSpPr/>
          <p:nvPr/>
        </p:nvCxnSpPr>
        <p:spPr>
          <a:xfrm>
            <a:off x="1640003" y="276631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897D2820-D538-408F-A109-B756B48CB0F4}"/>
              </a:ext>
            </a:extLst>
          </p:cNvPr>
          <p:cNvCxnSpPr/>
          <p:nvPr/>
        </p:nvCxnSpPr>
        <p:spPr>
          <a:xfrm>
            <a:off x="1859459" y="276631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Oval 75">
            <a:extLst>
              <a:ext uri="{FF2B5EF4-FFF2-40B4-BE49-F238E27FC236}">
                <a16:creationId xmlns:a16="http://schemas.microsoft.com/office/drawing/2014/main" id="{930ADF53-5325-474D-AFE8-AEC6FFCEFC93}"/>
              </a:ext>
            </a:extLst>
          </p:cNvPr>
          <p:cNvSpPr/>
          <p:nvPr/>
        </p:nvSpPr>
        <p:spPr>
          <a:xfrm>
            <a:off x="730175" y="4270503"/>
            <a:ext cx="64008" cy="64008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A1EC80EA-1C50-4FC4-9284-ABBEA18FEFBB}"/>
              </a:ext>
            </a:extLst>
          </p:cNvPr>
          <p:cNvSpPr txBox="1"/>
          <p:nvPr/>
        </p:nvSpPr>
        <p:spPr>
          <a:xfrm>
            <a:off x="444486" y="4266416"/>
            <a:ext cx="4093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latin typeface="+mn-lt"/>
              </a:rPr>
              <a:t>A</a:t>
            </a:r>
            <a:endParaRPr lang="en-GB" sz="1800" dirty="0"/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404F1C6A-B40C-49B4-BCF9-59101CA8E28C}"/>
              </a:ext>
            </a:extLst>
          </p:cNvPr>
          <p:cNvSpPr/>
          <p:nvPr/>
        </p:nvSpPr>
        <p:spPr>
          <a:xfrm>
            <a:off x="1612668" y="4492879"/>
            <a:ext cx="64008" cy="64008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EC4FEF13-F18E-4ABD-AD88-2FA9F471D9FB}"/>
              </a:ext>
            </a:extLst>
          </p:cNvPr>
          <p:cNvSpPr txBox="1"/>
          <p:nvPr/>
        </p:nvSpPr>
        <p:spPr>
          <a:xfrm>
            <a:off x="1565275" y="4508695"/>
            <a:ext cx="4093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latin typeface="+mn-lt"/>
              </a:rPr>
              <a:t>C</a:t>
            </a:r>
            <a:endParaRPr lang="en-GB" sz="1800" dirty="0"/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id="{21FDB3CE-1140-4E38-866A-DC0A20A285E3}"/>
              </a:ext>
            </a:extLst>
          </p:cNvPr>
          <p:cNvSpPr/>
          <p:nvPr/>
        </p:nvSpPr>
        <p:spPr>
          <a:xfrm>
            <a:off x="1838993" y="3179283"/>
            <a:ext cx="64008" cy="64008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F5E631B2-D6EC-4915-8EF7-1114EF1A872A}"/>
              </a:ext>
            </a:extLst>
          </p:cNvPr>
          <p:cNvSpPr txBox="1"/>
          <p:nvPr/>
        </p:nvSpPr>
        <p:spPr>
          <a:xfrm>
            <a:off x="1805668" y="3216201"/>
            <a:ext cx="4093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latin typeface="+mn-lt"/>
              </a:rPr>
              <a:t>B</a:t>
            </a:r>
            <a:endParaRPr lang="en-GB" sz="1800" dirty="0"/>
          </a:p>
        </p:txBody>
      </p: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id="{00DB3A5A-FF2A-406E-BDB1-5F13089D4677}"/>
              </a:ext>
            </a:extLst>
          </p:cNvPr>
          <p:cNvCxnSpPr>
            <a:cxnSpLocks/>
          </p:cNvCxnSpPr>
          <p:nvPr/>
        </p:nvCxnSpPr>
        <p:spPr>
          <a:xfrm flipV="1">
            <a:off x="1023062" y="3809177"/>
            <a:ext cx="358481" cy="1161709"/>
          </a:xfrm>
          <a:prstGeom prst="straightConnector1">
            <a:avLst/>
          </a:prstGeom>
          <a:ln w="25400">
            <a:solidFill>
              <a:srgbClr val="FEFE02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6558BAF2-C3CF-4568-B5B0-6BA85F33E115}"/>
              </a:ext>
            </a:extLst>
          </p:cNvPr>
          <p:cNvCxnSpPr>
            <a:cxnSpLocks/>
          </p:cNvCxnSpPr>
          <p:nvPr/>
        </p:nvCxnSpPr>
        <p:spPr>
          <a:xfrm flipH="1" flipV="1">
            <a:off x="1360516" y="3825552"/>
            <a:ext cx="1160307" cy="144870"/>
          </a:xfrm>
          <a:prstGeom prst="straightConnector1">
            <a:avLst/>
          </a:prstGeom>
          <a:ln w="31750">
            <a:solidFill>
              <a:srgbClr val="00B0F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7D8AF539-9594-4180-896D-93319A93C670}"/>
              </a:ext>
            </a:extLst>
          </p:cNvPr>
          <p:cNvCxnSpPr>
            <a:cxnSpLocks/>
          </p:cNvCxnSpPr>
          <p:nvPr/>
        </p:nvCxnSpPr>
        <p:spPr>
          <a:xfrm flipH="1" flipV="1">
            <a:off x="321817" y="2788337"/>
            <a:ext cx="1042470" cy="1027014"/>
          </a:xfrm>
          <a:prstGeom prst="straightConnector1">
            <a:avLst/>
          </a:prstGeom>
          <a:ln w="25400">
            <a:solidFill>
              <a:srgbClr val="FF000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>
            <a:extLst>
              <a:ext uri="{FF2B5EF4-FFF2-40B4-BE49-F238E27FC236}">
                <a16:creationId xmlns:a16="http://schemas.microsoft.com/office/drawing/2014/main" id="{C9BE2B64-0FDD-436D-8D48-6B133FB56BE6}"/>
              </a:ext>
            </a:extLst>
          </p:cNvPr>
          <p:cNvSpPr/>
          <p:nvPr/>
        </p:nvSpPr>
        <p:spPr>
          <a:xfrm>
            <a:off x="322923" y="2760510"/>
            <a:ext cx="2194560" cy="2194560"/>
          </a:xfrm>
          <a:prstGeom prst="rect">
            <a:avLst/>
          </a:prstGeom>
          <a:noFill/>
          <a:ln w="190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2A1BE00F-248E-4F55-B1DF-22051FE589C2}"/>
              </a:ext>
            </a:extLst>
          </p:cNvPr>
          <p:cNvSpPr/>
          <p:nvPr/>
        </p:nvSpPr>
        <p:spPr>
          <a:xfrm>
            <a:off x="1322636" y="3786326"/>
            <a:ext cx="73152" cy="73152"/>
          </a:xfrm>
          <a:prstGeom prst="ellipse">
            <a:avLst/>
          </a:prstGeom>
          <a:solidFill>
            <a:srgbClr val="FF6600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4A538411-C961-494F-AFDE-73AF25CE344A}"/>
              </a:ext>
            </a:extLst>
          </p:cNvPr>
          <p:cNvSpPr/>
          <p:nvPr/>
        </p:nvSpPr>
        <p:spPr>
          <a:xfrm>
            <a:off x="2858999" y="2566453"/>
            <a:ext cx="68491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5138" indent="-465138"/>
            <a:r>
              <a:rPr lang="en-GB" sz="2200" dirty="0">
                <a:latin typeface="+mn-lt"/>
              </a:rPr>
              <a:t>(b)</a:t>
            </a: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3AB3B6FD-BCE0-4FE2-8345-C088FC61757A}"/>
              </a:ext>
            </a:extLst>
          </p:cNvPr>
          <p:cNvSpPr/>
          <p:nvPr/>
        </p:nvSpPr>
        <p:spPr>
          <a:xfrm>
            <a:off x="3409089" y="2574527"/>
            <a:ext cx="525063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We are going to find the equation of the red edge.</a:t>
            </a: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6DEE9783-21FD-4F86-9BAE-8F48F5823B99}"/>
              </a:ext>
            </a:extLst>
          </p:cNvPr>
          <p:cNvSpPr/>
          <p:nvPr/>
        </p:nvSpPr>
        <p:spPr>
          <a:xfrm>
            <a:off x="2895149" y="3259911"/>
            <a:ext cx="599317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The red edge is the perpendicular bisector of A(-3, -2) and B(2, 3)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31227A97-2329-4AF2-90FF-F431B7256226}"/>
              </a:ext>
            </a:extLst>
          </p:cNvPr>
          <p:cNvSpPr txBox="1"/>
          <p:nvPr/>
        </p:nvSpPr>
        <p:spPr>
          <a:xfrm>
            <a:off x="1335020" y="3844065"/>
            <a:ext cx="40931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dirty="0">
                <a:latin typeface="+mn-lt"/>
              </a:rPr>
              <a:t>V</a:t>
            </a:r>
            <a:endParaRPr lang="en-GB" sz="1200" dirty="0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52CAD2D9-6B6D-45BF-A67B-31142DBB834C}"/>
              </a:ext>
            </a:extLst>
          </p:cNvPr>
          <p:cNvSpPr/>
          <p:nvPr/>
        </p:nvSpPr>
        <p:spPr>
          <a:xfrm>
            <a:off x="2590428" y="4052324"/>
            <a:ext cx="614804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Finding the gradient AB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7262C1B2-11EB-4951-88FF-475F02757C9C}"/>
              </a:ext>
            </a:extLst>
          </p:cNvPr>
          <p:cNvSpPr/>
          <p:nvPr/>
        </p:nvSpPr>
        <p:spPr>
          <a:xfrm>
            <a:off x="2578410" y="4463606"/>
            <a:ext cx="558395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The gradient of the perpendicular to AB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863EE694-B7A2-4BE6-A247-F758ED3FFF87}"/>
              </a:ext>
            </a:extLst>
          </p:cNvPr>
          <p:cNvSpPr/>
          <p:nvPr/>
        </p:nvSpPr>
        <p:spPr>
          <a:xfrm>
            <a:off x="3600506" y="3821310"/>
            <a:ext cx="364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i="1" dirty="0">
                <a:solidFill>
                  <a:srgbClr val="FF0000"/>
                </a:solidFill>
              </a:rPr>
              <a:t>x</a:t>
            </a:r>
            <a:r>
              <a:rPr lang="en-GB" sz="1800" i="1" baseline="-25000" dirty="0">
                <a:solidFill>
                  <a:srgbClr val="FF0000"/>
                </a:solidFill>
              </a:rPr>
              <a:t>1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FD59544B-7A23-485E-A8F8-127387E6ACFC}"/>
              </a:ext>
            </a:extLst>
          </p:cNvPr>
          <p:cNvSpPr/>
          <p:nvPr/>
        </p:nvSpPr>
        <p:spPr>
          <a:xfrm>
            <a:off x="4080226" y="3821310"/>
            <a:ext cx="5112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i="1" dirty="0">
                <a:solidFill>
                  <a:srgbClr val="0033CC"/>
                </a:solidFill>
              </a:rPr>
              <a:t>y</a:t>
            </a:r>
            <a:r>
              <a:rPr lang="en-GB" sz="1800" i="1" baseline="-25000" dirty="0">
                <a:solidFill>
                  <a:srgbClr val="0033CC"/>
                </a:solidFill>
              </a:rPr>
              <a:t>1</a:t>
            </a:r>
            <a:endParaRPr lang="en-US" sz="1800" dirty="0">
              <a:solidFill>
                <a:srgbClr val="0033CC"/>
              </a:solidFill>
            </a:endParaRP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B5D52B3A-7195-4C45-B392-5C70E4B28B25}"/>
              </a:ext>
            </a:extLst>
          </p:cNvPr>
          <p:cNvSpPr/>
          <p:nvPr/>
        </p:nvSpPr>
        <p:spPr>
          <a:xfrm>
            <a:off x="5337866" y="3824877"/>
            <a:ext cx="364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i="1" dirty="0">
                <a:solidFill>
                  <a:srgbClr val="FF0000"/>
                </a:solidFill>
              </a:rPr>
              <a:t>x</a:t>
            </a:r>
            <a:r>
              <a:rPr lang="en-GB" sz="1800" i="1" baseline="-25000" dirty="0">
                <a:solidFill>
                  <a:srgbClr val="FF0000"/>
                </a:solidFill>
              </a:rPr>
              <a:t>2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0772CC9F-BEED-4152-B47B-EA715FD74B82}"/>
              </a:ext>
            </a:extLst>
          </p:cNvPr>
          <p:cNvSpPr/>
          <p:nvPr/>
        </p:nvSpPr>
        <p:spPr>
          <a:xfrm>
            <a:off x="5684664" y="3821310"/>
            <a:ext cx="4807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i="1" dirty="0">
                <a:solidFill>
                  <a:srgbClr val="0033CC"/>
                </a:solidFill>
              </a:rPr>
              <a:t>y</a:t>
            </a:r>
            <a:r>
              <a:rPr lang="en-GB" sz="1800" i="1" baseline="-25000" dirty="0">
                <a:solidFill>
                  <a:srgbClr val="0033CC"/>
                </a:solidFill>
              </a:rPr>
              <a:t>2</a:t>
            </a:r>
            <a:endParaRPr lang="en-US" sz="1800" dirty="0">
              <a:solidFill>
                <a:srgbClr val="0033CC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1" name="Text Box 9">
                <a:extLst>
                  <a:ext uri="{FF2B5EF4-FFF2-40B4-BE49-F238E27FC236}">
                    <a16:creationId xmlns:a16="http://schemas.microsoft.com/office/drawing/2014/main" id="{EEAFC63A-03F5-4EFB-94F0-6EE148F6B83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026725" y="3968101"/>
                <a:ext cx="1312226" cy="5855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sz="2200" b="1" i="1" dirty="0"/>
                  <a:t>m </a:t>
                </a:r>
                <a:r>
                  <a:rPr lang="en-GB" sz="2200" b="1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2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GB" sz="2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2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2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GB" sz="22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2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endParaRPr lang="en-GB" sz="2200" baseline="-25000" dirty="0"/>
              </a:p>
            </p:txBody>
          </p:sp>
        </mc:Choice>
        <mc:Fallback xmlns="">
          <p:sp>
            <p:nvSpPr>
              <p:cNvPr id="91" name="Text Box 9">
                <a:extLst>
                  <a:ext uri="{FF2B5EF4-FFF2-40B4-BE49-F238E27FC236}">
                    <a16:creationId xmlns:a16="http://schemas.microsoft.com/office/drawing/2014/main" id="{EEAFC63A-03F5-4EFB-94F0-6EE148F6B8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26725" y="3968101"/>
                <a:ext cx="1312226" cy="585545"/>
              </a:xfrm>
              <a:prstGeom prst="rect">
                <a:avLst/>
              </a:prstGeom>
              <a:blipFill>
                <a:blip r:embed="rId4"/>
                <a:stretch>
                  <a:fillRect l="-6047" t="-1042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0" name="Text Box 9">
            <a:extLst>
              <a:ext uri="{FF2B5EF4-FFF2-40B4-BE49-F238E27FC236}">
                <a16:creationId xmlns:a16="http://schemas.microsoft.com/office/drawing/2014/main" id="{F749D5A3-31A2-4DD0-96E1-C462BF024F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2924" y="5727710"/>
            <a:ext cx="126352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3600" b="1" dirty="0"/>
              <a:t>(</a:t>
            </a:r>
            <a:r>
              <a:rPr lang="en-GB" b="1" i="1" dirty="0"/>
              <a:t>x</a:t>
            </a:r>
            <a:r>
              <a:rPr lang="en-GB" b="1" dirty="0"/>
              <a:t> </a:t>
            </a:r>
            <a:r>
              <a:rPr lang="en-GB" b="1" dirty="0">
                <a:cs typeface="Times New Roman" panose="02020603050405020304" pitchFamily="18" charset="0"/>
              </a:rPr>
              <a:t>+   </a:t>
            </a:r>
            <a:r>
              <a:rPr lang="en-GB" sz="3600" b="1" dirty="0"/>
              <a:t>)</a:t>
            </a:r>
            <a:endParaRPr lang="en-GB" sz="3600" b="1" baseline="-25000" dirty="0"/>
          </a:p>
        </p:txBody>
      </p:sp>
      <p:sp>
        <p:nvSpPr>
          <p:cNvPr id="121" name="Text Box 9">
            <a:extLst>
              <a:ext uri="{FF2B5EF4-FFF2-40B4-BE49-F238E27FC236}">
                <a16:creationId xmlns:a16="http://schemas.microsoft.com/office/drawing/2014/main" id="{B7D5AE8D-AE49-4418-B941-B0D5D34F75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6673" y="5843313"/>
            <a:ext cx="4496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b="1" i="1" dirty="0"/>
              <a:t>y</a:t>
            </a:r>
            <a:endParaRPr lang="en-GB" sz="3600" b="1" baseline="-25000" dirty="0"/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D6371505-2EA4-4A13-9E4C-35837B316198}"/>
              </a:ext>
            </a:extLst>
          </p:cNvPr>
          <p:cNvSpPr txBox="1"/>
          <p:nvPr/>
        </p:nvSpPr>
        <p:spPr>
          <a:xfrm>
            <a:off x="5772789" y="5863503"/>
            <a:ext cx="37902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–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3" name="TextBox 122">
                <a:extLst>
                  <a:ext uri="{FF2B5EF4-FFF2-40B4-BE49-F238E27FC236}">
                    <a16:creationId xmlns:a16="http://schemas.microsoft.com/office/drawing/2014/main" id="{72F7A7E4-9111-4F43-8267-80B5153A3844}"/>
                  </a:ext>
                </a:extLst>
              </p:cNvPr>
              <p:cNvSpPr txBox="1"/>
              <p:nvPr/>
            </p:nvSpPr>
            <p:spPr>
              <a:xfrm>
                <a:off x="5997819" y="5793103"/>
                <a:ext cx="467067" cy="61093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3" name="TextBox 122">
                <a:extLst>
                  <a:ext uri="{FF2B5EF4-FFF2-40B4-BE49-F238E27FC236}">
                    <a16:creationId xmlns:a16="http://schemas.microsoft.com/office/drawing/2014/main" id="{72F7A7E4-9111-4F43-8267-80B5153A38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7819" y="5793103"/>
                <a:ext cx="467067" cy="61093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4" name="TextBox 123">
            <a:extLst>
              <a:ext uri="{FF2B5EF4-FFF2-40B4-BE49-F238E27FC236}">
                <a16:creationId xmlns:a16="http://schemas.microsoft.com/office/drawing/2014/main" id="{0CB71A36-2F94-485C-88EC-8B96E4D5D27D}"/>
              </a:ext>
            </a:extLst>
          </p:cNvPr>
          <p:cNvSpPr txBox="1"/>
          <p:nvPr/>
        </p:nvSpPr>
        <p:spPr>
          <a:xfrm>
            <a:off x="6301335" y="5905546"/>
            <a:ext cx="37902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=</a:t>
            </a: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D114AE5F-B35A-4184-95FB-DE1F7D7788A4}"/>
              </a:ext>
            </a:extLst>
          </p:cNvPr>
          <p:cNvSpPr txBox="1"/>
          <p:nvPr/>
        </p:nvSpPr>
        <p:spPr>
          <a:xfrm>
            <a:off x="6602011" y="5881790"/>
            <a:ext cx="53821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000CC"/>
                </a:solidFill>
                <a:latin typeface="Arial Black" panose="020B0A04020102020204" pitchFamily="34" charset="0"/>
              </a:rPr>
              <a:t>–</a:t>
            </a:r>
            <a:r>
              <a:rPr lang="en-GB" dirty="0">
                <a:solidFill>
                  <a:srgbClr val="0000CC"/>
                </a:solidFill>
                <a:latin typeface="+mn-lt"/>
              </a:rPr>
              <a:t>1</a:t>
            </a:r>
            <a:endParaRPr lang="en-GB" dirty="0">
              <a:solidFill>
                <a:srgbClr val="0000CC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6" name="TextBox 125">
                <a:extLst>
                  <a:ext uri="{FF2B5EF4-FFF2-40B4-BE49-F238E27FC236}">
                    <a16:creationId xmlns:a16="http://schemas.microsoft.com/office/drawing/2014/main" id="{D01F28C3-A905-4D55-9B5E-7E9ABB1334D7}"/>
                  </a:ext>
                </a:extLst>
              </p:cNvPr>
              <p:cNvSpPr txBox="1"/>
              <p:nvPr/>
            </p:nvSpPr>
            <p:spPr>
              <a:xfrm>
                <a:off x="7482573" y="5779075"/>
                <a:ext cx="538211" cy="61093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dirty="0" smtClean="0">
                              <a:solidFill>
                                <a:srgbClr val="0033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i="1" dirty="0">
                              <a:solidFill>
                                <a:srgbClr val="0033CC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i="1" dirty="0">
                              <a:solidFill>
                                <a:srgbClr val="0033CC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800" dirty="0">
                  <a:solidFill>
                    <a:srgbClr val="0033CC"/>
                  </a:solidFill>
                </a:endParaRPr>
              </a:p>
            </p:txBody>
          </p:sp>
        </mc:Choice>
        <mc:Fallback xmlns="">
          <p:sp>
            <p:nvSpPr>
              <p:cNvPr id="126" name="TextBox 125">
                <a:extLst>
                  <a:ext uri="{FF2B5EF4-FFF2-40B4-BE49-F238E27FC236}">
                    <a16:creationId xmlns:a16="http://schemas.microsoft.com/office/drawing/2014/main" id="{D01F28C3-A905-4D55-9B5E-7E9ABB1334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2573" y="5779075"/>
                <a:ext cx="538211" cy="61093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7" name="Text Box 9">
            <a:extLst>
              <a:ext uri="{FF2B5EF4-FFF2-40B4-BE49-F238E27FC236}">
                <a16:creationId xmlns:a16="http://schemas.microsoft.com/office/drawing/2014/main" id="{C8A41567-979D-4040-BDCB-3BED6720E2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13062" y="6316824"/>
            <a:ext cx="57649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b="1" i="1" dirty="0">
                <a:cs typeface="Times New Roman" panose="02020603050405020304" pitchFamily="18" charset="0"/>
              </a:rPr>
              <a:t>–</a:t>
            </a:r>
            <a:r>
              <a:rPr lang="en-GB" b="1" i="1" dirty="0"/>
              <a:t>x</a:t>
            </a:r>
            <a:endParaRPr lang="en-GB" sz="3600" b="1" baseline="-25000" dirty="0"/>
          </a:p>
        </p:txBody>
      </p:sp>
      <p:sp>
        <p:nvSpPr>
          <p:cNvPr id="128" name="Text Box 9">
            <a:extLst>
              <a:ext uri="{FF2B5EF4-FFF2-40B4-BE49-F238E27FC236}">
                <a16:creationId xmlns:a16="http://schemas.microsoft.com/office/drawing/2014/main" id="{740A1BD6-C0D1-4A21-8EA1-36EE51FE15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99941" y="6323629"/>
            <a:ext cx="4496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b="1" i="1" dirty="0"/>
              <a:t>y</a:t>
            </a:r>
            <a:endParaRPr lang="en-GB" sz="3600" b="1" baseline="-25000" dirty="0"/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099BA773-F9B4-44C2-B89C-6EAFE4AB5993}"/>
              </a:ext>
            </a:extLst>
          </p:cNvPr>
          <p:cNvSpPr txBox="1"/>
          <p:nvPr/>
        </p:nvSpPr>
        <p:spPr>
          <a:xfrm>
            <a:off x="6310615" y="6330618"/>
            <a:ext cx="37902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=</a:t>
            </a:r>
          </a:p>
        </p:txBody>
      </p:sp>
      <p:sp>
        <p:nvSpPr>
          <p:cNvPr id="130" name="Text Box 9">
            <a:extLst>
              <a:ext uri="{FF2B5EF4-FFF2-40B4-BE49-F238E27FC236}">
                <a16:creationId xmlns:a16="http://schemas.microsoft.com/office/drawing/2014/main" id="{B1A437CF-4F91-4D47-87DB-9FE92EDEE472}"/>
              </a:ext>
            </a:extLst>
          </p:cNvPr>
          <p:cNvSpPr txBox="1">
            <a:spLocks noChangeArrowheads="1"/>
          </p:cNvSpPr>
          <p:nvPr/>
        </p:nvSpPr>
        <p:spPr bwMode="auto">
          <a:xfrm rot="2620197">
            <a:off x="568991" y="3070799"/>
            <a:ext cx="8719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800" b="1" i="1" dirty="0"/>
              <a:t>y = </a:t>
            </a:r>
            <a:r>
              <a:rPr lang="en-GB" sz="1800" b="1" i="1" dirty="0">
                <a:cs typeface="Times New Roman" panose="02020603050405020304" pitchFamily="18" charset="0"/>
              </a:rPr>
              <a:t>– </a:t>
            </a:r>
            <a:r>
              <a:rPr lang="en-GB" sz="1800" b="1" i="1" dirty="0"/>
              <a:t>x</a:t>
            </a:r>
            <a:endParaRPr lang="en-GB" sz="1800" b="1" baseline="-25000" dirty="0"/>
          </a:p>
        </p:txBody>
      </p:sp>
      <p:sp>
        <p:nvSpPr>
          <p:cNvPr id="2" name="Text Box 9">
            <a:extLst>
              <a:ext uri="{FF2B5EF4-FFF2-40B4-BE49-F238E27FC236}">
                <a16:creationId xmlns:a16="http://schemas.microsoft.com/office/drawing/2014/main" id="{95EFFF9C-A111-3BA1-2FC4-69B4B3E37E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6944" y="4768640"/>
            <a:ext cx="166985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b="1" i="1" dirty="0" err="1"/>
              <a:t>m</a:t>
            </a:r>
            <a:r>
              <a:rPr lang="en-GB" b="1" i="1" baseline="-25000" dirty="0" err="1"/>
              <a:t>P</a:t>
            </a:r>
            <a:r>
              <a:rPr lang="en-GB" b="1" i="1" baseline="-25000" dirty="0"/>
              <a:t>(AB)</a:t>
            </a:r>
            <a:r>
              <a:rPr lang="en-GB" b="1" i="1" dirty="0"/>
              <a:t> </a:t>
            </a:r>
            <a:r>
              <a:rPr lang="en-GB" b="1" dirty="0"/>
              <a:t>=</a:t>
            </a:r>
            <a:r>
              <a:rPr lang="en-GB" b="1" dirty="0">
                <a:cs typeface="Times New Roman" panose="02020603050405020304" pitchFamily="18" charset="0"/>
              </a:rPr>
              <a:t> –</a:t>
            </a:r>
            <a:r>
              <a:rPr lang="en-GB" dirty="0">
                <a:cs typeface="Times New Roman" panose="02020603050405020304" pitchFamily="18" charset="0"/>
              </a:rPr>
              <a:t>1</a:t>
            </a:r>
            <a:endParaRPr lang="en-GB" baseline="-250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17D8A34-9C48-9F33-F023-425F8E9DF0E9}"/>
              </a:ext>
            </a:extLst>
          </p:cNvPr>
          <p:cNvSpPr/>
          <p:nvPr/>
        </p:nvSpPr>
        <p:spPr>
          <a:xfrm>
            <a:off x="35975" y="5053547"/>
            <a:ext cx="27112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The midpoint AB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 Box 9">
                <a:extLst>
                  <a:ext uri="{FF2B5EF4-FFF2-40B4-BE49-F238E27FC236}">
                    <a16:creationId xmlns:a16="http://schemas.microsoft.com/office/drawing/2014/main" id="{97DD8BD7-5437-EE3A-A8D8-BC729AABD39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70569" y="4953000"/>
                <a:ext cx="2781348" cy="6463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b="1" dirty="0"/>
                  <a:t>= </a:t>
                </a:r>
                <a:r>
                  <a:rPr lang="en-GB" sz="3600" b="1" dirty="0"/>
                  <a:t>(</a:t>
                </a:r>
                <a:r>
                  <a:rPr lang="en-GB" b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GB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b="1" dirty="0"/>
                  <a:t> , </a:t>
                </a:r>
                <a:r>
                  <a:rPr lang="en-GB" b="1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GB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en-GB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b="1" dirty="0"/>
                  <a:t> </a:t>
                </a:r>
                <a:r>
                  <a:rPr lang="en-GB" sz="3600" b="1" dirty="0"/>
                  <a:t>)</a:t>
                </a:r>
                <a:endParaRPr lang="en-GB" baseline="-25000" dirty="0"/>
              </a:p>
            </p:txBody>
          </p:sp>
        </mc:Choice>
        <mc:Fallback xmlns="">
          <p:sp>
            <p:nvSpPr>
              <p:cNvPr id="4" name="Text Box 9">
                <a:extLst>
                  <a:ext uri="{FF2B5EF4-FFF2-40B4-BE49-F238E27FC236}">
                    <a16:creationId xmlns:a16="http://schemas.microsoft.com/office/drawing/2014/main" id="{97DD8BD7-5437-EE3A-A8D8-BC729AABD3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70569" y="4953000"/>
                <a:ext cx="2781348" cy="646331"/>
              </a:xfrm>
              <a:prstGeom prst="rect">
                <a:avLst/>
              </a:prstGeom>
              <a:blipFill>
                <a:blip r:embed="rId7"/>
                <a:stretch>
                  <a:fillRect l="-3509" t="-20755" b="-28302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Box 9">
                <a:extLst>
                  <a:ext uri="{FF2B5EF4-FFF2-40B4-BE49-F238E27FC236}">
                    <a16:creationId xmlns:a16="http://schemas.microsoft.com/office/drawing/2014/main" id="{54DA6142-4918-1B57-A855-14940782681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53006" y="5502119"/>
                <a:ext cx="2781348" cy="6463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b="1" dirty="0"/>
                  <a:t>= </a:t>
                </a:r>
                <a:r>
                  <a:rPr lang="en-GB" sz="3600" b="1" dirty="0"/>
                  <a:t>(</a:t>
                </a:r>
                <a:r>
                  <a:rPr lang="en-GB" b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3+2</m:t>
                        </m:r>
                      </m:num>
                      <m:den>
                        <m: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b="1" dirty="0"/>
                  <a:t> , </a:t>
                </a:r>
                <a:r>
                  <a:rPr lang="en-GB" b="1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2+3</m:t>
                        </m:r>
                      </m:num>
                      <m:den>
                        <m:r>
                          <a:rPr lang="en-GB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3600" b="1" dirty="0"/>
                  <a:t> )</a:t>
                </a:r>
                <a:endParaRPr lang="en-GB" baseline="-25000" dirty="0"/>
              </a:p>
            </p:txBody>
          </p:sp>
        </mc:Choice>
        <mc:Fallback xmlns="">
          <p:sp>
            <p:nvSpPr>
              <p:cNvPr id="5" name="Text Box 9">
                <a:extLst>
                  <a:ext uri="{FF2B5EF4-FFF2-40B4-BE49-F238E27FC236}">
                    <a16:creationId xmlns:a16="http://schemas.microsoft.com/office/drawing/2014/main" id="{54DA6142-4918-1B57-A855-1494078268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53006" y="5502119"/>
                <a:ext cx="2781348" cy="646331"/>
              </a:xfrm>
              <a:prstGeom prst="rect">
                <a:avLst/>
              </a:prstGeom>
              <a:blipFill>
                <a:blip r:embed="rId8"/>
                <a:stretch>
                  <a:fillRect l="-3509" t="-20755" b="-29245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 Box 9">
                <a:extLst>
                  <a:ext uri="{FF2B5EF4-FFF2-40B4-BE49-F238E27FC236}">
                    <a16:creationId xmlns:a16="http://schemas.microsoft.com/office/drawing/2014/main" id="{7AA3D204-F99E-BB10-4E15-FDAA517E2E9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09886" y="6015285"/>
                <a:ext cx="1962114" cy="6463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b="1" dirty="0"/>
                  <a:t>= </a:t>
                </a:r>
                <a:r>
                  <a:rPr lang="en-GB" sz="3600" b="1" dirty="0"/>
                  <a:t>(</a:t>
                </a:r>
                <a:r>
                  <a:rPr lang="en-GB" b="1" dirty="0"/>
                  <a:t> </a:t>
                </a:r>
                <a14:m>
                  <m:oMath xmlns:m="http://schemas.openxmlformats.org/officeDocument/2006/math">
                    <m:r>
                      <a:rPr lang="en-US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b="1" dirty="0"/>
                  <a:t> , </a:t>
                </a:r>
                <a:r>
                  <a:rPr lang="en-GB" b="1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b="1" dirty="0"/>
                  <a:t> </a:t>
                </a:r>
                <a:r>
                  <a:rPr lang="en-GB" sz="3600" b="1" dirty="0"/>
                  <a:t>)</a:t>
                </a:r>
                <a:endParaRPr lang="en-GB" baseline="-25000" dirty="0"/>
              </a:p>
            </p:txBody>
          </p:sp>
        </mc:Choice>
        <mc:Fallback xmlns="">
          <p:sp>
            <p:nvSpPr>
              <p:cNvPr id="6" name="Text Box 9">
                <a:extLst>
                  <a:ext uri="{FF2B5EF4-FFF2-40B4-BE49-F238E27FC236}">
                    <a16:creationId xmlns:a16="http://schemas.microsoft.com/office/drawing/2014/main" id="{7AA3D204-F99E-BB10-4E15-FDAA517E2E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609886" y="6015285"/>
                <a:ext cx="1962114" cy="646331"/>
              </a:xfrm>
              <a:prstGeom prst="rect">
                <a:avLst/>
              </a:prstGeom>
              <a:blipFill>
                <a:blip r:embed="rId9"/>
                <a:stretch>
                  <a:fillRect l="-4658" t="-20755" b="-29245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>
            <a:extLst>
              <a:ext uri="{FF2B5EF4-FFF2-40B4-BE49-F238E27FC236}">
                <a16:creationId xmlns:a16="http://schemas.microsoft.com/office/drawing/2014/main" id="{5B5BC173-E389-06F3-CE41-6E1309E99B2F}"/>
              </a:ext>
            </a:extLst>
          </p:cNvPr>
          <p:cNvSpPr/>
          <p:nvPr/>
        </p:nvSpPr>
        <p:spPr>
          <a:xfrm>
            <a:off x="4923503" y="5175838"/>
            <a:ext cx="422049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The equation of the perpendicular bisector is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 Box 9">
                <a:extLst>
                  <a:ext uri="{FF2B5EF4-FFF2-40B4-BE49-F238E27FC236}">
                    <a16:creationId xmlns:a16="http://schemas.microsoft.com/office/drawing/2014/main" id="{593A148C-215F-1FF3-A102-DAA0121B9FD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276051" y="3952131"/>
                <a:ext cx="970396" cy="5855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sz="2200" b="1" dirty="0"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200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sz="2200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200" b="0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200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200" b="0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+3</m:t>
                        </m:r>
                      </m:den>
                    </m:f>
                  </m:oMath>
                </a14:m>
                <a:endParaRPr lang="en-GB" sz="2200" baseline="-25000" dirty="0"/>
              </a:p>
            </p:txBody>
          </p:sp>
        </mc:Choice>
        <mc:Fallback xmlns="">
          <p:sp>
            <p:nvSpPr>
              <p:cNvPr id="9" name="Text Box 9">
                <a:extLst>
                  <a:ext uri="{FF2B5EF4-FFF2-40B4-BE49-F238E27FC236}">
                    <a16:creationId xmlns:a16="http://schemas.microsoft.com/office/drawing/2014/main" id="{593A148C-215F-1FF3-A102-DAA0121B9F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276051" y="3952131"/>
                <a:ext cx="970396" cy="585545"/>
              </a:xfrm>
              <a:prstGeom prst="rect">
                <a:avLst/>
              </a:prstGeom>
              <a:blipFill>
                <a:blip r:embed="rId10"/>
                <a:stretch>
                  <a:fillRect l="-8176" b="-6250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 Box 9">
            <a:extLst>
              <a:ext uri="{FF2B5EF4-FFF2-40B4-BE49-F238E27FC236}">
                <a16:creationId xmlns:a16="http://schemas.microsoft.com/office/drawing/2014/main" id="{B41D368C-6639-B1BE-2E5B-824BF554D9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20784" y="4032018"/>
            <a:ext cx="72940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200" b="1" dirty="0">
                <a:cs typeface="Times New Roman" panose="02020603050405020304" pitchFamily="18" charset="0"/>
              </a:rPr>
              <a:t>= </a:t>
            </a:r>
            <a:r>
              <a:rPr lang="en-GB" sz="2200" dirty="0">
                <a:cs typeface="Times New Roman" panose="02020603050405020304" pitchFamily="18" charset="0"/>
              </a:rPr>
              <a:t>1</a:t>
            </a:r>
            <a:endParaRPr lang="en-GB" sz="2200" baseline="-25000" dirty="0"/>
          </a:p>
        </p:txBody>
      </p:sp>
    </p:spTree>
    <p:extLst>
      <p:ext uri="{BB962C8B-B14F-4D97-AF65-F5344CB8AC3E}">
        <p14:creationId xmlns:p14="http://schemas.microsoft.com/office/powerpoint/2010/main" val="2417996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" grpId="0"/>
      <p:bldP spid="78" grpId="0"/>
      <p:bldP spid="80" grpId="0"/>
      <p:bldP spid="84" grpId="0"/>
      <p:bldP spid="85" grpId="0"/>
      <p:bldP spid="87" grpId="0"/>
      <p:bldP spid="88" grpId="0"/>
      <p:bldP spid="91" grpId="0"/>
      <p:bldP spid="120" grpId="0"/>
      <p:bldP spid="121" grpId="0"/>
      <p:bldP spid="122" grpId="0"/>
      <p:bldP spid="123" grpId="0"/>
      <p:bldP spid="124" grpId="0"/>
      <p:bldP spid="125" grpId="0"/>
      <p:bldP spid="126" grpId="0"/>
      <p:bldP spid="127" grpId="0"/>
      <p:bldP spid="128" grpId="0"/>
      <p:bldP spid="129" grpId="0"/>
      <p:bldP spid="130" grpId="0"/>
      <p:bldP spid="2" grpId="0"/>
      <p:bldP spid="3" grpId="0"/>
      <p:bldP spid="4" grpId="0"/>
      <p:bldP spid="5" grpId="0"/>
      <p:bldP spid="6" grpId="0"/>
      <p:bldP spid="8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>
            <a:extLst>
              <a:ext uri="{FF2B5EF4-FFF2-40B4-BE49-F238E27FC236}">
                <a16:creationId xmlns:a16="http://schemas.microsoft.com/office/drawing/2014/main" id="{135CCFFF-D98C-4489-998E-7AA16DF2B57E}"/>
              </a:ext>
            </a:extLst>
          </p:cNvPr>
          <p:cNvSpPr/>
          <p:nvPr/>
        </p:nvSpPr>
        <p:spPr>
          <a:xfrm>
            <a:off x="319183" y="2764188"/>
            <a:ext cx="2194560" cy="2194560"/>
          </a:xfrm>
          <a:prstGeom prst="rect">
            <a:avLst/>
          </a:prstGeom>
          <a:solidFill>
            <a:srgbClr val="F0FFFF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D3E2D674-10E1-4AF2-AE69-AFD659C94753}"/>
              </a:ext>
            </a:extLst>
          </p:cNvPr>
          <p:cNvCxnSpPr>
            <a:cxnSpLocks/>
          </p:cNvCxnSpPr>
          <p:nvPr/>
        </p:nvCxnSpPr>
        <p:spPr>
          <a:xfrm flipV="1">
            <a:off x="1027036" y="3801239"/>
            <a:ext cx="358481" cy="1161709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3AF14860-CAE6-4D5E-B718-7A1B45F383A5}"/>
              </a:ext>
            </a:extLst>
          </p:cNvPr>
          <p:cNvCxnSpPr>
            <a:cxnSpLocks/>
          </p:cNvCxnSpPr>
          <p:nvPr/>
        </p:nvCxnSpPr>
        <p:spPr>
          <a:xfrm flipH="1" flipV="1">
            <a:off x="1367131" y="3826616"/>
            <a:ext cx="1160307" cy="144870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439B12CA-508D-4408-9664-6B2E7721F315}"/>
              </a:ext>
            </a:extLst>
          </p:cNvPr>
          <p:cNvCxnSpPr>
            <a:cxnSpLocks/>
          </p:cNvCxnSpPr>
          <p:nvPr/>
        </p:nvCxnSpPr>
        <p:spPr>
          <a:xfrm flipH="1" flipV="1">
            <a:off x="326521" y="2792902"/>
            <a:ext cx="1042470" cy="1027014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6262" name="Text Box 6"/>
          <p:cNvSpPr txBox="1">
            <a:spLocks noChangeArrowheads="1"/>
          </p:cNvSpPr>
          <p:nvPr/>
        </p:nvSpPr>
        <p:spPr bwMode="auto">
          <a:xfrm>
            <a:off x="289027" y="381000"/>
            <a:ext cx="18467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Example 2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447655" y="849654"/>
            <a:ext cx="8229600" cy="1708481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ts val="3200"/>
              </a:lnSpc>
            </a:pPr>
            <a:r>
              <a:rPr lang="en-GB" sz="2400" dirty="0">
                <a:latin typeface="+mn-lt"/>
              </a:rPr>
              <a:t>Consider the Voronoi diagram for the sites A, B, and C.</a:t>
            </a:r>
          </a:p>
          <a:p>
            <a:pPr marL="457200" indent="-457200">
              <a:lnSpc>
                <a:spcPts val="3200"/>
              </a:lnSpc>
              <a:buAutoNum type="alphaLcParenBoth"/>
            </a:pPr>
            <a:r>
              <a:rPr lang="en-GB" dirty="0">
                <a:latin typeface="+mn-lt"/>
              </a:rPr>
              <a:t>State the number of: (</a:t>
            </a:r>
            <a:r>
              <a:rPr lang="en-GB" dirty="0" err="1">
                <a:latin typeface="+mn-lt"/>
              </a:rPr>
              <a:t>i</a:t>
            </a:r>
            <a:r>
              <a:rPr lang="en-GB" dirty="0">
                <a:latin typeface="+mn-lt"/>
              </a:rPr>
              <a:t>) cells  (ii) edges  (iii) vertices </a:t>
            </a:r>
          </a:p>
          <a:p>
            <a:pPr marL="457200" indent="-457200">
              <a:lnSpc>
                <a:spcPts val="3200"/>
              </a:lnSpc>
              <a:buAutoNum type="alphaLcParenBoth"/>
            </a:pPr>
            <a:r>
              <a:rPr lang="en-GB" dirty="0">
                <a:latin typeface="+mn-lt"/>
              </a:rPr>
              <a:t>Find the equation of each of the boundaries.</a:t>
            </a:r>
          </a:p>
          <a:p>
            <a:pPr marL="457200" indent="-457200">
              <a:lnSpc>
                <a:spcPts val="3200"/>
              </a:lnSpc>
              <a:buFontTx/>
              <a:buAutoNum type="alphaLcParenBoth"/>
            </a:pPr>
            <a:r>
              <a:rPr lang="en-GB" dirty="0">
                <a:latin typeface="+mn-lt"/>
              </a:rPr>
              <a:t>Find the coordinates of any vertex</a:t>
            </a: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250825" y="93102"/>
            <a:ext cx="8229600" cy="42065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/>
              <a:t>Voronoi diagrams</a:t>
            </a:r>
          </a:p>
        </p:txBody>
      </p:sp>
      <p:sp>
        <p:nvSpPr>
          <p:cNvPr id="36" name="Rectangle 35">
            <a:hlinkClick r:id="rId3"/>
            <a:extLst>
              <a:ext uri="{FF2B5EF4-FFF2-40B4-BE49-F238E27FC236}">
                <a16:creationId xmlns:a16="http://schemas.microsoft.com/office/drawing/2014/main" id="{88E7DC40-E147-4414-9956-704311458862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hlinkClick r:id="rId3"/>
            <a:extLst>
              <a:ext uri="{FF2B5EF4-FFF2-40B4-BE49-F238E27FC236}">
                <a16:creationId xmlns:a16="http://schemas.microsoft.com/office/drawing/2014/main" id="{1E09F0D8-2E03-49C8-A3AD-74BFCF30C317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BDB04CC0-FF74-4183-AFBE-D4D80D1BB3F8}"/>
              </a:ext>
            </a:extLst>
          </p:cNvPr>
          <p:cNvSpPr/>
          <p:nvPr/>
        </p:nvSpPr>
        <p:spPr>
          <a:xfrm>
            <a:off x="331012" y="2815049"/>
            <a:ext cx="1027269" cy="2132208"/>
          </a:xfrm>
          <a:custGeom>
            <a:avLst/>
            <a:gdLst>
              <a:gd name="connsiteX0" fmla="*/ 0 w 1419225"/>
              <a:gd name="connsiteY0" fmla="*/ 0 h 1271587"/>
              <a:gd name="connsiteX1" fmla="*/ 214313 w 1419225"/>
              <a:gd name="connsiteY1" fmla="*/ 28575 h 1271587"/>
              <a:gd name="connsiteX2" fmla="*/ 1343025 w 1419225"/>
              <a:gd name="connsiteY2" fmla="*/ 1071562 h 1271587"/>
              <a:gd name="connsiteX3" fmla="*/ 1419225 w 1419225"/>
              <a:gd name="connsiteY3" fmla="*/ 1271587 h 1271587"/>
              <a:gd name="connsiteX4" fmla="*/ 4763 w 1419225"/>
              <a:gd name="connsiteY4" fmla="*/ 1271587 h 1271587"/>
              <a:gd name="connsiteX5" fmla="*/ 0 w 1419225"/>
              <a:gd name="connsiteY5" fmla="*/ 0 h 1271587"/>
              <a:gd name="connsiteX0" fmla="*/ 16995 w 1414552"/>
              <a:gd name="connsiteY0" fmla="*/ 0 h 1262920"/>
              <a:gd name="connsiteX1" fmla="*/ 209640 w 1414552"/>
              <a:gd name="connsiteY1" fmla="*/ 19908 h 1262920"/>
              <a:gd name="connsiteX2" fmla="*/ 1338352 w 1414552"/>
              <a:gd name="connsiteY2" fmla="*/ 1062895 h 1262920"/>
              <a:gd name="connsiteX3" fmla="*/ 1414552 w 1414552"/>
              <a:gd name="connsiteY3" fmla="*/ 1262920 h 1262920"/>
              <a:gd name="connsiteX4" fmla="*/ 90 w 1414552"/>
              <a:gd name="connsiteY4" fmla="*/ 1262920 h 1262920"/>
              <a:gd name="connsiteX5" fmla="*/ 16995 w 1414552"/>
              <a:gd name="connsiteY5" fmla="*/ 0 h 1262920"/>
              <a:gd name="connsiteX0" fmla="*/ 0 w 1397557"/>
              <a:gd name="connsiteY0" fmla="*/ 0 h 1280255"/>
              <a:gd name="connsiteX1" fmla="*/ 192645 w 1397557"/>
              <a:gd name="connsiteY1" fmla="*/ 19908 h 1280255"/>
              <a:gd name="connsiteX2" fmla="*/ 1321357 w 1397557"/>
              <a:gd name="connsiteY2" fmla="*/ 1062895 h 1280255"/>
              <a:gd name="connsiteX3" fmla="*/ 1397557 w 1397557"/>
              <a:gd name="connsiteY3" fmla="*/ 1262920 h 1280255"/>
              <a:gd name="connsiteX4" fmla="*/ 9097 w 1397557"/>
              <a:gd name="connsiteY4" fmla="*/ 1280255 h 1280255"/>
              <a:gd name="connsiteX5" fmla="*/ 0 w 1397557"/>
              <a:gd name="connsiteY5" fmla="*/ 0 h 1280255"/>
              <a:gd name="connsiteX0" fmla="*/ 0 w 1397557"/>
              <a:gd name="connsiteY0" fmla="*/ 0 h 1284588"/>
              <a:gd name="connsiteX1" fmla="*/ 192645 w 1397557"/>
              <a:gd name="connsiteY1" fmla="*/ 19908 h 1284588"/>
              <a:gd name="connsiteX2" fmla="*/ 1321357 w 1397557"/>
              <a:gd name="connsiteY2" fmla="*/ 1062895 h 1284588"/>
              <a:gd name="connsiteX3" fmla="*/ 1397557 w 1397557"/>
              <a:gd name="connsiteY3" fmla="*/ 1284588 h 1284588"/>
              <a:gd name="connsiteX4" fmla="*/ 9097 w 1397557"/>
              <a:gd name="connsiteY4" fmla="*/ 1280255 h 1284588"/>
              <a:gd name="connsiteX5" fmla="*/ 0 w 1397557"/>
              <a:gd name="connsiteY5" fmla="*/ 0 h 1284588"/>
              <a:gd name="connsiteX0" fmla="*/ 0 w 1397557"/>
              <a:gd name="connsiteY0" fmla="*/ 0 h 1284588"/>
              <a:gd name="connsiteX1" fmla="*/ 211963 w 1397557"/>
              <a:gd name="connsiteY1" fmla="*/ 19908 h 1284588"/>
              <a:gd name="connsiteX2" fmla="*/ 1321357 w 1397557"/>
              <a:gd name="connsiteY2" fmla="*/ 1062895 h 1284588"/>
              <a:gd name="connsiteX3" fmla="*/ 1397557 w 1397557"/>
              <a:gd name="connsiteY3" fmla="*/ 1284588 h 1284588"/>
              <a:gd name="connsiteX4" fmla="*/ 9097 w 1397557"/>
              <a:gd name="connsiteY4" fmla="*/ 1280255 h 1284588"/>
              <a:gd name="connsiteX5" fmla="*/ 0 w 1397557"/>
              <a:gd name="connsiteY5" fmla="*/ 0 h 1284588"/>
              <a:gd name="connsiteX0" fmla="*/ 304 w 1388940"/>
              <a:gd name="connsiteY0" fmla="*/ 176354 h 1264680"/>
              <a:gd name="connsiteX1" fmla="*/ 203346 w 1388940"/>
              <a:gd name="connsiteY1" fmla="*/ 0 h 1264680"/>
              <a:gd name="connsiteX2" fmla="*/ 1312740 w 1388940"/>
              <a:gd name="connsiteY2" fmla="*/ 1042987 h 1264680"/>
              <a:gd name="connsiteX3" fmla="*/ 1388940 w 1388940"/>
              <a:gd name="connsiteY3" fmla="*/ 1264680 h 1264680"/>
              <a:gd name="connsiteX4" fmla="*/ 480 w 1388940"/>
              <a:gd name="connsiteY4" fmla="*/ 1260347 h 1264680"/>
              <a:gd name="connsiteX5" fmla="*/ 304 w 1388940"/>
              <a:gd name="connsiteY5" fmla="*/ 176354 h 1264680"/>
              <a:gd name="connsiteX0" fmla="*/ 304 w 1388940"/>
              <a:gd name="connsiteY0" fmla="*/ 60381 h 1148707"/>
              <a:gd name="connsiteX1" fmla="*/ 618171 w 1388940"/>
              <a:gd name="connsiteY1" fmla="*/ 0 h 1148707"/>
              <a:gd name="connsiteX2" fmla="*/ 1312740 w 1388940"/>
              <a:gd name="connsiteY2" fmla="*/ 927014 h 1148707"/>
              <a:gd name="connsiteX3" fmla="*/ 1388940 w 1388940"/>
              <a:gd name="connsiteY3" fmla="*/ 1148707 h 1148707"/>
              <a:gd name="connsiteX4" fmla="*/ 480 w 1388940"/>
              <a:gd name="connsiteY4" fmla="*/ 1144374 h 1148707"/>
              <a:gd name="connsiteX5" fmla="*/ 304 w 1388940"/>
              <a:gd name="connsiteY5" fmla="*/ 60381 h 1148707"/>
              <a:gd name="connsiteX0" fmla="*/ 304 w 1312740"/>
              <a:gd name="connsiteY0" fmla="*/ 60381 h 1157628"/>
              <a:gd name="connsiteX1" fmla="*/ 618171 w 1312740"/>
              <a:gd name="connsiteY1" fmla="*/ 0 h 1157628"/>
              <a:gd name="connsiteX2" fmla="*/ 1312740 w 1312740"/>
              <a:gd name="connsiteY2" fmla="*/ 927014 h 1157628"/>
              <a:gd name="connsiteX3" fmla="*/ 666341 w 1312740"/>
              <a:gd name="connsiteY3" fmla="*/ 1157628 h 1157628"/>
              <a:gd name="connsiteX4" fmla="*/ 480 w 1312740"/>
              <a:gd name="connsiteY4" fmla="*/ 1144374 h 1157628"/>
              <a:gd name="connsiteX5" fmla="*/ 304 w 1312740"/>
              <a:gd name="connsiteY5" fmla="*/ 60381 h 1157628"/>
              <a:gd name="connsiteX0" fmla="*/ 304 w 1022808"/>
              <a:gd name="connsiteY0" fmla="*/ 60381 h 1157628"/>
              <a:gd name="connsiteX1" fmla="*/ 618171 w 1022808"/>
              <a:gd name="connsiteY1" fmla="*/ 0 h 1157628"/>
              <a:gd name="connsiteX2" fmla="*/ 1022808 w 1022808"/>
              <a:gd name="connsiteY2" fmla="*/ 12614 h 1157628"/>
              <a:gd name="connsiteX3" fmla="*/ 666341 w 1022808"/>
              <a:gd name="connsiteY3" fmla="*/ 1157628 h 1157628"/>
              <a:gd name="connsiteX4" fmla="*/ 480 w 1022808"/>
              <a:gd name="connsiteY4" fmla="*/ 1144374 h 1157628"/>
              <a:gd name="connsiteX5" fmla="*/ 304 w 1022808"/>
              <a:gd name="connsiteY5" fmla="*/ 60381 h 1157628"/>
              <a:gd name="connsiteX0" fmla="*/ 304 w 1022808"/>
              <a:gd name="connsiteY0" fmla="*/ 47767 h 1145014"/>
              <a:gd name="connsiteX1" fmla="*/ 1022808 w 1022808"/>
              <a:gd name="connsiteY1" fmla="*/ 0 h 1145014"/>
              <a:gd name="connsiteX2" fmla="*/ 666341 w 1022808"/>
              <a:gd name="connsiteY2" fmla="*/ 1145014 h 1145014"/>
              <a:gd name="connsiteX3" fmla="*/ 480 w 1022808"/>
              <a:gd name="connsiteY3" fmla="*/ 1131760 h 1145014"/>
              <a:gd name="connsiteX4" fmla="*/ 304 w 1022808"/>
              <a:gd name="connsiteY4" fmla="*/ 47767 h 1145014"/>
              <a:gd name="connsiteX0" fmla="*/ 304 w 1022808"/>
              <a:gd name="connsiteY0" fmla="*/ 0 h 2145462"/>
              <a:gd name="connsiteX1" fmla="*/ 1022808 w 1022808"/>
              <a:gd name="connsiteY1" fmla="*/ 1000448 h 2145462"/>
              <a:gd name="connsiteX2" fmla="*/ 666341 w 1022808"/>
              <a:gd name="connsiteY2" fmla="*/ 2145462 h 2145462"/>
              <a:gd name="connsiteX3" fmla="*/ 480 w 1022808"/>
              <a:gd name="connsiteY3" fmla="*/ 2132208 h 2145462"/>
              <a:gd name="connsiteX4" fmla="*/ 304 w 1022808"/>
              <a:gd name="connsiteY4" fmla="*/ 0 h 2145462"/>
              <a:gd name="connsiteX0" fmla="*/ 304 w 1022808"/>
              <a:gd name="connsiteY0" fmla="*/ 0 h 2132208"/>
              <a:gd name="connsiteX1" fmla="*/ 1022808 w 1022808"/>
              <a:gd name="connsiteY1" fmla="*/ 1000448 h 2132208"/>
              <a:gd name="connsiteX2" fmla="*/ 679723 w 1022808"/>
              <a:gd name="connsiteY2" fmla="*/ 2132081 h 2132208"/>
              <a:gd name="connsiteX3" fmla="*/ 480 w 1022808"/>
              <a:gd name="connsiteY3" fmla="*/ 2132208 h 2132208"/>
              <a:gd name="connsiteX4" fmla="*/ 304 w 1022808"/>
              <a:gd name="connsiteY4" fmla="*/ 0 h 2132208"/>
              <a:gd name="connsiteX0" fmla="*/ 304 w 1027269"/>
              <a:gd name="connsiteY0" fmla="*/ 0 h 2132208"/>
              <a:gd name="connsiteX1" fmla="*/ 1027269 w 1027269"/>
              <a:gd name="connsiteY1" fmla="*/ 1013830 h 2132208"/>
              <a:gd name="connsiteX2" fmla="*/ 679723 w 1027269"/>
              <a:gd name="connsiteY2" fmla="*/ 2132081 h 2132208"/>
              <a:gd name="connsiteX3" fmla="*/ 480 w 1027269"/>
              <a:gd name="connsiteY3" fmla="*/ 2132208 h 2132208"/>
              <a:gd name="connsiteX4" fmla="*/ 304 w 1027269"/>
              <a:gd name="connsiteY4" fmla="*/ 0 h 2132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7269" h="2132208">
                <a:moveTo>
                  <a:pt x="304" y="0"/>
                </a:moveTo>
                <a:lnTo>
                  <a:pt x="1027269" y="1013830"/>
                </a:lnTo>
                <a:lnTo>
                  <a:pt x="679723" y="2132081"/>
                </a:lnTo>
                <a:lnTo>
                  <a:pt x="480" y="2132208"/>
                </a:lnTo>
                <a:cubicBezTo>
                  <a:pt x="-1108" y="1708346"/>
                  <a:pt x="1892" y="423862"/>
                  <a:pt x="304" y="0"/>
                </a:cubicBezTo>
                <a:close/>
              </a:path>
            </a:pathLst>
          </a:custGeom>
          <a:pattFill prst="pct10">
            <a:fgClr>
              <a:srgbClr val="F0FFFF"/>
            </a:fgClr>
            <a:bgClr>
              <a:srgbClr val="00B0F0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DBFFF843-90AF-47EC-8EFD-9A2DCA3A67D6}"/>
              </a:ext>
            </a:extLst>
          </p:cNvPr>
          <p:cNvSpPr/>
          <p:nvPr/>
        </p:nvSpPr>
        <p:spPr>
          <a:xfrm>
            <a:off x="311860" y="2760378"/>
            <a:ext cx="2200154" cy="1200826"/>
          </a:xfrm>
          <a:custGeom>
            <a:avLst/>
            <a:gdLst>
              <a:gd name="connsiteX0" fmla="*/ 1933575 w 1933575"/>
              <a:gd name="connsiteY0" fmla="*/ 4762 h 933450"/>
              <a:gd name="connsiteX1" fmla="*/ 1747838 w 1933575"/>
              <a:gd name="connsiteY1" fmla="*/ 204787 h 933450"/>
              <a:gd name="connsiteX2" fmla="*/ 223838 w 1933575"/>
              <a:gd name="connsiteY2" fmla="*/ 933450 h 933450"/>
              <a:gd name="connsiteX3" fmla="*/ 0 w 1933575"/>
              <a:gd name="connsiteY3" fmla="*/ 904875 h 933450"/>
              <a:gd name="connsiteX4" fmla="*/ 0 w 1933575"/>
              <a:gd name="connsiteY4" fmla="*/ 0 h 933450"/>
              <a:gd name="connsiteX5" fmla="*/ 1933575 w 1933575"/>
              <a:gd name="connsiteY5" fmla="*/ 4762 h 933450"/>
              <a:gd name="connsiteX0" fmla="*/ 1933575 w 1933575"/>
              <a:gd name="connsiteY0" fmla="*/ 4762 h 950785"/>
              <a:gd name="connsiteX1" fmla="*/ 1747838 w 1933575"/>
              <a:gd name="connsiteY1" fmla="*/ 204787 h 950785"/>
              <a:gd name="connsiteX2" fmla="*/ 245506 w 1933575"/>
              <a:gd name="connsiteY2" fmla="*/ 950785 h 950785"/>
              <a:gd name="connsiteX3" fmla="*/ 0 w 1933575"/>
              <a:gd name="connsiteY3" fmla="*/ 904875 h 950785"/>
              <a:gd name="connsiteX4" fmla="*/ 0 w 1933575"/>
              <a:gd name="connsiteY4" fmla="*/ 0 h 950785"/>
              <a:gd name="connsiteX5" fmla="*/ 1933575 w 1933575"/>
              <a:gd name="connsiteY5" fmla="*/ 4762 h 950785"/>
              <a:gd name="connsiteX0" fmla="*/ 1933575 w 1933575"/>
              <a:gd name="connsiteY0" fmla="*/ 4762 h 950785"/>
              <a:gd name="connsiteX1" fmla="*/ 1782507 w 1933575"/>
              <a:gd name="connsiteY1" fmla="*/ 222122 h 950785"/>
              <a:gd name="connsiteX2" fmla="*/ 245506 w 1933575"/>
              <a:gd name="connsiteY2" fmla="*/ 950785 h 950785"/>
              <a:gd name="connsiteX3" fmla="*/ 0 w 1933575"/>
              <a:gd name="connsiteY3" fmla="*/ 904875 h 950785"/>
              <a:gd name="connsiteX4" fmla="*/ 0 w 1933575"/>
              <a:gd name="connsiteY4" fmla="*/ 0 h 950785"/>
              <a:gd name="connsiteX5" fmla="*/ 1933575 w 1933575"/>
              <a:gd name="connsiteY5" fmla="*/ 4762 h 950785"/>
              <a:gd name="connsiteX0" fmla="*/ 1942243 w 1942243"/>
              <a:gd name="connsiteY0" fmla="*/ 13429 h 950785"/>
              <a:gd name="connsiteX1" fmla="*/ 1782507 w 1942243"/>
              <a:gd name="connsiteY1" fmla="*/ 222122 h 950785"/>
              <a:gd name="connsiteX2" fmla="*/ 245506 w 1942243"/>
              <a:gd name="connsiteY2" fmla="*/ 950785 h 950785"/>
              <a:gd name="connsiteX3" fmla="*/ 0 w 1942243"/>
              <a:gd name="connsiteY3" fmla="*/ 904875 h 950785"/>
              <a:gd name="connsiteX4" fmla="*/ 0 w 1942243"/>
              <a:gd name="connsiteY4" fmla="*/ 0 h 950785"/>
              <a:gd name="connsiteX5" fmla="*/ 1942243 w 1942243"/>
              <a:gd name="connsiteY5" fmla="*/ 13429 h 950785"/>
              <a:gd name="connsiteX0" fmla="*/ 1942243 w 1942243"/>
              <a:gd name="connsiteY0" fmla="*/ 13429 h 950785"/>
              <a:gd name="connsiteX1" fmla="*/ 1782507 w 1942243"/>
              <a:gd name="connsiteY1" fmla="*/ 222122 h 950785"/>
              <a:gd name="connsiteX2" fmla="*/ 245506 w 1942243"/>
              <a:gd name="connsiteY2" fmla="*/ 950785 h 950785"/>
              <a:gd name="connsiteX3" fmla="*/ 8668 w 1942243"/>
              <a:gd name="connsiteY3" fmla="*/ 935210 h 950785"/>
              <a:gd name="connsiteX4" fmla="*/ 0 w 1942243"/>
              <a:gd name="connsiteY4" fmla="*/ 0 h 950785"/>
              <a:gd name="connsiteX5" fmla="*/ 1942243 w 1942243"/>
              <a:gd name="connsiteY5" fmla="*/ 13429 h 950785"/>
              <a:gd name="connsiteX0" fmla="*/ 1934100 w 1934100"/>
              <a:gd name="connsiteY0" fmla="*/ 4762 h 942118"/>
              <a:gd name="connsiteX1" fmla="*/ 1774364 w 1934100"/>
              <a:gd name="connsiteY1" fmla="*/ 213455 h 942118"/>
              <a:gd name="connsiteX2" fmla="*/ 237363 w 1934100"/>
              <a:gd name="connsiteY2" fmla="*/ 942118 h 942118"/>
              <a:gd name="connsiteX3" fmla="*/ 525 w 1934100"/>
              <a:gd name="connsiteY3" fmla="*/ 926543 h 942118"/>
              <a:gd name="connsiteX4" fmla="*/ 4858 w 1934100"/>
              <a:gd name="connsiteY4" fmla="*/ 0 h 942118"/>
              <a:gd name="connsiteX5" fmla="*/ 1934100 w 1934100"/>
              <a:gd name="connsiteY5" fmla="*/ 4762 h 942118"/>
              <a:gd name="connsiteX0" fmla="*/ 2170506 w 2170506"/>
              <a:gd name="connsiteY0" fmla="*/ 22604 h 942118"/>
              <a:gd name="connsiteX1" fmla="*/ 1774364 w 2170506"/>
              <a:gd name="connsiteY1" fmla="*/ 213455 h 942118"/>
              <a:gd name="connsiteX2" fmla="*/ 237363 w 2170506"/>
              <a:gd name="connsiteY2" fmla="*/ 942118 h 942118"/>
              <a:gd name="connsiteX3" fmla="*/ 525 w 2170506"/>
              <a:gd name="connsiteY3" fmla="*/ 926543 h 942118"/>
              <a:gd name="connsiteX4" fmla="*/ 4858 w 2170506"/>
              <a:gd name="connsiteY4" fmla="*/ 0 h 942118"/>
              <a:gd name="connsiteX5" fmla="*/ 2170506 w 2170506"/>
              <a:gd name="connsiteY5" fmla="*/ 22604 h 942118"/>
              <a:gd name="connsiteX0" fmla="*/ 2170506 w 2170506"/>
              <a:gd name="connsiteY0" fmla="*/ 22604 h 1205286"/>
              <a:gd name="connsiteX1" fmla="*/ 1774364 w 2170506"/>
              <a:gd name="connsiteY1" fmla="*/ 213455 h 1205286"/>
              <a:gd name="connsiteX2" fmla="*/ 2168754 w 2170506"/>
              <a:gd name="connsiteY2" fmla="*/ 1205286 h 1205286"/>
              <a:gd name="connsiteX3" fmla="*/ 525 w 2170506"/>
              <a:gd name="connsiteY3" fmla="*/ 926543 h 1205286"/>
              <a:gd name="connsiteX4" fmla="*/ 4858 w 2170506"/>
              <a:gd name="connsiteY4" fmla="*/ 0 h 1205286"/>
              <a:gd name="connsiteX5" fmla="*/ 2170506 w 2170506"/>
              <a:gd name="connsiteY5" fmla="*/ 22604 h 1205286"/>
              <a:gd name="connsiteX0" fmla="*/ 2170506 w 2170506"/>
              <a:gd name="connsiteY0" fmla="*/ 22604 h 1205286"/>
              <a:gd name="connsiteX1" fmla="*/ 2168754 w 2170506"/>
              <a:gd name="connsiteY1" fmla="*/ 1205286 h 1205286"/>
              <a:gd name="connsiteX2" fmla="*/ 525 w 2170506"/>
              <a:gd name="connsiteY2" fmla="*/ 926543 h 1205286"/>
              <a:gd name="connsiteX3" fmla="*/ 4858 w 2170506"/>
              <a:gd name="connsiteY3" fmla="*/ 0 h 1205286"/>
              <a:gd name="connsiteX4" fmla="*/ 2170506 w 2170506"/>
              <a:gd name="connsiteY4" fmla="*/ 22604 h 1205286"/>
              <a:gd name="connsiteX0" fmla="*/ 2165648 w 2165648"/>
              <a:gd name="connsiteY0" fmla="*/ 22604 h 1205286"/>
              <a:gd name="connsiteX1" fmla="*/ 2163896 w 2165648"/>
              <a:gd name="connsiteY1" fmla="*/ 1205286 h 1205286"/>
              <a:gd name="connsiteX2" fmla="*/ 1039421 w 2165648"/>
              <a:gd name="connsiteY2" fmla="*/ 1064818 h 1205286"/>
              <a:gd name="connsiteX3" fmla="*/ 0 w 2165648"/>
              <a:gd name="connsiteY3" fmla="*/ 0 h 1205286"/>
              <a:gd name="connsiteX4" fmla="*/ 2165648 w 2165648"/>
              <a:gd name="connsiteY4" fmla="*/ 22604 h 1205286"/>
              <a:gd name="connsiteX0" fmla="*/ 2165648 w 2165648"/>
              <a:gd name="connsiteY0" fmla="*/ 22604 h 1205286"/>
              <a:gd name="connsiteX1" fmla="*/ 2163896 w 2165648"/>
              <a:gd name="connsiteY1" fmla="*/ 1205286 h 1205286"/>
              <a:gd name="connsiteX2" fmla="*/ 1039421 w 2165648"/>
              <a:gd name="connsiteY2" fmla="*/ 1064818 h 1205286"/>
              <a:gd name="connsiteX3" fmla="*/ 0 w 2165648"/>
              <a:gd name="connsiteY3" fmla="*/ 0 h 1205286"/>
              <a:gd name="connsiteX4" fmla="*/ 2165648 w 2165648"/>
              <a:gd name="connsiteY4" fmla="*/ 22604 h 1205286"/>
              <a:gd name="connsiteX0" fmla="*/ 2165648 w 2165648"/>
              <a:gd name="connsiteY0" fmla="*/ 22604 h 1205286"/>
              <a:gd name="connsiteX1" fmla="*/ 2163896 w 2165648"/>
              <a:gd name="connsiteY1" fmla="*/ 1205286 h 1205286"/>
              <a:gd name="connsiteX2" fmla="*/ 1039421 w 2165648"/>
              <a:gd name="connsiteY2" fmla="*/ 1064818 h 1205286"/>
              <a:gd name="connsiteX3" fmla="*/ 0 w 2165648"/>
              <a:gd name="connsiteY3" fmla="*/ 0 h 1205286"/>
              <a:gd name="connsiteX4" fmla="*/ 2165648 w 2165648"/>
              <a:gd name="connsiteY4" fmla="*/ 22604 h 1205286"/>
              <a:gd name="connsiteX0" fmla="*/ 2165648 w 2165648"/>
              <a:gd name="connsiteY0" fmla="*/ 22604 h 1205286"/>
              <a:gd name="connsiteX1" fmla="*/ 2163896 w 2165648"/>
              <a:gd name="connsiteY1" fmla="*/ 1205286 h 1205286"/>
              <a:gd name="connsiteX2" fmla="*/ 1039421 w 2165648"/>
              <a:gd name="connsiteY2" fmla="*/ 1064818 h 1205286"/>
              <a:gd name="connsiteX3" fmla="*/ 0 w 2165648"/>
              <a:gd name="connsiteY3" fmla="*/ 0 h 1205286"/>
              <a:gd name="connsiteX4" fmla="*/ 2165648 w 2165648"/>
              <a:gd name="connsiteY4" fmla="*/ 22604 h 1205286"/>
              <a:gd name="connsiteX0" fmla="*/ 2183490 w 2183490"/>
              <a:gd name="connsiteY0" fmla="*/ 13683 h 1196365"/>
              <a:gd name="connsiteX1" fmla="*/ 2181738 w 2183490"/>
              <a:gd name="connsiteY1" fmla="*/ 1196365 h 1196365"/>
              <a:gd name="connsiteX2" fmla="*/ 1057263 w 2183490"/>
              <a:gd name="connsiteY2" fmla="*/ 1055897 h 1196365"/>
              <a:gd name="connsiteX3" fmla="*/ 0 w 2183490"/>
              <a:gd name="connsiteY3" fmla="*/ 0 h 1196365"/>
              <a:gd name="connsiteX4" fmla="*/ 2183490 w 2183490"/>
              <a:gd name="connsiteY4" fmla="*/ 13683 h 1196365"/>
              <a:gd name="connsiteX0" fmla="*/ 2192411 w 2192411"/>
              <a:gd name="connsiteY0" fmla="*/ 9223 h 1196365"/>
              <a:gd name="connsiteX1" fmla="*/ 2181738 w 2192411"/>
              <a:gd name="connsiteY1" fmla="*/ 1196365 h 1196365"/>
              <a:gd name="connsiteX2" fmla="*/ 1057263 w 2192411"/>
              <a:gd name="connsiteY2" fmla="*/ 1055897 h 1196365"/>
              <a:gd name="connsiteX3" fmla="*/ 0 w 2192411"/>
              <a:gd name="connsiteY3" fmla="*/ 0 h 1196365"/>
              <a:gd name="connsiteX4" fmla="*/ 2192411 w 2192411"/>
              <a:gd name="connsiteY4" fmla="*/ 9223 h 1196365"/>
              <a:gd name="connsiteX0" fmla="*/ 2192411 w 2200154"/>
              <a:gd name="connsiteY0" fmla="*/ 9223 h 1200826"/>
              <a:gd name="connsiteX1" fmla="*/ 2199580 w 2200154"/>
              <a:gd name="connsiteY1" fmla="*/ 1200826 h 1200826"/>
              <a:gd name="connsiteX2" fmla="*/ 1057263 w 2200154"/>
              <a:gd name="connsiteY2" fmla="*/ 1055897 h 1200826"/>
              <a:gd name="connsiteX3" fmla="*/ 0 w 2200154"/>
              <a:gd name="connsiteY3" fmla="*/ 0 h 1200826"/>
              <a:gd name="connsiteX4" fmla="*/ 2192411 w 2200154"/>
              <a:gd name="connsiteY4" fmla="*/ 9223 h 1200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0154" h="1200826">
                <a:moveTo>
                  <a:pt x="2192411" y="9223"/>
                </a:moveTo>
                <a:cubicBezTo>
                  <a:pt x="2188853" y="404937"/>
                  <a:pt x="2203138" y="805112"/>
                  <a:pt x="2199580" y="1200826"/>
                </a:cubicBezTo>
                <a:lnTo>
                  <a:pt x="1057263" y="1055897"/>
                </a:lnTo>
                <a:cubicBezTo>
                  <a:pt x="822429" y="811067"/>
                  <a:pt x="257137" y="280513"/>
                  <a:pt x="0" y="0"/>
                </a:cubicBezTo>
                <a:lnTo>
                  <a:pt x="2192411" y="9223"/>
                </a:lnTo>
                <a:close/>
              </a:path>
            </a:pathLst>
          </a:custGeom>
          <a:pattFill prst="pct10">
            <a:fgClr>
              <a:srgbClr val="F0FFFF"/>
            </a:fgClr>
            <a:bgClr>
              <a:srgbClr val="FF00FF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Freeform: Shape 53">
            <a:extLst>
              <a:ext uri="{FF2B5EF4-FFF2-40B4-BE49-F238E27FC236}">
                <a16:creationId xmlns:a16="http://schemas.microsoft.com/office/drawing/2014/main" id="{1AF8B16E-60FE-4C54-8BBE-D0299B72CB88}"/>
              </a:ext>
            </a:extLst>
          </p:cNvPr>
          <p:cNvSpPr/>
          <p:nvPr/>
        </p:nvSpPr>
        <p:spPr>
          <a:xfrm>
            <a:off x="1041293" y="3823402"/>
            <a:ext cx="1462388" cy="1131668"/>
          </a:xfrm>
          <a:custGeom>
            <a:avLst/>
            <a:gdLst>
              <a:gd name="connsiteX0" fmla="*/ 1062038 w 1495425"/>
              <a:gd name="connsiteY0" fmla="*/ 1700212 h 1700212"/>
              <a:gd name="connsiteX1" fmla="*/ 1062038 w 1495425"/>
              <a:gd name="connsiteY1" fmla="*/ 1700212 h 1700212"/>
              <a:gd name="connsiteX2" fmla="*/ 1081088 w 1495425"/>
              <a:gd name="connsiteY2" fmla="*/ 1652587 h 1700212"/>
              <a:gd name="connsiteX3" fmla="*/ 1495425 w 1495425"/>
              <a:gd name="connsiteY3" fmla="*/ 0 h 1700212"/>
              <a:gd name="connsiteX4" fmla="*/ 0 w 1495425"/>
              <a:gd name="connsiteY4" fmla="*/ 709612 h 1700212"/>
              <a:gd name="connsiteX5" fmla="*/ 1062038 w 1495425"/>
              <a:gd name="connsiteY5" fmla="*/ 1700212 h 1700212"/>
              <a:gd name="connsiteX0" fmla="*/ 1062038 w 1512759"/>
              <a:gd name="connsiteY0" fmla="*/ 1687211 h 1687211"/>
              <a:gd name="connsiteX1" fmla="*/ 1062038 w 1512759"/>
              <a:gd name="connsiteY1" fmla="*/ 1687211 h 1687211"/>
              <a:gd name="connsiteX2" fmla="*/ 1081088 w 1512759"/>
              <a:gd name="connsiteY2" fmla="*/ 1639586 h 1687211"/>
              <a:gd name="connsiteX3" fmla="*/ 1512759 w 1512759"/>
              <a:gd name="connsiteY3" fmla="*/ 0 h 1687211"/>
              <a:gd name="connsiteX4" fmla="*/ 0 w 1512759"/>
              <a:gd name="connsiteY4" fmla="*/ 696611 h 1687211"/>
              <a:gd name="connsiteX5" fmla="*/ 1062038 w 1512759"/>
              <a:gd name="connsiteY5" fmla="*/ 1687211 h 1687211"/>
              <a:gd name="connsiteX0" fmla="*/ 1088039 w 1512759"/>
              <a:gd name="connsiteY0" fmla="*/ 1726214 h 1726214"/>
              <a:gd name="connsiteX1" fmla="*/ 1062038 w 1512759"/>
              <a:gd name="connsiteY1" fmla="*/ 1687211 h 1726214"/>
              <a:gd name="connsiteX2" fmla="*/ 1081088 w 1512759"/>
              <a:gd name="connsiteY2" fmla="*/ 1639586 h 1726214"/>
              <a:gd name="connsiteX3" fmla="*/ 1512759 w 1512759"/>
              <a:gd name="connsiteY3" fmla="*/ 0 h 1726214"/>
              <a:gd name="connsiteX4" fmla="*/ 0 w 1512759"/>
              <a:gd name="connsiteY4" fmla="*/ 696611 h 1726214"/>
              <a:gd name="connsiteX5" fmla="*/ 1088039 w 1512759"/>
              <a:gd name="connsiteY5" fmla="*/ 1726214 h 1726214"/>
              <a:gd name="connsiteX0" fmla="*/ 1088039 w 1512759"/>
              <a:gd name="connsiteY0" fmla="*/ 1726214 h 1726214"/>
              <a:gd name="connsiteX1" fmla="*/ 1062038 w 1512759"/>
              <a:gd name="connsiteY1" fmla="*/ 1687211 h 1726214"/>
              <a:gd name="connsiteX2" fmla="*/ 1512759 w 1512759"/>
              <a:gd name="connsiteY2" fmla="*/ 0 h 1726214"/>
              <a:gd name="connsiteX3" fmla="*/ 0 w 1512759"/>
              <a:gd name="connsiteY3" fmla="*/ 696611 h 1726214"/>
              <a:gd name="connsiteX4" fmla="*/ 1088039 w 1512759"/>
              <a:gd name="connsiteY4" fmla="*/ 1726214 h 1726214"/>
              <a:gd name="connsiteX0" fmla="*/ 1088039 w 1512759"/>
              <a:gd name="connsiteY0" fmla="*/ 1726214 h 1726214"/>
              <a:gd name="connsiteX1" fmla="*/ 1512759 w 1512759"/>
              <a:gd name="connsiteY1" fmla="*/ 0 h 1726214"/>
              <a:gd name="connsiteX2" fmla="*/ 0 w 1512759"/>
              <a:gd name="connsiteY2" fmla="*/ 696611 h 1726214"/>
              <a:gd name="connsiteX3" fmla="*/ 1088039 w 1512759"/>
              <a:gd name="connsiteY3" fmla="*/ 1726214 h 1726214"/>
              <a:gd name="connsiteX0" fmla="*/ 1088039 w 1512759"/>
              <a:gd name="connsiteY0" fmla="*/ 1726214 h 1726214"/>
              <a:gd name="connsiteX1" fmla="*/ 1512759 w 1512759"/>
              <a:gd name="connsiteY1" fmla="*/ 0 h 1726214"/>
              <a:gd name="connsiteX2" fmla="*/ 0 w 1512759"/>
              <a:gd name="connsiteY2" fmla="*/ 700945 h 1726214"/>
              <a:gd name="connsiteX3" fmla="*/ 1088039 w 1512759"/>
              <a:gd name="connsiteY3" fmla="*/ 1726214 h 1726214"/>
              <a:gd name="connsiteX0" fmla="*/ 1079371 w 1512759"/>
              <a:gd name="connsiteY0" fmla="*/ 1726214 h 1726214"/>
              <a:gd name="connsiteX1" fmla="*/ 1512759 w 1512759"/>
              <a:gd name="connsiteY1" fmla="*/ 0 h 1726214"/>
              <a:gd name="connsiteX2" fmla="*/ 0 w 1512759"/>
              <a:gd name="connsiteY2" fmla="*/ 700945 h 1726214"/>
              <a:gd name="connsiteX3" fmla="*/ 1079371 w 1512759"/>
              <a:gd name="connsiteY3" fmla="*/ 1726214 h 1726214"/>
              <a:gd name="connsiteX0" fmla="*/ 0 w 1854225"/>
              <a:gd name="connsiteY0" fmla="*/ 1895026 h 1895026"/>
              <a:gd name="connsiteX1" fmla="*/ 1854225 w 1854225"/>
              <a:gd name="connsiteY1" fmla="*/ 0 h 1895026"/>
              <a:gd name="connsiteX2" fmla="*/ 341466 w 1854225"/>
              <a:gd name="connsiteY2" fmla="*/ 700945 h 1895026"/>
              <a:gd name="connsiteX3" fmla="*/ 0 w 1854225"/>
              <a:gd name="connsiteY3" fmla="*/ 1895026 h 1895026"/>
              <a:gd name="connsiteX0" fmla="*/ 0 w 1502533"/>
              <a:gd name="connsiteY0" fmla="*/ 1194081 h 1194081"/>
              <a:gd name="connsiteX1" fmla="*/ 1502533 w 1502533"/>
              <a:gd name="connsiteY1" fmla="*/ 143116 h 1194081"/>
              <a:gd name="connsiteX2" fmla="*/ 341466 w 1502533"/>
              <a:gd name="connsiteY2" fmla="*/ 0 h 1194081"/>
              <a:gd name="connsiteX3" fmla="*/ 0 w 1502533"/>
              <a:gd name="connsiteY3" fmla="*/ 1194081 h 1194081"/>
              <a:gd name="connsiteX0" fmla="*/ 0 w 1502533"/>
              <a:gd name="connsiteY0" fmla="*/ 1194081 h 1194081"/>
              <a:gd name="connsiteX1" fmla="*/ 1486388 w 1502533"/>
              <a:gd name="connsiteY1" fmla="*/ 1057838 h 1194081"/>
              <a:gd name="connsiteX2" fmla="*/ 1502533 w 1502533"/>
              <a:gd name="connsiteY2" fmla="*/ 143116 h 1194081"/>
              <a:gd name="connsiteX3" fmla="*/ 341466 w 1502533"/>
              <a:gd name="connsiteY3" fmla="*/ 0 h 1194081"/>
              <a:gd name="connsiteX4" fmla="*/ 0 w 1502533"/>
              <a:gd name="connsiteY4" fmla="*/ 1194081 h 1194081"/>
              <a:gd name="connsiteX0" fmla="*/ 0 w 1502533"/>
              <a:gd name="connsiteY0" fmla="*/ 1194081 h 1194081"/>
              <a:gd name="connsiteX1" fmla="*/ 1486388 w 1502533"/>
              <a:gd name="connsiteY1" fmla="*/ 1057838 h 1194081"/>
              <a:gd name="connsiteX2" fmla="*/ 1502533 w 1502533"/>
              <a:gd name="connsiteY2" fmla="*/ 143116 h 1194081"/>
              <a:gd name="connsiteX3" fmla="*/ 341466 w 1502533"/>
              <a:gd name="connsiteY3" fmla="*/ 0 h 1194081"/>
              <a:gd name="connsiteX4" fmla="*/ 0 w 1502533"/>
              <a:gd name="connsiteY4" fmla="*/ 1194081 h 1194081"/>
              <a:gd name="connsiteX0" fmla="*/ 0 w 1502533"/>
              <a:gd name="connsiteY0" fmla="*/ 1194081 h 1194081"/>
              <a:gd name="connsiteX1" fmla="*/ 1486388 w 1502533"/>
              <a:gd name="connsiteY1" fmla="*/ 1057838 h 1194081"/>
              <a:gd name="connsiteX2" fmla="*/ 1502533 w 1502533"/>
              <a:gd name="connsiteY2" fmla="*/ 143116 h 1194081"/>
              <a:gd name="connsiteX3" fmla="*/ 341466 w 1502533"/>
              <a:gd name="connsiteY3" fmla="*/ 0 h 1194081"/>
              <a:gd name="connsiteX4" fmla="*/ 0 w 1502533"/>
              <a:gd name="connsiteY4" fmla="*/ 1194081 h 1194081"/>
              <a:gd name="connsiteX0" fmla="*/ 0 w 1493612"/>
              <a:gd name="connsiteY0" fmla="*/ 1131634 h 1131634"/>
              <a:gd name="connsiteX1" fmla="*/ 1477467 w 1493612"/>
              <a:gd name="connsiteY1" fmla="*/ 1057838 h 1131634"/>
              <a:gd name="connsiteX2" fmla="*/ 1493612 w 1493612"/>
              <a:gd name="connsiteY2" fmla="*/ 143116 h 1131634"/>
              <a:gd name="connsiteX3" fmla="*/ 332545 w 1493612"/>
              <a:gd name="connsiteY3" fmla="*/ 0 h 1131634"/>
              <a:gd name="connsiteX4" fmla="*/ 0 w 1493612"/>
              <a:gd name="connsiteY4" fmla="*/ 1131634 h 1131634"/>
              <a:gd name="connsiteX0" fmla="*/ 0 w 1493612"/>
              <a:gd name="connsiteY0" fmla="*/ 1131634 h 1131634"/>
              <a:gd name="connsiteX1" fmla="*/ 1473006 w 1493612"/>
              <a:gd name="connsiteY1" fmla="*/ 1106903 h 1131634"/>
              <a:gd name="connsiteX2" fmla="*/ 1493612 w 1493612"/>
              <a:gd name="connsiteY2" fmla="*/ 143116 h 1131634"/>
              <a:gd name="connsiteX3" fmla="*/ 332545 w 1493612"/>
              <a:gd name="connsiteY3" fmla="*/ 0 h 1131634"/>
              <a:gd name="connsiteX4" fmla="*/ 0 w 1493612"/>
              <a:gd name="connsiteY4" fmla="*/ 1131634 h 1131634"/>
              <a:gd name="connsiteX0" fmla="*/ 0 w 1493612"/>
              <a:gd name="connsiteY0" fmla="*/ 1131634 h 1131668"/>
              <a:gd name="connsiteX1" fmla="*/ 1459624 w 1493612"/>
              <a:gd name="connsiteY1" fmla="*/ 1129206 h 1131668"/>
              <a:gd name="connsiteX2" fmla="*/ 1493612 w 1493612"/>
              <a:gd name="connsiteY2" fmla="*/ 143116 h 1131668"/>
              <a:gd name="connsiteX3" fmla="*/ 332545 w 1493612"/>
              <a:gd name="connsiteY3" fmla="*/ 0 h 1131668"/>
              <a:gd name="connsiteX4" fmla="*/ 0 w 1493612"/>
              <a:gd name="connsiteY4" fmla="*/ 1131634 h 1131668"/>
              <a:gd name="connsiteX0" fmla="*/ 0 w 1462388"/>
              <a:gd name="connsiteY0" fmla="*/ 1131634 h 1131668"/>
              <a:gd name="connsiteX1" fmla="*/ 1459624 w 1462388"/>
              <a:gd name="connsiteY1" fmla="*/ 1129206 h 1131668"/>
              <a:gd name="connsiteX2" fmla="*/ 1462388 w 1462388"/>
              <a:gd name="connsiteY2" fmla="*/ 147576 h 1131668"/>
              <a:gd name="connsiteX3" fmla="*/ 332545 w 1462388"/>
              <a:gd name="connsiteY3" fmla="*/ 0 h 1131668"/>
              <a:gd name="connsiteX4" fmla="*/ 0 w 1462388"/>
              <a:gd name="connsiteY4" fmla="*/ 1131634 h 1131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2388" h="1131668">
                <a:moveTo>
                  <a:pt x="0" y="1131634"/>
                </a:moveTo>
                <a:cubicBezTo>
                  <a:pt x="316129" y="1096056"/>
                  <a:pt x="1045365" y="1142481"/>
                  <a:pt x="1459624" y="1129206"/>
                </a:cubicBezTo>
                <a:cubicBezTo>
                  <a:pt x="1460545" y="801996"/>
                  <a:pt x="1461467" y="474786"/>
                  <a:pt x="1462388" y="147576"/>
                </a:cubicBezTo>
                <a:lnTo>
                  <a:pt x="332545" y="0"/>
                </a:lnTo>
                <a:lnTo>
                  <a:pt x="0" y="1131634"/>
                </a:lnTo>
                <a:close/>
              </a:path>
            </a:pathLst>
          </a:custGeom>
          <a:pattFill prst="pct5">
            <a:fgClr>
              <a:srgbClr val="F0FFFF"/>
            </a:fgClr>
            <a:bgClr>
              <a:srgbClr val="00FE00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929B8681-BD07-4751-BD0D-59D9F237D414}"/>
              </a:ext>
            </a:extLst>
          </p:cNvPr>
          <p:cNvCxnSpPr/>
          <p:nvPr/>
        </p:nvCxnSpPr>
        <p:spPr>
          <a:xfrm>
            <a:off x="323267" y="3205227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875381E4-0F69-40CB-B34E-516CFAB26AB5}"/>
              </a:ext>
            </a:extLst>
          </p:cNvPr>
          <p:cNvCxnSpPr/>
          <p:nvPr/>
        </p:nvCxnSpPr>
        <p:spPr>
          <a:xfrm>
            <a:off x="323267" y="3424683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6738DE2E-0C7E-4E2A-851A-5FB6D9C634BA}"/>
              </a:ext>
            </a:extLst>
          </p:cNvPr>
          <p:cNvCxnSpPr/>
          <p:nvPr/>
        </p:nvCxnSpPr>
        <p:spPr>
          <a:xfrm>
            <a:off x="323267" y="3644139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C87DE916-1F87-4D57-BD74-4FDDFC6BA049}"/>
              </a:ext>
            </a:extLst>
          </p:cNvPr>
          <p:cNvCxnSpPr/>
          <p:nvPr/>
        </p:nvCxnSpPr>
        <p:spPr>
          <a:xfrm>
            <a:off x="152400" y="3863595"/>
            <a:ext cx="2560320" cy="0"/>
          </a:xfrm>
          <a:prstGeom prst="line">
            <a:avLst/>
          </a:prstGeom>
          <a:ln w="31750">
            <a:solidFill>
              <a:srgbClr val="006600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72A0ACCE-98C3-4C1D-9B35-1A1E672A61AE}"/>
              </a:ext>
            </a:extLst>
          </p:cNvPr>
          <p:cNvCxnSpPr/>
          <p:nvPr/>
        </p:nvCxnSpPr>
        <p:spPr>
          <a:xfrm>
            <a:off x="323267" y="4083051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6F040720-71C0-440D-8C51-DB4908538B3B}"/>
              </a:ext>
            </a:extLst>
          </p:cNvPr>
          <p:cNvCxnSpPr/>
          <p:nvPr/>
        </p:nvCxnSpPr>
        <p:spPr>
          <a:xfrm>
            <a:off x="323267" y="4302507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498C3B74-D959-4B32-A730-96B7A7B59866}"/>
              </a:ext>
            </a:extLst>
          </p:cNvPr>
          <p:cNvCxnSpPr/>
          <p:nvPr/>
        </p:nvCxnSpPr>
        <p:spPr>
          <a:xfrm>
            <a:off x="323267" y="4521963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A6038E36-5535-44FF-AC42-CFE67ECDF535}"/>
              </a:ext>
            </a:extLst>
          </p:cNvPr>
          <p:cNvCxnSpPr/>
          <p:nvPr/>
        </p:nvCxnSpPr>
        <p:spPr>
          <a:xfrm>
            <a:off x="323267" y="4741419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8DE3EE91-70B6-4ED7-A0BC-7DEDE2D3C8EB}"/>
              </a:ext>
            </a:extLst>
          </p:cNvPr>
          <p:cNvCxnSpPr/>
          <p:nvPr/>
        </p:nvCxnSpPr>
        <p:spPr>
          <a:xfrm>
            <a:off x="319183" y="2985771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608AF23C-B9F6-48B9-B772-F3F810046B2B}"/>
              </a:ext>
            </a:extLst>
          </p:cNvPr>
          <p:cNvCxnSpPr/>
          <p:nvPr/>
        </p:nvCxnSpPr>
        <p:spPr>
          <a:xfrm>
            <a:off x="2078915" y="276631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D56D860E-652F-4B6E-A218-0D742DC663CB}"/>
              </a:ext>
            </a:extLst>
          </p:cNvPr>
          <p:cNvCxnSpPr/>
          <p:nvPr/>
        </p:nvCxnSpPr>
        <p:spPr>
          <a:xfrm>
            <a:off x="2298371" y="276631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E4FBD229-6D83-4FA0-A8DE-4CB7B72A8E81}"/>
              </a:ext>
            </a:extLst>
          </p:cNvPr>
          <p:cNvCxnSpPr/>
          <p:nvPr/>
        </p:nvCxnSpPr>
        <p:spPr>
          <a:xfrm>
            <a:off x="539675" y="276631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5BF6BB8D-F65A-40B3-804E-1A87DBFA2C25}"/>
              </a:ext>
            </a:extLst>
          </p:cNvPr>
          <p:cNvCxnSpPr/>
          <p:nvPr/>
        </p:nvCxnSpPr>
        <p:spPr>
          <a:xfrm>
            <a:off x="762179" y="276631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7D80FA52-7A58-49B5-9121-898663A69A3F}"/>
              </a:ext>
            </a:extLst>
          </p:cNvPr>
          <p:cNvCxnSpPr/>
          <p:nvPr/>
        </p:nvCxnSpPr>
        <p:spPr>
          <a:xfrm>
            <a:off x="981635" y="276631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59267890-88A0-4413-873E-CAFC0EB49FD0}"/>
              </a:ext>
            </a:extLst>
          </p:cNvPr>
          <p:cNvCxnSpPr/>
          <p:nvPr/>
        </p:nvCxnSpPr>
        <p:spPr>
          <a:xfrm>
            <a:off x="1201091" y="276631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8580F8F4-BF2B-43A4-9F6E-6C75B5ADE579}"/>
              </a:ext>
            </a:extLst>
          </p:cNvPr>
          <p:cNvCxnSpPr/>
          <p:nvPr/>
        </p:nvCxnSpPr>
        <p:spPr>
          <a:xfrm>
            <a:off x="1416463" y="2590800"/>
            <a:ext cx="0" cy="2560320"/>
          </a:xfrm>
          <a:prstGeom prst="line">
            <a:avLst/>
          </a:prstGeom>
          <a:ln w="31750">
            <a:solidFill>
              <a:srgbClr val="006600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66992689-352B-4FEF-9984-0DD5B78536BB}"/>
              </a:ext>
            </a:extLst>
          </p:cNvPr>
          <p:cNvCxnSpPr/>
          <p:nvPr/>
        </p:nvCxnSpPr>
        <p:spPr>
          <a:xfrm>
            <a:off x="1640003" y="276631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897D2820-D538-408F-A109-B756B48CB0F4}"/>
              </a:ext>
            </a:extLst>
          </p:cNvPr>
          <p:cNvCxnSpPr/>
          <p:nvPr/>
        </p:nvCxnSpPr>
        <p:spPr>
          <a:xfrm>
            <a:off x="1859459" y="276631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Oval 75">
            <a:extLst>
              <a:ext uri="{FF2B5EF4-FFF2-40B4-BE49-F238E27FC236}">
                <a16:creationId xmlns:a16="http://schemas.microsoft.com/office/drawing/2014/main" id="{930ADF53-5325-474D-AFE8-AEC6FFCEFC93}"/>
              </a:ext>
            </a:extLst>
          </p:cNvPr>
          <p:cNvSpPr/>
          <p:nvPr/>
        </p:nvSpPr>
        <p:spPr>
          <a:xfrm>
            <a:off x="730175" y="4270503"/>
            <a:ext cx="64008" cy="64008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A1EC80EA-1C50-4FC4-9284-ABBEA18FEFBB}"/>
              </a:ext>
            </a:extLst>
          </p:cNvPr>
          <p:cNvSpPr txBox="1"/>
          <p:nvPr/>
        </p:nvSpPr>
        <p:spPr>
          <a:xfrm>
            <a:off x="444486" y="4266416"/>
            <a:ext cx="4093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latin typeface="+mn-lt"/>
              </a:rPr>
              <a:t>A</a:t>
            </a:r>
            <a:endParaRPr lang="en-GB" sz="1800" dirty="0"/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404F1C6A-B40C-49B4-BCF9-59101CA8E28C}"/>
              </a:ext>
            </a:extLst>
          </p:cNvPr>
          <p:cNvSpPr/>
          <p:nvPr/>
        </p:nvSpPr>
        <p:spPr>
          <a:xfrm>
            <a:off x="1612668" y="4492879"/>
            <a:ext cx="64008" cy="64008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EC4FEF13-F18E-4ABD-AD88-2FA9F471D9FB}"/>
              </a:ext>
            </a:extLst>
          </p:cNvPr>
          <p:cNvSpPr txBox="1"/>
          <p:nvPr/>
        </p:nvSpPr>
        <p:spPr>
          <a:xfrm>
            <a:off x="1565275" y="4508695"/>
            <a:ext cx="4093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latin typeface="+mn-lt"/>
              </a:rPr>
              <a:t>C</a:t>
            </a:r>
            <a:endParaRPr lang="en-GB" sz="1800" dirty="0"/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id="{21FDB3CE-1140-4E38-866A-DC0A20A285E3}"/>
              </a:ext>
            </a:extLst>
          </p:cNvPr>
          <p:cNvSpPr/>
          <p:nvPr/>
        </p:nvSpPr>
        <p:spPr>
          <a:xfrm>
            <a:off x="1838993" y="3179283"/>
            <a:ext cx="64008" cy="64008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F5E631B2-D6EC-4915-8EF7-1114EF1A872A}"/>
              </a:ext>
            </a:extLst>
          </p:cNvPr>
          <p:cNvSpPr txBox="1"/>
          <p:nvPr/>
        </p:nvSpPr>
        <p:spPr>
          <a:xfrm>
            <a:off x="1805668" y="3216201"/>
            <a:ext cx="4093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latin typeface="+mn-lt"/>
              </a:rPr>
              <a:t>B</a:t>
            </a:r>
            <a:endParaRPr lang="en-GB" sz="1800" dirty="0"/>
          </a:p>
        </p:txBody>
      </p: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id="{00DB3A5A-FF2A-406E-BDB1-5F13089D4677}"/>
              </a:ext>
            </a:extLst>
          </p:cNvPr>
          <p:cNvCxnSpPr>
            <a:cxnSpLocks/>
          </p:cNvCxnSpPr>
          <p:nvPr/>
        </p:nvCxnSpPr>
        <p:spPr>
          <a:xfrm flipV="1">
            <a:off x="1023062" y="3809177"/>
            <a:ext cx="358481" cy="1161709"/>
          </a:xfrm>
          <a:prstGeom prst="straightConnector1">
            <a:avLst/>
          </a:prstGeom>
          <a:ln w="25400">
            <a:solidFill>
              <a:srgbClr val="FEFE02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6558BAF2-C3CF-4568-B5B0-6BA85F33E115}"/>
              </a:ext>
            </a:extLst>
          </p:cNvPr>
          <p:cNvCxnSpPr>
            <a:cxnSpLocks/>
          </p:cNvCxnSpPr>
          <p:nvPr/>
        </p:nvCxnSpPr>
        <p:spPr>
          <a:xfrm flipH="1" flipV="1">
            <a:off x="1360516" y="3825552"/>
            <a:ext cx="1160307" cy="144870"/>
          </a:xfrm>
          <a:prstGeom prst="straightConnector1">
            <a:avLst/>
          </a:prstGeom>
          <a:ln w="31750">
            <a:solidFill>
              <a:srgbClr val="00B0F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7D8AF539-9594-4180-896D-93319A93C670}"/>
              </a:ext>
            </a:extLst>
          </p:cNvPr>
          <p:cNvCxnSpPr>
            <a:cxnSpLocks/>
          </p:cNvCxnSpPr>
          <p:nvPr/>
        </p:nvCxnSpPr>
        <p:spPr>
          <a:xfrm flipH="1" flipV="1">
            <a:off x="321817" y="2788337"/>
            <a:ext cx="1042470" cy="1027014"/>
          </a:xfrm>
          <a:prstGeom prst="straightConnector1">
            <a:avLst/>
          </a:prstGeom>
          <a:ln w="25400">
            <a:solidFill>
              <a:srgbClr val="FF000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>
            <a:extLst>
              <a:ext uri="{FF2B5EF4-FFF2-40B4-BE49-F238E27FC236}">
                <a16:creationId xmlns:a16="http://schemas.microsoft.com/office/drawing/2014/main" id="{C9BE2B64-0FDD-436D-8D48-6B133FB56BE6}"/>
              </a:ext>
            </a:extLst>
          </p:cNvPr>
          <p:cNvSpPr/>
          <p:nvPr/>
        </p:nvSpPr>
        <p:spPr>
          <a:xfrm>
            <a:off x="322923" y="2760510"/>
            <a:ext cx="2194560" cy="2194560"/>
          </a:xfrm>
          <a:prstGeom prst="rect">
            <a:avLst/>
          </a:prstGeom>
          <a:noFill/>
          <a:ln w="190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2A1BE00F-248E-4F55-B1DF-22051FE589C2}"/>
              </a:ext>
            </a:extLst>
          </p:cNvPr>
          <p:cNvSpPr/>
          <p:nvPr/>
        </p:nvSpPr>
        <p:spPr>
          <a:xfrm>
            <a:off x="1322636" y="3786326"/>
            <a:ext cx="73152" cy="73152"/>
          </a:xfrm>
          <a:prstGeom prst="ellipse">
            <a:avLst/>
          </a:prstGeom>
          <a:solidFill>
            <a:srgbClr val="FF6600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4A538411-C961-494F-AFDE-73AF25CE344A}"/>
              </a:ext>
            </a:extLst>
          </p:cNvPr>
          <p:cNvSpPr/>
          <p:nvPr/>
        </p:nvSpPr>
        <p:spPr>
          <a:xfrm>
            <a:off x="2858999" y="2566453"/>
            <a:ext cx="68491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5138" indent="-465138"/>
            <a:r>
              <a:rPr lang="en-GB" sz="2200" dirty="0">
                <a:latin typeface="+mn-lt"/>
              </a:rPr>
              <a:t>(b)</a:t>
            </a: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3AB3B6FD-BCE0-4FE2-8345-C088FC61757A}"/>
              </a:ext>
            </a:extLst>
          </p:cNvPr>
          <p:cNvSpPr/>
          <p:nvPr/>
        </p:nvSpPr>
        <p:spPr>
          <a:xfrm>
            <a:off x="3409089" y="2574527"/>
            <a:ext cx="525063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We are going to find the equation of the blue edge.</a:t>
            </a: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6DEE9783-21FD-4F86-9BAE-8F48F5823B99}"/>
              </a:ext>
            </a:extLst>
          </p:cNvPr>
          <p:cNvSpPr/>
          <p:nvPr/>
        </p:nvSpPr>
        <p:spPr>
          <a:xfrm>
            <a:off x="2895149" y="3259911"/>
            <a:ext cx="599317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The blue edge is the perpendicular bisector of B(2, 3) and C(1, </a:t>
            </a:r>
            <a:r>
              <a:rPr lang="en-GB" sz="2200" dirty="0">
                <a:cs typeface="Times New Roman" panose="02020603050405020304" pitchFamily="18" charset="0"/>
              </a:rPr>
              <a:t>–</a:t>
            </a:r>
            <a:r>
              <a:rPr lang="en-GB" sz="2200" dirty="0">
                <a:latin typeface="+mn-lt"/>
              </a:rPr>
              <a:t>3)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31227A97-2329-4AF2-90FF-F431B7256226}"/>
              </a:ext>
            </a:extLst>
          </p:cNvPr>
          <p:cNvSpPr txBox="1"/>
          <p:nvPr/>
        </p:nvSpPr>
        <p:spPr>
          <a:xfrm>
            <a:off x="1335020" y="3844065"/>
            <a:ext cx="40931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dirty="0">
                <a:latin typeface="+mn-lt"/>
              </a:rPr>
              <a:t>V</a:t>
            </a:r>
            <a:endParaRPr lang="en-GB" sz="1200" dirty="0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863EE694-B7A2-4BE6-A247-F758ED3FFF87}"/>
              </a:ext>
            </a:extLst>
          </p:cNvPr>
          <p:cNvSpPr/>
          <p:nvPr/>
        </p:nvSpPr>
        <p:spPr>
          <a:xfrm>
            <a:off x="3600506" y="3821310"/>
            <a:ext cx="364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i="1" dirty="0">
                <a:solidFill>
                  <a:srgbClr val="FF0000"/>
                </a:solidFill>
              </a:rPr>
              <a:t>x</a:t>
            </a:r>
            <a:r>
              <a:rPr lang="en-GB" sz="1800" i="1" baseline="-25000" dirty="0">
                <a:solidFill>
                  <a:srgbClr val="FF0000"/>
                </a:solidFill>
              </a:rPr>
              <a:t>1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FD59544B-7A23-485E-A8F8-127387E6ACFC}"/>
              </a:ext>
            </a:extLst>
          </p:cNvPr>
          <p:cNvSpPr/>
          <p:nvPr/>
        </p:nvSpPr>
        <p:spPr>
          <a:xfrm>
            <a:off x="3886200" y="3821310"/>
            <a:ext cx="5112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i="1" dirty="0">
                <a:solidFill>
                  <a:srgbClr val="0033CC"/>
                </a:solidFill>
              </a:rPr>
              <a:t>y</a:t>
            </a:r>
            <a:r>
              <a:rPr lang="en-GB" sz="1800" i="1" baseline="-25000" dirty="0">
                <a:solidFill>
                  <a:srgbClr val="0033CC"/>
                </a:solidFill>
              </a:rPr>
              <a:t>1</a:t>
            </a:r>
            <a:endParaRPr lang="en-US" sz="1800" dirty="0">
              <a:solidFill>
                <a:srgbClr val="0033CC"/>
              </a:solidFill>
            </a:endParaRP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B5D52B3A-7195-4C45-B392-5C70E4B28B25}"/>
              </a:ext>
            </a:extLst>
          </p:cNvPr>
          <p:cNvSpPr/>
          <p:nvPr/>
        </p:nvSpPr>
        <p:spPr>
          <a:xfrm>
            <a:off x="5045440" y="3824877"/>
            <a:ext cx="364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i="1" dirty="0">
                <a:solidFill>
                  <a:srgbClr val="FF0000"/>
                </a:solidFill>
              </a:rPr>
              <a:t>x</a:t>
            </a:r>
            <a:r>
              <a:rPr lang="en-GB" sz="1800" i="1" baseline="-25000" dirty="0">
                <a:solidFill>
                  <a:srgbClr val="FF0000"/>
                </a:solidFill>
              </a:rPr>
              <a:t>2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0772CC9F-BEED-4152-B47B-EA715FD74B82}"/>
              </a:ext>
            </a:extLst>
          </p:cNvPr>
          <p:cNvSpPr/>
          <p:nvPr/>
        </p:nvSpPr>
        <p:spPr>
          <a:xfrm>
            <a:off x="5392238" y="3821310"/>
            <a:ext cx="4807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i="1" dirty="0">
                <a:solidFill>
                  <a:srgbClr val="0033CC"/>
                </a:solidFill>
              </a:rPr>
              <a:t>y</a:t>
            </a:r>
            <a:r>
              <a:rPr lang="en-GB" sz="1800" i="1" baseline="-25000" dirty="0">
                <a:solidFill>
                  <a:srgbClr val="0033CC"/>
                </a:solidFill>
              </a:rPr>
              <a:t>2</a:t>
            </a:r>
            <a:endParaRPr lang="en-US" sz="1800" dirty="0">
              <a:solidFill>
                <a:srgbClr val="0033CC"/>
              </a:solidFill>
            </a:endParaRPr>
          </a:p>
        </p:txBody>
      </p:sp>
      <p:sp>
        <p:nvSpPr>
          <p:cNvPr id="120" name="Text Box 9">
            <a:extLst>
              <a:ext uri="{FF2B5EF4-FFF2-40B4-BE49-F238E27FC236}">
                <a16:creationId xmlns:a16="http://schemas.microsoft.com/office/drawing/2014/main" id="{F749D5A3-31A2-4DD0-96E1-C462BF024F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6077" y="5568388"/>
            <a:ext cx="11430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3600" b="1" dirty="0"/>
              <a:t>(</a:t>
            </a:r>
            <a:r>
              <a:rPr lang="en-GB" b="1" i="1" dirty="0"/>
              <a:t>x</a:t>
            </a:r>
            <a:r>
              <a:rPr lang="en-GB" b="1" dirty="0"/>
              <a:t> </a:t>
            </a:r>
            <a:r>
              <a:rPr lang="en-GB" b="1" dirty="0">
                <a:cs typeface="Times New Roman" panose="02020603050405020304" pitchFamily="18" charset="0"/>
              </a:rPr>
              <a:t>–   </a:t>
            </a:r>
            <a:r>
              <a:rPr lang="en-GB" sz="3600" b="1" dirty="0"/>
              <a:t>)</a:t>
            </a:r>
            <a:endParaRPr lang="en-GB" sz="3600" b="1" baseline="-25000" dirty="0"/>
          </a:p>
        </p:txBody>
      </p:sp>
      <p:sp>
        <p:nvSpPr>
          <p:cNvPr id="121" name="Text Box 9">
            <a:extLst>
              <a:ext uri="{FF2B5EF4-FFF2-40B4-BE49-F238E27FC236}">
                <a16:creationId xmlns:a16="http://schemas.microsoft.com/office/drawing/2014/main" id="{B7D5AE8D-AE49-4418-B941-B0D5D34F75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9825" y="5683991"/>
            <a:ext cx="4496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b="1" i="1" dirty="0"/>
              <a:t>y</a:t>
            </a:r>
            <a:endParaRPr lang="en-GB" sz="3600" b="1" baseline="-25000" dirty="0"/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D6371505-2EA4-4A13-9E4C-35837B316198}"/>
              </a:ext>
            </a:extLst>
          </p:cNvPr>
          <p:cNvSpPr txBox="1"/>
          <p:nvPr/>
        </p:nvSpPr>
        <p:spPr>
          <a:xfrm>
            <a:off x="5755941" y="5704181"/>
            <a:ext cx="37902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–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3" name="TextBox 122">
                <a:extLst>
                  <a:ext uri="{FF2B5EF4-FFF2-40B4-BE49-F238E27FC236}">
                    <a16:creationId xmlns:a16="http://schemas.microsoft.com/office/drawing/2014/main" id="{72F7A7E4-9111-4F43-8267-80B5153A3844}"/>
                  </a:ext>
                </a:extLst>
              </p:cNvPr>
              <p:cNvSpPr txBox="1"/>
              <p:nvPr/>
            </p:nvSpPr>
            <p:spPr>
              <a:xfrm>
                <a:off x="6559037" y="5643667"/>
                <a:ext cx="467067" cy="61093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80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3" name="TextBox 122">
                <a:extLst>
                  <a:ext uri="{FF2B5EF4-FFF2-40B4-BE49-F238E27FC236}">
                    <a16:creationId xmlns:a16="http://schemas.microsoft.com/office/drawing/2014/main" id="{72F7A7E4-9111-4F43-8267-80B5153A38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9037" y="5643667"/>
                <a:ext cx="467067" cy="61093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4" name="TextBox 123">
            <a:extLst>
              <a:ext uri="{FF2B5EF4-FFF2-40B4-BE49-F238E27FC236}">
                <a16:creationId xmlns:a16="http://schemas.microsoft.com/office/drawing/2014/main" id="{0CB71A36-2F94-485C-88EC-8B96E4D5D27D}"/>
              </a:ext>
            </a:extLst>
          </p:cNvPr>
          <p:cNvSpPr txBox="1"/>
          <p:nvPr/>
        </p:nvSpPr>
        <p:spPr>
          <a:xfrm>
            <a:off x="6284487" y="5746224"/>
            <a:ext cx="37902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=</a:t>
            </a: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D114AE5F-B35A-4184-95FB-DE1F7D7788A4}"/>
              </a:ext>
            </a:extLst>
          </p:cNvPr>
          <p:cNvSpPr txBox="1"/>
          <p:nvPr/>
        </p:nvSpPr>
        <p:spPr>
          <a:xfrm>
            <a:off x="6008884" y="5720250"/>
            <a:ext cx="53821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FF0000"/>
                </a:solidFill>
                <a:latin typeface="+mn-lt"/>
              </a:rPr>
              <a:t>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6" name="TextBox 125">
                <a:extLst>
                  <a:ext uri="{FF2B5EF4-FFF2-40B4-BE49-F238E27FC236}">
                    <a16:creationId xmlns:a16="http://schemas.microsoft.com/office/drawing/2014/main" id="{D01F28C3-A905-4D55-9B5E-7E9ABB1334D7}"/>
                  </a:ext>
                </a:extLst>
              </p:cNvPr>
              <p:cNvSpPr txBox="1"/>
              <p:nvPr/>
            </p:nvSpPr>
            <p:spPr>
              <a:xfrm>
                <a:off x="7494118" y="5629545"/>
                <a:ext cx="538211" cy="61093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dirty="0" smtClean="0">
                              <a:solidFill>
                                <a:srgbClr val="0033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dirty="0" smtClean="0">
                              <a:solidFill>
                                <a:srgbClr val="0033CC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800" i="1" dirty="0">
                              <a:solidFill>
                                <a:srgbClr val="0033CC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800" dirty="0">
                  <a:solidFill>
                    <a:srgbClr val="0033CC"/>
                  </a:solidFill>
                </a:endParaRPr>
              </a:p>
            </p:txBody>
          </p:sp>
        </mc:Choice>
        <mc:Fallback xmlns="">
          <p:sp>
            <p:nvSpPr>
              <p:cNvPr id="126" name="TextBox 125">
                <a:extLst>
                  <a:ext uri="{FF2B5EF4-FFF2-40B4-BE49-F238E27FC236}">
                    <a16:creationId xmlns:a16="http://schemas.microsoft.com/office/drawing/2014/main" id="{D01F28C3-A905-4D55-9B5E-7E9ABB1334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4118" y="5629545"/>
                <a:ext cx="538211" cy="61093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7" name="Text Box 9">
                <a:extLst>
                  <a:ext uri="{FF2B5EF4-FFF2-40B4-BE49-F238E27FC236}">
                    <a16:creationId xmlns:a16="http://schemas.microsoft.com/office/drawing/2014/main" id="{C8A41567-979D-4040-BDCB-3BED6720E2B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72340" y="6175757"/>
                <a:ext cx="1311473" cy="616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US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b="1" i="1" dirty="0">
                    <a:solidFill>
                      <a:schemeClr val="tx1"/>
                    </a:solidFill>
                  </a:rPr>
                  <a:t>x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b="1" baseline="-25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7" name="Text Box 9">
                <a:extLst>
                  <a:ext uri="{FF2B5EF4-FFF2-40B4-BE49-F238E27FC236}">
                    <a16:creationId xmlns:a16="http://schemas.microsoft.com/office/drawing/2014/main" id="{C8A41567-979D-4040-BDCB-3BED6720E2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572340" y="6175757"/>
                <a:ext cx="1311473" cy="616194"/>
              </a:xfrm>
              <a:prstGeom prst="rect">
                <a:avLst/>
              </a:prstGeom>
              <a:blipFill>
                <a:blip r:embed="rId7"/>
                <a:stretch>
                  <a:fillRect b="-8911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8" name="Text Box 9">
            <a:extLst>
              <a:ext uri="{FF2B5EF4-FFF2-40B4-BE49-F238E27FC236}">
                <a16:creationId xmlns:a16="http://schemas.microsoft.com/office/drawing/2014/main" id="{740A1BD6-C0D1-4A21-8EA1-36EE51FE15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00206" y="6275202"/>
            <a:ext cx="4496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b="1" i="1" dirty="0"/>
              <a:t>y</a:t>
            </a:r>
            <a:endParaRPr lang="en-GB" sz="3600" b="1" baseline="-25000" dirty="0"/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099BA773-F9B4-44C2-B89C-6EAFE4AB5993}"/>
              </a:ext>
            </a:extLst>
          </p:cNvPr>
          <p:cNvSpPr txBox="1"/>
          <p:nvPr/>
        </p:nvSpPr>
        <p:spPr>
          <a:xfrm>
            <a:off x="6310880" y="6282191"/>
            <a:ext cx="37902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=</a:t>
            </a:r>
          </a:p>
        </p:txBody>
      </p:sp>
      <p:sp>
        <p:nvSpPr>
          <p:cNvPr id="130" name="Text Box 9">
            <a:extLst>
              <a:ext uri="{FF2B5EF4-FFF2-40B4-BE49-F238E27FC236}">
                <a16:creationId xmlns:a16="http://schemas.microsoft.com/office/drawing/2014/main" id="{B1A437CF-4F91-4D47-87DB-9FE92EDEE472}"/>
              </a:ext>
            </a:extLst>
          </p:cNvPr>
          <p:cNvSpPr txBox="1">
            <a:spLocks noChangeArrowheads="1"/>
          </p:cNvSpPr>
          <p:nvPr/>
        </p:nvSpPr>
        <p:spPr bwMode="auto">
          <a:xfrm rot="2620197">
            <a:off x="568991" y="3070799"/>
            <a:ext cx="8719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800" b="1" i="1" dirty="0"/>
              <a:t>y = </a:t>
            </a:r>
            <a:r>
              <a:rPr lang="en-GB" sz="1800" b="1" i="1" dirty="0">
                <a:cs typeface="Times New Roman" panose="02020603050405020304" pitchFamily="18" charset="0"/>
              </a:rPr>
              <a:t>– </a:t>
            </a:r>
            <a:r>
              <a:rPr lang="en-GB" sz="1800" b="1" i="1" dirty="0"/>
              <a:t>x</a:t>
            </a:r>
            <a:endParaRPr lang="en-GB" sz="1800" b="1" baseline="-25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8" name="Text Box 9">
                <a:extLst>
                  <a:ext uri="{FF2B5EF4-FFF2-40B4-BE49-F238E27FC236}">
                    <a16:creationId xmlns:a16="http://schemas.microsoft.com/office/drawing/2014/main" id="{8FD43CB7-C4C7-4AF8-BCBA-F3690DC43AA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344507">
                <a:off x="1357971" y="3463480"/>
                <a:ext cx="1311473" cy="4415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sz="1600" i="1" dirty="0">
                    <a:solidFill>
                      <a:schemeClr val="tx1"/>
                    </a:solidFill>
                  </a:rPr>
                  <a:t>y</a:t>
                </a:r>
                <a:r>
                  <a:rPr lang="en-US" sz="1600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US" sz="16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600" b="1" i="1" dirty="0">
                    <a:solidFill>
                      <a:schemeClr val="tx1"/>
                    </a:solidFill>
                  </a:rPr>
                  <a:t>x </a:t>
                </a:r>
                <a14:m>
                  <m:oMath xmlns:m="http://schemas.openxmlformats.org/officeDocument/2006/math">
                    <m:r>
                      <a:rPr lang="en-US" sz="16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sz="1600" b="1" baseline="-25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8" name="Text Box 9">
                <a:extLst>
                  <a:ext uri="{FF2B5EF4-FFF2-40B4-BE49-F238E27FC236}">
                    <a16:creationId xmlns:a16="http://schemas.microsoft.com/office/drawing/2014/main" id="{8FD43CB7-C4C7-4AF8-BCBA-F3690DC43A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 rot="344507">
                <a:off x="1357971" y="3463480"/>
                <a:ext cx="1311473" cy="441531"/>
              </a:xfrm>
              <a:prstGeom prst="rect">
                <a:avLst/>
              </a:prstGeom>
              <a:blipFill>
                <a:blip r:embed="rId8"/>
                <a:stretch>
                  <a:fillRect l="-2252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>
            <a:extLst>
              <a:ext uri="{FF2B5EF4-FFF2-40B4-BE49-F238E27FC236}">
                <a16:creationId xmlns:a16="http://schemas.microsoft.com/office/drawing/2014/main" id="{70E60D92-7FBD-F821-5EB8-B40337FE2B7A}"/>
              </a:ext>
            </a:extLst>
          </p:cNvPr>
          <p:cNvSpPr/>
          <p:nvPr/>
        </p:nvSpPr>
        <p:spPr>
          <a:xfrm>
            <a:off x="35975" y="5053547"/>
            <a:ext cx="27112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The midpoint BC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 Box 9">
                <a:extLst>
                  <a:ext uri="{FF2B5EF4-FFF2-40B4-BE49-F238E27FC236}">
                    <a16:creationId xmlns:a16="http://schemas.microsoft.com/office/drawing/2014/main" id="{B4F47558-212F-3D05-6DF4-7EEB2BC7BED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70569" y="4953000"/>
                <a:ext cx="2781348" cy="6463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b="1" dirty="0"/>
                  <a:t>= </a:t>
                </a:r>
                <a:r>
                  <a:rPr lang="en-GB" sz="3600" b="1" dirty="0"/>
                  <a:t>(</a:t>
                </a:r>
                <a:r>
                  <a:rPr lang="en-GB" b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GB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b="1" dirty="0"/>
                  <a:t> , </a:t>
                </a:r>
                <a:r>
                  <a:rPr lang="en-GB" b="1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GB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en-GB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b="1" dirty="0"/>
                  <a:t> </a:t>
                </a:r>
                <a:r>
                  <a:rPr lang="en-GB" sz="3600" b="1" dirty="0"/>
                  <a:t>)</a:t>
                </a:r>
                <a:endParaRPr lang="en-GB" baseline="-25000" dirty="0"/>
              </a:p>
            </p:txBody>
          </p:sp>
        </mc:Choice>
        <mc:Fallback xmlns="">
          <p:sp>
            <p:nvSpPr>
              <p:cNvPr id="4" name="Text Box 9">
                <a:extLst>
                  <a:ext uri="{FF2B5EF4-FFF2-40B4-BE49-F238E27FC236}">
                    <a16:creationId xmlns:a16="http://schemas.microsoft.com/office/drawing/2014/main" id="{B4F47558-212F-3D05-6DF4-7EEB2BC7BE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70569" y="4953000"/>
                <a:ext cx="2781348" cy="646331"/>
              </a:xfrm>
              <a:prstGeom prst="rect">
                <a:avLst/>
              </a:prstGeom>
              <a:blipFill>
                <a:blip r:embed="rId5"/>
                <a:stretch>
                  <a:fillRect l="-3509" t="-20755" b="-28302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Box 9">
                <a:extLst>
                  <a:ext uri="{FF2B5EF4-FFF2-40B4-BE49-F238E27FC236}">
                    <a16:creationId xmlns:a16="http://schemas.microsoft.com/office/drawing/2014/main" id="{D8672D79-93F0-8866-DD5F-CEE5F884832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53006" y="5502119"/>
                <a:ext cx="2781348" cy="6463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b="1" dirty="0"/>
                  <a:t>= </a:t>
                </a:r>
                <a:r>
                  <a:rPr lang="en-GB" sz="3600" b="1" dirty="0"/>
                  <a:t>(</a:t>
                </a:r>
                <a:r>
                  <a:rPr lang="en-GB" b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num>
                      <m:den>
                        <m: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b="1" dirty="0"/>
                  <a:t> , </a:t>
                </a:r>
                <a:r>
                  <a:rPr lang="en-GB" b="1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3600" b="1" dirty="0"/>
                  <a:t> )</a:t>
                </a:r>
                <a:endParaRPr lang="en-GB" baseline="-25000" dirty="0"/>
              </a:p>
            </p:txBody>
          </p:sp>
        </mc:Choice>
        <mc:Fallback xmlns="">
          <p:sp>
            <p:nvSpPr>
              <p:cNvPr id="5" name="Text Box 9">
                <a:extLst>
                  <a:ext uri="{FF2B5EF4-FFF2-40B4-BE49-F238E27FC236}">
                    <a16:creationId xmlns:a16="http://schemas.microsoft.com/office/drawing/2014/main" id="{D8672D79-93F0-8866-DD5F-CEE5F88483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53006" y="5502119"/>
                <a:ext cx="2781348" cy="646331"/>
              </a:xfrm>
              <a:prstGeom prst="rect">
                <a:avLst/>
              </a:prstGeom>
              <a:blipFill>
                <a:blip r:embed="rId9"/>
                <a:stretch>
                  <a:fillRect l="-3509" t="-20755" b="-29245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 Box 9">
                <a:extLst>
                  <a:ext uri="{FF2B5EF4-FFF2-40B4-BE49-F238E27FC236}">
                    <a16:creationId xmlns:a16="http://schemas.microsoft.com/office/drawing/2014/main" id="{CC9CAD3A-7CE6-04D5-57D8-DEC62CB8587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09886" y="6015285"/>
                <a:ext cx="1962114" cy="6463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b="1" dirty="0"/>
                  <a:t>= </a:t>
                </a:r>
                <a:r>
                  <a:rPr lang="en-GB" sz="3600" b="1" dirty="0"/>
                  <a:t>(</a:t>
                </a:r>
                <a:r>
                  <a:rPr lang="en-GB" b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b="1" dirty="0"/>
                  <a:t> , 0</a:t>
                </a:r>
                <a:r>
                  <a:rPr lang="en-GB" sz="3600" b="1" dirty="0"/>
                  <a:t>)</a:t>
                </a:r>
                <a:endParaRPr lang="en-GB" baseline="-25000" dirty="0"/>
              </a:p>
            </p:txBody>
          </p:sp>
        </mc:Choice>
        <mc:Fallback xmlns="">
          <p:sp>
            <p:nvSpPr>
              <p:cNvPr id="6" name="Text Box 9">
                <a:extLst>
                  <a:ext uri="{FF2B5EF4-FFF2-40B4-BE49-F238E27FC236}">
                    <a16:creationId xmlns:a16="http://schemas.microsoft.com/office/drawing/2014/main" id="{CC9CAD3A-7CE6-04D5-57D8-DEC62CB858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609886" y="6015285"/>
                <a:ext cx="1962114" cy="646331"/>
              </a:xfrm>
              <a:prstGeom prst="rect">
                <a:avLst/>
              </a:prstGeom>
              <a:blipFill>
                <a:blip r:embed="rId10"/>
                <a:stretch>
                  <a:fillRect l="-4658" t="-20755" b="-29245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>
            <a:extLst>
              <a:ext uri="{FF2B5EF4-FFF2-40B4-BE49-F238E27FC236}">
                <a16:creationId xmlns:a16="http://schemas.microsoft.com/office/drawing/2014/main" id="{43420509-C0DA-6CA5-8023-1987906437B8}"/>
              </a:ext>
            </a:extLst>
          </p:cNvPr>
          <p:cNvSpPr/>
          <p:nvPr/>
        </p:nvSpPr>
        <p:spPr>
          <a:xfrm>
            <a:off x="2590428" y="4052324"/>
            <a:ext cx="614804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Finding the gradient BC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B241FE5-0432-7341-89B7-46D7ACB784BF}"/>
              </a:ext>
            </a:extLst>
          </p:cNvPr>
          <p:cNvSpPr/>
          <p:nvPr/>
        </p:nvSpPr>
        <p:spPr>
          <a:xfrm>
            <a:off x="2578410" y="4463606"/>
            <a:ext cx="558395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The gradient of the perpendicular to BC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 Box 9">
                <a:extLst>
                  <a:ext uri="{FF2B5EF4-FFF2-40B4-BE49-F238E27FC236}">
                    <a16:creationId xmlns:a16="http://schemas.microsoft.com/office/drawing/2014/main" id="{DC2D1266-E595-7647-F2BC-A1DC8799F0F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026725" y="3968101"/>
                <a:ext cx="1392077" cy="5855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sz="2200" b="1" i="1" dirty="0"/>
                  <a:t>m </a:t>
                </a:r>
                <a:r>
                  <a:rPr lang="en-GB" sz="2200" b="1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2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GB" sz="2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2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2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GB" sz="22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2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r>
                  <a:rPr lang="en-GB" sz="2200" b="1" dirty="0"/>
                  <a:t> </a:t>
                </a:r>
                <a:endParaRPr lang="en-GB" sz="2200" baseline="-25000" dirty="0"/>
              </a:p>
            </p:txBody>
          </p:sp>
        </mc:Choice>
        <mc:Fallback xmlns="">
          <p:sp>
            <p:nvSpPr>
              <p:cNvPr id="10" name="Text Box 9">
                <a:extLst>
                  <a:ext uri="{FF2B5EF4-FFF2-40B4-BE49-F238E27FC236}">
                    <a16:creationId xmlns:a16="http://schemas.microsoft.com/office/drawing/2014/main" id="{DC2D1266-E595-7647-F2BC-A1DC8799F0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26725" y="3968101"/>
                <a:ext cx="1392077" cy="585545"/>
              </a:xfrm>
              <a:prstGeom prst="rect">
                <a:avLst/>
              </a:prstGeom>
              <a:blipFill>
                <a:blip r:embed="rId11"/>
                <a:stretch>
                  <a:fillRect l="-5702" t="-1042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 Box 9">
                <a:extLst>
                  <a:ext uri="{FF2B5EF4-FFF2-40B4-BE49-F238E27FC236}">
                    <a16:creationId xmlns:a16="http://schemas.microsoft.com/office/drawing/2014/main" id="{0C268139-ECA3-C449-5E44-FDFA2181E8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17484" y="4683984"/>
                <a:ext cx="1902303" cy="616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b="1" i="1" dirty="0" err="1"/>
                  <a:t>m</a:t>
                </a:r>
                <a:r>
                  <a:rPr lang="en-GB" b="1" i="1" baseline="-25000" dirty="0" err="1"/>
                  <a:t>P</a:t>
                </a:r>
                <a:r>
                  <a:rPr lang="en-GB" b="1" i="1" baseline="-25000" dirty="0"/>
                  <a:t>(BC)</a:t>
                </a:r>
                <a:r>
                  <a:rPr lang="en-GB" b="1" i="1" dirty="0"/>
                  <a:t> </a:t>
                </a:r>
                <a:r>
                  <a:rPr lang="en-GB" b="1" dirty="0"/>
                  <a:t>=</a:t>
                </a:r>
                <a:r>
                  <a:rPr lang="en-GB" b="1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1" i="0" dirty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GB" baseline="-25000" dirty="0"/>
              </a:p>
            </p:txBody>
          </p:sp>
        </mc:Choice>
        <mc:Fallback xmlns="">
          <p:sp>
            <p:nvSpPr>
              <p:cNvPr id="11" name="Text Box 9">
                <a:extLst>
                  <a:ext uri="{FF2B5EF4-FFF2-40B4-BE49-F238E27FC236}">
                    <a16:creationId xmlns:a16="http://schemas.microsoft.com/office/drawing/2014/main" id="{0C268139-ECA3-C449-5E44-FDFA2181E8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617484" y="4683984"/>
                <a:ext cx="1902303" cy="616194"/>
              </a:xfrm>
              <a:prstGeom prst="rect">
                <a:avLst/>
              </a:prstGeom>
              <a:blipFill>
                <a:blip r:embed="rId12"/>
                <a:stretch>
                  <a:fillRect l="-5128" b="-8911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>
            <a:extLst>
              <a:ext uri="{FF2B5EF4-FFF2-40B4-BE49-F238E27FC236}">
                <a16:creationId xmlns:a16="http://schemas.microsoft.com/office/drawing/2014/main" id="{86907254-DD7D-9EE9-24D5-11D2BF5D10C0}"/>
              </a:ext>
            </a:extLst>
          </p:cNvPr>
          <p:cNvSpPr/>
          <p:nvPr/>
        </p:nvSpPr>
        <p:spPr>
          <a:xfrm>
            <a:off x="4923503" y="5175838"/>
            <a:ext cx="422049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The equation of the perpendicular bisector is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 Box 9">
                <a:extLst>
                  <a:ext uri="{FF2B5EF4-FFF2-40B4-BE49-F238E27FC236}">
                    <a16:creationId xmlns:a16="http://schemas.microsoft.com/office/drawing/2014/main" id="{FC922050-B405-937F-0904-5FD3C6ABE2D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253980" y="3937352"/>
                <a:ext cx="1124776" cy="5855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sz="2200" b="1" dirty="0"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200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−3−3</m:t>
                        </m:r>
                      </m:num>
                      <m:den>
                        <m:r>
                          <a:rPr lang="en-US" sz="2200" b="0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1−2</m:t>
                        </m:r>
                      </m:den>
                    </m:f>
                  </m:oMath>
                </a14:m>
                <a:endParaRPr lang="en-GB" sz="2200" baseline="-25000" dirty="0"/>
              </a:p>
            </p:txBody>
          </p:sp>
        </mc:Choice>
        <mc:Fallback xmlns="">
          <p:sp>
            <p:nvSpPr>
              <p:cNvPr id="13" name="Text Box 9">
                <a:extLst>
                  <a:ext uri="{FF2B5EF4-FFF2-40B4-BE49-F238E27FC236}">
                    <a16:creationId xmlns:a16="http://schemas.microsoft.com/office/drawing/2014/main" id="{FC922050-B405-937F-0904-5FD3C6ABE2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253980" y="3937352"/>
                <a:ext cx="1124776" cy="585545"/>
              </a:xfrm>
              <a:prstGeom prst="rect">
                <a:avLst/>
              </a:prstGeom>
              <a:blipFill>
                <a:blip r:embed="rId13"/>
                <a:stretch>
                  <a:fillRect l="-7065" b="-5208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 Box 9">
            <a:extLst>
              <a:ext uri="{FF2B5EF4-FFF2-40B4-BE49-F238E27FC236}">
                <a16:creationId xmlns:a16="http://schemas.microsoft.com/office/drawing/2014/main" id="{B2C2BA8E-549F-C4AE-AD65-3D4AC1C3E4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29725" y="4036595"/>
            <a:ext cx="711427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200" b="1" dirty="0">
                <a:cs typeface="Times New Roman" panose="02020603050405020304" pitchFamily="18" charset="0"/>
              </a:rPr>
              <a:t>= </a:t>
            </a:r>
            <a:r>
              <a:rPr lang="en-GB" sz="2200" dirty="0">
                <a:cs typeface="Times New Roman" panose="02020603050405020304" pitchFamily="18" charset="0"/>
              </a:rPr>
              <a:t>6</a:t>
            </a:r>
            <a:endParaRPr lang="en-GB" sz="2200" baseline="-25000" dirty="0"/>
          </a:p>
        </p:txBody>
      </p:sp>
    </p:spTree>
    <p:extLst>
      <p:ext uri="{BB962C8B-B14F-4D97-AF65-F5344CB8AC3E}">
        <p14:creationId xmlns:p14="http://schemas.microsoft.com/office/powerpoint/2010/main" val="1993439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" grpId="0"/>
      <p:bldP spid="84" grpId="0"/>
      <p:bldP spid="85" grpId="0"/>
      <p:bldP spid="87" grpId="0"/>
      <p:bldP spid="88" grpId="0"/>
      <p:bldP spid="120" grpId="0"/>
      <p:bldP spid="121" grpId="0"/>
      <p:bldP spid="122" grpId="0"/>
      <p:bldP spid="123" grpId="0"/>
      <p:bldP spid="124" grpId="0"/>
      <p:bldP spid="125" grpId="0"/>
      <p:bldP spid="126" grpId="0"/>
      <p:bldP spid="127" grpId="0"/>
      <p:bldP spid="128" grpId="0"/>
      <p:bldP spid="129" grpId="0"/>
      <p:bldP spid="108" grpId="0"/>
      <p:bldP spid="3" grpId="0"/>
      <p:bldP spid="4" grpId="0"/>
      <p:bldP spid="5" grpId="0"/>
      <p:bldP spid="6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>
            <a:extLst>
              <a:ext uri="{FF2B5EF4-FFF2-40B4-BE49-F238E27FC236}">
                <a16:creationId xmlns:a16="http://schemas.microsoft.com/office/drawing/2014/main" id="{135CCFFF-D98C-4489-998E-7AA16DF2B57E}"/>
              </a:ext>
            </a:extLst>
          </p:cNvPr>
          <p:cNvSpPr/>
          <p:nvPr/>
        </p:nvSpPr>
        <p:spPr>
          <a:xfrm>
            <a:off x="319183" y="2764188"/>
            <a:ext cx="2194560" cy="2194560"/>
          </a:xfrm>
          <a:prstGeom prst="rect">
            <a:avLst/>
          </a:prstGeom>
          <a:solidFill>
            <a:srgbClr val="F0FFFF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D3E2D674-10E1-4AF2-AE69-AFD659C94753}"/>
              </a:ext>
            </a:extLst>
          </p:cNvPr>
          <p:cNvCxnSpPr>
            <a:cxnSpLocks/>
          </p:cNvCxnSpPr>
          <p:nvPr/>
        </p:nvCxnSpPr>
        <p:spPr>
          <a:xfrm flipV="1">
            <a:off x="1027036" y="3801239"/>
            <a:ext cx="358481" cy="1161709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3AF14860-CAE6-4D5E-B718-7A1B45F383A5}"/>
              </a:ext>
            </a:extLst>
          </p:cNvPr>
          <p:cNvCxnSpPr>
            <a:cxnSpLocks/>
          </p:cNvCxnSpPr>
          <p:nvPr/>
        </p:nvCxnSpPr>
        <p:spPr>
          <a:xfrm flipH="1" flipV="1">
            <a:off x="1367131" y="3826616"/>
            <a:ext cx="1160307" cy="144870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439B12CA-508D-4408-9664-6B2E7721F315}"/>
              </a:ext>
            </a:extLst>
          </p:cNvPr>
          <p:cNvCxnSpPr>
            <a:cxnSpLocks/>
          </p:cNvCxnSpPr>
          <p:nvPr/>
        </p:nvCxnSpPr>
        <p:spPr>
          <a:xfrm flipH="1" flipV="1">
            <a:off x="326521" y="2792902"/>
            <a:ext cx="1042470" cy="1027014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6262" name="Text Box 6"/>
          <p:cNvSpPr txBox="1">
            <a:spLocks noChangeArrowheads="1"/>
          </p:cNvSpPr>
          <p:nvPr/>
        </p:nvSpPr>
        <p:spPr bwMode="auto">
          <a:xfrm>
            <a:off x="289027" y="381000"/>
            <a:ext cx="18467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Example 2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447655" y="849654"/>
            <a:ext cx="8229600" cy="1708481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ts val="3200"/>
              </a:lnSpc>
            </a:pPr>
            <a:r>
              <a:rPr lang="en-GB" sz="2400" dirty="0">
                <a:latin typeface="+mn-lt"/>
              </a:rPr>
              <a:t>Consider the Voronoi diagram for the sites A, B, and C.</a:t>
            </a:r>
          </a:p>
          <a:p>
            <a:pPr marL="457200" indent="-457200">
              <a:lnSpc>
                <a:spcPts val="3200"/>
              </a:lnSpc>
              <a:buAutoNum type="alphaLcParenBoth"/>
            </a:pPr>
            <a:r>
              <a:rPr lang="en-GB" dirty="0">
                <a:latin typeface="+mn-lt"/>
              </a:rPr>
              <a:t>State the number of: (</a:t>
            </a:r>
            <a:r>
              <a:rPr lang="en-GB" dirty="0" err="1">
                <a:latin typeface="+mn-lt"/>
              </a:rPr>
              <a:t>i</a:t>
            </a:r>
            <a:r>
              <a:rPr lang="en-GB" dirty="0">
                <a:latin typeface="+mn-lt"/>
              </a:rPr>
              <a:t>) cells  (ii) edges  (iii) vertices </a:t>
            </a:r>
          </a:p>
          <a:p>
            <a:pPr marL="457200" indent="-457200">
              <a:lnSpc>
                <a:spcPts val="3200"/>
              </a:lnSpc>
              <a:buAutoNum type="alphaLcParenBoth"/>
            </a:pPr>
            <a:r>
              <a:rPr lang="en-GB" dirty="0">
                <a:latin typeface="+mn-lt"/>
              </a:rPr>
              <a:t>Find the equation of each of the boundaries.</a:t>
            </a:r>
          </a:p>
          <a:p>
            <a:pPr marL="457200" indent="-457200">
              <a:lnSpc>
                <a:spcPts val="3200"/>
              </a:lnSpc>
              <a:buFontTx/>
              <a:buAutoNum type="alphaLcParenBoth"/>
            </a:pPr>
            <a:r>
              <a:rPr lang="en-GB" dirty="0">
                <a:latin typeface="+mn-lt"/>
              </a:rPr>
              <a:t>Find the coordinates of any vertex</a:t>
            </a: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250825" y="93102"/>
            <a:ext cx="8229600" cy="42065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/>
              <a:t>Voronoi diagrams</a:t>
            </a:r>
          </a:p>
        </p:txBody>
      </p:sp>
      <p:sp>
        <p:nvSpPr>
          <p:cNvPr id="36" name="Rectangle 35">
            <a:hlinkClick r:id="rId3"/>
            <a:extLst>
              <a:ext uri="{FF2B5EF4-FFF2-40B4-BE49-F238E27FC236}">
                <a16:creationId xmlns:a16="http://schemas.microsoft.com/office/drawing/2014/main" id="{88E7DC40-E147-4414-9956-704311458862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hlinkClick r:id="rId3"/>
            <a:extLst>
              <a:ext uri="{FF2B5EF4-FFF2-40B4-BE49-F238E27FC236}">
                <a16:creationId xmlns:a16="http://schemas.microsoft.com/office/drawing/2014/main" id="{1E09F0D8-2E03-49C8-A3AD-74BFCF30C317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BDB04CC0-FF74-4183-AFBE-D4D80D1BB3F8}"/>
              </a:ext>
            </a:extLst>
          </p:cNvPr>
          <p:cNvSpPr/>
          <p:nvPr/>
        </p:nvSpPr>
        <p:spPr>
          <a:xfrm>
            <a:off x="331012" y="2815049"/>
            <a:ext cx="1027269" cy="2132208"/>
          </a:xfrm>
          <a:custGeom>
            <a:avLst/>
            <a:gdLst>
              <a:gd name="connsiteX0" fmla="*/ 0 w 1419225"/>
              <a:gd name="connsiteY0" fmla="*/ 0 h 1271587"/>
              <a:gd name="connsiteX1" fmla="*/ 214313 w 1419225"/>
              <a:gd name="connsiteY1" fmla="*/ 28575 h 1271587"/>
              <a:gd name="connsiteX2" fmla="*/ 1343025 w 1419225"/>
              <a:gd name="connsiteY2" fmla="*/ 1071562 h 1271587"/>
              <a:gd name="connsiteX3" fmla="*/ 1419225 w 1419225"/>
              <a:gd name="connsiteY3" fmla="*/ 1271587 h 1271587"/>
              <a:gd name="connsiteX4" fmla="*/ 4763 w 1419225"/>
              <a:gd name="connsiteY4" fmla="*/ 1271587 h 1271587"/>
              <a:gd name="connsiteX5" fmla="*/ 0 w 1419225"/>
              <a:gd name="connsiteY5" fmla="*/ 0 h 1271587"/>
              <a:gd name="connsiteX0" fmla="*/ 16995 w 1414552"/>
              <a:gd name="connsiteY0" fmla="*/ 0 h 1262920"/>
              <a:gd name="connsiteX1" fmla="*/ 209640 w 1414552"/>
              <a:gd name="connsiteY1" fmla="*/ 19908 h 1262920"/>
              <a:gd name="connsiteX2" fmla="*/ 1338352 w 1414552"/>
              <a:gd name="connsiteY2" fmla="*/ 1062895 h 1262920"/>
              <a:gd name="connsiteX3" fmla="*/ 1414552 w 1414552"/>
              <a:gd name="connsiteY3" fmla="*/ 1262920 h 1262920"/>
              <a:gd name="connsiteX4" fmla="*/ 90 w 1414552"/>
              <a:gd name="connsiteY4" fmla="*/ 1262920 h 1262920"/>
              <a:gd name="connsiteX5" fmla="*/ 16995 w 1414552"/>
              <a:gd name="connsiteY5" fmla="*/ 0 h 1262920"/>
              <a:gd name="connsiteX0" fmla="*/ 0 w 1397557"/>
              <a:gd name="connsiteY0" fmla="*/ 0 h 1280255"/>
              <a:gd name="connsiteX1" fmla="*/ 192645 w 1397557"/>
              <a:gd name="connsiteY1" fmla="*/ 19908 h 1280255"/>
              <a:gd name="connsiteX2" fmla="*/ 1321357 w 1397557"/>
              <a:gd name="connsiteY2" fmla="*/ 1062895 h 1280255"/>
              <a:gd name="connsiteX3" fmla="*/ 1397557 w 1397557"/>
              <a:gd name="connsiteY3" fmla="*/ 1262920 h 1280255"/>
              <a:gd name="connsiteX4" fmla="*/ 9097 w 1397557"/>
              <a:gd name="connsiteY4" fmla="*/ 1280255 h 1280255"/>
              <a:gd name="connsiteX5" fmla="*/ 0 w 1397557"/>
              <a:gd name="connsiteY5" fmla="*/ 0 h 1280255"/>
              <a:gd name="connsiteX0" fmla="*/ 0 w 1397557"/>
              <a:gd name="connsiteY0" fmla="*/ 0 h 1284588"/>
              <a:gd name="connsiteX1" fmla="*/ 192645 w 1397557"/>
              <a:gd name="connsiteY1" fmla="*/ 19908 h 1284588"/>
              <a:gd name="connsiteX2" fmla="*/ 1321357 w 1397557"/>
              <a:gd name="connsiteY2" fmla="*/ 1062895 h 1284588"/>
              <a:gd name="connsiteX3" fmla="*/ 1397557 w 1397557"/>
              <a:gd name="connsiteY3" fmla="*/ 1284588 h 1284588"/>
              <a:gd name="connsiteX4" fmla="*/ 9097 w 1397557"/>
              <a:gd name="connsiteY4" fmla="*/ 1280255 h 1284588"/>
              <a:gd name="connsiteX5" fmla="*/ 0 w 1397557"/>
              <a:gd name="connsiteY5" fmla="*/ 0 h 1284588"/>
              <a:gd name="connsiteX0" fmla="*/ 0 w 1397557"/>
              <a:gd name="connsiteY0" fmla="*/ 0 h 1284588"/>
              <a:gd name="connsiteX1" fmla="*/ 211963 w 1397557"/>
              <a:gd name="connsiteY1" fmla="*/ 19908 h 1284588"/>
              <a:gd name="connsiteX2" fmla="*/ 1321357 w 1397557"/>
              <a:gd name="connsiteY2" fmla="*/ 1062895 h 1284588"/>
              <a:gd name="connsiteX3" fmla="*/ 1397557 w 1397557"/>
              <a:gd name="connsiteY3" fmla="*/ 1284588 h 1284588"/>
              <a:gd name="connsiteX4" fmla="*/ 9097 w 1397557"/>
              <a:gd name="connsiteY4" fmla="*/ 1280255 h 1284588"/>
              <a:gd name="connsiteX5" fmla="*/ 0 w 1397557"/>
              <a:gd name="connsiteY5" fmla="*/ 0 h 1284588"/>
              <a:gd name="connsiteX0" fmla="*/ 304 w 1388940"/>
              <a:gd name="connsiteY0" fmla="*/ 176354 h 1264680"/>
              <a:gd name="connsiteX1" fmla="*/ 203346 w 1388940"/>
              <a:gd name="connsiteY1" fmla="*/ 0 h 1264680"/>
              <a:gd name="connsiteX2" fmla="*/ 1312740 w 1388940"/>
              <a:gd name="connsiteY2" fmla="*/ 1042987 h 1264680"/>
              <a:gd name="connsiteX3" fmla="*/ 1388940 w 1388940"/>
              <a:gd name="connsiteY3" fmla="*/ 1264680 h 1264680"/>
              <a:gd name="connsiteX4" fmla="*/ 480 w 1388940"/>
              <a:gd name="connsiteY4" fmla="*/ 1260347 h 1264680"/>
              <a:gd name="connsiteX5" fmla="*/ 304 w 1388940"/>
              <a:gd name="connsiteY5" fmla="*/ 176354 h 1264680"/>
              <a:gd name="connsiteX0" fmla="*/ 304 w 1388940"/>
              <a:gd name="connsiteY0" fmla="*/ 60381 h 1148707"/>
              <a:gd name="connsiteX1" fmla="*/ 618171 w 1388940"/>
              <a:gd name="connsiteY1" fmla="*/ 0 h 1148707"/>
              <a:gd name="connsiteX2" fmla="*/ 1312740 w 1388940"/>
              <a:gd name="connsiteY2" fmla="*/ 927014 h 1148707"/>
              <a:gd name="connsiteX3" fmla="*/ 1388940 w 1388940"/>
              <a:gd name="connsiteY3" fmla="*/ 1148707 h 1148707"/>
              <a:gd name="connsiteX4" fmla="*/ 480 w 1388940"/>
              <a:gd name="connsiteY4" fmla="*/ 1144374 h 1148707"/>
              <a:gd name="connsiteX5" fmla="*/ 304 w 1388940"/>
              <a:gd name="connsiteY5" fmla="*/ 60381 h 1148707"/>
              <a:gd name="connsiteX0" fmla="*/ 304 w 1312740"/>
              <a:gd name="connsiteY0" fmla="*/ 60381 h 1157628"/>
              <a:gd name="connsiteX1" fmla="*/ 618171 w 1312740"/>
              <a:gd name="connsiteY1" fmla="*/ 0 h 1157628"/>
              <a:gd name="connsiteX2" fmla="*/ 1312740 w 1312740"/>
              <a:gd name="connsiteY2" fmla="*/ 927014 h 1157628"/>
              <a:gd name="connsiteX3" fmla="*/ 666341 w 1312740"/>
              <a:gd name="connsiteY3" fmla="*/ 1157628 h 1157628"/>
              <a:gd name="connsiteX4" fmla="*/ 480 w 1312740"/>
              <a:gd name="connsiteY4" fmla="*/ 1144374 h 1157628"/>
              <a:gd name="connsiteX5" fmla="*/ 304 w 1312740"/>
              <a:gd name="connsiteY5" fmla="*/ 60381 h 1157628"/>
              <a:gd name="connsiteX0" fmla="*/ 304 w 1022808"/>
              <a:gd name="connsiteY0" fmla="*/ 60381 h 1157628"/>
              <a:gd name="connsiteX1" fmla="*/ 618171 w 1022808"/>
              <a:gd name="connsiteY1" fmla="*/ 0 h 1157628"/>
              <a:gd name="connsiteX2" fmla="*/ 1022808 w 1022808"/>
              <a:gd name="connsiteY2" fmla="*/ 12614 h 1157628"/>
              <a:gd name="connsiteX3" fmla="*/ 666341 w 1022808"/>
              <a:gd name="connsiteY3" fmla="*/ 1157628 h 1157628"/>
              <a:gd name="connsiteX4" fmla="*/ 480 w 1022808"/>
              <a:gd name="connsiteY4" fmla="*/ 1144374 h 1157628"/>
              <a:gd name="connsiteX5" fmla="*/ 304 w 1022808"/>
              <a:gd name="connsiteY5" fmla="*/ 60381 h 1157628"/>
              <a:gd name="connsiteX0" fmla="*/ 304 w 1022808"/>
              <a:gd name="connsiteY0" fmla="*/ 47767 h 1145014"/>
              <a:gd name="connsiteX1" fmla="*/ 1022808 w 1022808"/>
              <a:gd name="connsiteY1" fmla="*/ 0 h 1145014"/>
              <a:gd name="connsiteX2" fmla="*/ 666341 w 1022808"/>
              <a:gd name="connsiteY2" fmla="*/ 1145014 h 1145014"/>
              <a:gd name="connsiteX3" fmla="*/ 480 w 1022808"/>
              <a:gd name="connsiteY3" fmla="*/ 1131760 h 1145014"/>
              <a:gd name="connsiteX4" fmla="*/ 304 w 1022808"/>
              <a:gd name="connsiteY4" fmla="*/ 47767 h 1145014"/>
              <a:gd name="connsiteX0" fmla="*/ 304 w 1022808"/>
              <a:gd name="connsiteY0" fmla="*/ 0 h 2145462"/>
              <a:gd name="connsiteX1" fmla="*/ 1022808 w 1022808"/>
              <a:gd name="connsiteY1" fmla="*/ 1000448 h 2145462"/>
              <a:gd name="connsiteX2" fmla="*/ 666341 w 1022808"/>
              <a:gd name="connsiteY2" fmla="*/ 2145462 h 2145462"/>
              <a:gd name="connsiteX3" fmla="*/ 480 w 1022808"/>
              <a:gd name="connsiteY3" fmla="*/ 2132208 h 2145462"/>
              <a:gd name="connsiteX4" fmla="*/ 304 w 1022808"/>
              <a:gd name="connsiteY4" fmla="*/ 0 h 2145462"/>
              <a:gd name="connsiteX0" fmla="*/ 304 w 1022808"/>
              <a:gd name="connsiteY0" fmla="*/ 0 h 2132208"/>
              <a:gd name="connsiteX1" fmla="*/ 1022808 w 1022808"/>
              <a:gd name="connsiteY1" fmla="*/ 1000448 h 2132208"/>
              <a:gd name="connsiteX2" fmla="*/ 679723 w 1022808"/>
              <a:gd name="connsiteY2" fmla="*/ 2132081 h 2132208"/>
              <a:gd name="connsiteX3" fmla="*/ 480 w 1022808"/>
              <a:gd name="connsiteY3" fmla="*/ 2132208 h 2132208"/>
              <a:gd name="connsiteX4" fmla="*/ 304 w 1022808"/>
              <a:gd name="connsiteY4" fmla="*/ 0 h 2132208"/>
              <a:gd name="connsiteX0" fmla="*/ 304 w 1027269"/>
              <a:gd name="connsiteY0" fmla="*/ 0 h 2132208"/>
              <a:gd name="connsiteX1" fmla="*/ 1027269 w 1027269"/>
              <a:gd name="connsiteY1" fmla="*/ 1013830 h 2132208"/>
              <a:gd name="connsiteX2" fmla="*/ 679723 w 1027269"/>
              <a:gd name="connsiteY2" fmla="*/ 2132081 h 2132208"/>
              <a:gd name="connsiteX3" fmla="*/ 480 w 1027269"/>
              <a:gd name="connsiteY3" fmla="*/ 2132208 h 2132208"/>
              <a:gd name="connsiteX4" fmla="*/ 304 w 1027269"/>
              <a:gd name="connsiteY4" fmla="*/ 0 h 2132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7269" h="2132208">
                <a:moveTo>
                  <a:pt x="304" y="0"/>
                </a:moveTo>
                <a:lnTo>
                  <a:pt x="1027269" y="1013830"/>
                </a:lnTo>
                <a:lnTo>
                  <a:pt x="679723" y="2132081"/>
                </a:lnTo>
                <a:lnTo>
                  <a:pt x="480" y="2132208"/>
                </a:lnTo>
                <a:cubicBezTo>
                  <a:pt x="-1108" y="1708346"/>
                  <a:pt x="1892" y="423862"/>
                  <a:pt x="304" y="0"/>
                </a:cubicBezTo>
                <a:close/>
              </a:path>
            </a:pathLst>
          </a:custGeom>
          <a:pattFill prst="pct10">
            <a:fgClr>
              <a:srgbClr val="F0FFFF"/>
            </a:fgClr>
            <a:bgClr>
              <a:srgbClr val="00B0F0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DBFFF843-90AF-47EC-8EFD-9A2DCA3A67D6}"/>
              </a:ext>
            </a:extLst>
          </p:cNvPr>
          <p:cNvSpPr/>
          <p:nvPr/>
        </p:nvSpPr>
        <p:spPr>
          <a:xfrm>
            <a:off x="311860" y="2760378"/>
            <a:ext cx="2200154" cy="1200826"/>
          </a:xfrm>
          <a:custGeom>
            <a:avLst/>
            <a:gdLst>
              <a:gd name="connsiteX0" fmla="*/ 1933575 w 1933575"/>
              <a:gd name="connsiteY0" fmla="*/ 4762 h 933450"/>
              <a:gd name="connsiteX1" fmla="*/ 1747838 w 1933575"/>
              <a:gd name="connsiteY1" fmla="*/ 204787 h 933450"/>
              <a:gd name="connsiteX2" fmla="*/ 223838 w 1933575"/>
              <a:gd name="connsiteY2" fmla="*/ 933450 h 933450"/>
              <a:gd name="connsiteX3" fmla="*/ 0 w 1933575"/>
              <a:gd name="connsiteY3" fmla="*/ 904875 h 933450"/>
              <a:gd name="connsiteX4" fmla="*/ 0 w 1933575"/>
              <a:gd name="connsiteY4" fmla="*/ 0 h 933450"/>
              <a:gd name="connsiteX5" fmla="*/ 1933575 w 1933575"/>
              <a:gd name="connsiteY5" fmla="*/ 4762 h 933450"/>
              <a:gd name="connsiteX0" fmla="*/ 1933575 w 1933575"/>
              <a:gd name="connsiteY0" fmla="*/ 4762 h 950785"/>
              <a:gd name="connsiteX1" fmla="*/ 1747838 w 1933575"/>
              <a:gd name="connsiteY1" fmla="*/ 204787 h 950785"/>
              <a:gd name="connsiteX2" fmla="*/ 245506 w 1933575"/>
              <a:gd name="connsiteY2" fmla="*/ 950785 h 950785"/>
              <a:gd name="connsiteX3" fmla="*/ 0 w 1933575"/>
              <a:gd name="connsiteY3" fmla="*/ 904875 h 950785"/>
              <a:gd name="connsiteX4" fmla="*/ 0 w 1933575"/>
              <a:gd name="connsiteY4" fmla="*/ 0 h 950785"/>
              <a:gd name="connsiteX5" fmla="*/ 1933575 w 1933575"/>
              <a:gd name="connsiteY5" fmla="*/ 4762 h 950785"/>
              <a:gd name="connsiteX0" fmla="*/ 1933575 w 1933575"/>
              <a:gd name="connsiteY0" fmla="*/ 4762 h 950785"/>
              <a:gd name="connsiteX1" fmla="*/ 1782507 w 1933575"/>
              <a:gd name="connsiteY1" fmla="*/ 222122 h 950785"/>
              <a:gd name="connsiteX2" fmla="*/ 245506 w 1933575"/>
              <a:gd name="connsiteY2" fmla="*/ 950785 h 950785"/>
              <a:gd name="connsiteX3" fmla="*/ 0 w 1933575"/>
              <a:gd name="connsiteY3" fmla="*/ 904875 h 950785"/>
              <a:gd name="connsiteX4" fmla="*/ 0 w 1933575"/>
              <a:gd name="connsiteY4" fmla="*/ 0 h 950785"/>
              <a:gd name="connsiteX5" fmla="*/ 1933575 w 1933575"/>
              <a:gd name="connsiteY5" fmla="*/ 4762 h 950785"/>
              <a:gd name="connsiteX0" fmla="*/ 1942243 w 1942243"/>
              <a:gd name="connsiteY0" fmla="*/ 13429 h 950785"/>
              <a:gd name="connsiteX1" fmla="*/ 1782507 w 1942243"/>
              <a:gd name="connsiteY1" fmla="*/ 222122 h 950785"/>
              <a:gd name="connsiteX2" fmla="*/ 245506 w 1942243"/>
              <a:gd name="connsiteY2" fmla="*/ 950785 h 950785"/>
              <a:gd name="connsiteX3" fmla="*/ 0 w 1942243"/>
              <a:gd name="connsiteY3" fmla="*/ 904875 h 950785"/>
              <a:gd name="connsiteX4" fmla="*/ 0 w 1942243"/>
              <a:gd name="connsiteY4" fmla="*/ 0 h 950785"/>
              <a:gd name="connsiteX5" fmla="*/ 1942243 w 1942243"/>
              <a:gd name="connsiteY5" fmla="*/ 13429 h 950785"/>
              <a:gd name="connsiteX0" fmla="*/ 1942243 w 1942243"/>
              <a:gd name="connsiteY0" fmla="*/ 13429 h 950785"/>
              <a:gd name="connsiteX1" fmla="*/ 1782507 w 1942243"/>
              <a:gd name="connsiteY1" fmla="*/ 222122 h 950785"/>
              <a:gd name="connsiteX2" fmla="*/ 245506 w 1942243"/>
              <a:gd name="connsiteY2" fmla="*/ 950785 h 950785"/>
              <a:gd name="connsiteX3" fmla="*/ 8668 w 1942243"/>
              <a:gd name="connsiteY3" fmla="*/ 935210 h 950785"/>
              <a:gd name="connsiteX4" fmla="*/ 0 w 1942243"/>
              <a:gd name="connsiteY4" fmla="*/ 0 h 950785"/>
              <a:gd name="connsiteX5" fmla="*/ 1942243 w 1942243"/>
              <a:gd name="connsiteY5" fmla="*/ 13429 h 950785"/>
              <a:gd name="connsiteX0" fmla="*/ 1934100 w 1934100"/>
              <a:gd name="connsiteY0" fmla="*/ 4762 h 942118"/>
              <a:gd name="connsiteX1" fmla="*/ 1774364 w 1934100"/>
              <a:gd name="connsiteY1" fmla="*/ 213455 h 942118"/>
              <a:gd name="connsiteX2" fmla="*/ 237363 w 1934100"/>
              <a:gd name="connsiteY2" fmla="*/ 942118 h 942118"/>
              <a:gd name="connsiteX3" fmla="*/ 525 w 1934100"/>
              <a:gd name="connsiteY3" fmla="*/ 926543 h 942118"/>
              <a:gd name="connsiteX4" fmla="*/ 4858 w 1934100"/>
              <a:gd name="connsiteY4" fmla="*/ 0 h 942118"/>
              <a:gd name="connsiteX5" fmla="*/ 1934100 w 1934100"/>
              <a:gd name="connsiteY5" fmla="*/ 4762 h 942118"/>
              <a:gd name="connsiteX0" fmla="*/ 2170506 w 2170506"/>
              <a:gd name="connsiteY0" fmla="*/ 22604 h 942118"/>
              <a:gd name="connsiteX1" fmla="*/ 1774364 w 2170506"/>
              <a:gd name="connsiteY1" fmla="*/ 213455 h 942118"/>
              <a:gd name="connsiteX2" fmla="*/ 237363 w 2170506"/>
              <a:gd name="connsiteY2" fmla="*/ 942118 h 942118"/>
              <a:gd name="connsiteX3" fmla="*/ 525 w 2170506"/>
              <a:gd name="connsiteY3" fmla="*/ 926543 h 942118"/>
              <a:gd name="connsiteX4" fmla="*/ 4858 w 2170506"/>
              <a:gd name="connsiteY4" fmla="*/ 0 h 942118"/>
              <a:gd name="connsiteX5" fmla="*/ 2170506 w 2170506"/>
              <a:gd name="connsiteY5" fmla="*/ 22604 h 942118"/>
              <a:gd name="connsiteX0" fmla="*/ 2170506 w 2170506"/>
              <a:gd name="connsiteY0" fmla="*/ 22604 h 1205286"/>
              <a:gd name="connsiteX1" fmla="*/ 1774364 w 2170506"/>
              <a:gd name="connsiteY1" fmla="*/ 213455 h 1205286"/>
              <a:gd name="connsiteX2" fmla="*/ 2168754 w 2170506"/>
              <a:gd name="connsiteY2" fmla="*/ 1205286 h 1205286"/>
              <a:gd name="connsiteX3" fmla="*/ 525 w 2170506"/>
              <a:gd name="connsiteY3" fmla="*/ 926543 h 1205286"/>
              <a:gd name="connsiteX4" fmla="*/ 4858 w 2170506"/>
              <a:gd name="connsiteY4" fmla="*/ 0 h 1205286"/>
              <a:gd name="connsiteX5" fmla="*/ 2170506 w 2170506"/>
              <a:gd name="connsiteY5" fmla="*/ 22604 h 1205286"/>
              <a:gd name="connsiteX0" fmla="*/ 2170506 w 2170506"/>
              <a:gd name="connsiteY0" fmla="*/ 22604 h 1205286"/>
              <a:gd name="connsiteX1" fmla="*/ 2168754 w 2170506"/>
              <a:gd name="connsiteY1" fmla="*/ 1205286 h 1205286"/>
              <a:gd name="connsiteX2" fmla="*/ 525 w 2170506"/>
              <a:gd name="connsiteY2" fmla="*/ 926543 h 1205286"/>
              <a:gd name="connsiteX3" fmla="*/ 4858 w 2170506"/>
              <a:gd name="connsiteY3" fmla="*/ 0 h 1205286"/>
              <a:gd name="connsiteX4" fmla="*/ 2170506 w 2170506"/>
              <a:gd name="connsiteY4" fmla="*/ 22604 h 1205286"/>
              <a:gd name="connsiteX0" fmla="*/ 2165648 w 2165648"/>
              <a:gd name="connsiteY0" fmla="*/ 22604 h 1205286"/>
              <a:gd name="connsiteX1" fmla="*/ 2163896 w 2165648"/>
              <a:gd name="connsiteY1" fmla="*/ 1205286 h 1205286"/>
              <a:gd name="connsiteX2" fmla="*/ 1039421 w 2165648"/>
              <a:gd name="connsiteY2" fmla="*/ 1064818 h 1205286"/>
              <a:gd name="connsiteX3" fmla="*/ 0 w 2165648"/>
              <a:gd name="connsiteY3" fmla="*/ 0 h 1205286"/>
              <a:gd name="connsiteX4" fmla="*/ 2165648 w 2165648"/>
              <a:gd name="connsiteY4" fmla="*/ 22604 h 1205286"/>
              <a:gd name="connsiteX0" fmla="*/ 2165648 w 2165648"/>
              <a:gd name="connsiteY0" fmla="*/ 22604 h 1205286"/>
              <a:gd name="connsiteX1" fmla="*/ 2163896 w 2165648"/>
              <a:gd name="connsiteY1" fmla="*/ 1205286 h 1205286"/>
              <a:gd name="connsiteX2" fmla="*/ 1039421 w 2165648"/>
              <a:gd name="connsiteY2" fmla="*/ 1064818 h 1205286"/>
              <a:gd name="connsiteX3" fmla="*/ 0 w 2165648"/>
              <a:gd name="connsiteY3" fmla="*/ 0 h 1205286"/>
              <a:gd name="connsiteX4" fmla="*/ 2165648 w 2165648"/>
              <a:gd name="connsiteY4" fmla="*/ 22604 h 1205286"/>
              <a:gd name="connsiteX0" fmla="*/ 2165648 w 2165648"/>
              <a:gd name="connsiteY0" fmla="*/ 22604 h 1205286"/>
              <a:gd name="connsiteX1" fmla="*/ 2163896 w 2165648"/>
              <a:gd name="connsiteY1" fmla="*/ 1205286 h 1205286"/>
              <a:gd name="connsiteX2" fmla="*/ 1039421 w 2165648"/>
              <a:gd name="connsiteY2" fmla="*/ 1064818 h 1205286"/>
              <a:gd name="connsiteX3" fmla="*/ 0 w 2165648"/>
              <a:gd name="connsiteY3" fmla="*/ 0 h 1205286"/>
              <a:gd name="connsiteX4" fmla="*/ 2165648 w 2165648"/>
              <a:gd name="connsiteY4" fmla="*/ 22604 h 1205286"/>
              <a:gd name="connsiteX0" fmla="*/ 2165648 w 2165648"/>
              <a:gd name="connsiteY0" fmla="*/ 22604 h 1205286"/>
              <a:gd name="connsiteX1" fmla="*/ 2163896 w 2165648"/>
              <a:gd name="connsiteY1" fmla="*/ 1205286 h 1205286"/>
              <a:gd name="connsiteX2" fmla="*/ 1039421 w 2165648"/>
              <a:gd name="connsiteY2" fmla="*/ 1064818 h 1205286"/>
              <a:gd name="connsiteX3" fmla="*/ 0 w 2165648"/>
              <a:gd name="connsiteY3" fmla="*/ 0 h 1205286"/>
              <a:gd name="connsiteX4" fmla="*/ 2165648 w 2165648"/>
              <a:gd name="connsiteY4" fmla="*/ 22604 h 1205286"/>
              <a:gd name="connsiteX0" fmla="*/ 2183490 w 2183490"/>
              <a:gd name="connsiteY0" fmla="*/ 13683 h 1196365"/>
              <a:gd name="connsiteX1" fmla="*/ 2181738 w 2183490"/>
              <a:gd name="connsiteY1" fmla="*/ 1196365 h 1196365"/>
              <a:gd name="connsiteX2" fmla="*/ 1057263 w 2183490"/>
              <a:gd name="connsiteY2" fmla="*/ 1055897 h 1196365"/>
              <a:gd name="connsiteX3" fmla="*/ 0 w 2183490"/>
              <a:gd name="connsiteY3" fmla="*/ 0 h 1196365"/>
              <a:gd name="connsiteX4" fmla="*/ 2183490 w 2183490"/>
              <a:gd name="connsiteY4" fmla="*/ 13683 h 1196365"/>
              <a:gd name="connsiteX0" fmla="*/ 2192411 w 2192411"/>
              <a:gd name="connsiteY0" fmla="*/ 9223 h 1196365"/>
              <a:gd name="connsiteX1" fmla="*/ 2181738 w 2192411"/>
              <a:gd name="connsiteY1" fmla="*/ 1196365 h 1196365"/>
              <a:gd name="connsiteX2" fmla="*/ 1057263 w 2192411"/>
              <a:gd name="connsiteY2" fmla="*/ 1055897 h 1196365"/>
              <a:gd name="connsiteX3" fmla="*/ 0 w 2192411"/>
              <a:gd name="connsiteY3" fmla="*/ 0 h 1196365"/>
              <a:gd name="connsiteX4" fmla="*/ 2192411 w 2192411"/>
              <a:gd name="connsiteY4" fmla="*/ 9223 h 1196365"/>
              <a:gd name="connsiteX0" fmla="*/ 2192411 w 2200154"/>
              <a:gd name="connsiteY0" fmla="*/ 9223 h 1200826"/>
              <a:gd name="connsiteX1" fmla="*/ 2199580 w 2200154"/>
              <a:gd name="connsiteY1" fmla="*/ 1200826 h 1200826"/>
              <a:gd name="connsiteX2" fmla="*/ 1057263 w 2200154"/>
              <a:gd name="connsiteY2" fmla="*/ 1055897 h 1200826"/>
              <a:gd name="connsiteX3" fmla="*/ 0 w 2200154"/>
              <a:gd name="connsiteY3" fmla="*/ 0 h 1200826"/>
              <a:gd name="connsiteX4" fmla="*/ 2192411 w 2200154"/>
              <a:gd name="connsiteY4" fmla="*/ 9223 h 1200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0154" h="1200826">
                <a:moveTo>
                  <a:pt x="2192411" y="9223"/>
                </a:moveTo>
                <a:cubicBezTo>
                  <a:pt x="2188853" y="404937"/>
                  <a:pt x="2203138" y="805112"/>
                  <a:pt x="2199580" y="1200826"/>
                </a:cubicBezTo>
                <a:lnTo>
                  <a:pt x="1057263" y="1055897"/>
                </a:lnTo>
                <a:cubicBezTo>
                  <a:pt x="822429" y="811067"/>
                  <a:pt x="257137" y="280513"/>
                  <a:pt x="0" y="0"/>
                </a:cubicBezTo>
                <a:lnTo>
                  <a:pt x="2192411" y="9223"/>
                </a:lnTo>
                <a:close/>
              </a:path>
            </a:pathLst>
          </a:custGeom>
          <a:pattFill prst="pct10">
            <a:fgClr>
              <a:srgbClr val="F0FFFF"/>
            </a:fgClr>
            <a:bgClr>
              <a:srgbClr val="FF00FF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Freeform: Shape 53">
            <a:extLst>
              <a:ext uri="{FF2B5EF4-FFF2-40B4-BE49-F238E27FC236}">
                <a16:creationId xmlns:a16="http://schemas.microsoft.com/office/drawing/2014/main" id="{1AF8B16E-60FE-4C54-8BBE-D0299B72CB88}"/>
              </a:ext>
            </a:extLst>
          </p:cNvPr>
          <p:cNvSpPr/>
          <p:nvPr/>
        </p:nvSpPr>
        <p:spPr>
          <a:xfrm>
            <a:off x="1041293" y="3823402"/>
            <a:ext cx="1462388" cy="1131668"/>
          </a:xfrm>
          <a:custGeom>
            <a:avLst/>
            <a:gdLst>
              <a:gd name="connsiteX0" fmla="*/ 1062038 w 1495425"/>
              <a:gd name="connsiteY0" fmla="*/ 1700212 h 1700212"/>
              <a:gd name="connsiteX1" fmla="*/ 1062038 w 1495425"/>
              <a:gd name="connsiteY1" fmla="*/ 1700212 h 1700212"/>
              <a:gd name="connsiteX2" fmla="*/ 1081088 w 1495425"/>
              <a:gd name="connsiteY2" fmla="*/ 1652587 h 1700212"/>
              <a:gd name="connsiteX3" fmla="*/ 1495425 w 1495425"/>
              <a:gd name="connsiteY3" fmla="*/ 0 h 1700212"/>
              <a:gd name="connsiteX4" fmla="*/ 0 w 1495425"/>
              <a:gd name="connsiteY4" fmla="*/ 709612 h 1700212"/>
              <a:gd name="connsiteX5" fmla="*/ 1062038 w 1495425"/>
              <a:gd name="connsiteY5" fmla="*/ 1700212 h 1700212"/>
              <a:gd name="connsiteX0" fmla="*/ 1062038 w 1512759"/>
              <a:gd name="connsiteY0" fmla="*/ 1687211 h 1687211"/>
              <a:gd name="connsiteX1" fmla="*/ 1062038 w 1512759"/>
              <a:gd name="connsiteY1" fmla="*/ 1687211 h 1687211"/>
              <a:gd name="connsiteX2" fmla="*/ 1081088 w 1512759"/>
              <a:gd name="connsiteY2" fmla="*/ 1639586 h 1687211"/>
              <a:gd name="connsiteX3" fmla="*/ 1512759 w 1512759"/>
              <a:gd name="connsiteY3" fmla="*/ 0 h 1687211"/>
              <a:gd name="connsiteX4" fmla="*/ 0 w 1512759"/>
              <a:gd name="connsiteY4" fmla="*/ 696611 h 1687211"/>
              <a:gd name="connsiteX5" fmla="*/ 1062038 w 1512759"/>
              <a:gd name="connsiteY5" fmla="*/ 1687211 h 1687211"/>
              <a:gd name="connsiteX0" fmla="*/ 1088039 w 1512759"/>
              <a:gd name="connsiteY0" fmla="*/ 1726214 h 1726214"/>
              <a:gd name="connsiteX1" fmla="*/ 1062038 w 1512759"/>
              <a:gd name="connsiteY1" fmla="*/ 1687211 h 1726214"/>
              <a:gd name="connsiteX2" fmla="*/ 1081088 w 1512759"/>
              <a:gd name="connsiteY2" fmla="*/ 1639586 h 1726214"/>
              <a:gd name="connsiteX3" fmla="*/ 1512759 w 1512759"/>
              <a:gd name="connsiteY3" fmla="*/ 0 h 1726214"/>
              <a:gd name="connsiteX4" fmla="*/ 0 w 1512759"/>
              <a:gd name="connsiteY4" fmla="*/ 696611 h 1726214"/>
              <a:gd name="connsiteX5" fmla="*/ 1088039 w 1512759"/>
              <a:gd name="connsiteY5" fmla="*/ 1726214 h 1726214"/>
              <a:gd name="connsiteX0" fmla="*/ 1088039 w 1512759"/>
              <a:gd name="connsiteY0" fmla="*/ 1726214 h 1726214"/>
              <a:gd name="connsiteX1" fmla="*/ 1062038 w 1512759"/>
              <a:gd name="connsiteY1" fmla="*/ 1687211 h 1726214"/>
              <a:gd name="connsiteX2" fmla="*/ 1512759 w 1512759"/>
              <a:gd name="connsiteY2" fmla="*/ 0 h 1726214"/>
              <a:gd name="connsiteX3" fmla="*/ 0 w 1512759"/>
              <a:gd name="connsiteY3" fmla="*/ 696611 h 1726214"/>
              <a:gd name="connsiteX4" fmla="*/ 1088039 w 1512759"/>
              <a:gd name="connsiteY4" fmla="*/ 1726214 h 1726214"/>
              <a:gd name="connsiteX0" fmla="*/ 1088039 w 1512759"/>
              <a:gd name="connsiteY0" fmla="*/ 1726214 h 1726214"/>
              <a:gd name="connsiteX1" fmla="*/ 1512759 w 1512759"/>
              <a:gd name="connsiteY1" fmla="*/ 0 h 1726214"/>
              <a:gd name="connsiteX2" fmla="*/ 0 w 1512759"/>
              <a:gd name="connsiteY2" fmla="*/ 696611 h 1726214"/>
              <a:gd name="connsiteX3" fmla="*/ 1088039 w 1512759"/>
              <a:gd name="connsiteY3" fmla="*/ 1726214 h 1726214"/>
              <a:gd name="connsiteX0" fmla="*/ 1088039 w 1512759"/>
              <a:gd name="connsiteY0" fmla="*/ 1726214 h 1726214"/>
              <a:gd name="connsiteX1" fmla="*/ 1512759 w 1512759"/>
              <a:gd name="connsiteY1" fmla="*/ 0 h 1726214"/>
              <a:gd name="connsiteX2" fmla="*/ 0 w 1512759"/>
              <a:gd name="connsiteY2" fmla="*/ 700945 h 1726214"/>
              <a:gd name="connsiteX3" fmla="*/ 1088039 w 1512759"/>
              <a:gd name="connsiteY3" fmla="*/ 1726214 h 1726214"/>
              <a:gd name="connsiteX0" fmla="*/ 1079371 w 1512759"/>
              <a:gd name="connsiteY0" fmla="*/ 1726214 h 1726214"/>
              <a:gd name="connsiteX1" fmla="*/ 1512759 w 1512759"/>
              <a:gd name="connsiteY1" fmla="*/ 0 h 1726214"/>
              <a:gd name="connsiteX2" fmla="*/ 0 w 1512759"/>
              <a:gd name="connsiteY2" fmla="*/ 700945 h 1726214"/>
              <a:gd name="connsiteX3" fmla="*/ 1079371 w 1512759"/>
              <a:gd name="connsiteY3" fmla="*/ 1726214 h 1726214"/>
              <a:gd name="connsiteX0" fmla="*/ 0 w 1854225"/>
              <a:gd name="connsiteY0" fmla="*/ 1895026 h 1895026"/>
              <a:gd name="connsiteX1" fmla="*/ 1854225 w 1854225"/>
              <a:gd name="connsiteY1" fmla="*/ 0 h 1895026"/>
              <a:gd name="connsiteX2" fmla="*/ 341466 w 1854225"/>
              <a:gd name="connsiteY2" fmla="*/ 700945 h 1895026"/>
              <a:gd name="connsiteX3" fmla="*/ 0 w 1854225"/>
              <a:gd name="connsiteY3" fmla="*/ 1895026 h 1895026"/>
              <a:gd name="connsiteX0" fmla="*/ 0 w 1502533"/>
              <a:gd name="connsiteY0" fmla="*/ 1194081 h 1194081"/>
              <a:gd name="connsiteX1" fmla="*/ 1502533 w 1502533"/>
              <a:gd name="connsiteY1" fmla="*/ 143116 h 1194081"/>
              <a:gd name="connsiteX2" fmla="*/ 341466 w 1502533"/>
              <a:gd name="connsiteY2" fmla="*/ 0 h 1194081"/>
              <a:gd name="connsiteX3" fmla="*/ 0 w 1502533"/>
              <a:gd name="connsiteY3" fmla="*/ 1194081 h 1194081"/>
              <a:gd name="connsiteX0" fmla="*/ 0 w 1502533"/>
              <a:gd name="connsiteY0" fmla="*/ 1194081 h 1194081"/>
              <a:gd name="connsiteX1" fmla="*/ 1486388 w 1502533"/>
              <a:gd name="connsiteY1" fmla="*/ 1057838 h 1194081"/>
              <a:gd name="connsiteX2" fmla="*/ 1502533 w 1502533"/>
              <a:gd name="connsiteY2" fmla="*/ 143116 h 1194081"/>
              <a:gd name="connsiteX3" fmla="*/ 341466 w 1502533"/>
              <a:gd name="connsiteY3" fmla="*/ 0 h 1194081"/>
              <a:gd name="connsiteX4" fmla="*/ 0 w 1502533"/>
              <a:gd name="connsiteY4" fmla="*/ 1194081 h 1194081"/>
              <a:gd name="connsiteX0" fmla="*/ 0 w 1502533"/>
              <a:gd name="connsiteY0" fmla="*/ 1194081 h 1194081"/>
              <a:gd name="connsiteX1" fmla="*/ 1486388 w 1502533"/>
              <a:gd name="connsiteY1" fmla="*/ 1057838 h 1194081"/>
              <a:gd name="connsiteX2" fmla="*/ 1502533 w 1502533"/>
              <a:gd name="connsiteY2" fmla="*/ 143116 h 1194081"/>
              <a:gd name="connsiteX3" fmla="*/ 341466 w 1502533"/>
              <a:gd name="connsiteY3" fmla="*/ 0 h 1194081"/>
              <a:gd name="connsiteX4" fmla="*/ 0 w 1502533"/>
              <a:gd name="connsiteY4" fmla="*/ 1194081 h 1194081"/>
              <a:gd name="connsiteX0" fmla="*/ 0 w 1502533"/>
              <a:gd name="connsiteY0" fmla="*/ 1194081 h 1194081"/>
              <a:gd name="connsiteX1" fmla="*/ 1486388 w 1502533"/>
              <a:gd name="connsiteY1" fmla="*/ 1057838 h 1194081"/>
              <a:gd name="connsiteX2" fmla="*/ 1502533 w 1502533"/>
              <a:gd name="connsiteY2" fmla="*/ 143116 h 1194081"/>
              <a:gd name="connsiteX3" fmla="*/ 341466 w 1502533"/>
              <a:gd name="connsiteY3" fmla="*/ 0 h 1194081"/>
              <a:gd name="connsiteX4" fmla="*/ 0 w 1502533"/>
              <a:gd name="connsiteY4" fmla="*/ 1194081 h 1194081"/>
              <a:gd name="connsiteX0" fmla="*/ 0 w 1493612"/>
              <a:gd name="connsiteY0" fmla="*/ 1131634 h 1131634"/>
              <a:gd name="connsiteX1" fmla="*/ 1477467 w 1493612"/>
              <a:gd name="connsiteY1" fmla="*/ 1057838 h 1131634"/>
              <a:gd name="connsiteX2" fmla="*/ 1493612 w 1493612"/>
              <a:gd name="connsiteY2" fmla="*/ 143116 h 1131634"/>
              <a:gd name="connsiteX3" fmla="*/ 332545 w 1493612"/>
              <a:gd name="connsiteY3" fmla="*/ 0 h 1131634"/>
              <a:gd name="connsiteX4" fmla="*/ 0 w 1493612"/>
              <a:gd name="connsiteY4" fmla="*/ 1131634 h 1131634"/>
              <a:gd name="connsiteX0" fmla="*/ 0 w 1493612"/>
              <a:gd name="connsiteY0" fmla="*/ 1131634 h 1131634"/>
              <a:gd name="connsiteX1" fmla="*/ 1473006 w 1493612"/>
              <a:gd name="connsiteY1" fmla="*/ 1106903 h 1131634"/>
              <a:gd name="connsiteX2" fmla="*/ 1493612 w 1493612"/>
              <a:gd name="connsiteY2" fmla="*/ 143116 h 1131634"/>
              <a:gd name="connsiteX3" fmla="*/ 332545 w 1493612"/>
              <a:gd name="connsiteY3" fmla="*/ 0 h 1131634"/>
              <a:gd name="connsiteX4" fmla="*/ 0 w 1493612"/>
              <a:gd name="connsiteY4" fmla="*/ 1131634 h 1131634"/>
              <a:gd name="connsiteX0" fmla="*/ 0 w 1493612"/>
              <a:gd name="connsiteY0" fmla="*/ 1131634 h 1131668"/>
              <a:gd name="connsiteX1" fmla="*/ 1459624 w 1493612"/>
              <a:gd name="connsiteY1" fmla="*/ 1129206 h 1131668"/>
              <a:gd name="connsiteX2" fmla="*/ 1493612 w 1493612"/>
              <a:gd name="connsiteY2" fmla="*/ 143116 h 1131668"/>
              <a:gd name="connsiteX3" fmla="*/ 332545 w 1493612"/>
              <a:gd name="connsiteY3" fmla="*/ 0 h 1131668"/>
              <a:gd name="connsiteX4" fmla="*/ 0 w 1493612"/>
              <a:gd name="connsiteY4" fmla="*/ 1131634 h 1131668"/>
              <a:gd name="connsiteX0" fmla="*/ 0 w 1462388"/>
              <a:gd name="connsiteY0" fmla="*/ 1131634 h 1131668"/>
              <a:gd name="connsiteX1" fmla="*/ 1459624 w 1462388"/>
              <a:gd name="connsiteY1" fmla="*/ 1129206 h 1131668"/>
              <a:gd name="connsiteX2" fmla="*/ 1462388 w 1462388"/>
              <a:gd name="connsiteY2" fmla="*/ 147576 h 1131668"/>
              <a:gd name="connsiteX3" fmla="*/ 332545 w 1462388"/>
              <a:gd name="connsiteY3" fmla="*/ 0 h 1131668"/>
              <a:gd name="connsiteX4" fmla="*/ 0 w 1462388"/>
              <a:gd name="connsiteY4" fmla="*/ 1131634 h 1131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2388" h="1131668">
                <a:moveTo>
                  <a:pt x="0" y="1131634"/>
                </a:moveTo>
                <a:cubicBezTo>
                  <a:pt x="316129" y="1096056"/>
                  <a:pt x="1045365" y="1142481"/>
                  <a:pt x="1459624" y="1129206"/>
                </a:cubicBezTo>
                <a:cubicBezTo>
                  <a:pt x="1460545" y="801996"/>
                  <a:pt x="1461467" y="474786"/>
                  <a:pt x="1462388" y="147576"/>
                </a:cubicBezTo>
                <a:lnTo>
                  <a:pt x="332545" y="0"/>
                </a:lnTo>
                <a:lnTo>
                  <a:pt x="0" y="1131634"/>
                </a:lnTo>
                <a:close/>
              </a:path>
            </a:pathLst>
          </a:custGeom>
          <a:pattFill prst="pct5">
            <a:fgClr>
              <a:srgbClr val="F0FFFF"/>
            </a:fgClr>
            <a:bgClr>
              <a:srgbClr val="00FE00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929B8681-BD07-4751-BD0D-59D9F237D414}"/>
              </a:ext>
            </a:extLst>
          </p:cNvPr>
          <p:cNvCxnSpPr/>
          <p:nvPr/>
        </p:nvCxnSpPr>
        <p:spPr>
          <a:xfrm>
            <a:off x="323267" y="3205227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875381E4-0F69-40CB-B34E-516CFAB26AB5}"/>
              </a:ext>
            </a:extLst>
          </p:cNvPr>
          <p:cNvCxnSpPr/>
          <p:nvPr/>
        </p:nvCxnSpPr>
        <p:spPr>
          <a:xfrm>
            <a:off x="323267" y="3424683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6738DE2E-0C7E-4E2A-851A-5FB6D9C634BA}"/>
              </a:ext>
            </a:extLst>
          </p:cNvPr>
          <p:cNvCxnSpPr/>
          <p:nvPr/>
        </p:nvCxnSpPr>
        <p:spPr>
          <a:xfrm>
            <a:off x="323267" y="3644139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C87DE916-1F87-4D57-BD74-4FDDFC6BA049}"/>
              </a:ext>
            </a:extLst>
          </p:cNvPr>
          <p:cNvCxnSpPr/>
          <p:nvPr/>
        </p:nvCxnSpPr>
        <p:spPr>
          <a:xfrm>
            <a:off x="152400" y="3863595"/>
            <a:ext cx="2560320" cy="0"/>
          </a:xfrm>
          <a:prstGeom prst="line">
            <a:avLst/>
          </a:prstGeom>
          <a:ln w="31750">
            <a:solidFill>
              <a:srgbClr val="006600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72A0ACCE-98C3-4C1D-9B35-1A1E672A61AE}"/>
              </a:ext>
            </a:extLst>
          </p:cNvPr>
          <p:cNvCxnSpPr/>
          <p:nvPr/>
        </p:nvCxnSpPr>
        <p:spPr>
          <a:xfrm>
            <a:off x="323267" y="4083051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6F040720-71C0-440D-8C51-DB4908538B3B}"/>
              </a:ext>
            </a:extLst>
          </p:cNvPr>
          <p:cNvCxnSpPr/>
          <p:nvPr/>
        </p:nvCxnSpPr>
        <p:spPr>
          <a:xfrm>
            <a:off x="323267" y="4302507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498C3B74-D959-4B32-A730-96B7A7B59866}"/>
              </a:ext>
            </a:extLst>
          </p:cNvPr>
          <p:cNvCxnSpPr/>
          <p:nvPr/>
        </p:nvCxnSpPr>
        <p:spPr>
          <a:xfrm>
            <a:off x="323267" y="4521963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A6038E36-5535-44FF-AC42-CFE67ECDF535}"/>
              </a:ext>
            </a:extLst>
          </p:cNvPr>
          <p:cNvCxnSpPr/>
          <p:nvPr/>
        </p:nvCxnSpPr>
        <p:spPr>
          <a:xfrm>
            <a:off x="323267" y="4741419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8DE3EE91-70B6-4ED7-A0BC-7DEDE2D3C8EB}"/>
              </a:ext>
            </a:extLst>
          </p:cNvPr>
          <p:cNvCxnSpPr/>
          <p:nvPr/>
        </p:nvCxnSpPr>
        <p:spPr>
          <a:xfrm>
            <a:off x="319183" y="2985771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608AF23C-B9F6-48B9-B772-F3F810046B2B}"/>
              </a:ext>
            </a:extLst>
          </p:cNvPr>
          <p:cNvCxnSpPr/>
          <p:nvPr/>
        </p:nvCxnSpPr>
        <p:spPr>
          <a:xfrm>
            <a:off x="2078915" y="276631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D56D860E-652F-4B6E-A218-0D742DC663CB}"/>
              </a:ext>
            </a:extLst>
          </p:cNvPr>
          <p:cNvCxnSpPr/>
          <p:nvPr/>
        </p:nvCxnSpPr>
        <p:spPr>
          <a:xfrm>
            <a:off x="2298371" y="276631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E4FBD229-6D83-4FA0-A8DE-4CB7B72A8E81}"/>
              </a:ext>
            </a:extLst>
          </p:cNvPr>
          <p:cNvCxnSpPr/>
          <p:nvPr/>
        </p:nvCxnSpPr>
        <p:spPr>
          <a:xfrm>
            <a:off x="539675" y="276631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5BF6BB8D-F65A-40B3-804E-1A87DBFA2C25}"/>
              </a:ext>
            </a:extLst>
          </p:cNvPr>
          <p:cNvCxnSpPr/>
          <p:nvPr/>
        </p:nvCxnSpPr>
        <p:spPr>
          <a:xfrm>
            <a:off x="762179" y="276631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7D80FA52-7A58-49B5-9121-898663A69A3F}"/>
              </a:ext>
            </a:extLst>
          </p:cNvPr>
          <p:cNvCxnSpPr/>
          <p:nvPr/>
        </p:nvCxnSpPr>
        <p:spPr>
          <a:xfrm>
            <a:off x="981635" y="276631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59267890-88A0-4413-873E-CAFC0EB49FD0}"/>
              </a:ext>
            </a:extLst>
          </p:cNvPr>
          <p:cNvCxnSpPr/>
          <p:nvPr/>
        </p:nvCxnSpPr>
        <p:spPr>
          <a:xfrm>
            <a:off x="1201091" y="276631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8580F8F4-BF2B-43A4-9F6E-6C75B5ADE579}"/>
              </a:ext>
            </a:extLst>
          </p:cNvPr>
          <p:cNvCxnSpPr/>
          <p:nvPr/>
        </p:nvCxnSpPr>
        <p:spPr>
          <a:xfrm>
            <a:off x="1416463" y="2590800"/>
            <a:ext cx="0" cy="2560320"/>
          </a:xfrm>
          <a:prstGeom prst="line">
            <a:avLst/>
          </a:prstGeom>
          <a:ln w="31750">
            <a:solidFill>
              <a:srgbClr val="006600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66992689-352B-4FEF-9984-0DD5B78536BB}"/>
              </a:ext>
            </a:extLst>
          </p:cNvPr>
          <p:cNvCxnSpPr/>
          <p:nvPr/>
        </p:nvCxnSpPr>
        <p:spPr>
          <a:xfrm>
            <a:off x="1640003" y="276631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897D2820-D538-408F-A109-B756B48CB0F4}"/>
              </a:ext>
            </a:extLst>
          </p:cNvPr>
          <p:cNvCxnSpPr/>
          <p:nvPr/>
        </p:nvCxnSpPr>
        <p:spPr>
          <a:xfrm>
            <a:off x="1859459" y="276631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Oval 75">
            <a:extLst>
              <a:ext uri="{FF2B5EF4-FFF2-40B4-BE49-F238E27FC236}">
                <a16:creationId xmlns:a16="http://schemas.microsoft.com/office/drawing/2014/main" id="{930ADF53-5325-474D-AFE8-AEC6FFCEFC93}"/>
              </a:ext>
            </a:extLst>
          </p:cNvPr>
          <p:cNvSpPr/>
          <p:nvPr/>
        </p:nvSpPr>
        <p:spPr>
          <a:xfrm>
            <a:off x="730175" y="4270503"/>
            <a:ext cx="64008" cy="64008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A1EC80EA-1C50-4FC4-9284-ABBEA18FEFBB}"/>
              </a:ext>
            </a:extLst>
          </p:cNvPr>
          <p:cNvSpPr txBox="1"/>
          <p:nvPr/>
        </p:nvSpPr>
        <p:spPr>
          <a:xfrm>
            <a:off x="444486" y="4266416"/>
            <a:ext cx="4093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latin typeface="+mn-lt"/>
              </a:rPr>
              <a:t>A</a:t>
            </a:r>
            <a:endParaRPr lang="en-GB" sz="1800" dirty="0"/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404F1C6A-B40C-49B4-BCF9-59101CA8E28C}"/>
              </a:ext>
            </a:extLst>
          </p:cNvPr>
          <p:cNvSpPr/>
          <p:nvPr/>
        </p:nvSpPr>
        <p:spPr>
          <a:xfrm>
            <a:off x="1612668" y="4492879"/>
            <a:ext cx="64008" cy="64008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EC4FEF13-F18E-4ABD-AD88-2FA9F471D9FB}"/>
              </a:ext>
            </a:extLst>
          </p:cNvPr>
          <p:cNvSpPr txBox="1"/>
          <p:nvPr/>
        </p:nvSpPr>
        <p:spPr>
          <a:xfrm>
            <a:off x="1565275" y="4508695"/>
            <a:ext cx="4093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latin typeface="+mn-lt"/>
              </a:rPr>
              <a:t>C</a:t>
            </a:r>
            <a:endParaRPr lang="en-GB" sz="1800" dirty="0"/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id="{21FDB3CE-1140-4E38-866A-DC0A20A285E3}"/>
              </a:ext>
            </a:extLst>
          </p:cNvPr>
          <p:cNvSpPr/>
          <p:nvPr/>
        </p:nvSpPr>
        <p:spPr>
          <a:xfrm>
            <a:off x="1838993" y="3179283"/>
            <a:ext cx="64008" cy="64008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F5E631B2-D6EC-4915-8EF7-1114EF1A872A}"/>
              </a:ext>
            </a:extLst>
          </p:cNvPr>
          <p:cNvSpPr txBox="1"/>
          <p:nvPr/>
        </p:nvSpPr>
        <p:spPr>
          <a:xfrm>
            <a:off x="1805668" y="3216201"/>
            <a:ext cx="4093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latin typeface="+mn-lt"/>
              </a:rPr>
              <a:t>B</a:t>
            </a:r>
            <a:endParaRPr lang="en-GB" sz="1800" dirty="0"/>
          </a:p>
        </p:txBody>
      </p: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id="{00DB3A5A-FF2A-406E-BDB1-5F13089D4677}"/>
              </a:ext>
            </a:extLst>
          </p:cNvPr>
          <p:cNvCxnSpPr>
            <a:cxnSpLocks/>
          </p:cNvCxnSpPr>
          <p:nvPr/>
        </p:nvCxnSpPr>
        <p:spPr>
          <a:xfrm flipV="1">
            <a:off x="1023062" y="3809177"/>
            <a:ext cx="358481" cy="1161709"/>
          </a:xfrm>
          <a:prstGeom prst="straightConnector1">
            <a:avLst/>
          </a:prstGeom>
          <a:ln w="25400">
            <a:solidFill>
              <a:srgbClr val="FEFE02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6558BAF2-C3CF-4568-B5B0-6BA85F33E115}"/>
              </a:ext>
            </a:extLst>
          </p:cNvPr>
          <p:cNvCxnSpPr>
            <a:cxnSpLocks/>
          </p:cNvCxnSpPr>
          <p:nvPr/>
        </p:nvCxnSpPr>
        <p:spPr>
          <a:xfrm flipH="1" flipV="1">
            <a:off x="1360516" y="3825552"/>
            <a:ext cx="1160307" cy="144870"/>
          </a:xfrm>
          <a:prstGeom prst="straightConnector1">
            <a:avLst/>
          </a:prstGeom>
          <a:ln w="31750">
            <a:solidFill>
              <a:srgbClr val="00B0F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7D8AF539-9594-4180-896D-93319A93C670}"/>
              </a:ext>
            </a:extLst>
          </p:cNvPr>
          <p:cNvCxnSpPr>
            <a:cxnSpLocks/>
          </p:cNvCxnSpPr>
          <p:nvPr/>
        </p:nvCxnSpPr>
        <p:spPr>
          <a:xfrm flipH="1" flipV="1">
            <a:off x="321817" y="2788337"/>
            <a:ext cx="1042470" cy="1027014"/>
          </a:xfrm>
          <a:prstGeom prst="straightConnector1">
            <a:avLst/>
          </a:prstGeom>
          <a:ln w="25400">
            <a:solidFill>
              <a:srgbClr val="FF000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>
            <a:extLst>
              <a:ext uri="{FF2B5EF4-FFF2-40B4-BE49-F238E27FC236}">
                <a16:creationId xmlns:a16="http://schemas.microsoft.com/office/drawing/2014/main" id="{C9BE2B64-0FDD-436D-8D48-6B133FB56BE6}"/>
              </a:ext>
            </a:extLst>
          </p:cNvPr>
          <p:cNvSpPr/>
          <p:nvPr/>
        </p:nvSpPr>
        <p:spPr>
          <a:xfrm>
            <a:off x="322923" y="2760510"/>
            <a:ext cx="2194560" cy="2194560"/>
          </a:xfrm>
          <a:prstGeom prst="rect">
            <a:avLst/>
          </a:prstGeom>
          <a:noFill/>
          <a:ln w="190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2A1BE00F-248E-4F55-B1DF-22051FE589C2}"/>
              </a:ext>
            </a:extLst>
          </p:cNvPr>
          <p:cNvSpPr/>
          <p:nvPr/>
        </p:nvSpPr>
        <p:spPr>
          <a:xfrm>
            <a:off x="1322636" y="3786326"/>
            <a:ext cx="73152" cy="73152"/>
          </a:xfrm>
          <a:prstGeom prst="ellipse">
            <a:avLst/>
          </a:prstGeom>
          <a:solidFill>
            <a:srgbClr val="FF6600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4A538411-C961-494F-AFDE-73AF25CE344A}"/>
              </a:ext>
            </a:extLst>
          </p:cNvPr>
          <p:cNvSpPr/>
          <p:nvPr/>
        </p:nvSpPr>
        <p:spPr>
          <a:xfrm>
            <a:off x="2858999" y="2566453"/>
            <a:ext cx="68491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5138" indent="-465138"/>
            <a:r>
              <a:rPr lang="en-GB" sz="2200" dirty="0">
                <a:latin typeface="+mn-lt"/>
              </a:rPr>
              <a:t>(b)</a:t>
            </a: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3AB3B6FD-BCE0-4FE2-8345-C088FC61757A}"/>
              </a:ext>
            </a:extLst>
          </p:cNvPr>
          <p:cNvSpPr/>
          <p:nvPr/>
        </p:nvSpPr>
        <p:spPr>
          <a:xfrm>
            <a:off x="3409089" y="2574527"/>
            <a:ext cx="525063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We are going to find the equation of the yellow edge.</a:t>
            </a: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6DEE9783-21FD-4F86-9BAE-8F48F5823B99}"/>
              </a:ext>
            </a:extLst>
          </p:cNvPr>
          <p:cNvSpPr/>
          <p:nvPr/>
        </p:nvSpPr>
        <p:spPr>
          <a:xfrm>
            <a:off x="2895149" y="3259911"/>
            <a:ext cx="614804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The yellow edge is the perpendicular bisector of A(</a:t>
            </a:r>
            <a:r>
              <a:rPr lang="en-GB" sz="2200" dirty="0">
                <a:cs typeface="Times New Roman" panose="02020603050405020304" pitchFamily="18" charset="0"/>
              </a:rPr>
              <a:t>–</a:t>
            </a:r>
            <a:r>
              <a:rPr lang="en-GB" sz="2200" dirty="0">
                <a:latin typeface="+mn-lt"/>
              </a:rPr>
              <a:t>3, </a:t>
            </a:r>
            <a:r>
              <a:rPr lang="en-GB" sz="2200" dirty="0">
                <a:cs typeface="Times New Roman" panose="02020603050405020304" pitchFamily="18" charset="0"/>
              </a:rPr>
              <a:t>–</a:t>
            </a:r>
            <a:r>
              <a:rPr lang="en-GB" sz="2200" dirty="0">
                <a:latin typeface="+mn-lt"/>
              </a:rPr>
              <a:t>2) and C(1, </a:t>
            </a:r>
            <a:r>
              <a:rPr lang="en-GB" sz="2200" dirty="0">
                <a:cs typeface="Times New Roman" panose="02020603050405020304" pitchFamily="18" charset="0"/>
              </a:rPr>
              <a:t>–</a:t>
            </a:r>
            <a:r>
              <a:rPr lang="en-GB" sz="2200" dirty="0">
                <a:latin typeface="+mn-lt"/>
              </a:rPr>
              <a:t>3)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31227A97-2329-4AF2-90FF-F431B7256226}"/>
              </a:ext>
            </a:extLst>
          </p:cNvPr>
          <p:cNvSpPr txBox="1"/>
          <p:nvPr/>
        </p:nvSpPr>
        <p:spPr>
          <a:xfrm>
            <a:off x="1335020" y="3844065"/>
            <a:ext cx="40931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dirty="0">
                <a:latin typeface="+mn-lt"/>
              </a:rPr>
              <a:t>V</a:t>
            </a:r>
            <a:endParaRPr lang="en-GB" sz="1200" dirty="0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863EE694-B7A2-4BE6-A247-F758ED3FFF87}"/>
              </a:ext>
            </a:extLst>
          </p:cNvPr>
          <p:cNvSpPr/>
          <p:nvPr/>
        </p:nvSpPr>
        <p:spPr>
          <a:xfrm>
            <a:off x="3698819" y="3821310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b="1" i="1" dirty="0">
                <a:solidFill>
                  <a:srgbClr val="FF0000"/>
                </a:solidFill>
              </a:rPr>
              <a:t>x</a:t>
            </a:r>
            <a:r>
              <a:rPr lang="en-GB" sz="1800" i="1" baseline="-25000" dirty="0">
                <a:solidFill>
                  <a:srgbClr val="FF0000"/>
                </a:solidFill>
              </a:rPr>
              <a:t>1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FD59544B-7A23-485E-A8F8-127387E6ACFC}"/>
              </a:ext>
            </a:extLst>
          </p:cNvPr>
          <p:cNvSpPr/>
          <p:nvPr/>
        </p:nvSpPr>
        <p:spPr>
          <a:xfrm>
            <a:off x="4213113" y="3821310"/>
            <a:ext cx="5112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i="1" dirty="0">
                <a:solidFill>
                  <a:srgbClr val="0033CC"/>
                </a:solidFill>
              </a:rPr>
              <a:t>y</a:t>
            </a:r>
            <a:r>
              <a:rPr lang="en-GB" sz="1800" i="1" baseline="-25000" dirty="0">
                <a:solidFill>
                  <a:srgbClr val="0033CC"/>
                </a:solidFill>
              </a:rPr>
              <a:t>1</a:t>
            </a:r>
            <a:endParaRPr lang="en-US" sz="1800" dirty="0">
              <a:solidFill>
                <a:srgbClr val="0033CC"/>
              </a:solidFill>
            </a:endParaRP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B5D52B3A-7195-4C45-B392-5C70E4B28B25}"/>
              </a:ext>
            </a:extLst>
          </p:cNvPr>
          <p:cNvSpPr/>
          <p:nvPr/>
        </p:nvSpPr>
        <p:spPr>
          <a:xfrm>
            <a:off x="5420890" y="3824877"/>
            <a:ext cx="364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i="1" dirty="0">
                <a:solidFill>
                  <a:srgbClr val="FF0000"/>
                </a:solidFill>
              </a:rPr>
              <a:t>x</a:t>
            </a:r>
            <a:r>
              <a:rPr lang="en-GB" sz="1800" i="1" baseline="-25000" dirty="0">
                <a:solidFill>
                  <a:srgbClr val="FF0000"/>
                </a:solidFill>
              </a:rPr>
              <a:t>2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0772CC9F-BEED-4152-B47B-EA715FD74B82}"/>
              </a:ext>
            </a:extLst>
          </p:cNvPr>
          <p:cNvSpPr/>
          <p:nvPr/>
        </p:nvSpPr>
        <p:spPr>
          <a:xfrm>
            <a:off x="5767688" y="3821310"/>
            <a:ext cx="4807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i="1" dirty="0">
                <a:solidFill>
                  <a:srgbClr val="0033CC"/>
                </a:solidFill>
              </a:rPr>
              <a:t>y</a:t>
            </a:r>
            <a:r>
              <a:rPr lang="en-GB" sz="1800" i="1" baseline="-25000" dirty="0">
                <a:solidFill>
                  <a:srgbClr val="0033CC"/>
                </a:solidFill>
              </a:rPr>
              <a:t>2</a:t>
            </a:r>
            <a:endParaRPr lang="en-US" sz="1800" dirty="0">
              <a:solidFill>
                <a:srgbClr val="0033CC"/>
              </a:solidFill>
            </a:endParaRPr>
          </a:p>
        </p:txBody>
      </p:sp>
      <p:sp>
        <p:nvSpPr>
          <p:cNvPr id="120" name="Text Box 9">
            <a:extLst>
              <a:ext uri="{FF2B5EF4-FFF2-40B4-BE49-F238E27FC236}">
                <a16:creationId xmlns:a16="http://schemas.microsoft.com/office/drawing/2014/main" id="{F749D5A3-31A2-4DD0-96E1-C462BF024F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23786" y="5675457"/>
            <a:ext cx="11430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3600" b="1" dirty="0"/>
              <a:t>(</a:t>
            </a:r>
            <a:r>
              <a:rPr lang="en-GB" b="1" i="1" dirty="0"/>
              <a:t>x</a:t>
            </a:r>
            <a:r>
              <a:rPr lang="en-GB" b="1" dirty="0"/>
              <a:t> </a:t>
            </a:r>
            <a:r>
              <a:rPr lang="en-GB" b="1" dirty="0">
                <a:cs typeface="Times New Roman" panose="02020603050405020304" pitchFamily="18" charset="0"/>
              </a:rPr>
              <a:t>+   </a:t>
            </a:r>
            <a:r>
              <a:rPr lang="en-GB" sz="3600" b="1" dirty="0"/>
              <a:t>)</a:t>
            </a:r>
            <a:endParaRPr lang="en-GB" sz="3600" b="1" baseline="-25000" dirty="0"/>
          </a:p>
        </p:txBody>
      </p:sp>
      <p:sp>
        <p:nvSpPr>
          <p:cNvPr id="121" name="Text Box 9">
            <a:extLst>
              <a:ext uri="{FF2B5EF4-FFF2-40B4-BE49-F238E27FC236}">
                <a16:creationId xmlns:a16="http://schemas.microsoft.com/office/drawing/2014/main" id="{B7D5AE8D-AE49-4418-B941-B0D5D34F75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0913" y="5792558"/>
            <a:ext cx="4496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b="1" i="1" dirty="0"/>
              <a:t>y</a:t>
            </a:r>
            <a:endParaRPr lang="en-GB" sz="3600" b="1" baseline="-25000" dirty="0"/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D6371505-2EA4-4A13-9E4C-35837B316198}"/>
              </a:ext>
            </a:extLst>
          </p:cNvPr>
          <p:cNvSpPr txBox="1"/>
          <p:nvPr/>
        </p:nvSpPr>
        <p:spPr>
          <a:xfrm>
            <a:off x="5757029" y="5812748"/>
            <a:ext cx="37902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+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72F7A7E4-9111-4F43-8267-80B5153A3844}"/>
              </a:ext>
            </a:extLst>
          </p:cNvPr>
          <p:cNvSpPr txBox="1"/>
          <p:nvPr/>
        </p:nvSpPr>
        <p:spPr>
          <a:xfrm>
            <a:off x="6640782" y="5912289"/>
            <a:ext cx="46706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dirty="0">
                <a:solidFill>
                  <a:srgbClr val="FF0000"/>
                </a:solidFill>
                <a:latin typeface="+mn-lt"/>
              </a:rPr>
              <a:t>4</a:t>
            </a:r>
            <a:endParaRPr lang="en-GB" sz="18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0CB71A36-2F94-485C-88EC-8B96E4D5D27D}"/>
              </a:ext>
            </a:extLst>
          </p:cNvPr>
          <p:cNvSpPr txBox="1"/>
          <p:nvPr/>
        </p:nvSpPr>
        <p:spPr>
          <a:xfrm>
            <a:off x="6285575" y="5854791"/>
            <a:ext cx="37902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5" name="TextBox 124">
                <a:extLst>
                  <a:ext uri="{FF2B5EF4-FFF2-40B4-BE49-F238E27FC236}">
                    <a16:creationId xmlns:a16="http://schemas.microsoft.com/office/drawing/2014/main" id="{D114AE5F-B35A-4184-95FB-DE1F7D7788A4}"/>
                  </a:ext>
                </a:extLst>
              </p:cNvPr>
              <p:cNvSpPr txBox="1"/>
              <p:nvPr/>
            </p:nvSpPr>
            <p:spPr>
              <a:xfrm>
                <a:off x="5930065" y="5740506"/>
                <a:ext cx="538211" cy="6127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18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800" dirty="0">
                  <a:solidFill>
                    <a:srgbClr val="FF0000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125" name="TextBox 124">
                <a:extLst>
                  <a:ext uri="{FF2B5EF4-FFF2-40B4-BE49-F238E27FC236}">
                    <a16:creationId xmlns:a16="http://schemas.microsoft.com/office/drawing/2014/main" id="{D114AE5F-B35A-4184-95FB-DE1F7D7788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0065" y="5740506"/>
                <a:ext cx="538211" cy="6127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6" name="TextBox 125">
            <a:extLst>
              <a:ext uri="{FF2B5EF4-FFF2-40B4-BE49-F238E27FC236}">
                <a16:creationId xmlns:a16="http://schemas.microsoft.com/office/drawing/2014/main" id="{D01F28C3-A905-4D55-9B5E-7E9ABB1334D7}"/>
              </a:ext>
            </a:extLst>
          </p:cNvPr>
          <p:cNvSpPr txBox="1"/>
          <p:nvPr/>
        </p:nvSpPr>
        <p:spPr>
          <a:xfrm>
            <a:off x="7457235" y="5884891"/>
            <a:ext cx="53821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33CC"/>
                </a:solidFill>
                <a:latin typeface="+mn-lt"/>
              </a:rPr>
              <a:t>1</a:t>
            </a:r>
            <a:endParaRPr lang="en-GB" sz="1800" dirty="0">
              <a:solidFill>
                <a:srgbClr val="0033CC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7" name="Text Box 9">
                <a:extLst>
                  <a:ext uri="{FF2B5EF4-FFF2-40B4-BE49-F238E27FC236}">
                    <a16:creationId xmlns:a16="http://schemas.microsoft.com/office/drawing/2014/main" id="{C8A41567-979D-4040-BDCB-3BED6720E2B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72340" y="6175757"/>
                <a:ext cx="1311473" cy="616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solidFill>
                      <a:schemeClr val="tx1"/>
                    </a:solidFill>
                    <a:latin typeface="+mn-lt"/>
                  </a:rPr>
                  <a:t>4</a:t>
                </a:r>
                <a:r>
                  <a:rPr lang="en-GB" b="1" i="1" dirty="0">
                    <a:solidFill>
                      <a:schemeClr val="tx1"/>
                    </a:solidFill>
                  </a:rPr>
                  <a:t>x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b="1" baseline="-25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7" name="Text Box 9">
                <a:extLst>
                  <a:ext uri="{FF2B5EF4-FFF2-40B4-BE49-F238E27FC236}">
                    <a16:creationId xmlns:a16="http://schemas.microsoft.com/office/drawing/2014/main" id="{C8A41567-979D-4040-BDCB-3BED6720E2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572340" y="6175757"/>
                <a:ext cx="1311473" cy="616194"/>
              </a:xfrm>
              <a:prstGeom prst="rect">
                <a:avLst/>
              </a:prstGeom>
              <a:blipFill>
                <a:blip r:embed="rId6"/>
                <a:stretch>
                  <a:fillRect l="-6977" b="-9901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8" name="Text Box 9">
            <a:extLst>
              <a:ext uri="{FF2B5EF4-FFF2-40B4-BE49-F238E27FC236}">
                <a16:creationId xmlns:a16="http://schemas.microsoft.com/office/drawing/2014/main" id="{740A1BD6-C0D1-4A21-8EA1-36EE51FE15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00206" y="6275202"/>
            <a:ext cx="4496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b="1" i="1" dirty="0"/>
              <a:t>y</a:t>
            </a:r>
            <a:endParaRPr lang="en-GB" sz="3600" b="1" baseline="-25000" dirty="0"/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099BA773-F9B4-44C2-B89C-6EAFE4AB5993}"/>
              </a:ext>
            </a:extLst>
          </p:cNvPr>
          <p:cNvSpPr txBox="1"/>
          <p:nvPr/>
        </p:nvSpPr>
        <p:spPr>
          <a:xfrm>
            <a:off x="6310880" y="6282191"/>
            <a:ext cx="37902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=</a:t>
            </a:r>
          </a:p>
        </p:txBody>
      </p:sp>
      <p:sp>
        <p:nvSpPr>
          <p:cNvPr id="130" name="Text Box 9">
            <a:extLst>
              <a:ext uri="{FF2B5EF4-FFF2-40B4-BE49-F238E27FC236}">
                <a16:creationId xmlns:a16="http://schemas.microsoft.com/office/drawing/2014/main" id="{B1A437CF-4F91-4D47-87DB-9FE92EDEE472}"/>
              </a:ext>
            </a:extLst>
          </p:cNvPr>
          <p:cNvSpPr txBox="1">
            <a:spLocks noChangeArrowheads="1"/>
          </p:cNvSpPr>
          <p:nvPr/>
        </p:nvSpPr>
        <p:spPr bwMode="auto">
          <a:xfrm rot="2620197">
            <a:off x="568991" y="3070799"/>
            <a:ext cx="8719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800" b="1" i="1" dirty="0"/>
              <a:t>y = </a:t>
            </a:r>
            <a:r>
              <a:rPr lang="en-GB" sz="1800" b="1" i="1" dirty="0">
                <a:cs typeface="Times New Roman" panose="02020603050405020304" pitchFamily="18" charset="0"/>
              </a:rPr>
              <a:t>– </a:t>
            </a:r>
            <a:r>
              <a:rPr lang="en-GB" sz="1800" b="1" i="1" dirty="0"/>
              <a:t>x</a:t>
            </a:r>
            <a:endParaRPr lang="en-GB" sz="1800" b="1" baseline="-25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8" name="Text Box 9">
                <a:extLst>
                  <a:ext uri="{FF2B5EF4-FFF2-40B4-BE49-F238E27FC236}">
                    <a16:creationId xmlns:a16="http://schemas.microsoft.com/office/drawing/2014/main" id="{8FD43CB7-C4C7-4AF8-BCBA-F3690DC43AA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344507">
                <a:off x="1357971" y="3463480"/>
                <a:ext cx="1311473" cy="4415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sz="1600" i="1" dirty="0">
                    <a:solidFill>
                      <a:schemeClr val="tx1"/>
                    </a:solidFill>
                  </a:rPr>
                  <a:t>y</a:t>
                </a:r>
                <a:r>
                  <a:rPr lang="en-US" sz="1600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US" sz="16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600" b="1" i="1" dirty="0">
                    <a:solidFill>
                      <a:schemeClr val="tx1"/>
                    </a:solidFill>
                  </a:rPr>
                  <a:t>x </a:t>
                </a:r>
                <a14:m>
                  <m:oMath xmlns:m="http://schemas.openxmlformats.org/officeDocument/2006/math">
                    <m:r>
                      <a:rPr lang="en-US" sz="16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sz="1600" b="1" baseline="-25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8" name="Text Box 9">
                <a:extLst>
                  <a:ext uri="{FF2B5EF4-FFF2-40B4-BE49-F238E27FC236}">
                    <a16:creationId xmlns:a16="http://schemas.microsoft.com/office/drawing/2014/main" id="{8FD43CB7-C4C7-4AF8-BCBA-F3690DC43A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 rot="344507">
                <a:off x="1357971" y="3463480"/>
                <a:ext cx="1311473" cy="441531"/>
              </a:xfrm>
              <a:prstGeom prst="rect">
                <a:avLst/>
              </a:prstGeom>
              <a:blipFill>
                <a:blip r:embed="rId7"/>
                <a:stretch>
                  <a:fillRect l="-2252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9" name="Text Box 9">
                <a:extLst>
                  <a:ext uri="{FF2B5EF4-FFF2-40B4-BE49-F238E27FC236}">
                    <a16:creationId xmlns:a16="http://schemas.microsoft.com/office/drawing/2014/main" id="{02B6B7CA-C263-4D4A-A330-115C8564372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17194624">
                <a:off x="389150" y="4016737"/>
                <a:ext cx="1324337" cy="4405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sz="1600" i="1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y</a:t>
                </a:r>
                <a:r>
                  <a:rPr lang="en-GB" sz="1600" dirty="0">
                    <a:solidFill>
                      <a:schemeClr val="tx1"/>
                    </a:solidFill>
                    <a:latin typeface="+mn-lt"/>
                  </a:rPr>
                  <a:t> = 4</a:t>
                </a:r>
                <a:r>
                  <a:rPr lang="en-GB" sz="1600" b="1" i="1" dirty="0">
                    <a:solidFill>
                      <a:schemeClr val="tx1"/>
                    </a:solidFill>
                  </a:rPr>
                  <a:t>x </a:t>
                </a:r>
                <a14:m>
                  <m:oMath xmlns:m="http://schemas.openxmlformats.org/officeDocument/2006/math">
                    <m:r>
                      <a:rPr lang="en-US" sz="16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1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1600" b="1" baseline="-25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9" name="Text Box 9">
                <a:extLst>
                  <a:ext uri="{FF2B5EF4-FFF2-40B4-BE49-F238E27FC236}">
                    <a16:creationId xmlns:a16="http://schemas.microsoft.com/office/drawing/2014/main" id="{02B6B7CA-C263-4D4A-A330-115C856437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 rot="17194624">
                <a:off x="389150" y="4016737"/>
                <a:ext cx="1324337" cy="440505"/>
              </a:xfrm>
              <a:prstGeom prst="rect">
                <a:avLst/>
              </a:prstGeom>
              <a:blipFill>
                <a:blip r:embed="rId8"/>
                <a:stretch>
                  <a:fillRect b="-2609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>
            <a:extLst>
              <a:ext uri="{FF2B5EF4-FFF2-40B4-BE49-F238E27FC236}">
                <a16:creationId xmlns:a16="http://schemas.microsoft.com/office/drawing/2014/main" id="{373AAC51-FA5B-CAB6-6B98-CDDC94B7A8A9}"/>
              </a:ext>
            </a:extLst>
          </p:cNvPr>
          <p:cNvSpPr/>
          <p:nvPr/>
        </p:nvSpPr>
        <p:spPr>
          <a:xfrm>
            <a:off x="35975" y="5053547"/>
            <a:ext cx="27112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The midpoint AC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Box 9">
                <a:extLst>
                  <a:ext uri="{FF2B5EF4-FFF2-40B4-BE49-F238E27FC236}">
                    <a16:creationId xmlns:a16="http://schemas.microsoft.com/office/drawing/2014/main" id="{38B14370-A067-16CA-D0A0-E8E149982F5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70569" y="4953000"/>
                <a:ext cx="2781348" cy="6463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b="1" dirty="0"/>
                  <a:t>= </a:t>
                </a:r>
                <a:r>
                  <a:rPr lang="en-GB" sz="3600" b="1" dirty="0"/>
                  <a:t>(</a:t>
                </a:r>
                <a:r>
                  <a:rPr lang="en-GB" b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GB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b="1" dirty="0"/>
                  <a:t> , </a:t>
                </a:r>
                <a:r>
                  <a:rPr lang="en-GB" b="1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GB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en-GB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b="1" dirty="0"/>
                  <a:t> </a:t>
                </a:r>
                <a:r>
                  <a:rPr lang="en-GB" sz="3600" b="1" dirty="0"/>
                  <a:t>)</a:t>
                </a:r>
                <a:endParaRPr lang="en-GB" baseline="-25000" dirty="0"/>
              </a:p>
            </p:txBody>
          </p:sp>
        </mc:Choice>
        <mc:Fallback xmlns="">
          <p:sp>
            <p:nvSpPr>
              <p:cNvPr id="3" name="Text Box 9">
                <a:extLst>
                  <a:ext uri="{FF2B5EF4-FFF2-40B4-BE49-F238E27FC236}">
                    <a16:creationId xmlns:a16="http://schemas.microsoft.com/office/drawing/2014/main" id="{38B14370-A067-16CA-D0A0-E8E149982F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70569" y="4953000"/>
                <a:ext cx="2781348" cy="646331"/>
              </a:xfrm>
              <a:prstGeom prst="rect">
                <a:avLst/>
              </a:prstGeom>
              <a:blipFill>
                <a:blip r:embed="rId9"/>
                <a:stretch>
                  <a:fillRect l="-3509" t="-20755" b="-28302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 Box 9">
                <a:extLst>
                  <a:ext uri="{FF2B5EF4-FFF2-40B4-BE49-F238E27FC236}">
                    <a16:creationId xmlns:a16="http://schemas.microsoft.com/office/drawing/2014/main" id="{DF2A4E4D-0184-A7FC-060E-5AE417031DC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53006" y="5502119"/>
                <a:ext cx="2781348" cy="6463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b="1" dirty="0"/>
                  <a:t>= </a:t>
                </a:r>
                <a:r>
                  <a:rPr lang="en-GB" sz="3600" b="1" dirty="0"/>
                  <a:t>(</a:t>
                </a:r>
                <a:r>
                  <a:rPr lang="en-GB" b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−3+1</m:t>
                        </m:r>
                      </m:num>
                      <m:den>
                        <m: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b="1" dirty="0"/>
                  <a:t> , </a:t>
                </a:r>
                <a:r>
                  <a:rPr lang="en-GB" b="1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  <m:r>
                          <a:rPr lang="en-US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3600" b="1" dirty="0"/>
                  <a:t> )</a:t>
                </a:r>
                <a:endParaRPr lang="en-GB" baseline="-25000" dirty="0"/>
              </a:p>
            </p:txBody>
          </p:sp>
        </mc:Choice>
        <mc:Fallback xmlns="">
          <p:sp>
            <p:nvSpPr>
              <p:cNvPr id="4" name="Text Box 9">
                <a:extLst>
                  <a:ext uri="{FF2B5EF4-FFF2-40B4-BE49-F238E27FC236}">
                    <a16:creationId xmlns:a16="http://schemas.microsoft.com/office/drawing/2014/main" id="{DF2A4E4D-0184-A7FC-060E-5AE417031D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53006" y="5502119"/>
                <a:ext cx="2781348" cy="646331"/>
              </a:xfrm>
              <a:prstGeom prst="rect">
                <a:avLst/>
              </a:prstGeom>
              <a:blipFill>
                <a:blip r:embed="rId10"/>
                <a:stretch>
                  <a:fillRect l="-3509" t="-20755" b="-29245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Box 9">
                <a:extLst>
                  <a:ext uri="{FF2B5EF4-FFF2-40B4-BE49-F238E27FC236}">
                    <a16:creationId xmlns:a16="http://schemas.microsoft.com/office/drawing/2014/main" id="{07FBF933-F98A-95AF-5977-9F9F878AC2A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09886" y="6015285"/>
                <a:ext cx="1962114" cy="6463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b="1" dirty="0"/>
                  <a:t>= </a:t>
                </a:r>
                <a:r>
                  <a:rPr lang="en-GB" sz="3600" b="1" dirty="0"/>
                  <a:t>(</a:t>
                </a:r>
                <a:r>
                  <a:rPr lang="en-GB" b="1" dirty="0"/>
                  <a:t>-1, </a:t>
                </a:r>
                <a14:m>
                  <m:oMath xmlns:m="http://schemas.openxmlformats.org/officeDocument/2006/math">
                    <m:r>
                      <a:rPr lang="en-US" b="1" i="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3600" b="1" dirty="0"/>
                  <a:t>)</a:t>
                </a:r>
                <a:endParaRPr lang="en-GB" baseline="-25000" dirty="0"/>
              </a:p>
            </p:txBody>
          </p:sp>
        </mc:Choice>
        <mc:Fallback xmlns="">
          <p:sp>
            <p:nvSpPr>
              <p:cNvPr id="5" name="Text Box 9">
                <a:extLst>
                  <a:ext uri="{FF2B5EF4-FFF2-40B4-BE49-F238E27FC236}">
                    <a16:creationId xmlns:a16="http://schemas.microsoft.com/office/drawing/2014/main" id="{07FBF933-F98A-95AF-5977-9F9F878AC2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609886" y="6015285"/>
                <a:ext cx="1962114" cy="646331"/>
              </a:xfrm>
              <a:prstGeom prst="rect">
                <a:avLst/>
              </a:prstGeom>
              <a:blipFill>
                <a:blip r:embed="rId11"/>
                <a:stretch>
                  <a:fillRect l="-4658" t="-20755" b="-29245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>
            <a:extLst>
              <a:ext uri="{FF2B5EF4-FFF2-40B4-BE49-F238E27FC236}">
                <a16:creationId xmlns:a16="http://schemas.microsoft.com/office/drawing/2014/main" id="{492D1504-D10A-5E03-8B38-70A178A4CC44}"/>
              </a:ext>
            </a:extLst>
          </p:cNvPr>
          <p:cNvSpPr/>
          <p:nvPr/>
        </p:nvSpPr>
        <p:spPr>
          <a:xfrm>
            <a:off x="2590428" y="4052324"/>
            <a:ext cx="614804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Finding the gradient AC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4AF518E-97DB-A6E3-D2CA-0865F389CDEA}"/>
              </a:ext>
            </a:extLst>
          </p:cNvPr>
          <p:cNvSpPr/>
          <p:nvPr/>
        </p:nvSpPr>
        <p:spPr>
          <a:xfrm>
            <a:off x="2578410" y="4463606"/>
            <a:ext cx="558395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The gradient of the perpendicular to BC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 Box 9">
                <a:extLst>
                  <a:ext uri="{FF2B5EF4-FFF2-40B4-BE49-F238E27FC236}">
                    <a16:creationId xmlns:a16="http://schemas.microsoft.com/office/drawing/2014/main" id="{31002EFE-BC9D-799E-BD28-BEF8020E10E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026724" y="3968101"/>
                <a:ext cx="1430511" cy="5855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sz="2200" b="1" i="1" dirty="0"/>
                  <a:t>m </a:t>
                </a:r>
                <a:r>
                  <a:rPr lang="en-GB" sz="2200" b="1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2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GB" sz="2200" i="1" smtClean="0">
                                <a:solidFill>
                                  <a:srgbClr val="0033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0" i="1" smtClean="0">
                                <a:solidFill>
                                  <a:srgbClr val="0033CC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200" b="0" i="1" smtClean="0">
                                <a:solidFill>
                                  <a:srgbClr val="0033CC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200" i="1">
                            <a:solidFill>
                              <a:srgbClr val="0033CC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2200" i="1">
                                <a:solidFill>
                                  <a:srgbClr val="0033CC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0" i="1" smtClean="0">
                                <a:solidFill>
                                  <a:srgbClr val="0033CC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200" b="0" i="1" smtClean="0">
                                <a:solidFill>
                                  <a:srgbClr val="0033CC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GB" sz="22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2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endParaRPr lang="en-GB" sz="2200" baseline="-25000" dirty="0"/>
              </a:p>
            </p:txBody>
          </p:sp>
        </mc:Choice>
        <mc:Fallback xmlns="">
          <p:sp>
            <p:nvSpPr>
              <p:cNvPr id="9" name="Text Box 9">
                <a:extLst>
                  <a:ext uri="{FF2B5EF4-FFF2-40B4-BE49-F238E27FC236}">
                    <a16:creationId xmlns:a16="http://schemas.microsoft.com/office/drawing/2014/main" id="{31002EFE-BC9D-799E-BD28-BEF8020E10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26724" y="3968101"/>
                <a:ext cx="1430511" cy="585545"/>
              </a:xfrm>
              <a:prstGeom prst="rect">
                <a:avLst/>
              </a:prstGeom>
              <a:blipFill>
                <a:blip r:embed="rId12"/>
                <a:stretch>
                  <a:fillRect l="-5556" t="-1042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 Box 9">
            <a:extLst>
              <a:ext uri="{FF2B5EF4-FFF2-40B4-BE49-F238E27FC236}">
                <a16:creationId xmlns:a16="http://schemas.microsoft.com/office/drawing/2014/main" id="{3BD36485-F6C6-BEF2-ECB3-EDA9B02FD3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17723" y="4756473"/>
            <a:ext cx="190230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b="1" i="1" dirty="0" err="1"/>
              <a:t>m</a:t>
            </a:r>
            <a:r>
              <a:rPr lang="en-GB" b="1" i="1" baseline="-25000" dirty="0" err="1"/>
              <a:t>P</a:t>
            </a:r>
            <a:r>
              <a:rPr lang="en-GB" b="1" i="1" baseline="-25000" dirty="0"/>
              <a:t>(BC)</a:t>
            </a:r>
            <a:r>
              <a:rPr lang="en-GB" b="1" i="1" dirty="0"/>
              <a:t> </a:t>
            </a:r>
            <a:r>
              <a:rPr lang="en-GB" b="1" dirty="0"/>
              <a:t>= 4</a:t>
            </a:r>
            <a:endParaRPr lang="en-GB" baseline="-250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3B55342-2D91-79D3-FF0B-51FE3351B443}"/>
              </a:ext>
            </a:extLst>
          </p:cNvPr>
          <p:cNvSpPr/>
          <p:nvPr/>
        </p:nvSpPr>
        <p:spPr>
          <a:xfrm>
            <a:off x="4923503" y="5175838"/>
            <a:ext cx="422049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The equation of the perpendicular bisector is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 Box 9">
                <a:extLst>
                  <a:ext uri="{FF2B5EF4-FFF2-40B4-BE49-F238E27FC236}">
                    <a16:creationId xmlns:a16="http://schemas.microsoft.com/office/drawing/2014/main" id="{F7861A16-7FD7-CB96-EF83-E0941B7E854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263524" y="3968100"/>
                <a:ext cx="1105750" cy="5855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sz="2200" b="1" dirty="0"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200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−3+2</m:t>
                        </m:r>
                      </m:num>
                      <m:den>
                        <m:r>
                          <a:rPr lang="en-US" sz="2200" b="0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1+3</m:t>
                        </m:r>
                      </m:den>
                    </m:f>
                  </m:oMath>
                </a14:m>
                <a:endParaRPr lang="en-GB" sz="2200" baseline="-25000" dirty="0"/>
              </a:p>
            </p:txBody>
          </p:sp>
        </mc:Choice>
        <mc:Fallback xmlns="">
          <p:sp>
            <p:nvSpPr>
              <p:cNvPr id="18" name="Text Box 9">
                <a:extLst>
                  <a:ext uri="{FF2B5EF4-FFF2-40B4-BE49-F238E27FC236}">
                    <a16:creationId xmlns:a16="http://schemas.microsoft.com/office/drawing/2014/main" id="{F7861A16-7FD7-CB96-EF83-E0941B7E85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263524" y="3968100"/>
                <a:ext cx="1105750" cy="585545"/>
              </a:xfrm>
              <a:prstGeom prst="rect">
                <a:avLst/>
              </a:prstGeom>
              <a:blipFill>
                <a:blip r:embed="rId13"/>
                <a:stretch>
                  <a:fillRect l="-7182" b="-5208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 Box 9">
                <a:extLst>
                  <a:ext uri="{FF2B5EF4-FFF2-40B4-BE49-F238E27FC236}">
                    <a16:creationId xmlns:a16="http://schemas.microsoft.com/office/drawing/2014/main" id="{28BCB686-B168-72F1-1CA1-561768641C3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133054" y="4019851"/>
                <a:ext cx="934746" cy="5269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sz="2200" b="1" dirty="0"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r>
                      <a:rPr lang="en-US" sz="2000" b="1" i="0" dirty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sz="20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sz="20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GB" sz="2200" baseline="-25000" dirty="0"/>
              </a:p>
            </p:txBody>
          </p:sp>
        </mc:Choice>
        <mc:Fallback xmlns="">
          <p:sp>
            <p:nvSpPr>
              <p:cNvPr id="19" name="Text Box 9">
                <a:extLst>
                  <a:ext uri="{FF2B5EF4-FFF2-40B4-BE49-F238E27FC236}">
                    <a16:creationId xmlns:a16="http://schemas.microsoft.com/office/drawing/2014/main" id="{28BCB686-B168-72F1-1CA1-561768641C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133054" y="4019851"/>
                <a:ext cx="934746" cy="526939"/>
              </a:xfrm>
              <a:prstGeom prst="rect">
                <a:avLst/>
              </a:prstGeom>
              <a:blipFill>
                <a:blip r:embed="rId14"/>
                <a:stretch>
                  <a:fillRect l="-8442" b="-11494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68891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" grpId="0"/>
      <p:bldP spid="84" grpId="0"/>
      <p:bldP spid="85" grpId="0"/>
      <p:bldP spid="87" grpId="0"/>
      <p:bldP spid="88" grpId="0"/>
      <p:bldP spid="120" grpId="0"/>
      <p:bldP spid="121" grpId="0"/>
      <p:bldP spid="122" grpId="0"/>
      <p:bldP spid="123" grpId="0"/>
      <p:bldP spid="124" grpId="0"/>
      <p:bldP spid="125" grpId="0"/>
      <p:bldP spid="126" grpId="0"/>
      <p:bldP spid="127" grpId="0"/>
      <p:bldP spid="128" grpId="0"/>
      <p:bldP spid="129" grpId="0"/>
      <p:bldP spid="109" grpId="0"/>
      <p:bldP spid="2" grpId="0"/>
      <p:bldP spid="3" grpId="0"/>
      <p:bldP spid="4" grpId="0"/>
      <p:bldP spid="5" grpId="0"/>
      <p:bldP spid="6" grpId="0"/>
      <p:bldP spid="8" grpId="0"/>
      <p:bldP spid="9" grpId="0"/>
      <p:bldP spid="10" grpId="0"/>
      <p:bldP spid="11" grpId="0"/>
      <p:bldP spid="18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>
            <a:extLst>
              <a:ext uri="{FF2B5EF4-FFF2-40B4-BE49-F238E27FC236}">
                <a16:creationId xmlns:a16="http://schemas.microsoft.com/office/drawing/2014/main" id="{135CCFFF-D98C-4489-998E-7AA16DF2B57E}"/>
              </a:ext>
            </a:extLst>
          </p:cNvPr>
          <p:cNvSpPr/>
          <p:nvPr/>
        </p:nvSpPr>
        <p:spPr>
          <a:xfrm>
            <a:off x="319183" y="2764188"/>
            <a:ext cx="2194560" cy="2194560"/>
          </a:xfrm>
          <a:prstGeom prst="rect">
            <a:avLst/>
          </a:prstGeom>
          <a:solidFill>
            <a:srgbClr val="F0FFFF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D3E2D674-10E1-4AF2-AE69-AFD659C94753}"/>
              </a:ext>
            </a:extLst>
          </p:cNvPr>
          <p:cNvCxnSpPr>
            <a:cxnSpLocks/>
          </p:cNvCxnSpPr>
          <p:nvPr/>
        </p:nvCxnSpPr>
        <p:spPr>
          <a:xfrm flipV="1">
            <a:off x="1027036" y="3801239"/>
            <a:ext cx="358481" cy="1161709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3AF14860-CAE6-4D5E-B718-7A1B45F383A5}"/>
              </a:ext>
            </a:extLst>
          </p:cNvPr>
          <p:cNvCxnSpPr>
            <a:cxnSpLocks/>
          </p:cNvCxnSpPr>
          <p:nvPr/>
        </p:nvCxnSpPr>
        <p:spPr>
          <a:xfrm flipH="1" flipV="1">
            <a:off x="1367131" y="3826616"/>
            <a:ext cx="1160307" cy="144870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439B12CA-508D-4408-9664-6B2E7721F315}"/>
              </a:ext>
            </a:extLst>
          </p:cNvPr>
          <p:cNvCxnSpPr>
            <a:cxnSpLocks/>
          </p:cNvCxnSpPr>
          <p:nvPr/>
        </p:nvCxnSpPr>
        <p:spPr>
          <a:xfrm flipH="1" flipV="1">
            <a:off x="326521" y="2792902"/>
            <a:ext cx="1042470" cy="1027014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6262" name="Text Box 6"/>
          <p:cNvSpPr txBox="1">
            <a:spLocks noChangeArrowheads="1"/>
          </p:cNvSpPr>
          <p:nvPr/>
        </p:nvSpPr>
        <p:spPr bwMode="auto">
          <a:xfrm>
            <a:off x="289027" y="381000"/>
            <a:ext cx="18467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Example 2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447655" y="849654"/>
            <a:ext cx="8229600" cy="1708481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ts val="3200"/>
              </a:lnSpc>
            </a:pPr>
            <a:r>
              <a:rPr lang="en-GB" sz="2400" dirty="0">
                <a:latin typeface="+mn-lt"/>
              </a:rPr>
              <a:t>Consider the Voronoi diagram for the sites A, B, and C.</a:t>
            </a:r>
          </a:p>
          <a:p>
            <a:pPr marL="457200" indent="-457200">
              <a:lnSpc>
                <a:spcPts val="3200"/>
              </a:lnSpc>
              <a:buAutoNum type="alphaLcParenBoth"/>
            </a:pPr>
            <a:r>
              <a:rPr lang="en-GB" dirty="0">
                <a:latin typeface="+mn-lt"/>
              </a:rPr>
              <a:t>State the number of: (</a:t>
            </a:r>
            <a:r>
              <a:rPr lang="en-GB" dirty="0" err="1">
                <a:latin typeface="+mn-lt"/>
              </a:rPr>
              <a:t>i</a:t>
            </a:r>
            <a:r>
              <a:rPr lang="en-GB" dirty="0">
                <a:latin typeface="+mn-lt"/>
              </a:rPr>
              <a:t>) cells  (ii) edges  (iii) vertices </a:t>
            </a:r>
          </a:p>
          <a:p>
            <a:pPr marL="457200" indent="-457200">
              <a:lnSpc>
                <a:spcPts val="3200"/>
              </a:lnSpc>
              <a:buAutoNum type="alphaLcParenBoth"/>
            </a:pPr>
            <a:r>
              <a:rPr lang="en-GB" dirty="0">
                <a:latin typeface="+mn-lt"/>
              </a:rPr>
              <a:t>Find the equation of each of the boundaries.</a:t>
            </a:r>
          </a:p>
          <a:p>
            <a:pPr marL="457200" indent="-457200">
              <a:lnSpc>
                <a:spcPts val="3200"/>
              </a:lnSpc>
              <a:buFontTx/>
              <a:buAutoNum type="alphaLcParenBoth"/>
            </a:pPr>
            <a:r>
              <a:rPr lang="en-GB" dirty="0">
                <a:latin typeface="+mn-lt"/>
              </a:rPr>
              <a:t>Find the coordinates of any vertex</a:t>
            </a: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250825" y="93102"/>
            <a:ext cx="8229600" cy="42065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/>
              <a:t>Voronoi diagrams</a:t>
            </a:r>
          </a:p>
        </p:txBody>
      </p:sp>
      <p:sp>
        <p:nvSpPr>
          <p:cNvPr id="36" name="Rectangle 35">
            <a:hlinkClick r:id="rId3"/>
            <a:extLst>
              <a:ext uri="{FF2B5EF4-FFF2-40B4-BE49-F238E27FC236}">
                <a16:creationId xmlns:a16="http://schemas.microsoft.com/office/drawing/2014/main" id="{88E7DC40-E147-4414-9956-704311458862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hlinkClick r:id="rId3"/>
            <a:extLst>
              <a:ext uri="{FF2B5EF4-FFF2-40B4-BE49-F238E27FC236}">
                <a16:creationId xmlns:a16="http://schemas.microsoft.com/office/drawing/2014/main" id="{1E09F0D8-2E03-49C8-A3AD-74BFCF30C317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BDB04CC0-FF74-4183-AFBE-D4D80D1BB3F8}"/>
              </a:ext>
            </a:extLst>
          </p:cNvPr>
          <p:cNvSpPr/>
          <p:nvPr/>
        </p:nvSpPr>
        <p:spPr>
          <a:xfrm>
            <a:off x="331012" y="2815049"/>
            <a:ext cx="1027269" cy="2132208"/>
          </a:xfrm>
          <a:custGeom>
            <a:avLst/>
            <a:gdLst>
              <a:gd name="connsiteX0" fmla="*/ 0 w 1419225"/>
              <a:gd name="connsiteY0" fmla="*/ 0 h 1271587"/>
              <a:gd name="connsiteX1" fmla="*/ 214313 w 1419225"/>
              <a:gd name="connsiteY1" fmla="*/ 28575 h 1271587"/>
              <a:gd name="connsiteX2" fmla="*/ 1343025 w 1419225"/>
              <a:gd name="connsiteY2" fmla="*/ 1071562 h 1271587"/>
              <a:gd name="connsiteX3" fmla="*/ 1419225 w 1419225"/>
              <a:gd name="connsiteY3" fmla="*/ 1271587 h 1271587"/>
              <a:gd name="connsiteX4" fmla="*/ 4763 w 1419225"/>
              <a:gd name="connsiteY4" fmla="*/ 1271587 h 1271587"/>
              <a:gd name="connsiteX5" fmla="*/ 0 w 1419225"/>
              <a:gd name="connsiteY5" fmla="*/ 0 h 1271587"/>
              <a:gd name="connsiteX0" fmla="*/ 16995 w 1414552"/>
              <a:gd name="connsiteY0" fmla="*/ 0 h 1262920"/>
              <a:gd name="connsiteX1" fmla="*/ 209640 w 1414552"/>
              <a:gd name="connsiteY1" fmla="*/ 19908 h 1262920"/>
              <a:gd name="connsiteX2" fmla="*/ 1338352 w 1414552"/>
              <a:gd name="connsiteY2" fmla="*/ 1062895 h 1262920"/>
              <a:gd name="connsiteX3" fmla="*/ 1414552 w 1414552"/>
              <a:gd name="connsiteY3" fmla="*/ 1262920 h 1262920"/>
              <a:gd name="connsiteX4" fmla="*/ 90 w 1414552"/>
              <a:gd name="connsiteY4" fmla="*/ 1262920 h 1262920"/>
              <a:gd name="connsiteX5" fmla="*/ 16995 w 1414552"/>
              <a:gd name="connsiteY5" fmla="*/ 0 h 1262920"/>
              <a:gd name="connsiteX0" fmla="*/ 0 w 1397557"/>
              <a:gd name="connsiteY0" fmla="*/ 0 h 1280255"/>
              <a:gd name="connsiteX1" fmla="*/ 192645 w 1397557"/>
              <a:gd name="connsiteY1" fmla="*/ 19908 h 1280255"/>
              <a:gd name="connsiteX2" fmla="*/ 1321357 w 1397557"/>
              <a:gd name="connsiteY2" fmla="*/ 1062895 h 1280255"/>
              <a:gd name="connsiteX3" fmla="*/ 1397557 w 1397557"/>
              <a:gd name="connsiteY3" fmla="*/ 1262920 h 1280255"/>
              <a:gd name="connsiteX4" fmla="*/ 9097 w 1397557"/>
              <a:gd name="connsiteY4" fmla="*/ 1280255 h 1280255"/>
              <a:gd name="connsiteX5" fmla="*/ 0 w 1397557"/>
              <a:gd name="connsiteY5" fmla="*/ 0 h 1280255"/>
              <a:gd name="connsiteX0" fmla="*/ 0 w 1397557"/>
              <a:gd name="connsiteY0" fmla="*/ 0 h 1284588"/>
              <a:gd name="connsiteX1" fmla="*/ 192645 w 1397557"/>
              <a:gd name="connsiteY1" fmla="*/ 19908 h 1284588"/>
              <a:gd name="connsiteX2" fmla="*/ 1321357 w 1397557"/>
              <a:gd name="connsiteY2" fmla="*/ 1062895 h 1284588"/>
              <a:gd name="connsiteX3" fmla="*/ 1397557 w 1397557"/>
              <a:gd name="connsiteY3" fmla="*/ 1284588 h 1284588"/>
              <a:gd name="connsiteX4" fmla="*/ 9097 w 1397557"/>
              <a:gd name="connsiteY4" fmla="*/ 1280255 h 1284588"/>
              <a:gd name="connsiteX5" fmla="*/ 0 w 1397557"/>
              <a:gd name="connsiteY5" fmla="*/ 0 h 1284588"/>
              <a:gd name="connsiteX0" fmla="*/ 0 w 1397557"/>
              <a:gd name="connsiteY0" fmla="*/ 0 h 1284588"/>
              <a:gd name="connsiteX1" fmla="*/ 211963 w 1397557"/>
              <a:gd name="connsiteY1" fmla="*/ 19908 h 1284588"/>
              <a:gd name="connsiteX2" fmla="*/ 1321357 w 1397557"/>
              <a:gd name="connsiteY2" fmla="*/ 1062895 h 1284588"/>
              <a:gd name="connsiteX3" fmla="*/ 1397557 w 1397557"/>
              <a:gd name="connsiteY3" fmla="*/ 1284588 h 1284588"/>
              <a:gd name="connsiteX4" fmla="*/ 9097 w 1397557"/>
              <a:gd name="connsiteY4" fmla="*/ 1280255 h 1284588"/>
              <a:gd name="connsiteX5" fmla="*/ 0 w 1397557"/>
              <a:gd name="connsiteY5" fmla="*/ 0 h 1284588"/>
              <a:gd name="connsiteX0" fmla="*/ 304 w 1388940"/>
              <a:gd name="connsiteY0" fmla="*/ 176354 h 1264680"/>
              <a:gd name="connsiteX1" fmla="*/ 203346 w 1388940"/>
              <a:gd name="connsiteY1" fmla="*/ 0 h 1264680"/>
              <a:gd name="connsiteX2" fmla="*/ 1312740 w 1388940"/>
              <a:gd name="connsiteY2" fmla="*/ 1042987 h 1264680"/>
              <a:gd name="connsiteX3" fmla="*/ 1388940 w 1388940"/>
              <a:gd name="connsiteY3" fmla="*/ 1264680 h 1264680"/>
              <a:gd name="connsiteX4" fmla="*/ 480 w 1388940"/>
              <a:gd name="connsiteY4" fmla="*/ 1260347 h 1264680"/>
              <a:gd name="connsiteX5" fmla="*/ 304 w 1388940"/>
              <a:gd name="connsiteY5" fmla="*/ 176354 h 1264680"/>
              <a:gd name="connsiteX0" fmla="*/ 304 w 1388940"/>
              <a:gd name="connsiteY0" fmla="*/ 60381 h 1148707"/>
              <a:gd name="connsiteX1" fmla="*/ 618171 w 1388940"/>
              <a:gd name="connsiteY1" fmla="*/ 0 h 1148707"/>
              <a:gd name="connsiteX2" fmla="*/ 1312740 w 1388940"/>
              <a:gd name="connsiteY2" fmla="*/ 927014 h 1148707"/>
              <a:gd name="connsiteX3" fmla="*/ 1388940 w 1388940"/>
              <a:gd name="connsiteY3" fmla="*/ 1148707 h 1148707"/>
              <a:gd name="connsiteX4" fmla="*/ 480 w 1388940"/>
              <a:gd name="connsiteY4" fmla="*/ 1144374 h 1148707"/>
              <a:gd name="connsiteX5" fmla="*/ 304 w 1388940"/>
              <a:gd name="connsiteY5" fmla="*/ 60381 h 1148707"/>
              <a:gd name="connsiteX0" fmla="*/ 304 w 1312740"/>
              <a:gd name="connsiteY0" fmla="*/ 60381 h 1157628"/>
              <a:gd name="connsiteX1" fmla="*/ 618171 w 1312740"/>
              <a:gd name="connsiteY1" fmla="*/ 0 h 1157628"/>
              <a:gd name="connsiteX2" fmla="*/ 1312740 w 1312740"/>
              <a:gd name="connsiteY2" fmla="*/ 927014 h 1157628"/>
              <a:gd name="connsiteX3" fmla="*/ 666341 w 1312740"/>
              <a:gd name="connsiteY3" fmla="*/ 1157628 h 1157628"/>
              <a:gd name="connsiteX4" fmla="*/ 480 w 1312740"/>
              <a:gd name="connsiteY4" fmla="*/ 1144374 h 1157628"/>
              <a:gd name="connsiteX5" fmla="*/ 304 w 1312740"/>
              <a:gd name="connsiteY5" fmla="*/ 60381 h 1157628"/>
              <a:gd name="connsiteX0" fmla="*/ 304 w 1022808"/>
              <a:gd name="connsiteY0" fmla="*/ 60381 h 1157628"/>
              <a:gd name="connsiteX1" fmla="*/ 618171 w 1022808"/>
              <a:gd name="connsiteY1" fmla="*/ 0 h 1157628"/>
              <a:gd name="connsiteX2" fmla="*/ 1022808 w 1022808"/>
              <a:gd name="connsiteY2" fmla="*/ 12614 h 1157628"/>
              <a:gd name="connsiteX3" fmla="*/ 666341 w 1022808"/>
              <a:gd name="connsiteY3" fmla="*/ 1157628 h 1157628"/>
              <a:gd name="connsiteX4" fmla="*/ 480 w 1022808"/>
              <a:gd name="connsiteY4" fmla="*/ 1144374 h 1157628"/>
              <a:gd name="connsiteX5" fmla="*/ 304 w 1022808"/>
              <a:gd name="connsiteY5" fmla="*/ 60381 h 1157628"/>
              <a:gd name="connsiteX0" fmla="*/ 304 w 1022808"/>
              <a:gd name="connsiteY0" fmla="*/ 47767 h 1145014"/>
              <a:gd name="connsiteX1" fmla="*/ 1022808 w 1022808"/>
              <a:gd name="connsiteY1" fmla="*/ 0 h 1145014"/>
              <a:gd name="connsiteX2" fmla="*/ 666341 w 1022808"/>
              <a:gd name="connsiteY2" fmla="*/ 1145014 h 1145014"/>
              <a:gd name="connsiteX3" fmla="*/ 480 w 1022808"/>
              <a:gd name="connsiteY3" fmla="*/ 1131760 h 1145014"/>
              <a:gd name="connsiteX4" fmla="*/ 304 w 1022808"/>
              <a:gd name="connsiteY4" fmla="*/ 47767 h 1145014"/>
              <a:gd name="connsiteX0" fmla="*/ 304 w 1022808"/>
              <a:gd name="connsiteY0" fmla="*/ 0 h 2145462"/>
              <a:gd name="connsiteX1" fmla="*/ 1022808 w 1022808"/>
              <a:gd name="connsiteY1" fmla="*/ 1000448 h 2145462"/>
              <a:gd name="connsiteX2" fmla="*/ 666341 w 1022808"/>
              <a:gd name="connsiteY2" fmla="*/ 2145462 h 2145462"/>
              <a:gd name="connsiteX3" fmla="*/ 480 w 1022808"/>
              <a:gd name="connsiteY3" fmla="*/ 2132208 h 2145462"/>
              <a:gd name="connsiteX4" fmla="*/ 304 w 1022808"/>
              <a:gd name="connsiteY4" fmla="*/ 0 h 2145462"/>
              <a:gd name="connsiteX0" fmla="*/ 304 w 1022808"/>
              <a:gd name="connsiteY0" fmla="*/ 0 h 2132208"/>
              <a:gd name="connsiteX1" fmla="*/ 1022808 w 1022808"/>
              <a:gd name="connsiteY1" fmla="*/ 1000448 h 2132208"/>
              <a:gd name="connsiteX2" fmla="*/ 679723 w 1022808"/>
              <a:gd name="connsiteY2" fmla="*/ 2132081 h 2132208"/>
              <a:gd name="connsiteX3" fmla="*/ 480 w 1022808"/>
              <a:gd name="connsiteY3" fmla="*/ 2132208 h 2132208"/>
              <a:gd name="connsiteX4" fmla="*/ 304 w 1022808"/>
              <a:gd name="connsiteY4" fmla="*/ 0 h 2132208"/>
              <a:gd name="connsiteX0" fmla="*/ 304 w 1027269"/>
              <a:gd name="connsiteY0" fmla="*/ 0 h 2132208"/>
              <a:gd name="connsiteX1" fmla="*/ 1027269 w 1027269"/>
              <a:gd name="connsiteY1" fmla="*/ 1013830 h 2132208"/>
              <a:gd name="connsiteX2" fmla="*/ 679723 w 1027269"/>
              <a:gd name="connsiteY2" fmla="*/ 2132081 h 2132208"/>
              <a:gd name="connsiteX3" fmla="*/ 480 w 1027269"/>
              <a:gd name="connsiteY3" fmla="*/ 2132208 h 2132208"/>
              <a:gd name="connsiteX4" fmla="*/ 304 w 1027269"/>
              <a:gd name="connsiteY4" fmla="*/ 0 h 2132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7269" h="2132208">
                <a:moveTo>
                  <a:pt x="304" y="0"/>
                </a:moveTo>
                <a:lnTo>
                  <a:pt x="1027269" y="1013830"/>
                </a:lnTo>
                <a:lnTo>
                  <a:pt x="679723" y="2132081"/>
                </a:lnTo>
                <a:lnTo>
                  <a:pt x="480" y="2132208"/>
                </a:lnTo>
                <a:cubicBezTo>
                  <a:pt x="-1108" y="1708346"/>
                  <a:pt x="1892" y="423862"/>
                  <a:pt x="304" y="0"/>
                </a:cubicBezTo>
                <a:close/>
              </a:path>
            </a:pathLst>
          </a:custGeom>
          <a:pattFill prst="pct10">
            <a:fgClr>
              <a:srgbClr val="F0FFFF"/>
            </a:fgClr>
            <a:bgClr>
              <a:srgbClr val="00B0F0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DBFFF843-90AF-47EC-8EFD-9A2DCA3A67D6}"/>
              </a:ext>
            </a:extLst>
          </p:cNvPr>
          <p:cNvSpPr/>
          <p:nvPr/>
        </p:nvSpPr>
        <p:spPr>
          <a:xfrm>
            <a:off x="311860" y="2760378"/>
            <a:ext cx="2200154" cy="1200826"/>
          </a:xfrm>
          <a:custGeom>
            <a:avLst/>
            <a:gdLst>
              <a:gd name="connsiteX0" fmla="*/ 1933575 w 1933575"/>
              <a:gd name="connsiteY0" fmla="*/ 4762 h 933450"/>
              <a:gd name="connsiteX1" fmla="*/ 1747838 w 1933575"/>
              <a:gd name="connsiteY1" fmla="*/ 204787 h 933450"/>
              <a:gd name="connsiteX2" fmla="*/ 223838 w 1933575"/>
              <a:gd name="connsiteY2" fmla="*/ 933450 h 933450"/>
              <a:gd name="connsiteX3" fmla="*/ 0 w 1933575"/>
              <a:gd name="connsiteY3" fmla="*/ 904875 h 933450"/>
              <a:gd name="connsiteX4" fmla="*/ 0 w 1933575"/>
              <a:gd name="connsiteY4" fmla="*/ 0 h 933450"/>
              <a:gd name="connsiteX5" fmla="*/ 1933575 w 1933575"/>
              <a:gd name="connsiteY5" fmla="*/ 4762 h 933450"/>
              <a:gd name="connsiteX0" fmla="*/ 1933575 w 1933575"/>
              <a:gd name="connsiteY0" fmla="*/ 4762 h 950785"/>
              <a:gd name="connsiteX1" fmla="*/ 1747838 w 1933575"/>
              <a:gd name="connsiteY1" fmla="*/ 204787 h 950785"/>
              <a:gd name="connsiteX2" fmla="*/ 245506 w 1933575"/>
              <a:gd name="connsiteY2" fmla="*/ 950785 h 950785"/>
              <a:gd name="connsiteX3" fmla="*/ 0 w 1933575"/>
              <a:gd name="connsiteY3" fmla="*/ 904875 h 950785"/>
              <a:gd name="connsiteX4" fmla="*/ 0 w 1933575"/>
              <a:gd name="connsiteY4" fmla="*/ 0 h 950785"/>
              <a:gd name="connsiteX5" fmla="*/ 1933575 w 1933575"/>
              <a:gd name="connsiteY5" fmla="*/ 4762 h 950785"/>
              <a:gd name="connsiteX0" fmla="*/ 1933575 w 1933575"/>
              <a:gd name="connsiteY0" fmla="*/ 4762 h 950785"/>
              <a:gd name="connsiteX1" fmla="*/ 1782507 w 1933575"/>
              <a:gd name="connsiteY1" fmla="*/ 222122 h 950785"/>
              <a:gd name="connsiteX2" fmla="*/ 245506 w 1933575"/>
              <a:gd name="connsiteY2" fmla="*/ 950785 h 950785"/>
              <a:gd name="connsiteX3" fmla="*/ 0 w 1933575"/>
              <a:gd name="connsiteY3" fmla="*/ 904875 h 950785"/>
              <a:gd name="connsiteX4" fmla="*/ 0 w 1933575"/>
              <a:gd name="connsiteY4" fmla="*/ 0 h 950785"/>
              <a:gd name="connsiteX5" fmla="*/ 1933575 w 1933575"/>
              <a:gd name="connsiteY5" fmla="*/ 4762 h 950785"/>
              <a:gd name="connsiteX0" fmla="*/ 1942243 w 1942243"/>
              <a:gd name="connsiteY0" fmla="*/ 13429 h 950785"/>
              <a:gd name="connsiteX1" fmla="*/ 1782507 w 1942243"/>
              <a:gd name="connsiteY1" fmla="*/ 222122 h 950785"/>
              <a:gd name="connsiteX2" fmla="*/ 245506 w 1942243"/>
              <a:gd name="connsiteY2" fmla="*/ 950785 h 950785"/>
              <a:gd name="connsiteX3" fmla="*/ 0 w 1942243"/>
              <a:gd name="connsiteY3" fmla="*/ 904875 h 950785"/>
              <a:gd name="connsiteX4" fmla="*/ 0 w 1942243"/>
              <a:gd name="connsiteY4" fmla="*/ 0 h 950785"/>
              <a:gd name="connsiteX5" fmla="*/ 1942243 w 1942243"/>
              <a:gd name="connsiteY5" fmla="*/ 13429 h 950785"/>
              <a:gd name="connsiteX0" fmla="*/ 1942243 w 1942243"/>
              <a:gd name="connsiteY0" fmla="*/ 13429 h 950785"/>
              <a:gd name="connsiteX1" fmla="*/ 1782507 w 1942243"/>
              <a:gd name="connsiteY1" fmla="*/ 222122 h 950785"/>
              <a:gd name="connsiteX2" fmla="*/ 245506 w 1942243"/>
              <a:gd name="connsiteY2" fmla="*/ 950785 h 950785"/>
              <a:gd name="connsiteX3" fmla="*/ 8668 w 1942243"/>
              <a:gd name="connsiteY3" fmla="*/ 935210 h 950785"/>
              <a:gd name="connsiteX4" fmla="*/ 0 w 1942243"/>
              <a:gd name="connsiteY4" fmla="*/ 0 h 950785"/>
              <a:gd name="connsiteX5" fmla="*/ 1942243 w 1942243"/>
              <a:gd name="connsiteY5" fmla="*/ 13429 h 950785"/>
              <a:gd name="connsiteX0" fmla="*/ 1934100 w 1934100"/>
              <a:gd name="connsiteY0" fmla="*/ 4762 h 942118"/>
              <a:gd name="connsiteX1" fmla="*/ 1774364 w 1934100"/>
              <a:gd name="connsiteY1" fmla="*/ 213455 h 942118"/>
              <a:gd name="connsiteX2" fmla="*/ 237363 w 1934100"/>
              <a:gd name="connsiteY2" fmla="*/ 942118 h 942118"/>
              <a:gd name="connsiteX3" fmla="*/ 525 w 1934100"/>
              <a:gd name="connsiteY3" fmla="*/ 926543 h 942118"/>
              <a:gd name="connsiteX4" fmla="*/ 4858 w 1934100"/>
              <a:gd name="connsiteY4" fmla="*/ 0 h 942118"/>
              <a:gd name="connsiteX5" fmla="*/ 1934100 w 1934100"/>
              <a:gd name="connsiteY5" fmla="*/ 4762 h 942118"/>
              <a:gd name="connsiteX0" fmla="*/ 2170506 w 2170506"/>
              <a:gd name="connsiteY0" fmla="*/ 22604 h 942118"/>
              <a:gd name="connsiteX1" fmla="*/ 1774364 w 2170506"/>
              <a:gd name="connsiteY1" fmla="*/ 213455 h 942118"/>
              <a:gd name="connsiteX2" fmla="*/ 237363 w 2170506"/>
              <a:gd name="connsiteY2" fmla="*/ 942118 h 942118"/>
              <a:gd name="connsiteX3" fmla="*/ 525 w 2170506"/>
              <a:gd name="connsiteY3" fmla="*/ 926543 h 942118"/>
              <a:gd name="connsiteX4" fmla="*/ 4858 w 2170506"/>
              <a:gd name="connsiteY4" fmla="*/ 0 h 942118"/>
              <a:gd name="connsiteX5" fmla="*/ 2170506 w 2170506"/>
              <a:gd name="connsiteY5" fmla="*/ 22604 h 942118"/>
              <a:gd name="connsiteX0" fmla="*/ 2170506 w 2170506"/>
              <a:gd name="connsiteY0" fmla="*/ 22604 h 1205286"/>
              <a:gd name="connsiteX1" fmla="*/ 1774364 w 2170506"/>
              <a:gd name="connsiteY1" fmla="*/ 213455 h 1205286"/>
              <a:gd name="connsiteX2" fmla="*/ 2168754 w 2170506"/>
              <a:gd name="connsiteY2" fmla="*/ 1205286 h 1205286"/>
              <a:gd name="connsiteX3" fmla="*/ 525 w 2170506"/>
              <a:gd name="connsiteY3" fmla="*/ 926543 h 1205286"/>
              <a:gd name="connsiteX4" fmla="*/ 4858 w 2170506"/>
              <a:gd name="connsiteY4" fmla="*/ 0 h 1205286"/>
              <a:gd name="connsiteX5" fmla="*/ 2170506 w 2170506"/>
              <a:gd name="connsiteY5" fmla="*/ 22604 h 1205286"/>
              <a:gd name="connsiteX0" fmla="*/ 2170506 w 2170506"/>
              <a:gd name="connsiteY0" fmla="*/ 22604 h 1205286"/>
              <a:gd name="connsiteX1" fmla="*/ 2168754 w 2170506"/>
              <a:gd name="connsiteY1" fmla="*/ 1205286 h 1205286"/>
              <a:gd name="connsiteX2" fmla="*/ 525 w 2170506"/>
              <a:gd name="connsiteY2" fmla="*/ 926543 h 1205286"/>
              <a:gd name="connsiteX3" fmla="*/ 4858 w 2170506"/>
              <a:gd name="connsiteY3" fmla="*/ 0 h 1205286"/>
              <a:gd name="connsiteX4" fmla="*/ 2170506 w 2170506"/>
              <a:gd name="connsiteY4" fmla="*/ 22604 h 1205286"/>
              <a:gd name="connsiteX0" fmla="*/ 2165648 w 2165648"/>
              <a:gd name="connsiteY0" fmla="*/ 22604 h 1205286"/>
              <a:gd name="connsiteX1" fmla="*/ 2163896 w 2165648"/>
              <a:gd name="connsiteY1" fmla="*/ 1205286 h 1205286"/>
              <a:gd name="connsiteX2" fmla="*/ 1039421 w 2165648"/>
              <a:gd name="connsiteY2" fmla="*/ 1064818 h 1205286"/>
              <a:gd name="connsiteX3" fmla="*/ 0 w 2165648"/>
              <a:gd name="connsiteY3" fmla="*/ 0 h 1205286"/>
              <a:gd name="connsiteX4" fmla="*/ 2165648 w 2165648"/>
              <a:gd name="connsiteY4" fmla="*/ 22604 h 1205286"/>
              <a:gd name="connsiteX0" fmla="*/ 2165648 w 2165648"/>
              <a:gd name="connsiteY0" fmla="*/ 22604 h 1205286"/>
              <a:gd name="connsiteX1" fmla="*/ 2163896 w 2165648"/>
              <a:gd name="connsiteY1" fmla="*/ 1205286 h 1205286"/>
              <a:gd name="connsiteX2" fmla="*/ 1039421 w 2165648"/>
              <a:gd name="connsiteY2" fmla="*/ 1064818 h 1205286"/>
              <a:gd name="connsiteX3" fmla="*/ 0 w 2165648"/>
              <a:gd name="connsiteY3" fmla="*/ 0 h 1205286"/>
              <a:gd name="connsiteX4" fmla="*/ 2165648 w 2165648"/>
              <a:gd name="connsiteY4" fmla="*/ 22604 h 1205286"/>
              <a:gd name="connsiteX0" fmla="*/ 2165648 w 2165648"/>
              <a:gd name="connsiteY0" fmla="*/ 22604 h 1205286"/>
              <a:gd name="connsiteX1" fmla="*/ 2163896 w 2165648"/>
              <a:gd name="connsiteY1" fmla="*/ 1205286 h 1205286"/>
              <a:gd name="connsiteX2" fmla="*/ 1039421 w 2165648"/>
              <a:gd name="connsiteY2" fmla="*/ 1064818 h 1205286"/>
              <a:gd name="connsiteX3" fmla="*/ 0 w 2165648"/>
              <a:gd name="connsiteY3" fmla="*/ 0 h 1205286"/>
              <a:gd name="connsiteX4" fmla="*/ 2165648 w 2165648"/>
              <a:gd name="connsiteY4" fmla="*/ 22604 h 1205286"/>
              <a:gd name="connsiteX0" fmla="*/ 2165648 w 2165648"/>
              <a:gd name="connsiteY0" fmla="*/ 22604 h 1205286"/>
              <a:gd name="connsiteX1" fmla="*/ 2163896 w 2165648"/>
              <a:gd name="connsiteY1" fmla="*/ 1205286 h 1205286"/>
              <a:gd name="connsiteX2" fmla="*/ 1039421 w 2165648"/>
              <a:gd name="connsiteY2" fmla="*/ 1064818 h 1205286"/>
              <a:gd name="connsiteX3" fmla="*/ 0 w 2165648"/>
              <a:gd name="connsiteY3" fmla="*/ 0 h 1205286"/>
              <a:gd name="connsiteX4" fmla="*/ 2165648 w 2165648"/>
              <a:gd name="connsiteY4" fmla="*/ 22604 h 1205286"/>
              <a:gd name="connsiteX0" fmla="*/ 2183490 w 2183490"/>
              <a:gd name="connsiteY0" fmla="*/ 13683 h 1196365"/>
              <a:gd name="connsiteX1" fmla="*/ 2181738 w 2183490"/>
              <a:gd name="connsiteY1" fmla="*/ 1196365 h 1196365"/>
              <a:gd name="connsiteX2" fmla="*/ 1057263 w 2183490"/>
              <a:gd name="connsiteY2" fmla="*/ 1055897 h 1196365"/>
              <a:gd name="connsiteX3" fmla="*/ 0 w 2183490"/>
              <a:gd name="connsiteY3" fmla="*/ 0 h 1196365"/>
              <a:gd name="connsiteX4" fmla="*/ 2183490 w 2183490"/>
              <a:gd name="connsiteY4" fmla="*/ 13683 h 1196365"/>
              <a:gd name="connsiteX0" fmla="*/ 2192411 w 2192411"/>
              <a:gd name="connsiteY0" fmla="*/ 9223 h 1196365"/>
              <a:gd name="connsiteX1" fmla="*/ 2181738 w 2192411"/>
              <a:gd name="connsiteY1" fmla="*/ 1196365 h 1196365"/>
              <a:gd name="connsiteX2" fmla="*/ 1057263 w 2192411"/>
              <a:gd name="connsiteY2" fmla="*/ 1055897 h 1196365"/>
              <a:gd name="connsiteX3" fmla="*/ 0 w 2192411"/>
              <a:gd name="connsiteY3" fmla="*/ 0 h 1196365"/>
              <a:gd name="connsiteX4" fmla="*/ 2192411 w 2192411"/>
              <a:gd name="connsiteY4" fmla="*/ 9223 h 1196365"/>
              <a:gd name="connsiteX0" fmla="*/ 2192411 w 2200154"/>
              <a:gd name="connsiteY0" fmla="*/ 9223 h 1200826"/>
              <a:gd name="connsiteX1" fmla="*/ 2199580 w 2200154"/>
              <a:gd name="connsiteY1" fmla="*/ 1200826 h 1200826"/>
              <a:gd name="connsiteX2" fmla="*/ 1057263 w 2200154"/>
              <a:gd name="connsiteY2" fmla="*/ 1055897 h 1200826"/>
              <a:gd name="connsiteX3" fmla="*/ 0 w 2200154"/>
              <a:gd name="connsiteY3" fmla="*/ 0 h 1200826"/>
              <a:gd name="connsiteX4" fmla="*/ 2192411 w 2200154"/>
              <a:gd name="connsiteY4" fmla="*/ 9223 h 1200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0154" h="1200826">
                <a:moveTo>
                  <a:pt x="2192411" y="9223"/>
                </a:moveTo>
                <a:cubicBezTo>
                  <a:pt x="2188853" y="404937"/>
                  <a:pt x="2203138" y="805112"/>
                  <a:pt x="2199580" y="1200826"/>
                </a:cubicBezTo>
                <a:lnTo>
                  <a:pt x="1057263" y="1055897"/>
                </a:lnTo>
                <a:cubicBezTo>
                  <a:pt x="822429" y="811067"/>
                  <a:pt x="257137" y="280513"/>
                  <a:pt x="0" y="0"/>
                </a:cubicBezTo>
                <a:lnTo>
                  <a:pt x="2192411" y="9223"/>
                </a:lnTo>
                <a:close/>
              </a:path>
            </a:pathLst>
          </a:custGeom>
          <a:pattFill prst="pct10">
            <a:fgClr>
              <a:srgbClr val="F0FFFF"/>
            </a:fgClr>
            <a:bgClr>
              <a:srgbClr val="FF00FF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Freeform: Shape 53">
            <a:extLst>
              <a:ext uri="{FF2B5EF4-FFF2-40B4-BE49-F238E27FC236}">
                <a16:creationId xmlns:a16="http://schemas.microsoft.com/office/drawing/2014/main" id="{1AF8B16E-60FE-4C54-8BBE-D0299B72CB88}"/>
              </a:ext>
            </a:extLst>
          </p:cNvPr>
          <p:cNvSpPr/>
          <p:nvPr/>
        </p:nvSpPr>
        <p:spPr>
          <a:xfrm>
            <a:off x="1041293" y="3823402"/>
            <a:ext cx="1462388" cy="1131668"/>
          </a:xfrm>
          <a:custGeom>
            <a:avLst/>
            <a:gdLst>
              <a:gd name="connsiteX0" fmla="*/ 1062038 w 1495425"/>
              <a:gd name="connsiteY0" fmla="*/ 1700212 h 1700212"/>
              <a:gd name="connsiteX1" fmla="*/ 1062038 w 1495425"/>
              <a:gd name="connsiteY1" fmla="*/ 1700212 h 1700212"/>
              <a:gd name="connsiteX2" fmla="*/ 1081088 w 1495425"/>
              <a:gd name="connsiteY2" fmla="*/ 1652587 h 1700212"/>
              <a:gd name="connsiteX3" fmla="*/ 1495425 w 1495425"/>
              <a:gd name="connsiteY3" fmla="*/ 0 h 1700212"/>
              <a:gd name="connsiteX4" fmla="*/ 0 w 1495425"/>
              <a:gd name="connsiteY4" fmla="*/ 709612 h 1700212"/>
              <a:gd name="connsiteX5" fmla="*/ 1062038 w 1495425"/>
              <a:gd name="connsiteY5" fmla="*/ 1700212 h 1700212"/>
              <a:gd name="connsiteX0" fmla="*/ 1062038 w 1512759"/>
              <a:gd name="connsiteY0" fmla="*/ 1687211 h 1687211"/>
              <a:gd name="connsiteX1" fmla="*/ 1062038 w 1512759"/>
              <a:gd name="connsiteY1" fmla="*/ 1687211 h 1687211"/>
              <a:gd name="connsiteX2" fmla="*/ 1081088 w 1512759"/>
              <a:gd name="connsiteY2" fmla="*/ 1639586 h 1687211"/>
              <a:gd name="connsiteX3" fmla="*/ 1512759 w 1512759"/>
              <a:gd name="connsiteY3" fmla="*/ 0 h 1687211"/>
              <a:gd name="connsiteX4" fmla="*/ 0 w 1512759"/>
              <a:gd name="connsiteY4" fmla="*/ 696611 h 1687211"/>
              <a:gd name="connsiteX5" fmla="*/ 1062038 w 1512759"/>
              <a:gd name="connsiteY5" fmla="*/ 1687211 h 1687211"/>
              <a:gd name="connsiteX0" fmla="*/ 1088039 w 1512759"/>
              <a:gd name="connsiteY0" fmla="*/ 1726214 h 1726214"/>
              <a:gd name="connsiteX1" fmla="*/ 1062038 w 1512759"/>
              <a:gd name="connsiteY1" fmla="*/ 1687211 h 1726214"/>
              <a:gd name="connsiteX2" fmla="*/ 1081088 w 1512759"/>
              <a:gd name="connsiteY2" fmla="*/ 1639586 h 1726214"/>
              <a:gd name="connsiteX3" fmla="*/ 1512759 w 1512759"/>
              <a:gd name="connsiteY3" fmla="*/ 0 h 1726214"/>
              <a:gd name="connsiteX4" fmla="*/ 0 w 1512759"/>
              <a:gd name="connsiteY4" fmla="*/ 696611 h 1726214"/>
              <a:gd name="connsiteX5" fmla="*/ 1088039 w 1512759"/>
              <a:gd name="connsiteY5" fmla="*/ 1726214 h 1726214"/>
              <a:gd name="connsiteX0" fmla="*/ 1088039 w 1512759"/>
              <a:gd name="connsiteY0" fmla="*/ 1726214 h 1726214"/>
              <a:gd name="connsiteX1" fmla="*/ 1062038 w 1512759"/>
              <a:gd name="connsiteY1" fmla="*/ 1687211 h 1726214"/>
              <a:gd name="connsiteX2" fmla="*/ 1512759 w 1512759"/>
              <a:gd name="connsiteY2" fmla="*/ 0 h 1726214"/>
              <a:gd name="connsiteX3" fmla="*/ 0 w 1512759"/>
              <a:gd name="connsiteY3" fmla="*/ 696611 h 1726214"/>
              <a:gd name="connsiteX4" fmla="*/ 1088039 w 1512759"/>
              <a:gd name="connsiteY4" fmla="*/ 1726214 h 1726214"/>
              <a:gd name="connsiteX0" fmla="*/ 1088039 w 1512759"/>
              <a:gd name="connsiteY0" fmla="*/ 1726214 h 1726214"/>
              <a:gd name="connsiteX1" fmla="*/ 1512759 w 1512759"/>
              <a:gd name="connsiteY1" fmla="*/ 0 h 1726214"/>
              <a:gd name="connsiteX2" fmla="*/ 0 w 1512759"/>
              <a:gd name="connsiteY2" fmla="*/ 696611 h 1726214"/>
              <a:gd name="connsiteX3" fmla="*/ 1088039 w 1512759"/>
              <a:gd name="connsiteY3" fmla="*/ 1726214 h 1726214"/>
              <a:gd name="connsiteX0" fmla="*/ 1088039 w 1512759"/>
              <a:gd name="connsiteY0" fmla="*/ 1726214 h 1726214"/>
              <a:gd name="connsiteX1" fmla="*/ 1512759 w 1512759"/>
              <a:gd name="connsiteY1" fmla="*/ 0 h 1726214"/>
              <a:gd name="connsiteX2" fmla="*/ 0 w 1512759"/>
              <a:gd name="connsiteY2" fmla="*/ 700945 h 1726214"/>
              <a:gd name="connsiteX3" fmla="*/ 1088039 w 1512759"/>
              <a:gd name="connsiteY3" fmla="*/ 1726214 h 1726214"/>
              <a:gd name="connsiteX0" fmla="*/ 1079371 w 1512759"/>
              <a:gd name="connsiteY0" fmla="*/ 1726214 h 1726214"/>
              <a:gd name="connsiteX1" fmla="*/ 1512759 w 1512759"/>
              <a:gd name="connsiteY1" fmla="*/ 0 h 1726214"/>
              <a:gd name="connsiteX2" fmla="*/ 0 w 1512759"/>
              <a:gd name="connsiteY2" fmla="*/ 700945 h 1726214"/>
              <a:gd name="connsiteX3" fmla="*/ 1079371 w 1512759"/>
              <a:gd name="connsiteY3" fmla="*/ 1726214 h 1726214"/>
              <a:gd name="connsiteX0" fmla="*/ 0 w 1854225"/>
              <a:gd name="connsiteY0" fmla="*/ 1895026 h 1895026"/>
              <a:gd name="connsiteX1" fmla="*/ 1854225 w 1854225"/>
              <a:gd name="connsiteY1" fmla="*/ 0 h 1895026"/>
              <a:gd name="connsiteX2" fmla="*/ 341466 w 1854225"/>
              <a:gd name="connsiteY2" fmla="*/ 700945 h 1895026"/>
              <a:gd name="connsiteX3" fmla="*/ 0 w 1854225"/>
              <a:gd name="connsiteY3" fmla="*/ 1895026 h 1895026"/>
              <a:gd name="connsiteX0" fmla="*/ 0 w 1502533"/>
              <a:gd name="connsiteY0" fmla="*/ 1194081 h 1194081"/>
              <a:gd name="connsiteX1" fmla="*/ 1502533 w 1502533"/>
              <a:gd name="connsiteY1" fmla="*/ 143116 h 1194081"/>
              <a:gd name="connsiteX2" fmla="*/ 341466 w 1502533"/>
              <a:gd name="connsiteY2" fmla="*/ 0 h 1194081"/>
              <a:gd name="connsiteX3" fmla="*/ 0 w 1502533"/>
              <a:gd name="connsiteY3" fmla="*/ 1194081 h 1194081"/>
              <a:gd name="connsiteX0" fmla="*/ 0 w 1502533"/>
              <a:gd name="connsiteY0" fmla="*/ 1194081 h 1194081"/>
              <a:gd name="connsiteX1" fmla="*/ 1486388 w 1502533"/>
              <a:gd name="connsiteY1" fmla="*/ 1057838 h 1194081"/>
              <a:gd name="connsiteX2" fmla="*/ 1502533 w 1502533"/>
              <a:gd name="connsiteY2" fmla="*/ 143116 h 1194081"/>
              <a:gd name="connsiteX3" fmla="*/ 341466 w 1502533"/>
              <a:gd name="connsiteY3" fmla="*/ 0 h 1194081"/>
              <a:gd name="connsiteX4" fmla="*/ 0 w 1502533"/>
              <a:gd name="connsiteY4" fmla="*/ 1194081 h 1194081"/>
              <a:gd name="connsiteX0" fmla="*/ 0 w 1502533"/>
              <a:gd name="connsiteY0" fmla="*/ 1194081 h 1194081"/>
              <a:gd name="connsiteX1" fmla="*/ 1486388 w 1502533"/>
              <a:gd name="connsiteY1" fmla="*/ 1057838 h 1194081"/>
              <a:gd name="connsiteX2" fmla="*/ 1502533 w 1502533"/>
              <a:gd name="connsiteY2" fmla="*/ 143116 h 1194081"/>
              <a:gd name="connsiteX3" fmla="*/ 341466 w 1502533"/>
              <a:gd name="connsiteY3" fmla="*/ 0 h 1194081"/>
              <a:gd name="connsiteX4" fmla="*/ 0 w 1502533"/>
              <a:gd name="connsiteY4" fmla="*/ 1194081 h 1194081"/>
              <a:gd name="connsiteX0" fmla="*/ 0 w 1502533"/>
              <a:gd name="connsiteY0" fmla="*/ 1194081 h 1194081"/>
              <a:gd name="connsiteX1" fmla="*/ 1486388 w 1502533"/>
              <a:gd name="connsiteY1" fmla="*/ 1057838 h 1194081"/>
              <a:gd name="connsiteX2" fmla="*/ 1502533 w 1502533"/>
              <a:gd name="connsiteY2" fmla="*/ 143116 h 1194081"/>
              <a:gd name="connsiteX3" fmla="*/ 341466 w 1502533"/>
              <a:gd name="connsiteY3" fmla="*/ 0 h 1194081"/>
              <a:gd name="connsiteX4" fmla="*/ 0 w 1502533"/>
              <a:gd name="connsiteY4" fmla="*/ 1194081 h 1194081"/>
              <a:gd name="connsiteX0" fmla="*/ 0 w 1493612"/>
              <a:gd name="connsiteY0" fmla="*/ 1131634 h 1131634"/>
              <a:gd name="connsiteX1" fmla="*/ 1477467 w 1493612"/>
              <a:gd name="connsiteY1" fmla="*/ 1057838 h 1131634"/>
              <a:gd name="connsiteX2" fmla="*/ 1493612 w 1493612"/>
              <a:gd name="connsiteY2" fmla="*/ 143116 h 1131634"/>
              <a:gd name="connsiteX3" fmla="*/ 332545 w 1493612"/>
              <a:gd name="connsiteY3" fmla="*/ 0 h 1131634"/>
              <a:gd name="connsiteX4" fmla="*/ 0 w 1493612"/>
              <a:gd name="connsiteY4" fmla="*/ 1131634 h 1131634"/>
              <a:gd name="connsiteX0" fmla="*/ 0 w 1493612"/>
              <a:gd name="connsiteY0" fmla="*/ 1131634 h 1131634"/>
              <a:gd name="connsiteX1" fmla="*/ 1473006 w 1493612"/>
              <a:gd name="connsiteY1" fmla="*/ 1106903 h 1131634"/>
              <a:gd name="connsiteX2" fmla="*/ 1493612 w 1493612"/>
              <a:gd name="connsiteY2" fmla="*/ 143116 h 1131634"/>
              <a:gd name="connsiteX3" fmla="*/ 332545 w 1493612"/>
              <a:gd name="connsiteY3" fmla="*/ 0 h 1131634"/>
              <a:gd name="connsiteX4" fmla="*/ 0 w 1493612"/>
              <a:gd name="connsiteY4" fmla="*/ 1131634 h 1131634"/>
              <a:gd name="connsiteX0" fmla="*/ 0 w 1493612"/>
              <a:gd name="connsiteY0" fmla="*/ 1131634 h 1131668"/>
              <a:gd name="connsiteX1" fmla="*/ 1459624 w 1493612"/>
              <a:gd name="connsiteY1" fmla="*/ 1129206 h 1131668"/>
              <a:gd name="connsiteX2" fmla="*/ 1493612 w 1493612"/>
              <a:gd name="connsiteY2" fmla="*/ 143116 h 1131668"/>
              <a:gd name="connsiteX3" fmla="*/ 332545 w 1493612"/>
              <a:gd name="connsiteY3" fmla="*/ 0 h 1131668"/>
              <a:gd name="connsiteX4" fmla="*/ 0 w 1493612"/>
              <a:gd name="connsiteY4" fmla="*/ 1131634 h 1131668"/>
              <a:gd name="connsiteX0" fmla="*/ 0 w 1462388"/>
              <a:gd name="connsiteY0" fmla="*/ 1131634 h 1131668"/>
              <a:gd name="connsiteX1" fmla="*/ 1459624 w 1462388"/>
              <a:gd name="connsiteY1" fmla="*/ 1129206 h 1131668"/>
              <a:gd name="connsiteX2" fmla="*/ 1462388 w 1462388"/>
              <a:gd name="connsiteY2" fmla="*/ 147576 h 1131668"/>
              <a:gd name="connsiteX3" fmla="*/ 332545 w 1462388"/>
              <a:gd name="connsiteY3" fmla="*/ 0 h 1131668"/>
              <a:gd name="connsiteX4" fmla="*/ 0 w 1462388"/>
              <a:gd name="connsiteY4" fmla="*/ 1131634 h 1131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2388" h="1131668">
                <a:moveTo>
                  <a:pt x="0" y="1131634"/>
                </a:moveTo>
                <a:cubicBezTo>
                  <a:pt x="316129" y="1096056"/>
                  <a:pt x="1045365" y="1142481"/>
                  <a:pt x="1459624" y="1129206"/>
                </a:cubicBezTo>
                <a:cubicBezTo>
                  <a:pt x="1460545" y="801996"/>
                  <a:pt x="1461467" y="474786"/>
                  <a:pt x="1462388" y="147576"/>
                </a:cubicBezTo>
                <a:lnTo>
                  <a:pt x="332545" y="0"/>
                </a:lnTo>
                <a:lnTo>
                  <a:pt x="0" y="1131634"/>
                </a:lnTo>
                <a:close/>
              </a:path>
            </a:pathLst>
          </a:custGeom>
          <a:pattFill prst="pct5">
            <a:fgClr>
              <a:srgbClr val="F0FFFF"/>
            </a:fgClr>
            <a:bgClr>
              <a:srgbClr val="00FE00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929B8681-BD07-4751-BD0D-59D9F237D414}"/>
              </a:ext>
            </a:extLst>
          </p:cNvPr>
          <p:cNvCxnSpPr/>
          <p:nvPr/>
        </p:nvCxnSpPr>
        <p:spPr>
          <a:xfrm>
            <a:off x="323267" y="3205227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875381E4-0F69-40CB-B34E-516CFAB26AB5}"/>
              </a:ext>
            </a:extLst>
          </p:cNvPr>
          <p:cNvCxnSpPr/>
          <p:nvPr/>
        </p:nvCxnSpPr>
        <p:spPr>
          <a:xfrm>
            <a:off x="323267" y="3424683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6738DE2E-0C7E-4E2A-851A-5FB6D9C634BA}"/>
              </a:ext>
            </a:extLst>
          </p:cNvPr>
          <p:cNvCxnSpPr/>
          <p:nvPr/>
        </p:nvCxnSpPr>
        <p:spPr>
          <a:xfrm>
            <a:off x="323267" y="3644139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C87DE916-1F87-4D57-BD74-4FDDFC6BA049}"/>
              </a:ext>
            </a:extLst>
          </p:cNvPr>
          <p:cNvCxnSpPr/>
          <p:nvPr/>
        </p:nvCxnSpPr>
        <p:spPr>
          <a:xfrm>
            <a:off x="152400" y="3863595"/>
            <a:ext cx="2560320" cy="0"/>
          </a:xfrm>
          <a:prstGeom prst="line">
            <a:avLst/>
          </a:prstGeom>
          <a:ln w="31750">
            <a:solidFill>
              <a:srgbClr val="006600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72A0ACCE-98C3-4C1D-9B35-1A1E672A61AE}"/>
              </a:ext>
            </a:extLst>
          </p:cNvPr>
          <p:cNvCxnSpPr/>
          <p:nvPr/>
        </p:nvCxnSpPr>
        <p:spPr>
          <a:xfrm>
            <a:off x="323267" y="4083051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6F040720-71C0-440D-8C51-DB4908538B3B}"/>
              </a:ext>
            </a:extLst>
          </p:cNvPr>
          <p:cNvCxnSpPr/>
          <p:nvPr/>
        </p:nvCxnSpPr>
        <p:spPr>
          <a:xfrm>
            <a:off x="323267" y="4302507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498C3B74-D959-4B32-A730-96B7A7B59866}"/>
              </a:ext>
            </a:extLst>
          </p:cNvPr>
          <p:cNvCxnSpPr/>
          <p:nvPr/>
        </p:nvCxnSpPr>
        <p:spPr>
          <a:xfrm>
            <a:off x="323267" y="4521963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A6038E36-5535-44FF-AC42-CFE67ECDF535}"/>
              </a:ext>
            </a:extLst>
          </p:cNvPr>
          <p:cNvCxnSpPr/>
          <p:nvPr/>
        </p:nvCxnSpPr>
        <p:spPr>
          <a:xfrm>
            <a:off x="323267" y="4741419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8DE3EE91-70B6-4ED7-A0BC-7DEDE2D3C8EB}"/>
              </a:ext>
            </a:extLst>
          </p:cNvPr>
          <p:cNvCxnSpPr/>
          <p:nvPr/>
        </p:nvCxnSpPr>
        <p:spPr>
          <a:xfrm>
            <a:off x="319183" y="2985771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608AF23C-B9F6-48B9-B772-F3F810046B2B}"/>
              </a:ext>
            </a:extLst>
          </p:cNvPr>
          <p:cNvCxnSpPr/>
          <p:nvPr/>
        </p:nvCxnSpPr>
        <p:spPr>
          <a:xfrm>
            <a:off x="2078915" y="276631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D56D860E-652F-4B6E-A218-0D742DC663CB}"/>
              </a:ext>
            </a:extLst>
          </p:cNvPr>
          <p:cNvCxnSpPr/>
          <p:nvPr/>
        </p:nvCxnSpPr>
        <p:spPr>
          <a:xfrm>
            <a:off x="2298371" y="276631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E4FBD229-6D83-4FA0-A8DE-4CB7B72A8E81}"/>
              </a:ext>
            </a:extLst>
          </p:cNvPr>
          <p:cNvCxnSpPr/>
          <p:nvPr/>
        </p:nvCxnSpPr>
        <p:spPr>
          <a:xfrm>
            <a:off x="539675" y="276631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5BF6BB8D-F65A-40B3-804E-1A87DBFA2C25}"/>
              </a:ext>
            </a:extLst>
          </p:cNvPr>
          <p:cNvCxnSpPr/>
          <p:nvPr/>
        </p:nvCxnSpPr>
        <p:spPr>
          <a:xfrm>
            <a:off x="762179" y="276631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7D80FA52-7A58-49B5-9121-898663A69A3F}"/>
              </a:ext>
            </a:extLst>
          </p:cNvPr>
          <p:cNvCxnSpPr/>
          <p:nvPr/>
        </p:nvCxnSpPr>
        <p:spPr>
          <a:xfrm>
            <a:off x="981635" y="276631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59267890-88A0-4413-873E-CAFC0EB49FD0}"/>
              </a:ext>
            </a:extLst>
          </p:cNvPr>
          <p:cNvCxnSpPr/>
          <p:nvPr/>
        </p:nvCxnSpPr>
        <p:spPr>
          <a:xfrm>
            <a:off x="1201091" y="276631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8580F8F4-BF2B-43A4-9F6E-6C75B5ADE579}"/>
              </a:ext>
            </a:extLst>
          </p:cNvPr>
          <p:cNvCxnSpPr/>
          <p:nvPr/>
        </p:nvCxnSpPr>
        <p:spPr>
          <a:xfrm>
            <a:off x="1416463" y="2590800"/>
            <a:ext cx="0" cy="2560320"/>
          </a:xfrm>
          <a:prstGeom prst="line">
            <a:avLst/>
          </a:prstGeom>
          <a:ln w="31750">
            <a:solidFill>
              <a:srgbClr val="006600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66992689-352B-4FEF-9984-0DD5B78536BB}"/>
              </a:ext>
            </a:extLst>
          </p:cNvPr>
          <p:cNvCxnSpPr/>
          <p:nvPr/>
        </p:nvCxnSpPr>
        <p:spPr>
          <a:xfrm>
            <a:off x="1640003" y="276631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897D2820-D538-408F-A109-B756B48CB0F4}"/>
              </a:ext>
            </a:extLst>
          </p:cNvPr>
          <p:cNvCxnSpPr/>
          <p:nvPr/>
        </p:nvCxnSpPr>
        <p:spPr>
          <a:xfrm>
            <a:off x="1859459" y="276631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Oval 75">
            <a:extLst>
              <a:ext uri="{FF2B5EF4-FFF2-40B4-BE49-F238E27FC236}">
                <a16:creationId xmlns:a16="http://schemas.microsoft.com/office/drawing/2014/main" id="{930ADF53-5325-474D-AFE8-AEC6FFCEFC93}"/>
              </a:ext>
            </a:extLst>
          </p:cNvPr>
          <p:cNvSpPr/>
          <p:nvPr/>
        </p:nvSpPr>
        <p:spPr>
          <a:xfrm>
            <a:off x="730175" y="4270503"/>
            <a:ext cx="64008" cy="64008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A1EC80EA-1C50-4FC4-9284-ABBEA18FEFBB}"/>
              </a:ext>
            </a:extLst>
          </p:cNvPr>
          <p:cNvSpPr txBox="1"/>
          <p:nvPr/>
        </p:nvSpPr>
        <p:spPr>
          <a:xfrm>
            <a:off x="444486" y="4266416"/>
            <a:ext cx="4093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latin typeface="+mn-lt"/>
              </a:rPr>
              <a:t>A</a:t>
            </a:r>
            <a:endParaRPr lang="en-GB" sz="1800" dirty="0"/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404F1C6A-B40C-49B4-BCF9-59101CA8E28C}"/>
              </a:ext>
            </a:extLst>
          </p:cNvPr>
          <p:cNvSpPr/>
          <p:nvPr/>
        </p:nvSpPr>
        <p:spPr>
          <a:xfrm>
            <a:off x="1612668" y="4492879"/>
            <a:ext cx="64008" cy="64008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EC4FEF13-F18E-4ABD-AD88-2FA9F471D9FB}"/>
              </a:ext>
            </a:extLst>
          </p:cNvPr>
          <p:cNvSpPr txBox="1"/>
          <p:nvPr/>
        </p:nvSpPr>
        <p:spPr>
          <a:xfrm>
            <a:off x="1565275" y="4508695"/>
            <a:ext cx="4093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latin typeface="+mn-lt"/>
              </a:rPr>
              <a:t>C</a:t>
            </a:r>
            <a:endParaRPr lang="en-GB" sz="1800" dirty="0"/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id="{21FDB3CE-1140-4E38-866A-DC0A20A285E3}"/>
              </a:ext>
            </a:extLst>
          </p:cNvPr>
          <p:cNvSpPr/>
          <p:nvPr/>
        </p:nvSpPr>
        <p:spPr>
          <a:xfrm>
            <a:off x="1838993" y="3179283"/>
            <a:ext cx="64008" cy="64008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F5E631B2-D6EC-4915-8EF7-1114EF1A872A}"/>
              </a:ext>
            </a:extLst>
          </p:cNvPr>
          <p:cNvSpPr txBox="1"/>
          <p:nvPr/>
        </p:nvSpPr>
        <p:spPr>
          <a:xfrm>
            <a:off x="1805668" y="3216201"/>
            <a:ext cx="4093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latin typeface="+mn-lt"/>
              </a:rPr>
              <a:t>B</a:t>
            </a:r>
            <a:endParaRPr lang="en-GB" sz="1800" dirty="0"/>
          </a:p>
        </p:txBody>
      </p: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id="{00DB3A5A-FF2A-406E-BDB1-5F13089D4677}"/>
              </a:ext>
            </a:extLst>
          </p:cNvPr>
          <p:cNvCxnSpPr>
            <a:cxnSpLocks/>
          </p:cNvCxnSpPr>
          <p:nvPr/>
        </p:nvCxnSpPr>
        <p:spPr>
          <a:xfrm flipV="1">
            <a:off x="1023062" y="3809177"/>
            <a:ext cx="358481" cy="1161709"/>
          </a:xfrm>
          <a:prstGeom prst="straightConnector1">
            <a:avLst/>
          </a:prstGeom>
          <a:ln w="25400">
            <a:solidFill>
              <a:srgbClr val="FEFE02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6558BAF2-C3CF-4568-B5B0-6BA85F33E115}"/>
              </a:ext>
            </a:extLst>
          </p:cNvPr>
          <p:cNvCxnSpPr>
            <a:cxnSpLocks/>
          </p:cNvCxnSpPr>
          <p:nvPr/>
        </p:nvCxnSpPr>
        <p:spPr>
          <a:xfrm flipH="1" flipV="1">
            <a:off x="1360516" y="3825552"/>
            <a:ext cx="1160307" cy="144870"/>
          </a:xfrm>
          <a:prstGeom prst="straightConnector1">
            <a:avLst/>
          </a:prstGeom>
          <a:ln w="31750">
            <a:solidFill>
              <a:srgbClr val="00B0F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7D8AF539-9594-4180-896D-93319A93C670}"/>
              </a:ext>
            </a:extLst>
          </p:cNvPr>
          <p:cNvCxnSpPr>
            <a:cxnSpLocks/>
          </p:cNvCxnSpPr>
          <p:nvPr/>
        </p:nvCxnSpPr>
        <p:spPr>
          <a:xfrm flipH="1" flipV="1">
            <a:off x="321817" y="2788337"/>
            <a:ext cx="1042470" cy="1027014"/>
          </a:xfrm>
          <a:prstGeom prst="straightConnector1">
            <a:avLst/>
          </a:prstGeom>
          <a:ln w="25400">
            <a:solidFill>
              <a:srgbClr val="FF000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>
            <a:extLst>
              <a:ext uri="{FF2B5EF4-FFF2-40B4-BE49-F238E27FC236}">
                <a16:creationId xmlns:a16="http://schemas.microsoft.com/office/drawing/2014/main" id="{C9BE2B64-0FDD-436D-8D48-6B133FB56BE6}"/>
              </a:ext>
            </a:extLst>
          </p:cNvPr>
          <p:cNvSpPr/>
          <p:nvPr/>
        </p:nvSpPr>
        <p:spPr>
          <a:xfrm>
            <a:off x="322923" y="2760510"/>
            <a:ext cx="2194560" cy="2194560"/>
          </a:xfrm>
          <a:prstGeom prst="rect">
            <a:avLst/>
          </a:prstGeom>
          <a:noFill/>
          <a:ln w="190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2A1BE00F-248E-4F55-B1DF-22051FE589C2}"/>
              </a:ext>
            </a:extLst>
          </p:cNvPr>
          <p:cNvSpPr/>
          <p:nvPr/>
        </p:nvSpPr>
        <p:spPr>
          <a:xfrm>
            <a:off x="1322636" y="3786326"/>
            <a:ext cx="73152" cy="73152"/>
          </a:xfrm>
          <a:prstGeom prst="ellipse">
            <a:avLst/>
          </a:prstGeom>
          <a:solidFill>
            <a:srgbClr val="FF6600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4A538411-C961-494F-AFDE-73AF25CE344A}"/>
              </a:ext>
            </a:extLst>
          </p:cNvPr>
          <p:cNvSpPr/>
          <p:nvPr/>
        </p:nvSpPr>
        <p:spPr>
          <a:xfrm>
            <a:off x="2858999" y="2566453"/>
            <a:ext cx="68491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5138" indent="-465138"/>
            <a:r>
              <a:rPr lang="en-GB" sz="2200" dirty="0">
                <a:latin typeface="+mn-lt"/>
              </a:rPr>
              <a:t>(c)</a:t>
            </a: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3AB3B6FD-BCE0-4FE2-8345-C088FC61757A}"/>
              </a:ext>
            </a:extLst>
          </p:cNvPr>
          <p:cNvSpPr/>
          <p:nvPr/>
        </p:nvSpPr>
        <p:spPr>
          <a:xfrm>
            <a:off x="3409089" y="2574527"/>
            <a:ext cx="52506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Find the coordinates of any vertex.</a:t>
            </a: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6DEE9783-21FD-4F86-9BAE-8F48F5823B99}"/>
              </a:ext>
            </a:extLst>
          </p:cNvPr>
          <p:cNvSpPr/>
          <p:nvPr/>
        </p:nvSpPr>
        <p:spPr>
          <a:xfrm>
            <a:off x="2776226" y="2996996"/>
            <a:ext cx="614804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There is only one vertex, the intersecting point of the three boundaries.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31227A97-2329-4AF2-90FF-F431B7256226}"/>
              </a:ext>
            </a:extLst>
          </p:cNvPr>
          <p:cNvSpPr txBox="1"/>
          <p:nvPr/>
        </p:nvSpPr>
        <p:spPr>
          <a:xfrm>
            <a:off x="1335020" y="3844065"/>
            <a:ext cx="40931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dirty="0">
                <a:latin typeface="+mn-lt"/>
              </a:rPr>
              <a:t>V</a:t>
            </a:r>
            <a:endParaRPr lang="en-GB" sz="1200" dirty="0"/>
          </a:p>
        </p:txBody>
      </p:sp>
      <p:sp>
        <p:nvSpPr>
          <p:cNvPr id="130" name="Text Box 9">
            <a:extLst>
              <a:ext uri="{FF2B5EF4-FFF2-40B4-BE49-F238E27FC236}">
                <a16:creationId xmlns:a16="http://schemas.microsoft.com/office/drawing/2014/main" id="{B1A437CF-4F91-4D47-87DB-9FE92EDEE472}"/>
              </a:ext>
            </a:extLst>
          </p:cNvPr>
          <p:cNvSpPr txBox="1">
            <a:spLocks noChangeArrowheads="1"/>
          </p:cNvSpPr>
          <p:nvPr/>
        </p:nvSpPr>
        <p:spPr bwMode="auto">
          <a:xfrm rot="2620197">
            <a:off x="568991" y="3070799"/>
            <a:ext cx="8719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800" b="1" i="1" dirty="0"/>
              <a:t>y = </a:t>
            </a:r>
            <a:r>
              <a:rPr lang="en-GB" sz="1800" b="1" i="1" dirty="0">
                <a:cs typeface="Times New Roman" panose="02020603050405020304" pitchFamily="18" charset="0"/>
              </a:rPr>
              <a:t>– </a:t>
            </a:r>
            <a:r>
              <a:rPr lang="en-GB" sz="1800" b="1" i="1" dirty="0"/>
              <a:t>x</a:t>
            </a:r>
            <a:endParaRPr lang="en-GB" sz="1800" b="1" baseline="-25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8" name="Text Box 9">
                <a:extLst>
                  <a:ext uri="{FF2B5EF4-FFF2-40B4-BE49-F238E27FC236}">
                    <a16:creationId xmlns:a16="http://schemas.microsoft.com/office/drawing/2014/main" id="{8FD43CB7-C4C7-4AF8-BCBA-F3690DC43AA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344507">
                <a:off x="1357971" y="3463480"/>
                <a:ext cx="1311473" cy="4415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sz="1600" i="1" dirty="0">
                    <a:solidFill>
                      <a:schemeClr val="tx1"/>
                    </a:solidFill>
                  </a:rPr>
                  <a:t>y</a:t>
                </a:r>
                <a:r>
                  <a:rPr lang="en-US" sz="1600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US" sz="16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600" b="1" i="1" dirty="0">
                    <a:solidFill>
                      <a:schemeClr val="tx1"/>
                    </a:solidFill>
                  </a:rPr>
                  <a:t>x </a:t>
                </a:r>
                <a14:m>
                  <m:oMath xmlns:m="http://schemas.openxmlformats.org/officeDocument/2006/math">
                    <m:r>
                      <a:rPr lang="en-US" sz="16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sz="1600" b="1" baseline="-25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8" name="Text Box 9">
                <a:extLst>
                  <a:ext uri="{FF2B5EF4-FFF2-40B4-BE49-F238E27FC236}">
                    <a16:creationId xmlns:a16="http://schemas.microsoft.com/office/drawing/2014/main" id="{8FD43CB7-C4C7-4AF8-BCBA-F3690DC43A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 rot="344507">
                <a:off x="1357971" y="3463480"/>
                <a:ext cx="1311473" cy="441531"/>
              </a:xfrm>
              <a:prstGeom prst="rect">
                <a:avLst/>
              </a:prstGeom>
              <a:blipFill>
                <a:blip r:embed="rId4"/>
                <a:stretch>
                  <a:fillRect l="-2252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9" name="Text Box 9">
                <a:extLst>
                  <a:ext uri="{FF2B5EF4-FFF2-40B4-BE49-F238E27FC236}">
                    <a16:creationId xmlns:a16="http://schemas.microsoft.com/office/drawing/2014/main" id="{02B6B7CA-C263-4D4A-A330-115C8564372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17194624">
                <a:off x="389150" y="4016737"/>
                <a:ext cx="1324337" cy="4405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sz="1600" i="1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y</a:t>
                </a:r>
                <a:r>
                  <a:rPr lang="en-GB" sz="1600" dirty="0">
                    <a:solidFill>
                      <a:schemeClr val="tx1"/>
                    </a:solidFill>
                    <a:latin typeface="+mn-lt"/>
                  </a:rPr>
                  <a:t> = 4</a:t>
                </a:r>
                <a:r>
                  <a:rPr lang="en-GB" sz="1600" b="1" i="1" dirty="0">
                    <a:solidFill>
                      <a:schemeClr val="tx1"/>
                    </a:solidFill>
                  </a:rPr>
                  <a:t>x </a:t>
                </a:r>
                <a14:m>
                  <m:oMath xmlns:m="http://schemas.openxmlformats.org/officeDocument/2006/math">
                    <m:r>
                      <a:rPr lang="en-US" sz="16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1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1600" b="1" baseline="-25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9" name="Text Box 9">
                <a:extLst>
                  <a:ext uri="{FF2B5EF4-FFF2-40B4-BE49-F238E27FC236}">
                    <a16:creationId xmlns:a16="http://schemas.microsoft.com/office/drawing/2014/main" id="{02B6B7CA-C263-4D4A-A330-115C856437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 rot="17194624">
                <a:off x="389150" y="4016737"/>
                <a:ext cx="1324337" cy="440505"/>
              </a:xfrm>
              <a:prstGeom prst="rect">
                <a:avLst/>
              </a:prstGeom>
              <a:blipFill>
                <a:blip r:embed="rId5"/>
                <a:stretch>
                  <a:fillRect b="-2609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0" name="Text Box 9">
            <a:extLst>
              <a:ext uri="{FF2B5EF4-FFF2-40B4-BE49-F238E27FC236}">
                <a16:creationId xmlns:a16="http://schemas.microsoft.com/office/drawing/2014/main" id="{9114F54F-6B8A-4541-84FA-5B54AF5A5D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6192" y="3637010"/>
            <a:ext cx="15628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/>
              <a:t>y = </a:t>
            </a:r>
            <a:r>
              <a:rPr lang="en-GB" i="1" dirty="0">
                <a:cs typeface="Times New Roman" panose="02020603050405020304" pitchFamily="18" charset="0"/>
              </a:rPr>
              <a:t>– </a:t>
            </a:r>
            <a:r>
              <a:rPr lang="en-GB" i="1" dirty="0"/>
              <a:t>x</a:t>
            </a:r>
            <a:endParaRPr lang="en-GB" baseline="-25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1" name="Text Box 9">
                <a:extLst>
                  <a:ext uri="{FF2B5EF4-FFF2-40B4-BE49-F238E27FC236}">
                    <a16:creationId xmlns:a16="http://schemas.microsoft.com/office/drawing/2014/main" id="{BC94A41B-64F2-4E18-B80A-1DE97A921FB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66192" y="4001084"/>
                <a:ext cx="1858825" cy="616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i="1" dirty="0">
                    <a:solidFill>
                      <a:schemeClr val="tx1"/>
                    </a:solidFill>
                  </a:rPr>
                  <a:t>y</a:t>
                </a:r>
                <a:r>
                  <a:rPr lang="en-US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US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i="1" dirty="0">
                    <a:solidFill>
                      <a:schemeClr val="tx1"/>
                    </a:solidFill>
                  </a:rPr>
                  <a:t>x</a:t>
                </a:r>
                <a:r>
                  <a:rPr lang="en-GB" b="1" i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b="1" baseline="-25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1" name="Text Box 9">
                <a:extLst>
                  <a:ext uri="{FF2B5EF4-FFF2-40B4-BE49-F238E27FC236}">
                    <a16:creationId xmlns:a16="http://schemas.microsoft.com/office/drawing/2014/main" id="{BC94A41B-64F2-4E18-B80A-1DE97A921F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866192" y="4001084"/>
                <a:ext cx="1858825" cy="616194"/>
              </a:xfrm>
              <a:prstGeom prst="rect">
                <a:avLst/>
              </a:prstGeom>
              <a:blipFill>
                <a:blip r:embed="rId6"/>
                <a:stretch>
                  <a:fillRect l="-4918" b="-8911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2" name="Text Box 9">
                <a:extLst>
                  <a:ext uri="{FF2B5EF4-FFF2-40B4-BE49-F238E27FC236}">
                    <a16:creationId xmlns:a16="http://schemas.microsoft.com/office/drawing/2014/main" id="{EC44D11C-85CA-46AF-B362-F24D04394DC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2435" y="4554022"/>
                <a:ext cx="1637681" cy="6146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i="1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y</a:t>
                </a:r>
                <a:r>
                  <a:rPr lang="en-GB" dirty="0">
                    <a:solidFill>
                      <a:schemeClr val="tx1"/>
                    </a:solidFill>
                    <a:latin typeface="+mn-lt"/>
                  </a:rPr>
                  <a:t> </a:t>
                </a:r>
                <a:r>
                  <a:rPr lang="en-GB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=</a:t>
                </a:r>
                <a:r>
                  <a:rPr lang="en-GB" dirty="0">
                    <a:solidFill>
                      <a:schemeClr val="tx1"/>
                    </a:solidFill>
                    <a:latin typeface="+mn-lt"/>
                  </a:rPr>
                  <a:t> </a:t>
                </a:r>
                <a:r>
                  <a:rPr lang="en-GB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4</a:t>
                </a:r>
                <a:r>
                  <a:rPr lang="en-GB" i="1" dirty="0">
                    <a:solidFill>
                      <a:schemeClr val="tx1"/>
                    </a:solidFill>
                  </a:rPr>
                  <a:t>x</a:t>
                </a:r>
                <a:r>
                  <a:rPr lang="en-GB" b="1" i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b="1" baseline="-25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2" name="Text Box 9">
                <a:extLst>
                  <a:ext uri="{FF2B5EF4-FFF2-40B4-BE49-F238E27FC236}">
                    <a16:creationId xmlns:a16="http://schemas.microsoft.com/office/drawing/2014/main" id="{EC44D11C-85CA-46AF-B362-F24D04394D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842435" y="4554022"/>
                <a:ext cx="1637681" cy="614655"/>
              </a:xfrm>
              <a:prstGeom prst="rect">
                <a:avLst/>
              </a:prstGeom>
              <a:blipFill>
                <a:blip r:embed="rId7"/>
                <a:stretch>
                  <a:fillRect l="-5576" b="-8911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5" name="Rectangle 114">
            <a:extLst>
              <a:ext uri="{FF2B5EF4-FFF2-40B4-BE49-F238E27FC236}">
                <a16:creationId xmlns:a16="http://schemas.microsoft.com/office/drawing/2014/main" id="{B1D43090-E6CB-44D1-B430-7FD0312B896E}"/>
              </a:ext>
            </a:extLst>
          </p:cNvPr>
          <p:cNvSpPr/>
          <p:nvPr/>
        </p:nvSpPr>
        <p:spPr>
          <a:xfrm>
            <a:off x="5097703" y="3734787"/>
            <a:ext cx="3914545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We are going to use the GDC to find the intersecting point.</a:t>
            </a:r>
          </a:p>
        </p:txBody>
      </p:sp>
      <p:sp>
        <p:nvSpPr>
          <p:cNvPr id="131" name="Text Box 9">
            <a:extLst>
              <a:ext uri="{FF2B5EF4-FFF2-40B4-BE49-F238E27FC236}">
                <a16:creationId xmlns:a16="http://schemas.microsoft.com/office/drawing/2014/main" id="{E328C3C5-D757-4033-A3B6-B9055A0DF3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5637" y="5122627"/>
            <a:ext cx="15628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/>
              <a:t>y + x</a:t>
            </a:r>
            <a:r>
              <a:rPr lang="en-GB" b="1" i="1" dirty="0"/>
              <a:t> </a:t>
            </a:r>
            <a:r>
              <a:rPr lang="en-GB" i="1" dirty="0"/>
              <a:t>= </a:t>
            </a:r>
            <a:r>
              <a:rPr lang="en-GB" dirty="0">
                <a:cs typeface="Times New Roman" panose="02020603050405020304" pitchFamily="18" charset="0"/>
              </a:rPr>
              <a:t>0</a:t>
            </a:r>
            <a:endParaRPr lang="en-GB" baseline="-25000" dirty="0"/>
          </a:p>
        </p:txBody>
      </p:sp>
      <p:sp>
        <p:nvSpPr>
          <p:cNvPr id="132" name="Text Box 9">
            <a:extLst>
              <a:ext uri="{FF2B5EF4-FFF2-40B4-BE49-F238E27FC236}">
                <a16:creationId xmlns:a16="http://schemas.microsoft.com/office/drawing/2014/main" id="{114484E4-E4BB-4070-AB39-1CF4EC07B6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1944" y="5521036"/>
            <a:ext cx="23902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b="1" i="1" dirty="0">
                <a:cs typeface="Times New Roman" panose="02020603050405020304" pitchFamily="18" charset="0"/>
              </a:rPr>
              <a:t>–</a:t>
            </a:r>
            <a:r>
              <a:rPr lang="en-GB" dirty="0"/>
              <a:t>8</a:t>
            </a:r>
            <a:r>
              <a:rPr lang="en-GB" i="1" dirty="0"/>
              <a:t>x</a:t>
            </a:r>
            <a:r>
              <a:rPr lang="en-GB" b="1" i="1" dirty="0"/>
              <a:t> + </a:t>
            </a:r>
            <a:r>
              <a:rPr lang="en-GB" dirty="0"/>
              <a:t>2</a:t>
            </a:r>
            <a:r>
              <a:rPr lang="en-US" i="1" dirty="0">
                <a:solidFill>
                  <a:schemeClr val="tx1"/>
                </a:solidFill>
              </a:rPr>
              <a:t>y</a:t>
            </a:r>
            <a:r>
              <a:rPr lang="en-US" dirty="0">
                <a:solidFill>
                  <a:schemeClr val="tx1"/>
                </a:solidFill>
              </a:rPr>
              <a:t> = 3</a:t>
            </a:r>
            <a:endParaRPr lang="en-GB" b="1" baseline="-25000" dirty="0">
              <a:solidFill>
                <a:schemeClr val="tx1"/>
              </a:solidFill>
            </a:endParaRPr>
          </a:p>
        </p:txBody>
      </p:sp>
      <p:sp>
        <p:nvSpPr>
          <p:cNvPr id="133" name="Text Box 9">
            <a:extLst>
              <a:ext uri="{FF2B5EF4-FFF2-40B4-BE49-F238E27FC236}">
                <a16:creationId xmlns:a16="http://schemas.microsoft.com/office/drawing/2014/main" id="{1A46D02A-C44B-4AC2-828C-44FC6894B4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7003" y="6008346"/>
            <a:ext cx="18138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</a:rPr>
              <a:t>2</a:t>
            </a:r>
            <a:r>
              <a:rPr lang="en-GB" i="1" dirty="0"/>
              <a:t>x + </a:t>
            </a:r>
            <a:r>
              <a:rPr lang="en-GB" dirty="0"/>
              <a:t>12</a:t>
            </a:r>
            <a:r>
              <a:rPr lang="en-GB" i="1" dirty="0">
                <a:solidFill>
                  <a:schemeClr val="tx1"/>
                </a:solidFill>
                <a:cs typeface="Times New Roman" panose="02020603050405020304" pitchFamily="18" charset="0"/>
              </a:rPr>
              <a:t>y</a:t>
            </a:r>
            <a:r>
              <a:rPr lang="en-GB" dirty="0">
                <a:solidFill>
                  <a:schemeClr val="tx1"/>
                </a:solidFill>
                <a:latin typeface="+mn-lt"/>
              </a:rPr>
              <a:t> </a:t>
            </a:r>
            <a:r>
              <a:rPr lang="en-GB" dirty="0">
                <a:solidFill>
                  <a:schemeClr val="tx1"/>
                </a:solidFill>
                <a:cs typeface="Times New Roman" panose="02020603050405020304" pitchFamily="18" charset="0"/>
              </a:rPr>
              <a:t>= 3</a:t>
            </a:r>
            <a:endParaRPr lang="en-GB" b="1" baseline="-25000" dirty="0">
              <a:solidFill>
                <a:schemeClr val="tx1"/>
              </a:solidFill>
            </a:endParaRP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CA4719CB-1EBC-4065-9EF5-A51AA2A0B7C8}"/>
              </a:ext>
            </a:extLst>
          </p:cNvPr>
          <p:cNvSpPr txBox="1"/>
          <p:nvPr/>
        </p:nvSpPr>
        <p:spPr>
          <a:xfrm>
            <a:off x="4509153" y="5129970"/>
            <a:ext cx="37239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Wingdings" panose="05000000000000000000" pitchFamily="2" charset="2"/>
                <a:sym typeface="Wingdings" panose="05000000000000000000" pitchFamily="2" charset="2"/>
              </a:rPr>
              <a:t></a:t>
            </a:r>
            <a:endParaRPr lang="en-GB" dirty="0">
              <a:solidFill>
                <a:srgbClr val="FF0000"/>
              </a:solidFill>
              <a:latin typeface="Wingdings" panose="05000000000000000000" pitchFamily="2" charset="2"/>
            </a:endParaRP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B6C21683-BB68-4531-8F8A-1B3998DEAF1A}"/>
              </a:ext>
            </a:extLst>
          </p:cNvPr>
          <p:cNvSpPr txBox="1"/>
          <p:nvPr/>
        </p:nvSpPr>
        <p:spPr>
          <a:xfrm>
            <a:off x="4509384" y="5531995"/>
            <a:ext cx="37239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Wingdings" panose="05000000000000000000" pitchFamily="2" charset="2"/>
                <a:sym typeface="Wingdings" panose="05000000000000000000" pitchFamily="2" charset="2"/>
              </a:rPr>
              <a:t></a:t>
            </a:r>
            <a:endParaRPr lang="en-GB" dirty="0">
              <a:solidFill>
                <a:srgbClr val="FF0000"/>
              </a:solidFill>
              <a:latin typeface="Wingdings" panose="05000000000000000000" pitchFamily="2" charset="2"/>
            </a:endParaRP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6F2A83C1-BD13-40AB-AABF-2BDD541CFEDD}"/>
              </a:ext>
            </a:extLst>
          </p:cNvPr>
          <p:cNvSpPr txBox="1"/>
          <p:nvPr/>
        </p:nvSpPr>
        <p:spPr>
          <a:xfrm>
            <a:off x="4515309" y="6008346"/>
            <a:ext cx="37239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Wingdings" panose="05000000000000000000" pitchFamily="2" charset="2"/>
                <a:sym typeface="Wingdings" panose="05000000000000000000" pitchFamily="2" charset="2"/>
              </a:rPr>
              <a:t></a:t>
            </a:r>
            <a:endParaRPr lang="en-GB" dirty="0">
              <a:solidFill>
                <a:srgbClr val="FF0000"/>
              </a:solidFill>
              <a:latin typeface="Wingdings" panose="05000000000000000000" pitchFamily="2" charset="2"/>
            </a:endParaRP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0437892F-14A8-41FA-A1CB-7295C27C4498}"/>
              </a:ext>
            </a:extLst>
          </p:cNvPr>
          <p:cNvSpPr txBox="1"/>
          <p:nvPr/>
        </p:nvSpPr>
        <p:spPr>
          <a:xfrm>
            <a:off x="4510867" y="3708916"/>
            <a:ext cx="37239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Wingdings" panose="05000000000000000000" pitchFamily="2" charset="2"/>
                <a:sym typeface="Wingdings" panose="05000000000000000000" pitchFamily="2" charset="2"/>
              </a:rPr>
              <a:t></a:t>
            </a:r>
            <a:endParaRPr lang="en-GB" dirty="0">
              <a:solidFill>
                <a:srgbClr val="FF0000"/>
              </a:solidFill>
              <a:latin typeface="Wingdings" panose="05000000000000000000" pitchFamily="2" charset="2"/>
            </a:endParaRP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5132D9DD-0197-4443-91C0-F9FCBBD62605}"/>
              </a:ext>
            </a:extLst>
          </p:cNvPr>
          <p:cNvSpPr txBox="1"/>
          <p:nvPr/>
        </p:nvSpPr>
        <p:spPr>
          <a:xfrm>
            <a:off x="4511098" y="4110941"/>
            <a:ext cx="37239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Wingdings" panose="05000000000000000000" pitchFamily="2" charset="2"/>
                <a:sym typeface="Wingdings" panose="05000000000000000000" pitchFamily="2" charset="2"/>
              </a:rPr>
              <a:t></a:t>
            </a:r>
            <a:endParaRPr lang="en-GB" dirty="0">
              <a:solidFill>
                <a:srgbClr val="FF0000"/>
              </a:solidFill>
              <a:latin typeface="Wingdings" panose="05000000000000000000" pitchFamily="2" charset="2"/>
            </a:endParaRP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FEEBFFAC-8114-4244-B204-DD19BA483BE8}"/>
              </a:ext>
            </a:extLst>
          </p:cNvPr>
          <p:cNvSpPr txBox="1"/>
          <p:nvPr/>
        </p:nvSpPr>
        <p:spPr>
          <a:xfrm>
            <a:off x="4517023" y="4587292"/>
            <a:ext cx="37239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Wingdings" panose="05000000000000000000" pitchFamily="2" charset="2"/>
                <a:sym typeface="Wingdings" panose="05000000000000000000" pitchFamily="2" charset="2"/>
              </a:rPr>
              <a:t></a:t>
            </a:r>
            <a:endParaRPr lang="en-GB" dirty="0">
              <a:solidFill>
                <a:srgbClr val="FF0000"/>
              </a:solidFill>
              <a:latin typeface="Wingdings" panose="05000000000000000000" pitchFamily="2" charset="2"/>
            </a:endParaRP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07D5FD97-B48C-4D06-A7C2-102447893678}"/>
              </a:ext>
            </a:extLst>
          </p:cNvPr>
          <p:cNvSpPr txBox="1"/>
          <p:nvPr/>
        </p:nvSpPr>
        <p:spPr>
          <a:xfrm>
            <a:off x="5111787" y="4749577"/>
            <a:ext cx="3956013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We have to write the equations in general form.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4012840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" grpId="0"/>
      <p:bldP spid="110" grpId="0"/>
      <p:bldP spid="111" grpId="0"/>
      <p:bldP spid="112" grpId="0"/>
      <p:bldP spid="115" grpId="0"/>
      <p:bldP spid="131" grpId="0"/>
      <p:bldP spid="132" grpId="0"/>
      <p:bldP spid="133" grpId="0"/>
      <p:bldP spid="134" grpId="0"/>
      <p:bldP spid="135" grpId="0"/>
      <p:bldP spid="136" grpId="0"/>
      <p:bldP spid="137" grpId="0"/>
      <p:bldP spid="138" grpId="0"/>
      <p:bldP spid="139" grpId="0"/>
      <p:bldP spid="14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>
            <a:extLst>
              <a:ext uri="{FF2B5EF4-FFF2-40B4-BE49-F238E27FC236}">
                <a16:creationId xmlns:a16="http://schemas.microsoft.com/office/drawing/2014/main" id="{135CCFFF-D98C-4489-998E-7AA16DF2B57E}"/>
              </a:ext>
            </a:extLst>
          </p:cNvPr>
          <p:cNvSpPr/>
          <p:nvPr/>
        </p:nvSpPr>
        <p:spPr>
          <a:xfrm>
            <a:off x="319183" y="2764188"/>
            <a:ext cx="2194560" cy="2194560"/>
          </a:xfrm>
          <a:prstGeom prst="rect">
            <a:avLst/>
          </a:prstGeom>
          <a:solidFill>
            <a:srgbClr val="F0FFFF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D3E2D674-10E1-4AF2-AE69-AFD659C94753}"/>
              </a:ext>
            </a:extLst>
          </p:cNvPr>
          <p:cNvCxnSpPr>
            <a:cxnSpLocks/>
          </p:cNvCxnSpPr>
          <p:nvPr/>
        </p:nvCxnSpPr>
        <p:spPr>
          <a:xfrm flipV="1">
            <a:off x="1027036" y="3801239"/>
            <a:ext cx="358481" cy="1161709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3AF14860-CAE6-4D5E-B718-7A1B45F383A5}"/>
              </a:ext>
            </a:extLst>
          </p:cNvPr>
          <p:cNvCxnSpPr>
            <a:cxnSpLocks/>
          </p:cNvCxnSpPr>
          <p:nvPr/>
        </p:nvCxnSpPr>
        <p:spPr>
          <a:xfrm flipH="1" flipV="1">
            <a:off x="1367131" y="3826616"/>
            <a:ext cx="1160307" cy="144870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439B12CA-508D-4408-9664-6B2E7721F315}"/>
              </a:ext>
            </a:extLst>
          </p:cNvPr>
          <p:cNvCxnSpPr>
            <a:cxnSpLocks/>
          </p:cNvCxnSpPr>
          <p:nvPr/>
        </p:nvCxnSpPr>
        <p:spPr>
          <a:xfrm flipH="1" flipV="1">
            <a:off x="326521" y="2792902"/>
            <a:ext cx="1042470" cy="1027014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6262" name="Text Box 6"/>
          <p:cNvSpPr txBox="1">
            <a:spLocks noChangeArrowheads="1"/>
          </p:cNvSpPr>
          <p:nvPr/>
        </p:nvSpPr>
        <p:spPr bwMode="auto">
          <a:xfrm>
            <a:off x="289027" y="381000"/>
            <a:ext cx="18467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Example 2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447655" y="849654"/>
            <a:ext cx="8229600" cy="1708481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ts val="3200"/>
              </a:lnSpc>
            </a:pPr>
            <a:r>
              <a:rPr lang="en-GB" sz="2400" dirty="0">
                <a:latin typeface="+mn-lt"/>
              </a:rPr>
              <a:t>Consider the Voronoi diagram for the sites A, B, and C.</a:t>
            </a:r>
          </a:p>
          <a:p>
            <a:pPr marL="457200" indent="-457200">
              <a:lnSpc>
                <a:spcPts val="3200"/>
              </a:lnSpc>
              <a:buAutoNum type="alphaLcParenBoth"/>
            </a:pPr>
            <a:r>
              <a:rPr lang="en-GB" dirty="0">
                <a:latin typeface="+mn-lt"/>
              </a:rPr>
              <a:t>State the number of: (</a:t>
            </a:r>
            <a:r>
              <a:rPr lang="en-GB" dirty="0" err="1">
                <a:latin typeface="+mn-lt"/>
              </a:rPr>
              <a:t>i</a:t>
            </a:r>
            <a:r>
              <a:rPr lang="en-GB" dirty="0">
                <a:latin typeface="+mn-lt"/>
              </a:rPr>
              <a:t>) cells  (ii) edges  (iii) vertices </a:t>
            </a:r>
          </a:p>
          <a:p>
            <a:pPr marL="457200" indent="-457200">
              <a:lnSpc>
                <a:spcPts val="3200"/>
              </a:lnSpc>
              <a:buAutoNum type="alphaLcParenBoth"/>
            </a:pPr>
            <a:r>
              <a:rPr lang="en-GB" dirty="0">
                <a:latin typeface="+mn-lt"/>
              </a:rPr>
              <a:t>Find the equation of each of the boundaries.</a:t>
            </a:r>
          </a:p>
          <a:p>
            <a:pPr marL="457200" indent="-457200">
              <a:lnSpc>
                <a:spcPts val="3200"/>
              </a:lnSpc>
              <a:buFontTx/>
              <a:buAutoNum type="alphaLcParenBoth"/>
            </a:pPr>
            <a:r>
              <a:rPr lang="en-GB" dirty="0">
                <a:latin typeface="+mn-lt"/>
              </a:rPr>
              <a:t>Find the coordinates of any vertex</a:t>
            </a: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250825" y="93102"/>
            <a:ext cx="8229600" cy="42065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/>
              <a:t>Voronoi diagrams</a:t>
            </a:r>
          </a:p>
        </p:txBody>
      </p:sp>
      <p:sp>
        <p:nvSpPr>
          <p:cNvPr id="36" name="Rectangle 35">
            <a:hlinkClick r:id="rId3"/>
            <a:extLst>
              <a:ext uri="{FF2B5EF4-FFF2-40B4-BE49-F238E27FC236}">
                <a16:creationId xmlns:a16="http://schemas.microsoft.com/office/drawing/2014/main" id="{88E7DC40-E147-4414-9956-704311458862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hlinkClick r:id="rId3"/>
            <a:extLst>
              <a:ext uri="{FF2B5EF4-FFF2-40B4-BE49-F238E27FC236}">
                <a16:creationId xmlns:a16="http://schemas.microsoft.com/office/drawing/2014/main" id="{1E09F0D8-2E03-49C8-A3AD-74BFCF30C317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BDB04CC0-FF74-4183-AFBE-D4D80D1BB3F8}"/>
              </a:ext>
            </a:extLst>
          </p:cNvPr>
          <p:cNvSpPr/>
          <p:nvPr/>
        </p:nvSpPr>
        <p:spPr>
          <a:xfrm>
            <a:off x="331012" y="2815049"/>
            <a:ext cx="1027269" cy="2132208"/>
          </a:xfrm>
          <a:custGeom>
            <a:avLst/>
            <a:gdLst>
              <a:gd name="connsiteX0" fmla="*/ 0 w 1419225"/>
              <a:gd name="connsiteY0" fmla="*/ 0 h 1271587"/>
              <a:gd name="connsiteX1" fmla="*/ 214313 w 1419225"/>
              <a:gd name="connsiteY1" fmla="*/ 28575 h 1271587"/>
              <a:gd name="connsiteX2" fmla="*/ 1343025 w 1419225"/>
              <a:gd name="connsiteY2" fmla="*/ 1071562 h 1271587"/>
              <a:gd name="connsiteX3" fmla="*/ 1419225 w 1419225"/>
              <a:gd name="connsiteY3" fmla="*/ 1271587 h 1271587"/>
              <a:gd name="connsiteX4" fmla="*/ 4763 w 1419225"/>
              <a:gd name="connsiteY4" fmla="*/ 1271587 h 1271587"/>
              <a:gd name="connsiteX5" fmla="*/ 0 w 1419225"/>
              <a:gd name="connsiteY5" fmla="*/ 0 h 1271587"/>
              <a:gd name="connsiteX0" fmla="*/ 16995 w 1414552"/>
              <a:gd name="connsiteY0" fmla="*/ 0 h 1262920"/>
              <a:gd name="connsiteX1" fmla="*/ 209640 w 1414552"/>
              <a:gd name="connsiteY1" fmla="*/ 19908 h 1262920"/>
              <a:gd name="connsiteX2" fmla="*/ 1338352 w 1414552"/>
              <a:gd name="connsiteY2" fmla="*/ 1062895 h 1262920"/>
              <a:gd name="connsiteX3" fmla="*/ 1414552 w 1414552"/>
              <a:gd name="connsiteY3" fmla="*/ 1262920 h 1262920"/>
              <a:gd name="connsiteX4" fmla="*/ 90 w 1414552"/>
              <a:gd name="connsiteY4" fmla="*/ 1262920 h 1262920"/>
              <a:gd name="connsiteX5" fmla="*/ 16995 w 1414552"/>
              <a:gd name="connsiteY5" fmla="*/ 0 h 1262920"/>
              <a:gd name="connsiteX0" fmla="*/ 0 w 1397557"/>
              <a:gd name="connsiteY0" fmla="*/ 0 h 1280255"/>
              <a:gd name="connsiteX1" fmla="*/ 192645 w 1397557"/>
              <a:gd name="connsiteY1" fmla="*/ 19908 h 1280255"/>
              <a:gd name="connsiteX2" fmla="*/ 1321357 w 1397557"/>
              <a:gd name="connsiteY2" fmla="*/ 1062895 h 1280255"/>
              <a:gd name="connsiteX3" fmla="*/ 1397557 w 1397557"/>
              <a:gd name="connsiteY3" fmla="*/ 1262920 h 1280255"/>
              <a:gd name="connsiteX4" fmla="*/ 9097 w 1397557"/>
              <a:gd name="connsiteY4" fmla="*/ 1280255 h 1280255"/>
              <a:gd name="connsiteX5" fmla="*/ 0 w 1397557"/>
              <a:gd name="connsiteY5" fmla="*/ 0 h 1280255"/>
              <a:gd name="connsiteX0" fmla="*/ 0 w 1397557"/>
              <a:gd name="connsiteY0" fmla="*/ 0 h 1284588"/>
              <a:gd name="connsiteX1" fmla="*/ 192645 w 1397557"/>
              <a:gd name="connsiteY1" fmla="*/ 19908 h 1284588"/>
              <a:gd name="connsiteX2" fmla="*/ 1321357 w 1397557"/>
              <a:gd name="connsiteY2" fmla="*/ 1062895 h 1284588"/>
              <a:gd name="connsiteX3" fmla="*/ 1397557 w 1397557"/>
              <a:gd name="connsiteY3" fmla="*/ 1284588 h 1284588"/>
              <a:gd name="connsiteX4" fmla="*/ 9097 w 1397557"/>
              <a:gd name="connsiteY4" fmla="*/ 1280255 h 1284588"/>
              <a:gd name="connsiteX5" fmla="*/ 0 w 1397557"/>
              <a:gd name="connsiteY5" fmla="*/ 0 h 1284588"/>
              <a:gd name="connsiteX0" fmla="*/ 0 w 1397557"/>
              <a:gd name="connsiteY0" fmla="*/ 0 h 1284588"/>
              <a:gd name="connsiteX1" fmla="*/ 211963 w 1397557"/>
              <a:gd name="connsiteY1" fmla="*/ 19908 h 1284588"/>
              <a:gd name="connsiteX2" fmla="*/ 1321357 w 1397557"/>
              <a:gd name="connsiteY2" fmla="*/ 1062895 h 1284588"/>
              <a:gd name="connsiteX3" fmla="*/ 1397557 w 1397557"/>
              <a:gd name="connsiteY3" fmla="*/ 1284588 h 1284588"/>
              <a:gd name="connsiteX4" fmla="*/ 9097 w 1397557"/>
              <a:gd name="connsiteY4" fmla="*/ 1280255 h 1284588"/>
              <a:gd name="connsiteX5" fmla="*/ 0 w 1397557"/>
              <a:gd name="connsiteY5" fmla="*/ 0 h 1284588"/>
              <a:gd name="connsiteX0" fmla="*/ 304 w 1388940"/>
              <a:gd name="connsiteY0" fmla="*/ 176354 h 1264680"/>
              <a:gd name="connsiteX1" fmla="*/ 203346 w 1388940"/>
              <a:gd name="connsiteY1" fmla="*/ 0 h 1264680"/>
              <a:gd name="connsiteX2" fmla="*/ 1312740 w 1388940"/>
              <a:gd name="connsiteY2" fmla="*/ 1042987 h 1264680"/>
              <a:gd name="connsiteX3" fmla="*/ 1388940 w 1388940"/>
              <a:gd name="connsiteY3" fmla="*/ 1264680 h 1264680"/>
              <a:gd name="connsiteX4" fmla="*/ 480 w 1388940"/>
              <a:gd name="connsiteY4" fmla="*/ 1260347 h 1264680"/>
              <a:gd name="connsiteX5" fmla="*/ 304 w 1388940"/>
              <a:gd name="connsiteY5" fmla="*/ 176354 h 1264680"/>
              <a:gd name="connsiteX0" fmla="*/ 304 w 1388940"/>
              <a:gd name="connsiteY0" fmla="*/ 60381 h 1148707"/>
              <a:gd name="connsiteX1" fmla="*/ 618171 w 1388940"/>
              <a:gd name="connsiteY1" fmla="*/ 0 h 1148707"/>
              <a:gd name="connsiteX2" fmla="*/ 1312740 w 1388940"/>
              <a:gd name="connsiteY2" fmla="*/ 927014 h 1148707"/>
              <a:gd name="connsiteX3" fmla="*/ 1388940 w 1388940"/>
              <a:gd name="connsiteY3" fmla="*/ 1148707 h 1148707"/>
              <a:gd name="connsiteX4" fmla="*/ 480 w 1388940"/>
              <a:gd name="connsiteY4" fmla="*/ 1144374 h 1148707"/>
              <a:gd name="connsiteX5" fmla="*/ 304 w 1388940"/>
              <a:gd name="connsiteY5" fmla="*/ 60381 h 1148707"/>
              <a:gd name="connsiteX0" fmla="*/ 304 w 1312740"/>
              <a:gd name="connsiteY0" fmla="*/ 60381 h 1157628"/>
              <a:gd name="connsiteX1" fmla="*/ 618171 w 1312740"/>
              <a:gd name="connsiteY1" fmla="*/ 0 h 1157628"/>
              <a:gd name="connsiteX2" fmla="*/ 1312740 w 1312740"/>
              <a:gd name="connsiteY2" fmla="*/ 927014 h 1157628"/>
              <a:gd name="connsiteX3" fmla="*/ 666341 w 1312740"/>
              <a:gd name="connsiteY3" fmla="*/ 1157628 h 1157628"/>
              <a:gd name="connsiteX4" fmla="*/ 480 w 1312740"/>
              <a:gd name="connsiteY4" fmla="*/ 1144374 h 1157628"/>
              <a:gd name="connsiteX5" fmla="*/ 304 w 1312740"/>
              <a:gd name="connsiteY5" fmla="*/ 60381 h 1157628"/>
              <a:gd name="connsiteX0" fmla="*/ 304 w 1022808"/>
              <a:gd name="connsiteY0" fmla="*/ 60381 h 1157628"/>
              <a:gd name="connsiteX1" fmla="*/ 618171 w 1022808"/>
              <a:gd name="connsiteY1" fmla="*/ 0 h 1157628"/>
              <a:gd name="connsiteX2" fmla="*/ 1022808 w 1022808"/>
              <a:gd name="connsiteY2" fmla="*/ 12614 h 1157628"/>
              <a:gd name="connsiteX3" fmla="*/ 666341 w 1022808"/>
              <a:gd name="connsiteY3" fmla="*/ 1157628 h 1157628"/>
              <a:gd name="connsiteX4" fmla="*/ 480 w 1022808"/>
              <a:gd name="connsiteY4" fmla="*/ 1144374 h 1157628"/>
              <a:gd name="connsiteX5" fmla="*/ 304 w 1022808"/>
              <a:gd name="connsiteY5" fmla="*/ 60381 h 1157628"/>
              <a:gd name="connsiteX0" fmla="*/ 304 w 1022808"/>
              <a:gd name="connsiteY0" fmla="*/ 47767 h 1145014"/>
              <a:gd name="connsiteX1" fmla="*/ 1022808 w 1022808"/>
              <a:gd name="connsiteY1" fmla="*/ 0 h 1145014"/>
              <a:gd name="connsiteX2" fmla="*/ 666341 w 1022808"/>
              <a:gd name="connsiteY2" fmla="*/ 1145014 h 1145014"/>
              <a:gd name="connsiteX3" fmla="*/ 480 w 1022808"/>
              <a:gd name="connsiteY3" fmla="*/ 1131760 h 1145014"/>
              <a:gd name="connsiteX4" fmla="*/ 304 w 1022808"/>
              <a:gd name="connsiteY4" fmla="*/ 47767 h 1145014"/>
              <a:gd name="connsiteX0" fmla="*/ 304 w 1022808"/>
              <a:gd name="connsiteY0" fmla="*/ 0 h 2145462"/>
              <a:gd name="connsiteX1" fmla="*/ 1022808 w 1022808"/>
              <a:gd name="connsiteY1" fmla="*/ 1000448 h 2145462"/>
              <a:gd name="connsiteX2" fmla="*/ 666341 w 1022808"/>
              <a:gd name="connsiteY2" fmla="*/ 2145462 h 2145462"/>
              <a:gd name="connsiteX3" fmla="*/ 480 w 1022808"/>
              <a:gd name="connsiteY3" fmla="*/ 2132208 h 2145462"/>
              <a:gd name="connsiteX4" fmla="*/ 304 w 1022808"/>
              <a:gd name="connsiteY4" fmla="*/ 0 h 2145462"/>
              <a:gd name="connsiteX0" fmla="*/ 304 w 1022808"/>
              <a:gd name="connsiteY0" fmla="*/ 0 h 2132208"/>
              <a:gd name="connsiteX1" fmla="*/ 1022808 w 1022808"/>
              <a:gd name="connsiteY1" fmla="*/ 1000448 h 2132208"/>
              <a:gd name="connsiteX2" fmla="*/ 679723 w 1022808"/>
              <a:gd name="connsiteY2" fmla="*/ 2132081 h 2132208"/>
              <a:gd name="connsiteX3" fmla="*/ 480 w 1022808"/>
              <a:gd name="connsiteY3" fmla="*/ 2132208 h 2132208"/>
              <a:gd name="connsiteX4" fmla="*/ 304 w 1022808"/>
              <a:gd name="connsiteY4" fmla="*/ 0 h 2132208"/>
              <a:gd name="connsiteX0" fmla="*/ 304 w 1027269"/>
              <a:gd name="connsiteY0" fmla="*/ 0 h 2132208"/>
              <a:gd name="connsiteX1" fmla="*/ 1027269 w 1027269"/>
              <a:gd name="connsiteY1" fmla="*/ 1013830 h 2132208"/>
              <a:gd name="connsiteX2" fmla="*/ 679723 w 1027269"/>
              <a:gd name="connsiteY2" fmla="*/ 2132081 h 2132208"/>
              <a:gd name="connsiteX3" fmla="*/ 480 w 1027269"/>
              <a:gd name="connsiteY3" fmla="*/ 2132208 h 2132208"/>
              <a:gd name="connsiteX4" fmla="*/ 304 w 1027269"/>
              <a:gd name="connsiteY4" fmla="*/ 0 h 2132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7269" h="2132208">
                <a:moveTo>
                  <a:pt x="304" y="0"/>
                </a:moveTo>
                <a:lnTo>
                  <a:pt x="1027269" y="1013830"/>
                </a:lnTo>
                <a:lnTo>
                  <a:pt x="679723" y="2132081"/>
                </a:lnTo>
                <a:lnTo>
                  <a:pt x="480" y="2132208"/>
                </a:lnTo>
                <a:cubicBezTo>
                  <a:pt x="-1108" y="1708346"/>
                  <a:pt x="1892" y="423862"/>
                  <a:pt x="304" y="0"/>
                </a:cubicBezTo>
                <a:close/>
              </a:path>
            </a:pathLst>
          </a:custGeom>
          <a:pattFill prst="pct10">
            <a:fgClr>
              <a:srgbClr val="F0FFFF"/>
            </a:fgClr>
            <a:bgClr>
              <a:srgbClr val="00B0F0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DBFFF843-90AF-47EC-8EFD-9A2DCA3A67D6}"/>
              </a:ext>
            </a:extLst>
          </p:cNvPr>
          <p:cNvSpPr/>
          <p:nvPr/>
        </p:nvSpPr>
        <p:spPr>
          <a:xfrm>
            <a:off x="311860" y="2760378"/>
            <a:ext cx="2200154" cy="1200826"/>
          </a:xfrm>
          <a:custGeom>
            <a:avLst/>
            <a:gdLst>
              <a:gd name="connsiteX0" fmla="*/ 1933575 w 1933575"/>
              <a:gd name="connsiteY0" fmla="*/ 4762 h 933450"/>
              <a:gd name="connsiteX1" fmla="*/ 1747838 w 1933575"/>
              <a:gd name="connsiteY1" fmla="*/ 204787 h 933450"/>
              <a:gd name="connsiteX2" fmla="*/ 223838 w 1933575"/>
              <a:gd name="connsiteY2" fmla="*/ 933450 h 933450"/>
              <a:gd name="connsiteX3" fmla="*/ 0 w 1933575"/>
              <a:gd name="connsiteY3" fmla="*/ 904875 h 933450"/>
              <a:gd name="connsiteX4" fmla="*/ 0 w 1933575"/>
              <a:gd name="connsiteY4" fmla="*/ 0 h 933450"/>
              <a:gd name="connsiteX5" fmla="*/ 1933575 w 1933575"/>
              <a:gd name="connsiteY5" fmla="*/ 4762 h 933450"/>
              <a:gd name="connsiteX0" fmla="*/ 1933575 w 1933575"/>
              <a:gd name="connsiteY0" fmla="*/ 4762 h 950785"/>
              <a:gd name="connsiteX1" fmla="*/ 1747838 w 1933575"/>
              <a:gd name="connsiteY1" fmla="*/ 204787 h 950785"/>
              <a:gd name="connsiteX2" fmla="*/ 245506 w 1933575"/>
              <a:gd name="connsiteY2" fmla="*/ 950785 h 950785"/>
              <a:gd name="connsiteX3" fmla="*/ 0 w 1933575"/>
              <a:gd name="connsiteY3" fmla="*/ 904875 h 950785"/>
              <a:gd name="connsiteX4" fmla="*/ 0 w 1933575"/>
              <a:gd name="connsiteY4" fmla="*/ 0 h 950785"/>
              <a:gd name="connsiteX5" fmla="*/ 1933575 w 1933575"/>
              <a:gd name="connsiteY5" fmla="*/ 4762 h 950785"/>
              <a:gd name="connsiteX0" fmla="*/ 1933575 w 1933575"/>
              <a:gd name="connsiteY0" fmla="*/ 4762 h 950785"/>
              <a:gd name="connsiteX1" fmla="*/ 1782507 w 1933575"/>
              <a:gd name="connsiteY1" fmla="*/ 222122 h 950785"/>
              <a:gd name="connsiteX2" fmla="*/ 245506 w 1933575"/>
              <a:gd name="connsiteY2" fmla="*/ 950785 h 950785"/>
              <a:gd name="connsiteX3" fmla="*/ 0 w 1933575"/>
              <a:gd name="connsiteY3" fmla="*/ 904875 h 950785"/>
              <a:gd name="connsiteX4" fmla="*/ 0 w 1933575"/>
              <a:gd name="connsiteY4" fmla="*/ 0 h 950785"/>
              <a:gd name="connsiteX5" fmla="*/ 1933575 w 1933575"/>
              <a:gd name="connsiteY5" fmla="*/ 4762 h 950785"/>
              <a:gd name="connsiteX0" fmla="*/ 1942243 w 1942243"/>
              <a:gd name="connsiteY0" fmla="*/ 13429 h 950785"/>
              <a:gd name="connsiteX1" fmla="*/ 1782507 w 1942243"/>
              <a:gd name="connsiteY1" fmla="*/ 222122 h 950785"/>
              <a:gd name="connsiteX2" fmla="*/ 245506 w 1942243"/>
              <a:gd name="connsiteY2" fmla="*/ 950785 h 950785"/>
              <a:gd name="connsiteX3" fmla="*/ 0 w 1942243"/>
              <a:gd name="connsiteY3" fmla="*/ 904875 h 950785"/>
              <a:gd name="connsiteX4" fmla="*/ 0 w 1942243"/>
              <a:gd name="connsiteY4" fmla="*/ 0 h 950785"/>
              <a:gd name="connsiteX5" fmla="*/ 1942243 w 1942243"/>
              <a:gd name="connsiteY5" fmla="*/ 13429 h 950785"/>
              <a:gd name="connsiteX0" fmla="*/ 1942243 w 1942243"/>
              <a:gd name="connsiteY0" fmla="*/ 13429 h 950785"/>
              <a:gd name="connsiteX1" fmla="*/ 1782507 w 1942243"/>
              <a:gd name="connsiteY1" fmla="*/ 222122 h 950785"/>
              <a:gd name="connsiteX2" fmla="*/ 245506 w 1942243"/>
              <a:gd name="connsiteY2" fmla="*/ 950785 h 950785"/>
              <a:gd name="connsiteX3" fmla="*/ 8668 w 1942243"/>
              <a:gd name="connsiteY3" fmla="*/ 935210 h 950785"/>
              <a:gd name="connsiteX4" fmla="*/ 0 w 1942243"/>
              <a:gd name="connsiteY4" fmla="*/ 0 h 950785"/>
              <a:gd name="connsiteX5" fmla="*/ 1942243 w 1942243"/>
              <a:gd name="connsiteY5" fmla="*/ 13429 h 950785"/>
              <a:gd name="connsiteX0" fmla="*/ 1934100 w 1934100"/>
              <a:gd name="connsiteY0" fmla="*/ 4762 h 942118"/>
              <a:gd name="connsiteX1" fmla="*/ 1774364 w 1934100"/>
              <a:gd name="connsiteY1" fmla="*/ 213455 h 942118"/>
              <a:gd name="connsiteX2" fmla="*/ 237363 w 1934100"/>
              <a:gd name="connsiteY2" fmla="*/ 942118 h 942118"/>
              <a:gd name="connsiteX3" fmla="*/ 525 w 1934100"/>
              <a:gd name="connsiteY3" fmla="*/ 926543 h 942118"/>
              <a:gd name="connsiteX4" fmla="*/ 4858 w 1934100"/>
              <a:gd name="connsiteY4" fmla="*/ 0 h 942118"/>
              <a:gd name="connsiteX5" fmla="*/ 1934100 w 1934100"/>
              <a:gd name="connsiteY5" fmla="*/ 4762 h 942118"/>
              <a:gd name="connsiteX0" fmla="*/ 2170506 w 2170506"/>
              <a:gd name="connsiteY0" fmla="*/ 22604 h 942118"/>
              <a:gd name="connsiteX1" fmla="*/ 1774364 w 2170506"/>
              <a:gd name="connsiteY1" fmla="*/ 213455 h 942118"/>
              <a:gd name="connsiteX2" fmla="*/ 237363 w 2170506"/>
              <a:gd name="connsiteY2" fmla="*/ 942118 h 942118"/>
              <a:gd name="connsiteX3" fmla="*/ 525 w 2170506"/>
              <a:gd name="connsiteY3" fmla="*/ 926543 h 942118"/>
              <a:gd name="connsiteX4" fmla="*/ 4858 w 2170506"/>
              <a:gd name="connsiteY4" fmla="*/ 0 h 942118"/>
              <a:gd name="connsiteX5" fmla="*/ 2170506 w 2170506"/>
              <a:gd name="connsiteY5" fmla="*/ 22604 h 942118"/>
              <a:gd name="connsiteX0" fmla="*/ 2170506 w 2170506"/>
              <a:gd name="connsiteY0" fmla="*/ 22604 h 1205286"/>
              <a:gd name="connsiteX1" fmla="*/ 1774364 w 2170506"/>
              <a:gd name="connsiteY1" fmla="*/ 213455 h 1205286"/>
              <a:gd name="connsiteX2" fmla="*/ 2168754 w 2170506"/>
              <a:gd name="connsiteY2" fmla="*/ 1205286 h 1205286"/>
              <a:gd name="connsiteX3" fmla="*/ 525 w 2170506"/>
              <a:gd name="connsiteY3" fmla="*/ 926543 h 1205286"/>
              <a:gd name="connsiteX4" fmla="*/ 4858 w 2170506"/>
              <a:gd name="connsiteY4" fmla="*/ 0 h 1205286"/>
              <a:gd name="connsiteX5" fmla="*/ 2170506 w 2170506"/>
              <a:gd name="connsiteY5" fmla="*/ 22604 h 1205286"/>
              <a:gd name="connsiteX0" fmla="*/ 2170506 w 2170506"/>
              <a:gd name="connsiteY0" fmla="*/ 22604 h 1205286"/>
              <a:gd name="connsiteX1" fmla="*/ 2168754 w 2170506"/>
              <a:gd name="connsiteY1" fmla="*/ 1205286 h 1205286"/>
              <a:gd name="connsiteX2" fmla="*/ 525 w 2170506"/>
              <a:gd name="connsiteY2" fmla="*/ 926543 h 1205286"/>
              <a:gd name="connsiteX3" fmla="*/ 4858 w 2170506"/>
              <a:gd name="connsiteY3" fmla="*/ 0 h 1205286"/>
              <a:gd name="connsiteX4" fmla="*/ 2170506 w 2170506"/>
              <a:gd name="connsiteY4" fmla="*/ 22604 h 1205286"/>
              <a:gd name="connsiteX0" fmla="*/ 2165648 w 2165648"/>
              <a:gd name="connsiteY0" fmla="*/ 22604 h 1205286"/>
              <a:gd name="connsiteX1" fmla="*/ 2163896 w 2165648"/>
              <a:gd name="connsiteY1" fmla="*/ 1205286 h 1205286"/>
              <a:gd name="connsiteX2" fmla="*/ 1039421 w 2165648"/>
              <a:gd name="connsiteY2" fmla="*/ 1064818 h 1205286"/>
              <a:gd name="connsiteX3" fmla="*/ 0 w 2165648"/>
              <a:gd name="connsiteY3" fmla="*/ 0 h 1205286"/>
              <a:gd name="connsiteX4" fmla="*/ 2165648 w 2165648"/>
              <a:gd name="connsiteY4" fmla="*/ 22604 h 1205286"/>
              <a:gd name="connsiteX0" fmla="*/ 2165648 w 2165648"/>
              <a:gd name="connsiteY0" fmla="*/ 22604 h 1205286"/>
              <a:gd name="connsiteX1" fmla="*/ 2163896 w 2165648"/>
              <a:gd name="connsiteY1" fmla="*/ 1205286 h 1205286"/>
              <a:gd name="connsiteX2" fmla="*/ 1039421 w 2165648"/>
              <a:gd name="connsiteY2" fmla="*/ 1064818 h 1205286"/>
              <a:gd name="connsiteX3" fmla="*/ 0 w 2165648"/>
              <a:gd name="connsiteY3" fmla="*/ 0 h 1205286"/>
              <a:gd name="connsiteX4" fmla="*/ 2165648 w 2165648"/>
              <a:gd name="connsiteY4" fmla="*/ 22604 h 1205286"/>
              <a:gd name="connsiteX0" fmla="*/ 2165648 w 2165648"/>
              <a:gd name="connsiteY0" fmla="*/ 22604 h 1205286"/>
              <a:gd name="connsiteX1" fmla="*/ 2163896 w 2165648"/>
              <a:gd name="connsiteY1" fmla="*/ 1205286 h 1205286"/>
              <a:gd name="connsiteX2" fmla="*/ 1039421 w 2165648"/>
              <a:gd name="connsiteY2" fmla="*/ 1064818 h 1205286"/>
              <a:gd name="connsiteX3" fmla="*/ 0 w 2165648"/>
              <a:gd name="connsiteY3" fmla="*/ 0 h 1205286"/>
              <a:gd name="connsiteX4" fmla="*/ 2165648 w 2165648"/>
              <a:gd name="connsiteY4" fmla="*/ 22604 h 1205286"/>
              <a:gd name="connsiteX0" fmla="*/ 2165648 w 2165648"/>
              <a:gd name="connsiteY0" fmla="*/ 22604 h 1205286"/>
              <a:gd name="connsiteX1" fmla="*/ 2163896 w 2165648"/>
              <a:gd name="connsiteY1" fmla="*/ 1205286 h 1205286"/>
              <a:gd name="connsiteX2" fmla="*/ 1039421 w 2165648"/>
              <a:gd name="connsiteY2" fmla="*/ 1064818 h 1205286"/>
              <a:gd name="connsiteX3" fmla="*/ 0 w 2165648"/>
              <a:gd name="connsiteY3" fmla="*/ 0 h 1205286"/>
              <a:gd name="connsiteX4" fmla="*/ 2165648 w 2165648"/>
              <a:gd name="connsiteY4" fmla="*/ 22604 h 1205286"/>
              <a:gd name="connsiteX0" fmla="*/ 2183490 w 2183490"/>
              <a:gd name="connsiteY0" fmla="*/ 13683 h 1196365"/>
              <a:gd name="connsiteX1" fmla="*/ 2181738 w 2183490"/>
              <a:gd name="connsiteY1" fmla="*/ 1196365 h 1196365"/>
              <a:gd name="connsiteX2" fmla="*/ 1057263 w 2183490"/>
              <a:gd name="connsiteY2" fmla="*/ 1055897 h 1196365"/>
              <a:gd name="connsiteX3" fmla="*/ 0 w 2183490"/>
              <a:gd name="connsiteY3" fmla="*/ 0 h 1196365"/>
              <a:gd name="connsiteX4" fmla="*/ 2183490 w 2183490"/>
              <a:gd name="connsiteY4" fmla="*/ 13683 h 1196365"/>
              <a:gd name="connsiteX0" fmla="*/ 2192411 w 2192411"/>
              <a:gd name="connsiteY0" fmla="*/ 9223 h 1196365"/>
              <a:gd name="connsiteX1" fmla="*/ 2181738 w 2192411"/>
              <a:gd name="connsiteY1" fmla="*/ 1196365 h 1196365"/>
              <a:gd name="connsiteX2" fmla="*/ 1057263 w 2192411"/>
              <a:gd name="connsiteY2" fmla="*/ 1055897 h 1196365"/>
              <a:gd name="connsiteX3" fmla="*/ 0 w 2192411"/>
              <a:gd name="connsiteY3" fmla="*/ 0 h 1196365"/>
              <a:gd name="connsiteX4" fmla="*/ 2192411 w 2192411"/>
              <a:gd name="connsiteY4" fmla="*/ 9223 h 1196365"/>
              <a:gd name="connsiteX0" fmla="*/ 2192411 w 2200154"/>
              <a:gd name="connsiteY0" fmla="*/ 9223 h 1200826"/>
              <a:gd name="connsiteX1" fmla="*/ 2199580 w 2200154"/>
              <a:gd name="connsiteY1" fmla="*/ 1200826 h 1200826"/>
              <a:gd name="connsiteX2" fmla="*/ 1057263 w 2200154"/>
              <a:gd name="connsiteY2" fmla="*/ 1055897 h 1200826"/>
              <a:gd name="connsiteX3" fmla="*/ 0 w 2200154"/>
              <a:gd name="connsiteY3" fmla="*/ 0 h 1200826"/>
              <a:gd name="connsiteX4" fmla="*/ 2192411 w 2200154"/>
              <a:gd name="connsiteY4" fmla="*/ 9223 h 1200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0154" h="1200826">
                <a:moveTo>
                  <a:pt x="2192411" y="9223"/>
                </a:moveTo>
                <a:cubicBezTo>
                  <a:pt x="2188853" y="404937"/>
                  <a:pt x="2203138" y="805112"/>
                  <a:pt x="2199580" y="1200826"/>
                </a:cubicBezTo>
                <a:lnTo>
                  <a:pt x="1057263" y="1055897"/>
                </a:lnTo>
                <a:cubicBezTo>
                  <a:pt x="822429" y="811067"/>
                  <a:pt x="257137" y="280513"/>
                  <a:pt x="0" y="0"/>
                </a:cubicBezTo>
                <a:lnTo>
                  <a:pt x="2192411" y="9223"/>
                </a:lnTo>
                <a:close/>
              </a:path>
            </a:pathLst>
          </a:custGeom>
          <a:pattFill prst="pct10">
            <a:fgClr>
              <a:srgbClr val="F0FFFF"/>
            </a:fgClr>
            <a:bgClr>
              <a:srgbClr val="FF00FF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Freeform: Shape 53">
            <a:extLst>
              <a:ext uri="{FF2B5EF4-FFF2-40B4-BE49-F238E27FC236}">
                <a16:creationId xmlns:a16="http://schemas.microsoft.com/office/drawing/2014/main" id="{1AF8B16E-60FE-4C54-8BBE-D0299B72CB88}"/>
              </a:ext>
            </a:extLst>
          </p:cNvPr>
          <p:cNvSpPr/>
          <p:nvPr/>
        </p:nvSpPr>
        <p:spPr>
          <a:xfrm>
            <a:off x="1041293" y="3823402"/>
            <a:ext cx="1462388" cy="1131668"/>
          </a:xfrm>
          <a:custGeom>
            <a:avLst/>
            <a:gdLst>
              <a:gd name="connsiteX0" fmla="*/ 1062038 w 1495425"/>
              <a:gd name="connsiteY0" fmla="*/ 1700212 h 1700212"/>
              <a:gd name="connsiteX1" fmla="*/ 1062038 w 1495425"/>
              <a:gd name="connsiteY1" fmla="*/ 1700212 h 1700212"/>
              <a:gd name="connsiteX2" fmla="*/ 1081088 w 1495425"/>
              <a:gd name="connsiteY2" fmla="*/ 1652587 h 1700212"/>
              <a:gd name="connsiteX3" fmla="*/ 1495425 w 1495425"/>
              <a:gd name="connsiteY3" fmla="*/ 0 h 1700212"/>
              <a:gd name="connsiteX4" fmla="*/ 0 w 1495425"/>
              <a:gd name="connsiteY4" fmla="*/ 709612 h 1700212"/>
              <a:gd name="connsiteX5" fmla="*/ 1062038 w 1495425"/>
              <a:gd name="connsiteY5" fmla="*/ 1700212 h 1700212"/>
              <a:gd name="connsiteX0" fmla="*/ 1062038 w 1512759"/>
              <a:gd name="connsiteY0" fmla="*/ 1687211 h 1687211"/>
              <a:gd name="connsiteX1" fmla="*/ 1062038 w 1512759"/>
              <a:gd name="connsiteY1" fmla="*/ 1687211 h 1687211"/>
              <a:gd name="connsiteX2" fmla="*/ 1081088 w 1512759"/>
              <a:gd name="connsiteY2" fmla="*/ 1639586 h 1687211"/>
              <a:gd name="connsiteX3" fmla="*/ 1512759 w 1512759"/>
              <a:gd name="connsiteY3" fmla="*/ 0 h 1687211"/>
              <a:gd name="connsiteX4" fmla="*/ 0 w 1512759"/>
              <a:gd name="connsiteY4" fmla="*/ 696611 h 1687211"/>
              <a:gd name="connsiteX5" fmla="*/ 1062038 w 1512759"/>
              <a:gd name="connsiteY5" fmla="*/ 1687211 h 1687211"/>
              <a:gd name="connsiteX0" fmla="*/ 1088039 w 1512759"/>
              <a:gd name="connsiteY0" fmla="*/ 1726214 h 1726214"/>
              <a:gd name="connsiteX1" fmla="*/ 1062038 w 1512759"/>
              <a:gd name="connsiteY1" fmla="*/ 1687211 h 1726214"/>
              <a:gd name="connsiteX2" fmla="*/ 1081088 w 1512759"/>
              <a:gd name="connsiteY2" fmla="*/ 1639586 h 1726214"/>
              <a:gd name="connsiteX3" fmla="*/ 1512759 w 1512759"/>
              <a:gd name="connsiteY3" fmla="*/ 0 h 1726214"/>
              <a:gd name="connsiteX4" fmla="*/ 0 w 1512759"/>
              <a:gd name="connsiteY4" fmla="*/ 696611 h 1726214"/>
              <a:gd name="connsiteX5" fmla="*/ 1088039 w 1512759"/>
              <a:gd name="connsiteY5" fmla="*/ 1726214 h 1726214"/>
              <a:gd name="connsiteX0" fmla="*/ 1088039 w 1512759"/>
              <a:gd name="connsiteY0" fmla="*/ 1726214 h 1726214"/>
              <a:gd name="connsiteX1" fmla="*/ 1062038 w 1512759"/>
              <a:gd name="connsiteY1" fmla="*/ 1687211 h 1726214"/>
              <a:gd name="connsiteX2" fmla="*/ 1512759 w 1512759"/>
              <a:gd name="connsiteY2" fmla="*/ 0 h 1726214"/>
              <a:gd name="connsiteX3" fmla="*/ 0 w 1512759"/>
              <a:gd name="connsiteY3" fmla="*/ 696611 h 1726214"/>
              <a:gd name="connsiteX4" fmla="*/ 1088039 w 1512759"/>
              <a:gd name="connsiteY4" fmla="*/ 1726214 h 1726214"/>
              <a:gd name="connsiteX0" fmla="*/ 1088039 w 1512759"/>
              <a:gd name="connsiteY0" fmla="*/ 1726214 h 1726214"/>
              <a:gd name="connsiteX1" fmla="*/ 1512759 w 1512759"/>
              <a:gd name="connsiteY1" fmla="*/ 0 h 1726214"/>
              <a:gd name="connsiteX2" fmla="*/ 0 w 1512759"/>
              <a:gd name="connsiteY2" fmla="*/ 696611 h 1726214"/>
              <a:gd name="connsiteX3" fmla="*/ 1088039 w 1512759"/>
              <a:gd name="connsiteY3" fmla="*/ 1726214 h 1726214"/>
              <a:gd name="connsiteX0" fmla="*/ 1088039 w 1512759"/>
              <a:gd name="connsiteY0" fmla="*/ 1726214 h 1726214"/>
              <a:gd name="connsiteX1" fmla="*/ 1512759 w 1512759"/>
              <a:gd name="connsiteY1" fmla="*/ 0 h 1726214"/>
              <a:gd name="connsiteX2" fmla="*/ 0 w 1512759"/>
              <a:gd name="connsiteY2" fmla="*/ 700945 h 1726214"/>
              <a:gd name="connsiteX3" fmla="*/ 1088039 w 1512759"/>
              <a:gd name="connsiteY3" fmla="*/ 1726214 h 1726214"/>
              <a:gd name="connsiteX0" fmla="*/ 1079371 w 1512759"/>
              <a:gd name="connsiteY0" fmla="*/ 1726214 h 1726214"/>
              <a:gd name="connsiteX1" fmla="*/ 1512759 w 1512759"/>
              <a:gd name="connsiteY1" fmla="*/ 0 h 1726214"/>
              <a:gd name="connsiteX2" fmla="*/ 0 w 1512759"/>
              <a:gd name="connsiteY2" fmla="*/ 700945 h 1726214"/>
              <a:gd name="connsiteX3" fmla="*/ 1079371 w 1512759"/>
              <a:gd name="connsiteY3" fmla="*/ 1726214 h 1726214"/>
              <a:gd name="connsiteX0" fmla="*/ 0 w 1854225"/>
              <a:gd name="connsiteY0" fmla="*/ 1895026 h 1895026"/>
              <a:gd name="connsiteX1" fmla="*/ 1854225 w 1854225"/>
              <a:gd name="connsiteY1" fmla="*/ 0 h 1895026"/>
              <a:gd name="connsiteX2" fmla="*/ 341466 w 1854225"/>
              <a:gd name="connsiteY2" fmla="*/ 700945 h 1895026"/>
              <a:gd name="connsiteX3" fmla="*/ 0 w 1854225"/>
              <a:gd name="connsiteY3" fmla="*/ 1895026 h 1895026"/>
              <a:gd name="connsiteX0" fmla="*/ 0 w 1502533"/>
              <a:gd name="connsiteY0" fmla="*/ 1194081 h 1194081"/>
              <a:gd name="connsiteX1" fmla="*/ 1502533 w 1502533"/>
              <a:gd name="connsiteY1" fmla="*/ 143116 h 1194081"/>
              <a:gd name="connsiteX2" fmla="*/ 341466 w 1502533"/>
              <a:gd name="connsiteY2" fmla="*/ 0 h 1194081"/>
              <a:gd name="connsiteX3" fmla="*/ 0 w 1502533"/>
              <a:gd name="connsiteY3" fmla="*/ 1194081 h 1194081"/>
              <a:gd name="connsiteX0" fmla="*/ 0 w 1502533"/>
              <a:gd name="connsiteY0" fmla="*/ 1194081 h 1194081"/>
              <a:gd name="connsiteX1" fmla="*/ 1486388 w 1502533"/>
              <a:gd name="connsiteY1" fmla="*/ 1057838 h 1194081"/>
              <a:gd name="connsiteX2" fmla="*/ 1502533 w 1502533"/>
              <a:gd name="connsiteY2" fmla="*/ 143116 h 1194081"/>
              <a:gd name="connsiteX3" fmla="*/ 341466 w 1502533"/>
              <a:gd name="connsiteY3" fmla="*/ 0 h 1194081"/>
              <a:gd name="connsiteX4" fmla="*/ 0 w 1502533"/>
              <a:gd name="connsiteY4" fmla="*/ 1194081 h 1194081"/>
              <a:gd name="connsiteX0" fmla="*/ 0 w 1502533"/>
              <a:gd name="connsiteY0" fmla="*/ 1194081 h 1194081"/>
              <a:gd name="connsiteX1" fmla="*/ 1486388 w 1502533"/>
              <a:gd name="connsiteY1" fmla="*/ 1057838 h 1194081"/>
              <a:gd name="connsiteX2" fmla="*/ 1502533 w 1502533"/>
              <a:gd name="connsiteY2" fmla="*/ 143116 h 1194081"/>
              <a:gd name="connsiteX3" fmla="*/ 341466 w 1502533"/>
              <a:gd name="connsiteY3" fmla="*/ 0 h 1194081"/>
              <a:gd name="connsiteX4" fmla="*/ 0 w 1502533"/>
              <a:gd name="connsiteY4" fmla="*/ 1194081 h 1194081"/>
              <a:gd name="connsiteX0" fmla="*/ 0 w 1502533"/>
              <a:gd name="connsiteY0" fmla="*/ 1194081 h 1194081"/>
              <a:gd name="connsiteX1" fmla="*/ 1486388 w 1502533"/>
              <a:gd name="connsiteY1" fmla="*/ 1057838 h 1194081"/>
              <a:gd name="connsiteX2" fmla="*/ 1502533 w 1502533"/>
              <a:gd name="connsiteY2" fmla="*/ 143116 h 1194081"/>
              <a:gd name="connsiteX3" fmla="*/ 341466 w 1502533"/>
              <a:gd name="connsiteY3" fmla="*/ 0 h 1194081"/>
              <a:gd name="connsiteX4" fmla="*/ 0 w 1502533"/>
              <a:gd name="connsiteY4" fmla="*/ 1194081 h 1194081"/>
              <a:gd name="connsiteX0" fmla="*/ 0 w 1493612"/>
              <a:gd name="connsiteY0" fmla="*/ 1131634 h 1131634"/>
              <a:gd name="connsiteX1" fmla="*/ 1477467 w 1493612"/>
              <a:gd name="connsiteY1" fmla="*/ 1057838 h 1131634"/>
              <a:gd name="connsiteX2" fmla="*/ 1493612 w 1493612"/>
              <a:gd name="connsiteY2" fmla="*/ 143116 h 1131634"/>
              <a:gd name="connsiteX3" fmla="*/ 332545 w 1493612"/>
              <a:gd name="connsiteY3" fmla="*/ 0 h 1131634"/>
              <a:gd name="connsiteX4" fmla="*/ 0 w 1493612"/>
              <a:gd name="connsiteY4" fmla="*/ 1131634 h 1131634"/>
              <a:gd name="connsiteX0" fmla="*/ 0 w 1493612"/>
              <a:gd name="connsiteY0" fmla="*/ 1131634 h 1131634"/>
              <a:gd name="connsiteX1" fmla="*/ 1473006 w 1493612"/>
              <a:gd name="connsiteY1" fmla="*/ 1106903 h 1131634"/>
              <a:gd name="connsiteX2" fmla="*/ 1493612 w 1493612"/>
              <a:gd name="connsiteY2" fmla="*/ 143116 h 1131634"/>
              <a:gd name="connsiteX3" fmla="*/ 332545 w 1493612"/>
              <a:gd name="connsiteY3" fmla="*/ 0 h 1131634"/>
              <a:gd name="connsiteX4" fmla="*/ 0 w 1493612"/>
              <a:gd name="connsiteY4" fmla="*/ 1131634 h 1131634"/>
              <a:gd name="connsiteX0" fmla="*/ 0 w 1493612"/>
              <a:gd name="connsiteY0" fmla="*/ 1131634 h 1131668"/>
              <a:gd name="connsiteX1" fmla="*/ 1459624 w 1493612"/>
              <a:gd name="connsiteY1" fmla="*/ 1129206 h 1131668"/>
              <a:gd name="connsiteX2" fmla="*/ 1493612 w 1493612"/>
              <a:gd name="connsiteY2" fmla="*/ 143116 h 1131668"/>
              <a:gd name="connsiteX3" fmla="*/ 332545 w 1493612"/>
              <a:gd name="connsiteY3" fmla="*/ 0 h 1131668"/>
              <a:gd name="connsiteX4" fmla="*/ 0 w 1493612"/>
              <a:gd name="connsiteY4" fmla="*/ 1131634 h 1131668"/>
              <a:gd name="connsiteX0" fmla="*/ 0 w 1462388"/>
              <a:gd name="connsiteY0" fmla="*/ 1131634 h 1131668"/>
              <a:gd name="connsiteX1" fmla="*/ 1459624 w 1462388"/>
              <a:gd name="connsiteY1" fmla="*/ 1129206 h 1131668"/>
              <a:gd name="connsiteX2" fmla="*/ 1462388 w 1462388"/>
              <a:gd name="connsiteY2" fmla="*/ 147576 h 1131668"/>
              <a:gd name="connsiteX3" fmla="*/ 332545 w 1462388"/>
              <a:gd name="connsiteY3" fmla="*/ 0 h 1131668"/>
              <a:gd name="connsiteX4" fmla="*/ 0 w 1462388"/>
              <a:gd name="connsiteY4" fmla="*/ 1131634 h 1131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2388" h="1131668">
                <a:moveTo>
                  <a:pt x="0" y="1131634"/>
                </a:moveTo>
                <a:cubicBezTo>
                  <a:pt x="316129" y="1096056"/>
                  <a:pt x="1045365" y="1142481"/>
                  <a:pt x="1459624" y="1129206"/>
                </a:cubicBezTo>
                <a:cubicBezTo>
                  <a:pt x="1460545" y="801996"/>
                  <a:pt x="1461467" y="474786"/>
                  <a:pt x="1462388" y="147576"/>
                </a:cubicBezTo>
                <a:lnTo>
                  <a:pt x="332545" y="0"/>
                </a:lnTo>
                <a:lnTo>
                  <a:pt x="0" y="1131634"/>
                </a:lnTo>
                <a:close/>
              </a:path>
            </a:pathLst>
          </a:custGeom>
          <a:pattFill prst="pct5">
            <a:fgClr>
              <a:srgbClr val="F0FFFF"/>
            </a:fgClr>
            <a:bgClr>
              <a:srgbClr val="00FE00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929B8681-BD07-4751-BD0D-59D9F237D414}"/>
              </a:ext>
            </a:extLst>
          </p:cNvPr>
          <p:cNvCxnSpPr/>
          <p:nvPr/>
        </p:nvCxnSpPr>
        <p:spPr>
          <a:xfrm>
            <a:off x="323267" y="3205227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875381E4-0F69-40CB-B34E-516CFAB26AB5}"/>
              </a:ext>
            </a:extLst>
          </p:cNvPr>
          <p:cNvCxnSpPr/>
          <p:nvPr/>
        </p:nvCxnSpPr>
        <p:spPr>
          <a:xfrm>
            <a:off x="323267" y="3424683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6738DE2E-0C7E-4E2A-851A-5FB6D9C634BA}"/>
              </a:ext>
            </a:extLst>
          </p:cNvPr>
          <p:cNvCxnSpPr/>
          <p:nvPr/>
        </p:nvCxnSpPr>
        <p:spPr>
          <a:xfrm>
            <a:off x="323267" y="3644139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C87DE916-1F87-4D57-BD74-4FDDFC6BA049}"/>
              </a:ext>
            </a:extLst>
          </p:cNvPr>
          <p:cNvCxnSpPr/>
          <p:nvPr/>
        </p:nvCxnSpPr>
        <p:spPr>
          <a:xfrm>
            <a:off x="152400" y="3863595"/>
            <a:ext cx="2560320" cy="0"/>
          </a:xfrm>
          <a:prstGeom prst="line">
            <a:avLst/>
          </a:prstGeom>
          <a:ln w="31750">
            <a:solidFill>
              <a:srgbClr val="006600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72A0ACCE-98C3-4C1D-9B35-1A1E672A61AE}"/>
              </a:ext>
            </a:extLst>
          </p:cNvPr>
          <p:cNvCxnSpPr/>
          <p:nvPr/>
        </p:nvCxnSpPr>
        <p:spPr>
          <a:xfrm>
            <a:off x="323267" y="4083051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6F040720-71C0-440D-8C51-DB4908538B3B}"/>
              </a:ext>
            </a:extLst>
          </p:cNvPr>
          <p:cNvCxnSpPr/>
          <p:nvPr/>
        </p:nvCxnSpPr>
        <p:spPr>
          <a:xfrm>
            <a:off x="323267" y="4302507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498C3B74-D959-4B32-A730-96B7A7B59866}"/>
              </a:ext>
            </a:extLst>
          </p:cNvPr>
          <p:cNvCxnSpPr/>
          <p:nvPr/>
        </p:nvCxnSpPr>
        <p:spPr>
          <a:xfrm>
            <a:off x="323267" y="4521963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A6038E36-5535-44FF-AC42-CFE67ECDF535}"/>
              </a:ext>
            </a:extLst>
          </p:cNvPr>
          <p:cNvCxnSpPr/>
          <p:nvPr/>
        </p:nvCxnSpPr>
        <p:spPr>
          <a:xfrm>
            <a:off x="323267" y="4741419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8DE3EE91-70B6-4ED7-A0BC-7DEDE2D3C8EB}"/>
              </a:ext>
            </a:extLst>
          </p:cNvPr>
          <p:cNvCxnSpPr/>
          <p:nvPr/>
        </p:nvCxnSpPr>
        <p:spPr>
          <a:xfrm>
            <a:off x="319183" y="2985771"/>
            <a:ext cx="219456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608AF23C-B9F6-48B9-B772-F3F810046B2B}"/>
              </a:ext>
            </a:extLst>
          </p:cNvPr>
          <p:cNvCxnSpPr/>
          <p:nvPr/>
        </p:nvCxnSpPr>
        <p:spPr>
          <a:xfrm>
            <a:off x="2078915" y="276631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D56D860E-652F-4B6E-A218-0D742DC663CB}"/>
              </a:ext>
            </a:extLst>
          </p:cNvPr>
          <p:cNvCxnSpPr/>
          <p:nvPr/>
        </p:nvCxnSpPr>
        <p:spPr>
          <a:xfrm>
            <a:off x="2298371" y="276631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E4FBD229-6D83-4FA0-A8DE-4CB7B72A8E81}"/>
              </a:ext>
            </a:extLst>
          </p:cNvPr>
          <p:cNvCxnSpPr/>
          <p:nvPr/>
        </p:nvCxnSpPr>
        <p:spPr>
          <a:xfrm>
            <a:off x="539675" y="276631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5BF6BB8D-F65A-40B3-804E-1A87DBFA2C25}"/>
              </a:ext>
            </a:extLst>
          </p:cNvPr>
          <p:cNvCxnSpPr/>
          <p:nvPr/>
        </p:nvCxnSpPr>
        <p:spPr>
          <a:xfrm>
            <a:off x="762179" y="276631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7D80FA52-7A58-49B5-9121-898663A69A3F}"/>
              </a:ext>
            </a:extLst>
          </p:cNvPr>
          <p:cNvCxnSpPr/>
          <p:nvPr/>
        </p:nvCxnSpPr>
        <p:spPr>
          <a:xfrm>
            <a:off x="981635" y="276631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59267890-88A0-4413-873E-CAFC0EB49FD0}"/>
              </a:ext>
            </a:extLst>
          </p:cNvPr>
          <p:cNvCxnSpPr/>
          <p:nvPr/>
        </p:nvCxnSpPr>
        <p:spPr>
          <a:xfrm>
            <a:off x="1201091" y="276631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8580F8F4-BF2B-43A4-9F6E-6C75B5ADE579}"/>
              </a:ext>
            </a:extLst>
          </p:cNvPr>
          <p:cNvCxnSpPr/>
          <p:nvPr/>
        </p:nvCxnSpPr>
        <p:spPr>
          <a:xfrm>
            <a:off x="1416463" y="2590800"/>
            <a:ext cx="0" cy="2560320"/>
          </a:xfrm>
          <a:prstGeom prst="line">
            <a:avLst/>
          </a:prstGeom>
          <a:ln w="31750">
            <a:solidFill>
              <a:srgbClr val="006600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66992689-352B-4FEF-9984-0DD5B78536BB}"/>
              </a:ext>
            </a:extLst>
          </p:cNvPr>
          <p:cNvCxnSpPr/>
          <p:nvPr/>
        </p:nvCxnSpPr>
        <p:spPr>
          <a:xfrm>
            <a:off x="1640003" y="276631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897D2820-D538-408F-A109-B756B48CB0F4}"/>
              </a:ext>
            </a:extLst>
          </p:cNvPr>
          <p:cNvCxnSpPr/>
          <p:nvPr/>
        </p:nvCxnSpPr>
        <p:spPr>
          <a:xfrm>
            <a:off x="1859459" y="2766315"/>
            <a:ext cx="0" cy="219456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Oval 75">
            <a:extLst>
              <a:ext uri="{FF2B5EF4-FFF2-40B4-BE49-F238E27FC236}">
                <a16:creationId xmlns:a16="http://schemas.microsoft.com/office/drawing/2014/main" id="{930ADF53-5325-474D-AFE8-AEC6FFCEFC93}"/>
              </a:ext>
            </a:extLst>
          </p:cNvPr>
          <p:cNvSpPr/>
          <p:nvPr/>
        </p:nvSpPr>
        <p:spPr>
          <a:xfrm>
            <a:off x="730175" y="4270503"/>
            <a:ext cx="64008" cy="64008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A1EC80EA-1C50-4FC4-9284-ABBEA18FEFBB}"/>
              </a:ext>
            </a:extLst>
          </p:cNvPr>
          <p:cNvSpPr txBox="1"/>
          <p:nvPr/>
        </p:nvSpPr>
        <p:spPr>
          <a:xfrm>
            <a:off x="444486" y="4266416"/>
            <a:ext cx="4093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latin typeface="+mn-lt"/>
              </a:rPr>
              <a:t>A</a:t>
            </a:r>
            <a:endParaRPr lang="en-GB" sz="1800" dirty="0"/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404F1C6A-B40C-49B4-BCF9-59101CA8E28C}"/>
              </a:ext>
            </a:extLst>
          </p:cNvPr>
          <p:cNvSpPr/>
          <p:nvPr/>
        </p:nvSpPr>
        <p:spPr>
          <a:xfrm>
            <a:off x="1612668" y="4492879"/>
            <a:ext cx="64008" cy="64008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EC4FEF13-F18E-4ABD-AD88-2FA9F471D9FB}"/>
              </a:ext>
            </a:extLst>
          </p:cNvPr>
          <p:cNvSpPr txBox="1"/>
          <p:nvPr/>
        </p:nvSpPr>
        <p:spPr>
          <a:xfrm>
            <a:off x="1565275" y="4508695"/>
            <a:ext cx="4093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latin typeface="+mn-lt"/>
              </a:rPr>
              <a:t>C</a:t>
            </a:r>
            <a:endParaRPr lang="en-GB" sz="1800" dirty="0"/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id="{21FDB3CE-1140-4E38-866A-DC0A20A285E3}"/>
              </a:ext>
            </a:extLst>
          </p:cNvPr>
          <p:cNvSpPr/>
          <p:nvPr/>
        </p:nvSpPr>
        <p:spPr>
          <a:xfrm>
            <a:off x="1838993" y="3179283"/>
            <a:ext cx="64008" cy="64008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F5E631B2-D6EC-4915-8EF7-1114EF1A872A}"/>
              </a:ext>
            </a:extLst>
          </p:cNvPr>
          <p:cNvSpPr txBox="1"/>
          <p:nvPr/>
        </p:nvSpPr>
        <p:spPr>
          <a:xfrm>
            <a:off x="1805668" y="3216201"/>
            <a:ext cx="4093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latin typeface="+mn-lt"/>
              </a:rPr>
              <a:t>B</a:t>
            </a:r>
            <a:endParaRPr lang="en-GB" sz="1800" dirty="0"/>
          </a:p>
        </p:txBody>
      </p: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id="{00DB3A5A-FF2A-406E-BDB1-5F13089D4677}"/>
              </a:ext>
            </a:extLst>
          </p:cNvPr>
          <p:cNvCxnSpPr>
            <a:cxnSpLocks/>
          </p:cNvCxnSpPr>
          <p:nvPr/>
        </p:nvCxnSpPr>
        <p:spPr>
          <a:xfrm flipV="1">
            <a:off x="1023062" y="3809177"/>
            <a:ext cx="358481" cy="1161709"/>
          </a:xfrm>
          <a:prstGeom prst="straightConnector1">
            <a:avLst/>
          </a:prstGeom>
          <a:ln w="25400">
            <a:solidFill>
              <a:srgbClr val="FEFE02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6558BAF2-C3CF-4568-B5B0-6BA85F33E115}"/>
              </a:ext>
            </a:extLst>
          </p:cNvPr>
          <p:cNvCxnSpPr>
            <a:cxnSpLocks/>
          </p:cNvCxnSpPr>
          <p:nvPr/>
        </p:nvCxnSpPr>
        <p:spPr>
          <a:xfrm flipH="1" flipV="1">
            <a:off x="1360516" y="3825552"/>
            <a:ext cx="1160307" cy="144870"/>
          </a:xfrm>
          <a:prstGeom prst="straightConnector1">
            <a:avLst/>
          </a:prstGeom>
          <a:ln w="31750">
            <a:solidFill>
              <a:srgbClr val="00B0F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7D8AF539-9594-4180-896D-93319A93C670}"/>
              </a:ext>
            </a:extLst>
          </p:cNvPr>
          <p:cNvCxnSpPr>
            <a:cxnSpLocks/>
          </p:cNvCxnSpPr>
          <p:nvPr/>
        </p:nvCxnSpPr>
        <p:spPr>
          <a:xfrm flipH="1" flipV="1">
            <a:off x="321817" y="2788337"/>
            <a:ext cx="1042470" cy="1027014"/>
          </a:xfrm>
          <a:prstGeom prst="straightConnector1">
            <a:avLst/>
          </a:prstGeom>
          <a:ln w="25400">
            <a:solidFill>
              <a:srgbClr val="FF000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>
            <a:extLst>
              <a:ext uri="{FF2B5EF4-FFF2-40B4-BE49-F238E27FC236}">
                <a16:creationId xmlns:a16="http://schemas.microsoft.com/office/drawing/2014/main" id="{C9BE2B64-0FDD-436D-8D48-6B133FB56BE6}"/>
              </a:ext>
            </a:extLst>
          </p:cNvPr>
          <p:cNvSpPr/>
          <p:nvPr/>
        </p:nvSpPr>
        <p:spPr>
          <a:xfrm>
            <a:off x="322923" y="2760510"/>
            <a:ext cx="2194560" cy="2194560"/>
          </a:xfrm>
          <a:prstGeom prst="rect">
            <a:avLst/>
          </a:prstGeom>
          <a:noFill/>
          <a:ln w="190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2A1BE00F-248E-4F55-B1DF-22051FE589C2}"/>
              </a:ext>
            </a:extLst>
          </p:cNvPr>
          <p:cNvSpPr/>
          <p:nvPr/>
        </p:nvSpPr>
        <p:spPr>
          <a:xfrm>
            <a:off x="1322636" y="3786326"/>
            <a:ext cx="73152" cy="73152"/>
          </a:xfrm>
          <a:prstGeom prst="ellipse">
            <a:avLst/>
          </a:prstGeom>
          <a:solidFill>
            <a:srgbClr val="FF6600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4A538411-C961-494F-AFDE-73AF25CE344A}"/>
              </a:ext>
            </a:extLst>
          </p:cNvPr>
          <p:cNvSpPr/>
          <p:nvPr/>
        </p:nvSpPr>
        <p:spPr>
          <a:xfrm>
            <a:off x="2858999" y="2566453"/>
            <a:ext cx="68491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5138" indent="-465138"/>
            <a:r>
              <a:rPr lang="en-GB" sz="2200" dirty="0">
                <a:latin typeface="+mn-lt"/>
              </a:rPr>
              <a:t>(c)</a:t>
            </a: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3AB3B6FD-BCE0-4FE2-8345-C088FC61757A}"/>
              </a:ext>
            </a:extLst>
          </p:cNvPr>
          <p:cNvSpPr/>
          <p:nvPr/>
        </p:nvSpPr>
        <p:spPr>
          <a:xfrm>
            <a:off x="3409089" y="2574527"/>
            <a:ext cx="52506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Find the coordinates of any vertex.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31227A97-2329-4AF2-90FF-F431B7256226}"/>
              </a:ext>
            </a:extLst>
          </p:cNvPr>
          <p:cNvSpPr txBox="1"/>
          <p:nvPr/>
        </p:nvSpPr>
        <p:spPr>
          <a:xfrm>
            <a:off x="1335020" y="3844065"/>
            <a:ext cx="40931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dirty="0">
                <a:latin typeface="+mn-lt"/>
              </a:rPr>
              <a:t>V</a:t>
            </a:r>
            <a:endParaRPr lang="en-GB" sz="1200" dirty="0"/>
          </a:p>
        </p:txBody>
      </p:sp>
      <p:sp>
        <p:nvSpPr>
          <p:cNvPr id="130" name="Text Box 9">
            <a:extLst>
              <a:ext uri="{FF2B5EF4-FFF2-40B4-BE49-F238E27FC236}">
                <a16:creationId xmlns:a16="http://schemas.microsoft.com/office/drawing/2014/main" id="{B1A437CF-4F91-4D47-87DB-9FE92EDEE472}"/>
              </a:ext>
            </a:extLst>
          </p:cNvPr>
          <p:cNvSpPr txBox="1">
            <a:spLocks noChangeArrowheads="1"/>
          </p:cNvSpPr>
          <p:nvPr/>
        </p:nvSpPr>
        <p:spPr bwMode="auto">
          <a:xfrm rot="2620197">
            <a:off x="568991" y="3070799"/>
            <a:ext cx="8719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800" b="1" i="1" dirty="0"/>
              <a:t>y = </a:t>
            </a:r>
            <a:r>
              <a:rPr lang="en-GB" sz="1800" b="1" i="1" dirty="0">
                <a:cs typeface="Times New Roman" panose="02020603050405020304" pitchFamily="18" charset="0"/>
              </a:rPr>
              <a:t>– </a:t>
            </a:r>
            <a:r>
              <a:rPr lang="en-GB" sz="1800" b="1" i="1" dirty="0"/>
              <a:t>x</a:t>
            </a:r>
            <a:endParaRPr lang="en-GB" sz="1800" b="1" baseline="-25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8" name="Text Box 9">
                <a:extLst>
                  <a:ext uri="{FF2B5EF4-FFF2-40B4-BE49-F238E27FC236}">
                    <a16:creationId xmlns:a16="http://schemas.microsoft.com/office/drawing/2014/main" id="{8FD43CB7-C4C7-4AF8-BCBA-F3690DC43AA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344507">
                <a:off x="1357971" y="3463480"/>
                <a:ext cx="1311473" cy="4415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sz="1600" i="1" dirty="0">
                    <a:solidFill>
                      <a:schemeClr val="tx1"/>
                    </a:solidFill>
                  </a:rPr>
                  <a:t>y</a:t>
                </a:r>
                <a:r>
                  <a:rPr lang="en-US" sz="1600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US" sz="16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600" b="1" i="1" dirty="0">
                    <a:solidFill>
                      <a:schemeClr val="tx1"/>
                    </a:solidFill>
                  </a:rPr>
                  <a:t>x </a:t>
                </a:r>
                <a14:m>
                  <m:oMath xmlns:m="http://schemas.openxmlformats.org/officeDocument/2006/math">
                    <m:r>
                      <a:rPr lang="en-US" sz="16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sz="1600" b="1" baseline="-25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8" name="Text Box 9">
                <a:extLst>
                  <a:ext uri="{FF2B5EF4-FFF2-40B4-BE49-F238E27FC236}">
                    <a16:creationId xmlns:a16="http://schemas.microsoft.com/office/drawing/2014/main" id="{8FD43CB7-C4C7-4AF8-BCBA-F3690DC43A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 rot="344507">
                <a:off x="1357971" y="3463480"/>
                <a:ext cx="1311473" cy="441531"/>
              </a:xfrm>
              <a:prstGeom prst="rect">
                <a:avLst/>
              </a:prstGeom>
              <a:blipFill>
                <a:blip r:embed="rId4"/>
                <a:stretch>
                  <a:fillRect l="-2252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9" name="Text Box 9">
                <a:extLst>
                  <a:ext uri="{FF2B5EF4-FFF2-40B4-BE49-F238E27FC236}">
                    <a16:creationId xmlns:a16="http://schemas.microsoft.com/office/drawing/2014/main" id="{02B6B7CA-C263-4D4A-A330-115C8564372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17194624">
                <a:off x="389150" y="4016737"/>
                <a:ext cx="1324337" cy="4405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sz="1600" i="1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y</a:t>
                </a:r>
                <a:r>
                  <a:rPr lang="en-GB" sz="1600" dirty="0">
                    <a:solidFill>
                      <a:schemeClr val="tx1"/>
                    </a:solidFill>
                    <a:latin typeface="+mn-lt"/>
                  </a:rPr>
                  <a:t> = 4</a:t>
                </a:r>
                <a:r>
                  <a:rPr lang="en-GB" sz="1600" b="1" i="1" dirty="0">
                    <a:solidFill>
                      <a:schemeClr val="tx1"/>
                    </a:solidFill>
                  </a:rPr>
                  <a:t>x </a:t>
                </a:r>
                <a14:m>
                  <m:oMath xmlns:m="http://schemas.openxmlformats.org/officeDocument/2006/math">
                    <m:r>
                      <a:rPr lang="en-US" sz="16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1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1600" b="1" baseline="-25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9" name="Text Box 9">
                <a:extLst>
                  <a:ext uri="{FF2B5EF4-FFF2-40B4-BE49-F238E27FC236}">
                    <a16:creationId xmlns:a16="http://schemas.microsoft.com/office/drawing/2014/main" id="{02B6B7CA-C263-4D4A-A330-115C856437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 rot="17194624">
                <a:off x="389150" y="4016737"/>
                <a:ext cx="1324337" cy="440505"/>
              </a:xfrm>
              <a:prstGeom prst="rect">
                <a:avLst/>
              </a:prstGeom>
              <a:blipFill>
                <a:blip r:embed="rId5"/>
                <a:stretch>
                  <a:fillRect b="-2609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5" name="Rectangle 114">
            <a:extLst>
              <a:ext uri="{FF2B5EF4-FFF2-40B4-BE49-F238E27FC236}">
                <a16:creationId xmlns:a16="http://schemas.microsoft.com/office/drawing/2014/main" id="{B1D43090-E6CB-44D1-B430-7FD0312B896E}"/>
              </a:ext>
            </a:extLst>
          </p:cNvPr>
          <p:cNvSpPr/>
          <p:nvPr/>
        </p:nvSpPr>
        <p:spPr>
          <a:xfrm>
            <a:off x="2621812" y="4293929"/>
            <a:ext cx="24614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Turn on the GDC</a:t>
            </a:r>
          </a:p>
        </p:txBody>
      </p:sp>
      <p:sp>
        <p:nvSpPr>
          <p:cNvPr id="131" name="Text Box 9">
            <a:extLst>
              <a:ext uri="{FF2B5EF4-FFF2-40B4-BE49-F238E27FC236}">
                <a16:creationId xmlns:a16="http://schemas.microsoft.com/office/drawing/2014/main" id="{E328C3C5-D757-4033-A3B6-B9055A0DF3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6748" y="2952482"/>
            <a:ext cx="15628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/>
              <a:t>y + x</a:t>
            </a:r>
            <a:r>
              <a:rPr lang="en-GB" b="1" i="1" dirty="0"/>
              <a:t> </a:t>
            </a:r>
            <a:r>
              <a:rPr lang="en-GB" i="1" dirty="0"/>
              <a:t>= </a:t>
            </a:r>
            <a:r>
              <a:rPr lang="en-GB" dirty="0">
                <a:cs typeface="Times New Roman" panose="02020603050405020304" pitchFamily="18" charset="0"/>
              </a:rPr>
              <a:t>0</a:t>
            </a:r>
            <a:endParaRPr lang="en-GB" baseline="-25000" dirty="0"/>
          </a:p>
        </p:txBody>
      </p:sp>
      <p:sp>
        <p:nvSpPr>
          <p:cNvPr id="132" name="Text Box 9">
            <a:extLst>
              <a:ext uri="{FF2B5EF4-FFF2-40B4-BE49-F238E27FC236}">
                <a16:creationId xmlns:a16="http://schemas.microsoft.com/office/drawing/2014/main" id="{114484E4-E4BB-4070-AB39-1CF4EC07B6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3055" y="3350891"/>
            <a:ext cx="23902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b="1" i="1" dirty="0">
                <a:cs typeface="Times New Roman" panose="02020603050405020304" pitchFamily="18" charset="0"/>
              </a:rPr>
              <a:t>–</a:t>
            </a:r>
            <a:r>
              <a:rPr lang="en-GB" dirty="0"/>
              <a:t>8</a:t>
            </a:r>
            <a:r>
              <a:rPr lang="en-GB" i="1" dirty="0"/>
              <a:t>x</a:t>
            </a:r>
            <a:r>
              <a:rPr lang="en-GB" b="1" i="1" dirty="0"/>
              <a:t> + </a:t>
            </a:r>
            <a:r>
              <a:rPr lang="en-GB" dirty="0"/>
              <a:t>2</a:t>
            </a:r>
            <a:r>
              <a:rPr lang="en-US" i="1" dirty="0">
                <a:solidFill>
                  <a:schemeClr val="tx1"/>
                </a:solidFill>
              </a:rPr>
              <a:t>y</a:t>
            </a:r>
            <a:r>
              <a:rPr lang="en-US" dirty="0">
                <a:solidFill>
                  <a:schemeClr val="tx1"/>
                </a:solidFill>
              </a:rPr>
              <a:t> = 3</a:t>
            </a:r>
            <a:endParaRPr lang="en-GB" b="1" baseline="-25000" dirty="0">
              <a:solidFill>
                <a:schemeClr val="tx1"/>
              </a:solidFill>
            </a:endParaRPr>
          </a:p>
        </p:txBody>
      </p:sp>
      <p:sp>
        <p:nvSpPr>
          <p:cNvPr id="133" name="Text Box 9">
            <a:extLst>
              <a:ext uri="{FF2B5EF4-FFF2-40B4-BE49-F238E27FC236}">
                <a16:creationId xmlns:a16="http://schemas.microsoft.com/office/drawing/2014/main" id="{1A46D02A-C44B-4AC2-828C-44FC6894B4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8114" y="3838201"/>
            <a:ext cx="18138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</a:rPr>
              <a:t>2</a:t>
            </a:r>
            <a:r>
              <a:rPr lang="en-GB" i="1" dirty="0"/>
              <a:t>x + </a:t>
            </a:r>
            <a:r>
              <a:rPr lang="en-GB" dirty="0"/>
              <a:t>12</a:t>
            </a:r>
            <a:r>
              <a:rPr lang="en-GB" i="1" dirty="0">
                <a:solidFill>
                  <a:schemeClr val="tx1"/>
                </a:solidFill>
                <a:cs typeface="Times New Roman" panose="02020603050405020304" pitchFamily="18" charset="0"/>
              </a:rPr>
              <a:t>y</a:t>
            </a:r>
            <a:r>
              <a:rPr lang="en-GB" dirty="0">
                <a:solidFill>
                  <a:schemeClr val="tx1"/>
                </a:solidFill>
                <a:latin typeface="+mn-lt"/>
              </a:rPr>
              <a:t> </a:t>
            </a:r>
            <a:r>
              <a:rPr lang="en-GB" dirty="0">
                <a:solidFill>
                  <a:schemeClr val="tx1"/>
                </a:solidFill>
                <a:cs typeface="Times New Roman" panose="02020603050405020304" pitchFamily="18" charset="0"/>
              </a:rPr>
              <a:t>= 3</a:t>
            </a:r>
            <a:endParaRPr lang="en-GB" b="1" baseline="-25000" dirty="0">
              <a:solidFill>
                <a:schemeClr val="tx1"/>
              </a:solidFill>
            </a:endParaRP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CA4719CB-1EBC-4065-9EF5-A51AA2A0B7C8}"/>
              </a:ext>
            </a:extLst>
          </p:cNvPr>
          <p:cNvSpPr txBox="1"/>
          <p:nvPr/>
        </p:nvSpPr>
        <p:spPr>
          <a:xfrm>
            <a:off x="4530264" y="2959825"/>
            <a:ext cx="37239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Wingdings" panose="05000000000000000000" pitchFamily="2" charset="2"/>
                <a:sym typeface="Wingdings" panose="05000000000000000000" pitchFamily="2" charset="2"/>
              </a:rPr>
              <a:t></a:t>
            </a:r>
            <a:endParaRPr lang="en-GB" dirty="0">
              <a:solidFill>
                <a:srgbClr val="FF0000"/>
              </a:solidFill>
              <a:latin typeface="Wingdings" panose="05000000000000000000" pitchFamily="2" charset="2"/>
            </a:endParaRP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B6C21683-BB68-4531-8F8A-1B3998DEAF1A}"/>
              </a:ext>
            </a:extLst>
          </p:cNvPr>
          <p:cNvSpPr txBox="1"/>
          <p:nvPr/>
        </p:nvSpPr>
        <p:spPr>
          <a:xfrm>
            <a:off x="4530495" y="3361850"/>
            <a:ext cx="37239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Wingdings" panose="05000000000000000000" pitchFamily="2" charset="2"/>
                <a:sym typeface="Wingdings" panose="05000000000000000000" pitchFamily="2" charset="2"/>
              </a:rPr>
              <a:t></a:t>
            </a:r>
            <a:endParaRPr lang="en-GB" dirty="0">
              <a:solidFill>
                <a:srgbClr val="FF0000"/>
              </a:solidFill>
              <a:latin typeface="Wingdings" panose="05000000000000000000" pitchFamily="2" charset="2"/>
            </a:endParaRP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6F2A83C1-BD13-40AB-AABF-2BDD541CFEDD}"/>
              </a:ext>
            </a:extLst>
          </p:cNvPr>
          <p:cNvSpPr txBox="1"/>
          <p:nvPr/>
        </p:nvSpPr>
        <p:spPr>
          <a:xfrm>
            <a:off x="4536420" y="3838201"/>
            <a:ext cx="37239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Wingdings" panose="05000000000000000000" pitchFamily="2" charset="2"/>
                <a:sym typeface="Wingdings" panose="05000000000000000000" pitchFamily="2" charset="2"/>
              </a:rPr>
              <a:t></a:t>
            </a:r>
            <a:endParaRPr lang="en-GB" dirty="0">
              <a:solidFill>
                <a:srgbClr val="FF0000"/>
              </a:solidFill>
              <a:latin typeface="Wingdings" panose="05000000000000000000" pitchFamily="2" charset="2"/>
            </a:endParaRP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07D5FD97-B48C-4D06-A7C2-102447893678}"/>
              </a:ext>
            </a:extLst>
          </p:cNvPr>
          <p:cNvSpPr txBox="1"/>
          <p:nvPr/>
        </p:nvSpPr>
        <p:spPr>
          <a:xfrm>
            <a:off x="4889456" y="4293929"/>
            <a:ext cx="460268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A</a:t>
            </a:r>
            <a:endParaRPr lang="en-GB" sz="22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5F66C71-CAAA-4391-8050-1A105E85DE2E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14380" y="2993443"/>
            <a:ext cx="1610579" cy="3130689"/>
          </a:xfrm>
          <a:prstGeom prst="rect">
            <a:avLst/>
          </a:prstGeom>
        </p:spPr>
      </p:pic>
      <p:sp>
        <p:nvSpPr>
          <p:cNvPr id="66" name="TextBox 65">
            <a:extLst>
              <a:ext uri="{FF2B5EF4-FFF2-40B4-BE49-F238E27FC236}">
                <a16:creationId xmlns:a16="http://schemas.microsoft.com/office/drawing/2014/main" id="{E6924023-97BE-4E29-98B8-0691E0DF845F}"/>
              </a:ext>
            </a:extLst>
          </p:cNvPr>
          <p:cNvSpPr txBox="1"/>
          <p:nvPr/>
        </p:nvSpPr>
        <p:spPr>
          <a:xfrm>
            <a:off x="5270667" y="4293929"/>
            <a:ext cx="139949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Equation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1860321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" grpId="0"/>
      <p:bldP spid="140" grpId="0"/>
      <p:bldP spid="6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_10_solvexpeqs" id="{BFB07C4A-7573-457B-9229-667375C26C2E}" vid="{31DC8531-9E75-490C-A2AB-54B4CC27F20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7457</TotalTime>
  <Words>2092</Words>
  <Application>Microsoft Office PowerPoint</Application>
  <PresentationFormat>On-screen Show (4:3)</PresentationFormat>
  <Paragraphs>462</Paragraphs>
  <Slides>16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 Black</vt:lpstr>
      <vt:lpstr>Calibri</vt:lpstr>
      <vt:lpstr>Cambria Math</vt:lpstr>
      <vt:lpstr>Comic Sans MS</vt:lpstr>
      <vt:lpstr>Times New Roman</vt:lpstr>
      <vt:lpstr>Wingdings</vt:lpstr>
      <vt:lpstr>Wingdings 2</vt:lpstr>
      <vt:lpstr>Theme1</vt:lpstr>
      <vt:lpstr>Voronoi diagrams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Voronoi Diagrams</dc:title>
  <dc:creator>Mathssupport</dc:creator>
  <cp:lastModifiedBy>Orlando Hurtado</cp:lastModifiedBy>
  <cp:revision>152</cp:revision>
  <dcterms:created xsi:type="dcterms:W3CDTF">2020-03-20T08:56:06Z</dcterms:created>
  <dcterms:modified xsi:type="dcterms:W3CDTF">2023-08-10T17:33:29Z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