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9" r:id="rId4"/>
    <p:sldId id="262" r:id="rId5"/>
    <p:sldId id="270" r:id="rId6"/>
    <p:sldId id="258" r:id="rId7"/>
    <p:sldId id="383" r:id="rId8"/>
    <p:sldId id="384" r:id="rId9"/>
    <p:sldId id="385" r:id="rId10"/>
    <p:sldId id="386" r:id="rId11"/>
    <p:sldId id="387" r:id="rId12"/>
    <p:sldId id="327" r:id="rId13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4268833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3398667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818206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11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3D04F47-210F-43B4-8CE3-E94ADC6B49AA}"/>
              </a:ext>
            </a:extLst>
          </p:cNvPr>
          <p:cNvSpPr/>
          <p:nvPr userDrawn="1"/>
        </p:nvSpPr>
        <p:spPr>
          <a:xfrm>
            <a:off x="66501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B505A21-E56F-47FD-9827-4FA5616F5D60}"/>
              </a:ext>
            </a:extLst>
          </p:cNvPr>
          <p:cNvSpPr/>
          <p:nvPr userDrawn="1"/>
        </p:nvSpPr>
        <p:spPr>
          <a:xfrm>
            <a:off x="66501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C75022D-121E-4A53-B6FB-2B7B830AB48D}"/>
              </a:ext>
            </a:extLst>
          </p:cNvPr>
          <p:cNvSpPr/>
          <p:nvPr userDrawn="1"/>
        </p:nvSpPr>
        <p:spPr>
          <a:xfrm>
            <a:off x="66501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6501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11 August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GB" dirty="0"/>
              <a:t>Parallel and perpendicular lines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GB" dirty="0">
                <a:latin typeface="Comic Sans MS" panose="030F0702030302020204" pitchFamily="66" charset="0"/>
              </a:rPr>
              <a:t>LO: Identify parallel and perpendicular lines using the gradient.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37E2424E-049A-4C69-BD06-ABD1CE1B7A7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1F1690F3-6744-459E-B6CF-689B41DCC05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7655" y="849654"/>
            <a:ext cx="8229600" cy="170848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A line L</a:t>
            </a:r>
            <a:r>
              <a:rPr lang="en-GB" sz="2400" baseline="-25000" dirty="0">
                <a:latin typeface="+mn-lt"/>
              </a:rPr>
              <a:t>1 </a:t>
            </a:r>
            <a:r>
              <a:rPr lang="en-GB" sz="2400" dirty="0">
                <a:latin typeface="+mn-lt"/>
              </a:rPr>
              <a:t>passes through the points A(</a:t>
            </a:r>
            <a:r>
              <a:rPr lang="en-GB" dirty="0"/>
              <a:t>–</a:t>
            </a:r>
            <a:r>
              <a:rPr lang="en-GB" sz="2400" dirty="0">
                <a:latin typeface="+mn-lt"/>
              </a:rPr>
              <a:t>6, 2) and B(</a:t>
            </a:r>
            <a:r>
              <a:rPr lang="en-GB" dirty="0"/>
              <a:t>–</a:t>
            </a:r>
            <a:r>
              <a:rPr lang="en-GB" sz="2400" dirty="0">
                <a:latin typeface="+mn-lt"/>
              </a:rPr>
              <a:t>1, 4) </a:t>
            </a:r>
            <a:r>
              <a:rPr lang="en-GB" dirty="0">
                <a:latin typeface="+mn-lt"/>
              </a:rPr>
              <a:t>A line L</a:t>
            </a:r>
            <a:r>
              <a:rPr lang="en-GB" baseline="-25000" dirty="0">
                <a:latin typeface="+mn-lt"/>
              </a:rPr>
              <a:t>2</a:t>
            </a:r>
            <a:r>
              <a:rPr lang="en-GB" dirty="0">
                <a:latin typeface="+mn-lt"/>
              </a:rPr>
              <a:t> passes through the points C(3, 5) and D(5, 0) Determine if the lines are parallel, perpendicular or if they will just intersect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Parallel lines</a:t>
            </a: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1019933" y="3847278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1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1933356" y="3639991"/>
            <a:ext cx="869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4 – 2</a:t>
            </a:r>
            <a:endParaRPr lang="en-GB" altLang="en-US" baseline="-25000" dirty="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1861100" y="4078513"/>
            <a:ext cx="118872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1690909" y="4089900"/>
            <a:ext cx="1417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–</a:t>
            </a:r>
            <a:r>
              <a:rPr lang="en-US" altLang="en-US" dirty="0"/>
              <a:t>1 – (–6)</a:t>
            </a:r>
            <a:endParaRPr lang="en-GB" altLang="en-US" baseline="-25000" dirty="0"/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971561" y="4445834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</a:t>
            </a:r>
            <a:endParaRPr lang="en-GB" altLang="en-US" baseline="-25000" dirty="0"/>
          </a:p>
        </p:txBody>
      </p:sp>
      <p:sp>
        <p:nvSpPr>
          <p:cNvPr id="26" name="Line 19"/>
          <p:cNvSpPr>
            <a:spLocks noChangeShapeType="1"/>
          </p:cNvSpPr>
          <p:nvPr/>
        </p:nvSpPr>
        <p:spPr bwMode="auto">
          <a:xfrm>
            <a:off x="1974618" y="4900691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1971561" y="488465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5</a:t>
            </a:r>
            <a:endParaRPr lang="en-GB" altLang="en-US" baseline="-25000" dirty="0"/>
          </a:p>
        </p:txBody>
      </p:sp>
      <p:sp>
        <p:nvSpPr>
          <p:cNvPr id="49" name="Rectangle 48"/>
          <p:cNvSpPr/>
          <p:nvPr/>
        </p:nvSpPr>
        <p:spPr>
          <a:xfrm>
            <a:off x="5791334" y="487302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11038" y="475190"/>
            <a:ext cx="511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1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533390" y="471018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062359" y="472444"/>
            <a:ext cx="5287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2</a:t>
            </a:r>
            <a:endParaRPr lang="en-US" sz="1800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9">
                <a:extLst>
                  <a:ext uri="{FF2B5EF4-FFF2-40B4-BE49-F238E27FC236}">
                    <a16:creationId xmlns:a16="http://schemas.microsoft.com/office/drawing/2014/main" id="{60A8B7C2-1160-42D3-8A6C-10353180A3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52220" y="2545444"/>
                <a:ext cx="1698791" cy="630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b="1" i="1" dirty="0"/>
                  <a:t>m</a:t>
                </a:r>
                <a:r>
                  <a:rPr lang="en-GB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2400" b="1" dirty="0">
                    <a:latin typeface="Times New Roman" pitchFamily="18" charset="0"/>
                  </a:rPr>
                  <a:t> </a:t>
                </a:r>
                <a:endParaRPr lang="en-GB" sz="2400" b="1" baseline="-25000" dirty="0"/>
              </a:p>
            </p:txBody>
          </p:sp>
        </mc:Choice>
        <mc:Fallback xmlns="">
          <p:sp>
            <p:nvSpPr>
              <p:cNvPr id="55" name="Text Box 9">
                <a:extLst>
                  <a:ext uri="{FF2B5EF4-FFF2-40B4-BE49-F238E27FC236}">
                    <a16:creationId xmlns:a16="http://schemas.microsoft.com/office/drawing/2014/main" id="{60A8B7C2-1160-42D3-8A6C-10353180A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2220" y="2545444"/>
                <a:ext cx="1698791" cy="630365"/>
              </a:xfrm>
              <a:prstGeom prst="rect">
                <a:avLst/>
              </a:prstGeom>
              <a:blipFill>
                <a:blip r:embed="rId3"/>
                <a:stretch>
                  <a:fillRect l="-5755" t="-971" b="-194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>
            <a:extLst>
              <a:ext uri="{FF2B5EF4-FFF2-40B4-BE49-F238E27FC236}">
                <a16:creationId xmlns:a16="http://schemas.microsoft.com/office/drawing/2014/main" id="{17CF4401-591A-4BA3-B3C5-4AC40F9C18EE}"/>
              </a:ext>
            </a:extLst>
          </p:cNvPr>
          <p:cNvSpPr/>
          <p:nvPr/>
        </p:nvSpPr>
        <p:spPr>
          <a:xfrm>
            <a:off x="364694" y="2608544"/>
            <a:ext cx="55308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Using the formula for the gradient</a:t>
            </a:r>
          </a:p>
        </p:txBody>
      </p:sp>
      <p:sp>
        <p:nvSpPr>
          <p:cNvPr id="36" name="Rectangle 35">
            <a:hlinkClick r:id="rId4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AC68B1-B03B-404C-89BB-145CA9615459}"/>
              </a:ext>
            </a:extLst>
          </p:cNvPr>
          <p:cNvSpPr/>
          <p:nvPr/>
        </p:nvSpPr>
        <p:spPr>
          <a:xfrm>
            <a:off x="540632" y="5745754"/>
            <a:ext cx="72715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So, L</a:t>
            </a:r>
            <a:r>
              <a:rPr lang="en-GB" baseline="-25000" dirty="0">
                <a:latin typeface="+mn-lt"/>
              </a:rPr>
              <a:t>1</a:t>
            </a:r>
            <a:r>
              <a:rPr lang="en-GB" dirty="0">
                <a:latin typeface="+mn-lt"/>
              </a:rPr>
              <a:t> gradient multiplied by L</a:t>
            </a:r>
            <a:r>
              <a:rPr lang="en-GB" baseline="-25000" dirty="0">
                <a:latin typeface="+mn-lt"/>
              </a:rPr>
              <a:t>2</a:t>
            </a:r>
            <a:r>
              <a:rPr lang="en-GB" dirty="0">
                <a:latin typeface="+mn-lt"/>
              </a:rPr>
              <a:t> gradient =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+mn-lt"/>
              </a:rPr>
              <a:t>1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F2B69D-5F19-426E-8AA3-E4B3DC891923}"/>
              </a:ext>
            </a:extLst>
          </p:cNvPr>
          <p:cNvSpPr/>
          <p:nvPr/>
        </p:nvSpPr>
        <p:spPr>
          <a:xfrm>
            <a:off x="377031" y="3210926"/>
            <a:ext cx="2137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L</a:t>
            </a:r>
            <a:r>
              <a:rPr lang="en-GB" baseline="-25000" dirty="0">
                <a:latin typeface="+mn-lt"/>
              </a:rPr>
              <a:t>1</a:t>
            </a:r>
            <a:r>
              <a:rPr lang="en-GB" dirty="0">
                <a:latin typeface="+mn-lt"/>
              </a:rPr>
              <a:t> </a:t>
            </a:r>
            <a:r>
              <a:rPr lang="en-GB" sz="2400" dirty="0">
                <a:latin typeface="+mn-lt"/>
              </a:rPr>
              <a:t>gradient</a:t>
            </a:r>
          </a:p>
        </p:txBody>
      </p:sp>
      <p:sp>
        <p:nvSpPr>
          <p:cNvPr id="40" name="Text Box 16">
            <a:extLst>
              <a:ext uri="{FF2B5EF4-FFF2-40B4-BE49-F238E27FC236}">
                <a16:creationId xmlns:a16="http://schemas.microsoft.com/office/drawing/2014/main" id="{06E0595E-1453-4D3C-B345-732F03BCC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086" y="4688884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1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58" name="Text Box 16">
            <a:extLst>
              <a:ext uri="{FF2B5EF4-FFF2-40B4-BE49-F238E27FC236}">
                <a16:creationId xmlns:a16="http://schemas.microsoft.com/office/drawing/2014/main" id="{CA5BD4BB-F815-4904-8DFC-E2F454458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8563" y="3816290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2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59" name="Text Box 18">
            <a:extLst>
              <a:ext uri="{FF2B5EF4-FFF2-40B4-BE49-F238E27FC236}">
                <a16:creationId xmlns:a16="http://schemas.microsoft.com/office/drawing/2014/main" id="{5E7FC5A2-D268-4602-903D-64993CDCC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9730" y="3608220"/>
            <a:ext cx="869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0 – 5</a:t>
            </a:r>
            <a:endParaRPr lang="en-GB" altLang="en-US" baseline="-25000" dirty="0"/>
          </a:p>
        </p:txBody>
      </p:sp>
      <p:sp>
        <p:nvSpPr>
          <p:cNvPr id="62" name="Line 19">
            <a:extLst>
              <a:ext uri="{FF2B5EF4-FFF2-40B4-BE49-F238E27FC236}">
                <a16:creationId xmlns:a16="http://schemas.microsoft.com/office/drawing/2014/main" id="{35777CE3-E60B-4182-AC00-57F7BE403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9730" y="4047525"/>
            <a:ext cx="10058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Text Box 20">
            <a:extLst>
              <a:ext uri="{FF2B5EF4-FFF2-40B4-BE49-F238E27FC236}">
                <a16:creationId xmlns:a16="http://schemas.microsoft.com/office/drawing/2014/main" id="{E5B2DE16-2BD0-4F35-B031-0ACBF70F9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8226" y="4058912"/>
            <a:ext cx="869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5 </a:t>
            </a:r>
            <a:r>
              <a:rPr lang="en-US" altLang="en-US" dirty="0"/>
              <a:t>– 3</a:t>
            </a:r>
            <a:endParaRPr lang="en-GB" altLang="en-US" baseline="-25000" dirty="0"/>
          </a:p>
        </p:txBody>
      </p:sp>
      <p:sp>
        <p:nvSpPr>
          <p:cNvPr id="66" name="Text Box 18">
            <a:extLst>
              <a:ext uri="{FF2B5EF4-FFF2-40B4-BE49-F238E27FC236}">
                <a16:creationId xmlns:a16="http://schemas.microsoft.com/office/drawing/2014/main" id="{F5CB8B50-33A6-44E3-9422-152A1369C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1113" y="440309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5</a:t>
            </a:r>
            <a:endParaRPr lang="en-GB" altLang="en-US" baseline="-25000" dirty="0"/>
          </a:p>
        </p:txBody>
      </p:sp>
      <p:sp>
        <p:nvSpPr>
          <p:cNvPr id="67" name="Line 19">
            <a:extLst>
              <a:ext uri="{FF2B5EF4-FFF2-40B4-BE49-F238E27FC236}">
                <a16:creationId xmlns:a16="http://schemas.microsoft.com/office/drawing/2014/main" id="{FF8428F6-E4F9-4163-ABF5-F20B840409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3217" y="4870884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8" name="Text Box 20">
            <a:extLst>
              <a:ext uri="{FF2B5EF4-FFF2-40B4-BE49-F238E27FC236}">
                <a16:creationId xmlns:a16="http://schemas.microsoft.com/office/drawing/2014/main" id="{EEB60AA6-5D85-4E36-89AD-A957130AF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1113" y="4841907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2</a:t>
            </a:r>
            <a:endParaRPr lang="en-GB" altLang="en-US" baseline="-250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9C65582-5563-42C1-8AD1-E221DA7447ED}"/>
              </a:ext>
            </a:extLst>
          </p:cNvPr>
          <p:cNvSpPr/>
          <p:nvPr/>
        </p:nvSpPr>
        <p:spPr>
          <a:xfrm>
            <a:off x="3885661" y="3179938"/>
            <a:ext cx="2137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L</a:t>
            </a:r>
            <a:r>
              <a:rPr lang="en-GB" baseline="-25000" dirty="0">
                <a:latin typeface="+mn-lt"/>
              </a:rPr>
              <a:t>2</a:t>
            </a:r>
            <a:r>
              <a:rPr lang="en-GB" dirty="0">
                <a:latin typeface="+mn-lt"/>
              </a:rPr>
              <a:t> </a:t>
            </a:r>
            <a:r>
              <a:rPr lang="en-GB" sz="2400" dirty="0">
                <a:latin typeface="+mn-lt"/>
              </a:rPr>
              <a:t>gradient</a:t>
            </a:r>
          </a:p>
        </p:txBody>
      </p:sp>
      <p:sp>
        <p:nvSpPr>
          <p:cNvPr id="81" name="Text Box 16">
            <a:extLst>
              <a:ext uri="{FF2B5EF4-FFF2-40B4-BE49-F238E27FC236}">
                <a16:creationId xmlns:a16="http://schemas.microsoft.com/office/drawing/2014/main" id="{6A4FCAD6-108B-4E48-A744-962EAD518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0716" y="4657896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2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3E940D1-EE65-4285-B097-7B07A6D3092C}"/>
              </a:ext>
            </a:extLst>
          </p:cNvPr>
          <p:cNvSpPr/>
          <p:nvPr/>
        </p:nvSpPr>
        <p:spPr>
          <a:xfrm>
            <a:off x="5805603" y="1497349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6A2D5B7B-E0AC-48C6-B6E2-32B521D0C481}"/>
              </a:ext>
            </a:extLst>
          </p:cNvPr>
          <p:cNvSpPr/>
          <p:nvPr/>
        </p:nvSpPr>
        <p:spPr>
          <a:xfrm>
            <a:off x="6155536" y="1501478"/>
            <a:ext cx="511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1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86AF863-0BA7-4EC6-84C0-2FF9EF3BE6DB}"/>
              </a:ext>
            </a:extLst>
          </p:cNvPr>
          <p:cNvSpPr/>
          <p:nvPr/>
        </p:nvSpPr>
        <p:spPr>
          <a:xfrm>
            <a:off x="7477144" y="1478946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2BFA9F1-1140-464B-A142-00A53F4003F6}"/>
              </a:ext>
            </a:extLst>
          </p:cNvPr>
          <p:cNvSpPr/>
          <p:nvPr/>
        </p:nvSpPr>
        <p:spPr>
          <a:xfrm>
            <a:off x="7812808" y="1478946"/>
            <a:ext cx="5287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2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41" name="Text Box 20">
            <a:extLst>
              <a:ext uri="{FF2B5EF4-FFF2-40B4-BE49-F238E27FC236}">
                <a16:creationId xmlns:a16="http://schemas.microsoft.com/office/drawing/2014/main" id="{EBB39169-3BE5-4199-8560-6180696FA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3414" y="4598344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– </a:t>
            </a:r>
            <a:endParaRPr lang="en-GB" altLang="en-US" baseline="-25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9C1E0B4-23CB-418C-BE89-148132BA2480}"/>
              </a:ext>
            </a:extLst>
          </p:cNvPr>
          <p:cNvSpPr/>
          <p:nvPr/>
        </p:nvSpPr>
        <p:spPr>
          <a:xfrm>
            <a:off x="3791835" y="6208475"/>
            <a:ext cx="1069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L</a:t>
            </a:r>
            <a:r>
              <a:rPr lang="en-GB" baseline="-25000" dirty="0">
                <a:latin typeface="+mn-lt"/>
              </a:rPr>
              <a:t>1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⊥ </a:t>
            </a:r>
            <a:r>
              <a:rPr lang="en-GB" dirty="0">
                <a:latin typeface="+mn-lt"/>
              </a:rPr>
              <a:t>L</a:t>
            </a:r>
            <a:r>
              <a:rPr lang="en-GB" baseline="-25000" dirty="0">
                <a:latin typeface="+mn-lt"/>
              </a:rPr>
              <a:t>2</a:t>
            </a:r>
            <a:endParaRPr lang="en-GB" dirty="0"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63AA506-451B-46DD-91D6-6B4E5369DCC5}"/>
              </a:ext>
            </a:extLst>
          </p:cNvPr>
          <p:cNvSpPr/>
          <p:nvPr/>
        </p:nvSpPr>
        <p:spPr>
          <a:xfrm>
            <a:off x="1286808" y="5319925"/>
            <a:ext cx="55294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m</a:t>
            </a:r>
            <a:r>
              <a:rPr lang="en-GB" baseline="-25000" dirty="0">
                <a:latin typeface="+mn-lt"/>
              </a:rPr>
              <a:t>2</a:t>
            </a:r>
            <a:r>
              <a:rPr lang="en-GB" dirty="0">
                <a:latin typeface="+mn-lt"/>
              </a:rPr>
              <a:t> is the negative reciprocal of m</a:t>
            </a:r>
            <a:r>
              <a:rPr lang="en-GB" baseline="-25000" dirty="0">
                <a:latin typeface="+mn-lt"/>
              </a:rPr>
              <a:t>1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08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 animBg="1"/>
      <p:bldP spid="24" grpId="0"/>
      <p:bldP spid="25" grpId="0"/>
      <p:bldP spid="26" grpId="0" animBg="1"/>
      <p:bldP spid="27" grpId="0"/>
      <p:bldP spid="49" grpId="0"/>
      <p:bldP spid="49" grpId="1"/>
      <p:bldP spid="50" grpId="0"/>
      <p:bldP spid="50" grpId="1"/>
      <p:bldP spid="53" grpId="0"/>
      <p:bldP spid="53" grpId="1"/>
      <p:bldP spid="54" grpId="0"/>
      <p:bldP spid="54" grpId="1"/>
      <p:bldP spid="55" grpId="0"/>
      <p:bldP spid="56" grpId="0"/>
      <p:bldP spid="38" grpId="0"/>
      <p:bldP spid="39" grpId="0"/>
      <p:bldP spid="40" grpId="0"/>
      <p:bldP spid="58" grpId="0"/>
      <p:bldP spid="59" grpId="0"/>
      <p:bldP spid="62" grpId="0" animBg="1"/>
      <p:bldP spid="63" grpId="0"/>
      <p:bldP spid="66" grpId="0"/>
      <p:bldP spid="67" grpId="0" animBg="1"/>
      <p:bldP spid="78" grpId="0"/>
      <p:bldP spid="80" grpId="0"/>
      <p:bldP spid="81" grpId="0"/>
      <p:bldP spid="82" grpId="0"/>
      <p:bldP spid="82" grpId="1"/>
      <p:bldP spid="83" grpId="0"/>
      <p:bldP spid="83" grpId="1"/>
      <p:bldP spid="84" grpId="0"/>
      <p:bldP spid="84" grpId="1"/>
      <p:bldP spid="85" grpId="0"/>
      <p:bldP spid="85" grpId="1"/>
      <p:bldP spid="41" grpId="0"/>
      <p:bldP spid="2" grpId="0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7655" y="849654"/>
            <a:ext cx="8229600" cy="170848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A line L</a:t>
            </a:r>
            <a:r>
              <a:rPr lang="en-GB" sz="2400" baseline="-25000" dirty="0">
                <a:latin typeface="+mn-lt"/>
              </a:rPr>
              <a:t>1 </a:t>
            </a:r>
            <a:r>
              <a:rPr lang="en-GB" sz="2400" dirty="0">
                <a:latin typeface="+mn-lt"/>
              </a:rPr>
              <a:t>passes through the points A(1, </a:t>
            </a:r>
            <a:r>
              <a:rPr lang="en-GB" dirty="0"/>
              <a:t>–</a:t>
            </a:r>
            <a:r>
              <a:rPr lang="en-GB" sz="2400" dirty="0">
                <a:latin typeface="+mn-lt"/>
              </a:rPr>
              <a:t>2) and B(</a:t>
            </a:r>
            <a:r>
              <a:rPr lang="en-GB" dirty="0"/>
              <a:t>–</a:t>
            </a:r>
            <a:r>
              <a:rPr lang="en-GB" sz="2400" dirty="0">
                <a:latin typeface="+mn-lt"/>
              </a:rPr>
              <a:t>5, </a:t>
            </a:r>
            <a:r>
              <a:rPr lang="en-GB" dirty="0"/>
              <a:t>–</a:t>
            </a:r>
            <a:r>
              <a:rPr lang="en-GB" sz="2400" dirty="0">
                <a:latin typeface="+mn-lt"/>
              </a:rPr>
              <a:t>1) </a:t>
            </a:r>
            <a:r>
              <a:rPr lang="en-GB" dirty="0">
                <a:latin typeface="+mn-lt"/>
              </a:rPr>
              <a:t>A line L</a:t>
            </a:r>
            <a:r>
              <a:rPr lang="en-GB" baseline="-25000" dirty="0">
                <a:latin typeface="+mn-lt"/>
              </a:rPr>
              <a:t>2</a:t>
            </a:r>
            <a:r>
              <a:rPr lang="en-GB" dirty="0">
                <a:latin typeface="+mn-lt"/>
              </a:rPr>
              <a:t> passes through the points C(</a:t>
            </a:r>
            <a:r>
              <a:rPr lang="en-GB" dirty="0"/>
              <a:t>–</a:t>
            </a:r>
            <a:r>
              <a:rPr lang="en-GB" dirty="0">
                <a:latin typeface="+mn-lt"/>
              </a:rPr>
              <a:t>4, 0) and D(3, 2) Determine if the lines are parallel, perpendicular or if they will just intersect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Parallel lines</a:t>
            </a: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1019933" y="3847278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1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1722268" y="3641595"/>
            <a:ext cx="1417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–1 – (–2)</a:t>
            </a:r>
            <a:endParaRPr lang="en-GB" altLang="en-US" baseline="-25000" dirty="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1861100" y="4078513"/>
            <a:ext cx="118872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1930044" y="4090329"/>
            <a:ext cx="1040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–</a:t>
            </a:r>
            <a:r>
              <a:rPr lang="en-US" altLang="en-US" dirty="0"/>
              <a:t>5 – 1</a:t>
            </a:r>
            <a:endParaRPr lang="en-GB" altLang="en-US" baseline="-25000" dirty="0"/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2098505" y="4457423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1</a:t>
            </a:r>
            <a:endParaRPr lang="en-GB" altLang="en-US" baseline="-25000" dirty="0"/>
          </a:p>
        </p:txBody>
      </p:sp>
      <p:sp>
        <p:nvSpPr>
          <p:cNvPr id="26" name="Line 19"/>
          <p:cNvSpPr>
            <a:spLocks noChangeShapeType="1"/>
          </p:cNvSpPr>
          <p:nvPr/>
        </p:nvSpPr>
        <p:spPr bwMode="auto">
          <a:xfrm>
            <a:off x="2101562" y="491228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2098505" y="489624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6</a:t>
            </a:r>
            <a:endParaRPr lang="en-GB" altLang="en-US" baseline="-25000" dirty="0"/>
          </a:p>
        </p:txBody>
      </p:sp>
      <p:sp>
        <p:nvSpPr>
          <p:cNvPr id="49" name="Rectangle 48"/>
          <p:cNvSpPr/>
          <p:nvPr/>
        </p:nvSpPr>
        <p:spPr>
          <a:xfrm>
            <a:off x="5791334" y="487302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11038" y="475190"/>
            <a:ext cx="511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1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533390" y="471018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062359" y="472444"/>
            <a:ext cx="5287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2</a:t>
            </a:r>
            <a:endParaRPr lang="en-US" sz="1800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9">
                <a:extLst>
                  <a:ext uri="{FF2B5EF4-FFF2-40B4-BE49-F238E27FC236}">
                    <a16:creationId xmlns:a16="http://schemas.microsoft.com/office/drawing/2014/main" id="{60A8B7C2-1160-42D3-8A6C-10353180A3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52220" y="2545444"/>
                <a:ext cx="1698791" cy="630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b="1" i="1" dirty="0"/>
                  <a:t>m</a:t>
                </a:r>
                <a:r>
                  <a:rPr lang="en-GB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2400" b="1" dirty="0">
                    <a:latin typeface="Times New Roman" pitchFamily="18" charset="0"/>
                  </a:rPr>
                  <a:t> </a:t>
                </a:r>
                <a:endParaRPr lang="en-GB" sz="2400" b="1" baseline="-25000" dirty="0"/>
              </a:p>
            </p:txBody>
          </p:sp>
        </mc:Choice>
        <mc:Fallback xmlns="">
          <p:sp>
            <p:nvSpPr>
              <p:cNvPr id="55" name="Text Box 9">
                <a:extLst>
                  <a:ext uri="{FF2B5EF4-FFF2-40B4-BE49-F238E27FC236}">
                    <a16:creationId xmlns:a16="http://schemas.microsoft.com/office/drawing/2014/main" id="{60A8B7C2-1160-42D3-8A6C-10353180A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2220" y="2545444"/>
                <a:ext cx="1698791" cy="630365"/>
              </a:xfrm>
              <a:prstGeom prst="rect">
                <a:avLst/>
              </a:prstGeom>
              <a:blipFill>
                <a:blip r:embed="rId3"/>
                <a:stretch>
                  <a:fillRect l="-5755" t="-971" b="-194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>
            <a:extLst>
              <a:ext uri="{FF2B5EF4-FFF2-40B4-BE49-F238E27FC236}">
                <a16:creationId xmlns:a16="http://schemas.microsoft.com/office/drawing/2014/main" id="{17CF4401-591A-4BA3-B3C5-4AC40F9C18EE}"/>
              </a:ext>
            </a:extLst>
          </p:cNvPr>
          <p:cNvSpPr/>
          <p:nvPr/>
        </p:nvSpPr>
        <p:spPr>
          <a:xfrm>
            <a:off x="364694" y="2608544"/>
            <a:ext cx="55308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Using the formula for the gradient</a:t>
            </a:r>
          </a:p>
        </p:txBody>
      </p:sp>
      <p:sp>
        <p:nvSpPr>
          <p:cNvPr id="36" name="Rectangle 35">
            <a:hlinkClick r:id="rId4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AC68B1-B03B-404C-89BB-145CA9615459}"/>
              </a:ext>
            </a:extLst>
          </p:cNvPr>
          <p:cNvSpPr/>
          <p:nvPr/>
        </p:nvSpPr>
        <p:spPr>
          <a:xfrm>
            <a:off x="364694" y="5489153"/>
            <a:ext cx="72715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Since L</a:t>
            </a:r>
            <a:r>
              <a:rPr lang="en-GB" baseline="-25000" dirty="0">
                <a:latin typeface="+mn-lt"/>
              </a:rPr>
              <a:t>1</a:t>
            </a:r>
            <a:r>
              <a:rPr lang="en-GB" dirty="0">
                <a:latin typeface="+mn-lt"/>
              </a:rPr>
              <a:t> gradient and L</a:t>
            </a:r>
            <a:r>
              <a:rPr lang="en-GB" baseline="-25000" dirty="0">
                <a:latin typeface="+mn-lt"/>
              </a:rPr>
              <a:t>2</a:t>
            </a:r>
            <a:r>
              <a:rPr lang="en-GB" dirty="0">
                <a:latin typeface="+mn-lt"/>
              </a:rPr>
              <a:t> gradient are not equal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F2B69D-5F19-426E-8AA3-E4B3DC891923}"/>
              </a:ext>
            </a:extLst>
          </p:cNvPr>
          <p:cNvSpPr/>
          <p:nvPr/>
        </p:nvSpPr>
        <p:spPr>
          <a:xfrm>
            <a:off x="377031" y="3210926"/>
            <a:ext cx="2137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L</a:t>
            </a:r>
            <a:r>
              <a:rPr lang="en-GB" baseline="-25000" dirty="0">
                <a:latin typeface="+mn-lt"/>
              </a:rPr>
              <a:t>1</a:t>
            </a:r>
            <a:r>
              <a:rPr lang="en-GB" dirty="0">
                <a:latin typeface="+mn-lt"/>
              </a:rPr>
              <a:t> </a:t>
            </a:r>
            <a:r>
              <a:rPr lang="en-GB" sz="2400" dirty="0">
                <a:latin typeface="+mn-lt"/>
              </a:rPr>
              <a:t>gradient</a:t>
            </a:r>
          </a:p>
        </p:txBody>
      </p:sp>
      <p:sp>
        <p:nvSpPr>
          <p:cNvPr id="40" name="Text Box 16">
            <a:extLst>
              <a:ext uri="{FF2B5EF4-FFF2-40B4-BE49-F238E27FC236}">
                <a16:creationId xmlns:a16="http://schemas.microsoft.com/office/drawing/2014/main" id="{06E0595E-1453-4D3C-B345-732F03BCC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086" y="4688884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1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58" name="Text Box 16">
            <a:extLst>
              <a:ext uri="{FF2B5EF4-FFF2-40B4-BE49-F238E27FC236}">
                <a16:creationId xmlns:a16="http://schemas.microsoft.com/office/drawing/2014/main" id="{CA5BD4BB-F815-4904-8DFC-E2F454458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8563" y="3816290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2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59" name="Text Box 18">
            <a:extLst>
              <a:ext uri="{FF2B5EF4-FFF2-40B4-BE49-F238E27FC236}">
                <a16:creationId xmlns:a16="http://schemas.microsoft.com/office/drawing/2014/main" id="{5E7FC5A2-D268-4602-903D-64993CDCC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2978" y="3609486"/>
            <a:ext cx="869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 – 0</a:t>
            </a:r>
            <a:endParaRPr lang="en-GB" altLang="en-US" baseline="-25000" dirty="0"/>
          </a:p>
        </p:txBody>
      </p:sp>
      <p:sp>
        <p:nvSpPr>
          <p:cNvPr id="62" name="Line 19">
            <a:extLst>
              <a:ext uri="{FF2B5EF4-FFF2-40B4-BE49-F238E27FC236}">
                <a16:creationId xmlns:a16="http://schemas.microsoft.com/office/drawing/2014/main" id="{35777CE3-E60B-4182-AC00-57F7BE403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9730" y="4047525"/>
            <a:ext cx="10058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Text Box 20">
            <a:extLst>
              <a:ext uri="{FF2B5EF4-FFF2-40B4-BE49-F238E27FC236}">
                <a16:creationId xmlns:a16="http://schemas.microsoft.com/office/drawing/2014/main" id="{E5B2DE16-2BD0-4F35-B031-0ACBF70F9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2580" y="4059364"/>
            <a:ext cx="12458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3 </a:t>
            </a:r>
            <a:r>
              <a:rPr lang="en-US" altLang="en-US" dirty="0"/>
              <a:t>– (–4)</a:t>
            </a:r>
            <a:endParaRPr lang="en-GB" altLang="en-US" baseline="-25000" dirty="0"/>
          </a:p>
        </p:txBody>
      </p:sp>
      <p:sp>
        <p:nvSpPr>
          <p:cNvPr id="66" name="Text Box 18">
            <a:extLst>
              <a:ext uri="{FF2B5EF4-FFF2-40B4-BE49-F238E27FC236}">
                <a16:creationId xmlns:a16="http://schemas.microsoft.com/office/drawing/2014/main" id="{F5CB8B50-33A6-44E3-9422-152A1369C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9730" y="4447565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</a:t>
            </a:r>
            <a:endParaRPr lang="en-GB" altLang="en-US" baseline="-25000" dirty="0"/>
          </a:p>
        </p:txBody>
      </p:sp>
      <p:sp>
        <p:nvSpPr>
          <p:cNvPr id="67" name="Line 19">
            <a:extLst>
              <a:ext uri="{FF2B5EF4-FFF2-40B4-BE49-F238E27FC236}">
                <a16:creationId xmlns:a16="http://schemas.microsoft.com/office/drawing/2014/main" id="{FF8428F6-E4F9-4163-ABF5-F20B840409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01834" y="4915359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8" name="Text Box 20">
            <a:extLst>
              <a:ext uri="{FF2B5EF4-FFF2-40B4-BE49-F238E27FC236}">
                <a16:creationId xmlns:a16="http://schemas.microsoft.com/office/drawing/2014/main" id="{EEB60AA6-5D85-4E36-89AD-A957130AF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9730" y="488638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7</a:t>
            </a:r>
            <a:endParaRPr lang="en-GB" altLang="en-US" baseline="-250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9C65582-5563-42C1-8AD1-E221DA7447ED}"/>
              </a:ext>
            </a:extLst>
          </p:cNvPr>
          <p:cNvSpPr/>
          <p:nvPr/>
        </p:nvSpPr>
        <p:spPr>
          <a:xfrm>
            <a:off x="3885661" y="3179938"/>
            <a:ext cx="2137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L</a:t>
            </a:r>
            <a:r>
              <a:rPr lang="en-GB" baseline="-25000" dirty="0">
                <a:latin typeface="+mn-lt"/>
              </a:rPr>
              <a:t>2</a:t>
            </a:r>
            <a:r>
              <a:rPr lang="en-GB" dirty="0">
                <a:latin typeface="+mn-lt"/>
              </a:rPr>
              <a:t> </a:t>
            </a:r>
            <a:r>
              <a:rPr lang="en-GB" sz="2400" dirty="0">
                <a:latin typeface="+mn-lt"/>
              </a:rPr>
              <a:t>gradient</a:t>
            </a:r>
          </a:p>
        </p:txBody>
      </p:sp>
      <p:sp>
        <p:nvSpPr>
          <p:cNvPr id="81" name="Text Box 16">
            <a:extLst>
              <a:ext uri="{FF2B5EF4-FFF2-40B4-BE49-F238E27FC236}">
                <a16:creationId xmlns:a16="http://schemas.microsoft.com/office/drawing/2014/main" id="{6A4FCAD6-108B-4E48-A744-962EAD518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0716" y="4657896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2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3E940D1-EE65-4285-B097-7B07A6D3092C}"/>
              </a:ext>
            </a:extLst>
          </p:cNvPr>
          <p:cNvSpPr/>
          <p:nvPr/>
        </p:nvSpPr>
        <p:spPr>
          <a:xfrm>
            <a:off x="5895451" y="1499996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6A2D5B7B-E0AC-48C6-B6E2-32B521D0C481}"/>
              </a:ext>
            </a:extLst>
          </p:cNvPr>
          <p:cNvSpPr/>
          <p:nvPr/>
        </p:nvSpPr>
        <p:spPr>
          <a:xfrm>
            <a:off x="6305053" y="1503510"/>
            <a:ext cx="511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1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86AF863-0BA7-4EC6-84C0-2FF9EF3BE6DB}"/>
              </a:ext>
            </a:extLst>
          </p:cNvPr>
          <p:cNvSpPr/>
          <p:nvPr/>
        </p:nvSpPr>
        <p:spPr>
          <a:xfrm>
            <a:off x="7605498" y="1478946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2BFA9F1-1140-464B-A142-00A53F4003F6}"/>
              </a:ext>
            </a:extLst>
          </p:cNvPr>
          <p:cNvSpPr/>
          <p:nvPr/>
        </p:nvSpPr>
        <p:spPr>
          <a:xfrm>
            <a:off x="7974162" y="1478946"/>
            <a:ext cx="5287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2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41" name="Text Box 20">
            <a:extLst>
              <a:ext uri="{FF2B5EF4-FFF2-40B4-BE49-F238E27FC236}">
                <a16:creationId xmlns:a16="http://schemas.microsoft.com/office/drawing/2014/main" id="{EBB39169-3BE5-4199-8560-6180696FA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0988" y="4640216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– </a:t>
            </a:r>
            <a:endParaRPr lang="en-GB" altLang="en-US" baseline="-25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9C1E0B4-23CB-418C-BE89-148132BA2480}"/>
              </a:ext>
            </a:extLst>
          </p:cNvPr>
          <p:cNvSpPr/>
          <p:nvPr/>
        </p:nvSpPr>
        <p:spPr>
          <a:xfrm>
            <a:off x="3130100" y="6043789"/>
            <a:ext cx="38696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L</a:t>
            </a:r>
            <a:r>
              <a:rPr lang="en-GB" baseline="-25000" dirty="0">
                <a:latin typeface="+mn-lt"/>
              </a:rPr>
              <a:t>1 </a:t>
            </a:r>
            <a:r>
              <a:rPr lang="en-GB" dirty="0">
                <a:latin typeface="+mn-lt"/>
                <a:ea typeface="Cambria Math" panose="02040503050406030204" pitchFamily="18" charset="0"/>
              </a:rPr>
              <a:t>and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GB" dirty="0">
                <a:latin typeface="+mn-lt"/>
              </a:rPr>
              <a:t>L</a:t>
            </a:r>
            <a:r>
              <a:rPr lang="en-GB" baseline="-25000" dirty="0">
                <a:latin typeface="+mn-lt"/>
              </a:rPr>
              <a:t>2 </a:t>
            </a:r>
            <a:r>
              <a:rPr lang="en-GB" dirty="0">
                <a:latin typeface="+mn-lt"/>
              </a:rPr>
              <a:t>will intersect</a:t>
            </a:r>
          </a:p>
        </p:txBody>
      </p:sp>
    </p:spTree>
    <p:extLst>
      <p:ext uri="{BB962C8B-B14F-4D97-AF65-F5344CB8AC3E}">
        <p14:creationId xmlns:p14="http://schemas.microsoft.com/office/powerpoint/2010/main" val="5941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 animBg="1"/>
      <p:bldP spid="24" grpId="0"/>
      <p:bldP spid="25" grpId="0"/>
      <p:bldP spid="26" grpId="0" animBg="1"/>
      <p:bldP spid="27" grpId="0"/>
      <p:bldP spid="49" grpId="0"/>
      <p:bldP spid="49" grpId="1"/>
      <p:bldP spid="50" grpId="0"/>
      <p:bldP spid="50" grpId="1"/>
      <p:bldP spid="53" grpId="0"/>
      <p:bldP spid="53" grpId="1"/>
      <p:bldP spid="54" grpId="0"/>
      <p:bldP spid="54" grpId="1"/>
      <p:bldP spid="55" grpId="0"/>
      <p:bldP spid="56" grpId="0"/>
      <p:bldP spid="38" grpId="0"/>
      <p:bldP spid="39" grpId="0"/>
      <p:bldP spid="40" grpId="0"/>
      <p:bldP spid="58" grpId="0"/>
      <p:bldP spid="59" grpId="0"/>
      <p:bldP spid="62" grpId="0" animBg="1"/>
      <p:bldP spid="63" grpId="0"/>
      <p:bldP spid="66" grpId="0"/>
      <p:bldP spid="67" grpId="0" animBg="1"/>
      <p:bldP spid="78" grpId="0"/>
      <p:bldP spid="80" grpId="0"/>
      <p:bldP spid="81" grpId="0"/>
      <p:bldP spid="82" grpId="0"/>
      <p:bldP spid="82" grpId="1"/>
      <p:bldP spid="83" grpId="0"/>
      <p:bldP spid="83" grpId="1"/>
      <p:bldP spid="84" grpId="0"/>
      <p:bldP spid="84" grpId="1"/>
      <p:bldP spid="85" grpId="0"/>
      <p:bldP spid="85" grpId="1"/>
      <p:bldP spid="41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72403" y="963215"/>
            <a:ext cx="5599193" cy="35973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286000" y="4982603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647700" y="5487256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466975" y="5909285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371600" y="4579141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685222" y="877886"/>
            <a:ext cx="4984760" cy="4984760"/>
            <a:chOff x="773" y="1401"/>
            <a:chExt cx="3140" cy="3140"/>
          </a:xfrm>
        </p:grpSpPr>
        <p:sp>
          <p:nvSpPr>
            <p:cNvPr id="5190" name="Rectangle 8"/>
            <p:cNvSpPr>
              <a:spLocks noChangeArrowheads="1"/>
            </p:cNvSpPr>
            <p:nvPr/>
          </p:nvSpPr>
          <p:spPr bwMode="auto">
            <a:xfrm>
              <a:off x="140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" name="Rectangle 9"/>
            <p:cNvSpPr>
              <a:spLocks noChangeArrowheads="1"/>
            </p:cNvSpPr>
            <p:nvPr/>
          </p:nvSpPr>
          <p:spPr bwMode="auto">
            <a:xfrm>
              <a:off x="155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" name="Rectangle 10"/>
            <p:cNvSpPr>
              <a:spLocks noChangeArrowheads="1"/>
            </p:cNvSpPr>
            <p:nvPr/>
          </p:nvSpPr>
          <p:spPr bwMode="auto">
            <a:xfrm>
              <a:off x="171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3" name="Rectangle 11"/>
            <p:cNvSpPr>
              <a:spLocks noChangeArrowheads="1"/>
            </p:cNvSpPr>
            <p:nvPr/>
          </p:nvSpPr>
          <p:spPr bwMode="auto">
            <a:xfrm>
              <a:off x="187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4" name="Rectangle 12"/>
            <p:cNvSpPr>
              <a:spLocks noChangeArrowheads="1"/>
            </p:cNvSpPr>
            <p:nvPr/>
          </p:nvSpPr>
          <p:spPr bwMode="auto">
            <a:xfrm>
              <a:off x="77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5" name="Rectangle 13"/>
            <p:cNvSpPr>
              <a:spLocks noChangeArrowheads="1"/>
            </p:cNvSpPr>
            <p:nvPr/>
          </p:nvSpPr>
          <p:spPr bwMode="auto">
            <a:xfrm>
              <a:off x="93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196" name="Rectangle 14"/>
            <p:cNvSpPr>
              <a:spLocks noChangeArrowheads="1"/>
            </p:cNvSpPr>
            <p:nvPr/>
          </p:nvSpPr>
          <p:spPr bwMode="auto">
            <a:xfrm>
              <a:off x="108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7" name="Rectangle 15"/>
            <p:cNvSpPr>
              <a:spLocks noChangeArrowheads="1"/>
            </p:cNvSpPr>
            <p:nvPr/>
          </p:nvSpPr>
          <p:spPr bwMode="auto">
            <a:xfrm>
              <a:off x="124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8" name="Rectangle 16"/>
            <p:cNvSpPr>
              <a:spLocks noChangeArrowheads="1"/>
            </p:cNvSpPr>
            <p:nvPr/>
          </p:nvSpPr>
          <p:spPr bwMode="auto">
            <a:xfrm>
              <a:off x="202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9" name="Rectangle 17"/>
            <p:cNvSpPr>
              <a:spLocks noChangeArrowheads="1"/>
            </p:cNvSpPr>
            <p:nvPr/>
          </p:nvSpPr>
          <p:spPr bwMode="auto">
            <a:xfrm>
              <a:off x="218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0" name="Rectangle 18"/>
            <p:cNvSpPr>
              <a:spLocks noChangeArrowheads="1"/>
            </p:cNvSpPr>
            <p:nvPr/>
          </p:nvSpPr>
          <p:spPr bwMode="auto">
            <a:xfrm>
              <a:off x="297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1" name="Rectangle 19"/>
            <p:cNvSpPr>
              <a:spLocks noChangeArrowheads="1"/>
            </p:cNvSpPr>
            <p:nvPr/>
          </p:nvSpPr>
          <p:spPr bwMode="auto">
            <a:xfrm>
              <a:off x="312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2" name="Rectangle 20"/>
            <p:cNvSpPr>
              <a:spLocks noChangeArrowheads="1"/>
            </p:cNvSpPr>
            <p:nvPr/>
          </p:nvSpPr>
          <p:spPr bwMode="auto">
            <a:xfrm>
              <a:off x="328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3" name="Rectangle 21"/>
            <p:cNvSpPr>
              <a:spLocks noChangeArrowheads="1"/>
            </p:cNvSpPr>
            <p:nvPr/>
          </p:nvSpPr>
          <p:spPr bwMode="auto">
            <a:xfrm>
              <a:off x="344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4" name="Rectangle 22"/>
            <p:cNvSpPr>
              <a:spLocks noChangeArrowheads="1"/>
            </p:cNvSpPr>
            <p:nvPr/>
          </p:nvSpPr>
          <p:spPr bwMode="auto">
            <a:xfrm>
              <a:off x="234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5" name="Rectangle 23"/>
            <p:cNvSpPr>
              <a:spLocks noChangeArrowheads="1"/>
            </p:cNvSpPr>
            <p:nvPr/>
          </p:nvSpPr>
          <p:spPr bwMode="auto">
            <a:xfrm>
              <a:off x="250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6" name="Rectangle 24"/>
            <p:cNvSpPr>
              <a:spLocks noChangeArrowheads="1"/>
            </p:cNvSpPr>
            <p:nvPr/>
          </p:nvSpPr>
          <p:spPr bwMode="auto">
            <a:xfrm>
              <a:off x="265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7" name="Rectangle 25"/>
            <p:cNvSpPr>
              <a:spLocks noChangeArrowheads="1"/>
            </p:cNvSpPr>
            <p:nvPr/>
          </p:nvSpPr>
          <p:spPr bwMode="auto">
            <a:xfrm>
              <a:off x="281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8" name="Rectangle 26"/>
            <p:cNvSpPr>
              <a:spLocks noChangeArrowheads="1"/>
            </p:cNvSpPr>
            <p:nvPr/>
          </p:nvSpPr>
          <p:spPr bwMode="auto">
            <a:xfrm>
              <a:off x="359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9" name="Rectangle 27"/>
            <p:cNvSpPr>
              <a:spLocks noChangeArrowheads="1"/>
            </p:cNvSpPr>
            <p:nvPr/>
          </p:nvSpPr>
          <p:spPr bwMode="auto">
            <a:xfrm>
              <a:off x="375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0" name="Rectangle 28"/>
            <p:cNvSpPr>
              <a:spLocks noChangeArrowheads="1"/>
            </p:cNvSpPr>
            <p:nvPr/>
          </p:nvSpPr>
          <p:spPr bwMode="auto">
            <a:xfrm>
              <a:off x="140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1" name="Rectangle 29"/>
            <p:cNvSpPr>
              <a:spLocks noChangeArrowheads="1"/>
            </p:cNvSpPr>
            <p:nvPr/>
          </p:nvSpPr>
          <p:spPr bwMode="auto">
            <a:xfrm>
              <a:off x="155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" name="Rectangle 30"/>
            <p:cNvSpPr>
              <a:spLocks noChangeArrowheads="1"/>
            </p:cNvSpPr>
            <p:nvPr/>
          </p:nvSpPr>
          <p:spPr bwMode="auto">
            <a:xfrm>
              <a:off x="171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" name="Rectangle 31"/>
            <p:cNvSpPr>
              <a:spLocks noChangeArrowheads="1"/>
            </p:cNvSpPr>
            <p:nvPr/>
          </p:nvSpPr>
          <p:spPr bwMode="auto">
            <a:xfrm>
              <a:off x="187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4" name="Rectangle 32"/>
            <p:cNvSpPr>
              <a:spLocks noChangeArrowheads="1"/>
            </p:cNvSpPr>
            <p:nvPr/>
          </p:nvSpPr>
          <p:spPr bwMode="auto">
            <a:xfrm>
              <a:off x="77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5" name="Rectangle 33"/>
            <p:cNvSpPr>
              <a:spLocks noChangeArrowheads="1"/>
            </p:cNvSpPr>
            <p:nvPr/>
          </p:nvSpPr>
          <p:spPr bwMode="auto">
            <a:xfrm>
              <a:off x="93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6" name="Rectangle 34"/>
            <p:cNvSpPr>
              <a:spLocks noChangeArrowheads="1"/>
            </p:cNvSpPr>
            <p:nvPr/>
          </p:nvSpPr>
          <p:spPr bwMode="auto">
            <a:xfrm>
              <a:off x="108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7" name="Rectangle 35"/>
            <p:cNvSpPr>
              <a:spLocks noChangeArrowheads="1"/>
            </p:cNvSpPr>
            <p:nvPr/>
          </p:nvSpPr>
          <p:spPr bwMode="auto">
            <a:xfrm>
              <a:off x="124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8" name="Rectangle 36"/>
            <p:cNvSpPr>
              <a:spLocks noChangeArrowheads="1"/>
            </p:cNvSpPr>
            <p:nvPr/>
          </p:nvSpPr>
          <p:spPr bwMode="auto">
            <a:xfrm>
              <a:off x="202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9" name="Rectangle 37"/>
            <p:cNvSpPr>
              <a:spLocks noChangeArrowheads="1"/>
            </p:cNvSpPr>
            <p:nvPr/>
          </p:nvSpPr>
          <p:spPr bwMode="auto">
            <a:xfrm>
              <a:off x="218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0" name="Rectangle 38"/>
            <p:cNvSpPr>
              <a:spLocks noChangeArrowheads="1"/>
            </p:cNvSpPr>
            <p:nvPr/>
          </p:nvSpPr>
          <p:spPr bwMode="auto">
            <a:xfrm>
              <a:off x="297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1" name="Rectangle 39"/>
            <p:cNvSpPr>
              <a:spLocks noChangeArrowheads="1"/>
            </p:cNvSpPr>
            <p:nvPr/>
          </p:nvSpPr>
          <p:spPr bwMode="auto">
            <a:xfrm>
              <a:off x="312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2" name="Rectangle 40"/>
            <p:cNvSpPr>
              <a:spLocks noChangeArrowheads="1"/>
            </p:cNvSpPr>
            <p:nvPr/>
          </p:nvSpPr>
          <p:spPr bwMode="auto">
            <a:xfrm>
              <a:off x="328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" name="Rectangle 41"/>
            <p:cNvSpPr>
              <a:spLocks noChangeArrowheads="1"/>
            </p:cNvSpPr>
            <p:nvPr/>
          </p:nvSpPr>
          <p:spPr bwMode="auto">
            <a:xfrm>
              <a:off x="344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" name="Rectangle 42"/>
            <p:cNvSpPr>
              <a:spLocks noChangeArrowheads="1"/>
            </p:cNvSpPr>
            <p:nvPr/>
          </p:nvSpPr>
          <p:spPr bwMode="auto">
            <a:xfrm>
              <a:off x="234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" name="Rectangle 43"/>
            <p:cNvSpPr>
              <a:spLocks noChangeArrowheads="1"/>
            </p:cNvSpPr>
            <p:nvPr/>
          </p:nvSpPr>
          <p:spPr bwMode="auto">
            <a:xfrm>
              <a:off x="250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" name="Rectangle 44"/>
            <p:cNvSpPr>
              <a:spLocks noChangeArrowheads="1"/>
            </p:cNvSpPr>
            <p:nvPr/>
          </p:nvSpPr>
          <p:spPr bwMode="auto">
            <a:xfrm>
              <a:off x="265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" name="Rectangle 45"/>
            <p:cNvSpPr>
              <a:spLocks noChangeArrowheads="1"/>
            </p:cNvSpPr>
            <p:nvPr/>
          </p:nvSpPr>
          <p:spPr bwMode="auto">
            <a:xfrm>
              <a:off x="281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" name="Rectangle 46"/>
            <p:cNvSpPr>
              <a:spLocks noChangeArrowheads="1"/>
            </p:cNvSpPr>
            <p:nvPr/>
          </p:nvSpPr>
          <p:spPr bwMode="auto">
            <a:xfrm>
              <a:off x="359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" name="Rectangle 47"/>
            <p:cNvSpPr>
              <a:spLocks noChangeArrowheads="1"/>
            </p:cNvSpPr>
            <p:nvPr/>
          </p:nvSpPr>
          <p:spPr bwMode="auto">
            <a:xfrm>
              <a:off x="375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" name="Rectangle 48"/>
            <p:cNvSpPr>
              <a:spLocks noChangeArrowheads="1"/>
            </p:cNvSpPr>
            <p:nvPr/>
          </p:nvSpPr>
          <p:spPr bwMode="auto">
            <a:xfrm>
              <a:off x="140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1" name="Rectangle 49"/>
            <p:cNvSpPr>
              <a:spLocks noChangeArrowheads="1"/>
            </p:cNvSpPr>
            <p:nvPr/>
          </p:nvSpPr>
          <p:spPr bwMode="auto">
            <a:xfrm>
              <a:off x="155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" name="Rectangle 50"/>
            <p:cNvSpPr>
              <a:spLocks noChangeArrowheads="1"/>
            </p:cNvSpPr>
            <p:nvPr/>
          </p:nvSpPr>
          <p:spPr bwMode="auto">
            <a:xfrm>
              <a:off x="171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3" name="Rectangle 51"/>
            <p:cNvSpPr>
              <a:spLocks noChangeArrowheads="1"/>
            </p:cNvSpPr>
            <p:nvPr/>
          </p:nvSpPr>
          <p:spPr bwMode="auto">
            <a:xfrm>
              <a:off x="187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" name="Rectangle 52"/>
            <p:cNvSpPr>
              <a:spLocks noChangeArrowheads="1"/>
            </p:cNvSpPr>
            <p:nvPr/>
          </p:nvSpPr>
          <p:spPr bwMode="auto">
            <a:xfrm>
              <a:off x="77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5" name="Rectangle 53"/>
            <p:cNvSpPr>
              <a:spLocks noChangeArrowheads="1"/>
            </p:cNvSpPr>
            <p:nvPr/>
          </p:nvSpPr>
          <p:spPr bwMode="auto">
            <a:xfrm>
              <a:off x="93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6" name="Rectangle 54"/>
            <p:cNvSpPr>
              <a:spLocks noChangeArrowheads="1"/>
            </p:cNvSpPr>
            <p:nvPr/>
          </p:nvSpPr>
          <p:spPr bwMode="auto">
            <a:xfrm>
              <a:off x="108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7" name="Rectangle 55"/>
            <p:cNvSpPr>
              <a:spLocks noChangeArrowheads="1"/>
            </p:cNvSpPr>
            <p:nvPr/>
          </p:nvSpPr>
          <p:spPr bwMode="auto">
            <a:xfrm>
              <a:off x="124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8" name="Rectangle 56"/>
            <p:cNvSpPr>
              <a:spLocks noChangeArrowheads="1"/>
            </p:cNvSpPr>
            <p:nvPr/>
          </p:nvSpPr>
          <p:spPr bwMode="auto">
            <a:xfrm>
              <a:off x="202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9" name="Rectangle 57"/>
            <p:cNvSpPr>
              <a:spLocks noChangeArrowheads="1"/>
            </p:cNvSpPr>
            <p:nvPr/>
          </p:nvSpPr>
          <p:spPr bwMode="auto">
            <a:xfrm>
              <a:off x="218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0" name="Rectangle 58"/>
            <p:cNvSpPr>
              <a:spLocks noChangeArrowheads="1"/>
            </p:cNvSpPr>
            <p:nvPr/>
          </p:nvSpPr>
          <p:spPr bwMode="auto">
            <a:xfrm>
              <a:off x="297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1" name="Rectangle 59"/>
            <p:cNvSpPr>
              <a:spLocks noChangeArrowheads="1"/>
            </p:cNvSpPr>
            <p:nvPr/>
          </p:nvSpPr>
          <p:spPr bwMode="auto">
            <a:xfrm>
              <a:off x="312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2" name="Rectangle 60"/>
            <p:cNvSpPr>
              <a:spLocks noChangeArrowheads="1"/>
            </p:cNvSpPr>
            <p:nvPr/>
          </p:nvSpPr>
          <p:spPr bwMode="auto">
            <a:xfrm>
              <a:off x="328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3" name="Rectangle 61"/>
            <p:cNvSpPr>
              <a:spLocks noChangeArrowheads="1"/>
            </p:cNvSpPr>
            <p:nvPr/>
          </p:nvSpPr>
          <p:spPr bwMode="auto">
            <a:xfrm>
              <a:off x="344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4" name="Rectangle 62"/>
            <p:cNvSpPr>
              <a:spLocks noChangeArrowheads="1"/>
            </p:cNvSpPr>
            <p:nvPr/>
          </p:nvSpPr>
          <p:spPr bwMode="auto">
            <a:xfrm>
              <a:off x="234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5" name="Rectangle 63"/>
            <p:cNvSpPr>
              <a:spLocks noChangeArrowheads="1"/>
            </p:cNvSpPr>
            <p:nvPr/>
          </p:nvSpPr>
          <p:spPr bwMode="auto">
            <a:xfrm>
              <a:off x="250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6" name="Rectangle 64"/>
            <p:cNvSpPr>
              <a:spLocks noChangeArrowheads="1"/>
            </p:cNvSpPr>
            <p:nvPr/>
          </p:nvSpPr>
          <p:spPr bwMode="auto">
            <a:xfrm>
              <a:off x="265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7" name="Rectangle 65"/>
            <p:cNvSpPr>
              <a:spLocks noChangeArrowheads="1"/>
            </p:cNvSpPr>
            <p:nvPr/>
          </p:nvSpPr>
          <p:spPr bwMode="auto">
            <a:xfrm>
              <a:off x="281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8" name="Rectangle 66"/>
            <p:cNvSpPr>
              <a:spLocks noChangeArrowheads="1"/>
            </p:cNvSpPr>
            <p:nvPr/>
          </p:nvSpPr>
          <p:spPr bwMode="auto">
            <a:xfrm>
              <a:off x="359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9" name="Rectangle 67"/>
            <p:cNvSpPr>
              <a:spLocks noChangeArrowheads="1"/>
            </p:cNvSpPr>
            <p:nvPr/>
          </p:nvSpPr>
          <p:spPr bwMode="auto">
            <a:xfrm>
              <a:off x="375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0" name="Rectangle 68"/>
            <p:cNvSpPr>
              <a:spLocks noChangeArrowheads="1"/>
            </p:cNvSpPr>
            <p:nvPr/>
          </p:nvSpPr>
          <p:spPr bwMode="auto">
            <a:xfrm>
              <a:off x="140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1" name="Rectangle 69"/>
            <p:cNvSpPr>
              <a:spLocks noChangeArrowheads="1"/>
            </p:cNvSpPr>
            <p:nvPr/>
          </p:nvSpPr>
          <p:spPr bwMode="auto">
            <a:xfrm>
              <a:off x="155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2" name="Rectangle 70"/>
            <p:cNvSpPr>
              <a:spLocks noChangeArrowheads="1"/>
            </p:cNvSpPr>
            <p:nvPr/>
          </p:nvSpPr>
          <p:spPr bwMode="auto">
            <a:xfrm>
              <a:off x="171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3" name="Rectangle 71"/>
            <p:cNvSpPr>
              <a:spLocks noChangeArrowheads="1"/>
            </p:cNvSpPr>
            <p:nvPr/>
          </p:nvSpPr>
          <p:spPr bwMode="auto">
            <a:xfrm>
              <a:off x="187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4" name="Rectangle 72"/>
            <p:cNvSpPr>
              <a:spLocks noChangeArrowheads="1"/>
            </p:cNvSpPr>
            <p:nvPr/>
          </p:nvSpPr>
          <p:spPr bwMode="auto">
            <a:xfrm>
              <a:off x="77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5" name="Rectangle 73"/>
            <p:cNvSpPr>
              <a:spLocks noChangeArrowheads="1"/>
            </p:cNvSpPr>
            <p:nvPr/>
          </p:nvSpPr>
          <p:spPr bwMode="auto">
            <a:xfrm>
              <a:off x="93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6" name="Rectangle 74"/>
            <p:cNvSpPr>
              <a:spLocks noChangeArrowheads="1"/>
            </p:cNvSpPr>
            <p:nvPr/>
          </p:nvSpPr>
          <p:spPr bwMode="auto">
            <a:xfrm>
              <a:off x="108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7" name="Rectangle 75"/>
            <p:cNvSpPr>
              <a:spLocks noChangeArrowheads="1"/>
            </p:cNvSpPr>
            <p:nvPr/>
          </p:nvSpPr>
          <p:spPr bwMode="auto">
            <a:xfrm>
              <a:off x="124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8" name="Rectangle 76"/>
            <p:cNvSpPr>
              <a:spLocks noChangeArrowheads="1"/>
            </p:cNvSpPr>
            <p:nvPr/>
          </p:nvSpPr>
          <p:spPr bwMode="auto">
            <a:xfrm>
              <a:off x="202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9" name="Rectangle 77"/>
            <p:cNvSpPr>
              <a:spLocks noChangeArrowheads="1"/>
            </p:cNvSpPr>
            <p:nvPr/>
          </p:nvSpPr>
          <p:spPr bwMode="auto">
            <a:xfrm>
              <a:off x="218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0" name="Rectangle 78"/>
            <p:cNvSpPr>
              <a:spLocks noChangeArrowheads="1"/>
            </p:cNvSpPr>
            <p:nvPr/>
          </p:nvSpPr>
          <p:spPr bwMode="auto">
            <a:xfrm>
              <a:off x="297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1" name="Rectangle 79"/>
            <p:cNvSpPr>
              <a:spLocks noChangeArrowheads="1"/>
            </p:cNvSpPr>
            <p:nvPr/>
          </p:nvSpPr>
          <p:spPr bwMode="auto">
            <a:xfrm>
              <a:off x="312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2" name="Rectangle 80"/>
            <p:cNvSpPr>
              <a:spLocks noChangeArrowheads="1"/>
            </p:cNvSpPr>
            <p:nvPr/>
          </p:nvSpPr>
          <p:spPr bwMode="auto">
            <a:xfrm>
              <a:off x="328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3" name="Rectangle 81"/>
            <p:cNvSpPr>
              <a:spLocks noChangeArrowheads="1"/>
            </p:cNvSpPr>
            <p:nvPr/>
          </p:nvSpPr>
          <p:spPr bwMode="auto">
            <a:xfrm>
              <a:off x="344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4" name="Rectangle 82"/>
            <p:cNvSpPr>
              <a:spLocks noChangeArrowheads="1"/>
            </p:cNvSpPr>
            <p:nvPr/>
          </p:nvSpPr>
          <p:spPr bwMode="auto">
            <a:xfrm>
              <a:off x="234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5" name="Rectangle 83"/>
            <p:cNvSpPr>
              <a:spLocks noChangeArrowheads="1"/>
            </p:cNvSpPr>
            <p:nvPr/>
          </p:nvSpPr>
          <p:spPr bwMode="auto">
            <a:xfrm>
              <a:off x="250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6" name="Rectangle 84"/>
            <p:cNvSpPr>
              <a:spLocks noChangeArrowheads="1"/>
            </p:cNvSpPr>
            <p:nvPr/>
          </p:nvSpPr>
          <p:spPr bwMode="auto">
            <a:xfrm>
              <a:off x="265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7" name="Rectangle 85"/>
            <p:cNvSpPr>
              <a:spLocks noChangeArrowheads="1"/>
            </p:cNvSpPr>
            <p:nvPr/>
          </p:nvSpPr>
          <p:spPr bwMode="auto">
            <a:xfrm>
              <a:off x="281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8" name="Rectangle 86"/>
            <p:cNvSpPr>
              <a:spLocks noChangeArrowheads="1"/>
            </p:cNvSpPr>
            <p:nvPr/>
          </p:nvSpPr>
          <p:spPr bwMode="auto">
            <a:xfrm>
              <a:off x="359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9" name="Rectangle 87"/>
            <p:cNvSpPr>
              <a:spLocks noChangeArrowheads="1"/>
            </p:cNvSpPr>
            <p:nvPr/>
          </p:nvSpPr>
          <p:spPr bwMode="auto">
            <a:xfrm>
              <a:off x="375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0" name="Rectangle 88"/>
            <p:cNvSpPr>
              <a:spLocks noChangeArrowheads="1"/>
            </p:cNvSpPr>
            <p:nvPr/>
          </p:nvSpPr>
          <p:spPr bwMode="auto">
            <a:xfrm>
              <a:off x="140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1" name="Rectangle 89"/>
            <p:cNvSpPr>
              <a:spLocks noChangeArrowheads="1"/>
            </p:cNvSpPr>
            <p:nvPr/>
          </p:nvSpPr>
          <p:spPr bwMode="auto">
            <a:xfrm>
              <a:off x="155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2" name="Rectangle 90"/>
            <p:cNvSpPr>
              <a:spLocks noChangeArrowheads="1"/>
            </p:cNvSpPr>
            <p:nvPr/>
          </p:nvSpPr>
          <p:spPr bwMode="auto">
            <a:xfrm>
              <a:off x="171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3" name="Rectangle 91"/>
            <p:cNvSpPr>
              <a:spLocks noChangeArrowheads="1"/>
            </p:cNvSpPr>
            <p:nvPr/>
          </p:nvSpPr>
          <p:spPr bwMode="auto">
            <a:xfrm>
              <a:off x="187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4" name="Rectangle 92"/>
            <p:cNvSpPr>
              <a:spLocks noChangeArrowheads="1"/>
            </p:cNvSpPr>
            <p:nvPr/>
          </p:nvSpPr>
          <p:spPr bwMode="auto">
            <a:xfrm>
              <a:off x="77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5" name="Rectangle 93"/>
            <p:cNvSpPr>
              <a:spLocks noChangeArrowheads="1"/>
            </p:cNvSpPr>
            <p:nvPr/>
          </p:nvSpPr>
          <p:spPr bwMode="auto">
            <a:xfrm>
              <a:off x="93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6" name="Rectangle 94"/>
            <p:cNvSpPr>
              <a:spLocks noChangeArrowheads="1"/>
            </p:cNvSpPr>
            <p:nvPr/>
          </p:nvSpPr>
          <p:spPr bwMode="auto">
            <a:xfrm>
              <a:off x="108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7" name="Rectangle 95"/>
            <p:cNvSpPr>
              <a:spLocks noChangeArrowheads="1"/>
            </p:cNvSpPr>
            <p:nvPr/>
          </p:nvSpPr>
          <p:spPr bwMode="auto">
            <a:xfrm>
              <a:off x="124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8" name="Rectangle 96"/>
            <p:cNvSpPr>
              <a:spLocks noChangeArrowheads="1"/>
            </p:cNvSpPr>
            <p:nvPr/>
          </p:nvSpPr>
          <p:spPr bwMode="auto">
            <a:xfrm>
              <a:off x="202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9" name="Rectangle 97"/>
            <p:cNvSpPr>
              <a:spLocks noChangeArrowheads="1"/>
            </p:cNvSpPr>
            <p:nvPr/>
          </p:nvSpPr>
          <p:spPr bwMode="auto">
            <a:xfrm>
              <a:off x="218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0" name="Rectangle 98"/>
            <p:cNvSpPr>
              <a:spLocks noChangeArrowheads="1"/>
            </p:cNvSpPr>
            <p:nvPr/>
          </p:nvSpPr>
          <p:spPr bwMode="auto">
            <a:xfrm>
              <a:off x="297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1" name="Rectangle 99"/>
            <p:cNvSpPr>
              <a:spLocks noChangeArrowheads="1"/>
            </p:cNvSpPr>
            <p:nvPr/>
          </p:nvSpPr>
          <p:spPr bwMode="auto">
            <a:xfrm>
              <a:off x="312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2" name="Rectangle 100"/>
            <p:cNvSpPr>
              <a:spLocks noChangeArrowheads="1"/>
            </p:cNvSpPr>
            <p:nvPr/>
          </p:nvSpPr>
          <p:spPr bwMode="auto">
            <a:xfrm>
              <a:off x="328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" name="Rectangle 101"/>
            <p:cNvSpPr>
              <a:spLocks noChangeArrowheads="1"/>
            </p:cNvSpPr>
            <p:nvPr/>
          </p:nvSpPr>
          <p:spPr bwMode="auto">
            <a:xfrm>
              <a:off x="344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" name="Rectangle 102"/>
            <p:cNvSpPr>
              <a:spLocks noChangeArrowheads="1"/>
            </p:cNvSpPr>
            <p:nvPr/>
          </p:nvSpPr>
          <p:spPr bwMode="auto">
            <a:xfrm>
              <a:off x="234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5" name="Rectangle 103"/>
            <p:cNvSpPr>
              <a:spLocks noChangeArrowheads="1"/>
            </p:cNvSpPr>
            <p:nvPr/>
          </p:nvSpPr>
          <p:spPr bwMode="auto">
            <a:xfrm>
              <a:off x="250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6" name="Rectangle 104"/>
            <p:cNvSpPr>
              <a:spLocks noChangeArrowheads="1"/>
            </p:cNvSpPr>
            <p:nvPr/>
          </p:nvSpPr>
          <p:spPr bwMode="auto">
            <a:xfrm>
              <a:off x="265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7" name="Rectangle 105"/>
            <p:cNvSpPr>
              <a:spLocks noChangeArrowheads="1"/>
            </p:cNvSpPr>
            <p:nvPr/>
          </p:nvSpPr>
          <p:spPr bwMode="auto">
            <a:xfrm>
              <a:off x="281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8" name="Rectangle 106"/>
            <p:cNvSpPr>
              <a:spLocks noChangeArrowheads="1"/>
            </p:cNvSpPr>
            <p:nvPr/>
          </p:nvSpPr>
          <p:spPr bwMode="auto">
            <a:xfrm>
              <a:off x="359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9" name="Rectangle 107"/>
            <p:cNvSpPr>
              <a:spLocks noChangeArrowheads="1"/>
            </p:cNvSpPr>
            <p:nvPr/>
          </p:nvSpPr>
          <p:spPr bwMode="auto">
            <a:xfrm>
              <a:off x="375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0" name="Rectangle 108"/>
            <p:cNvSpPr>
              <a:spLocks noChangeArrowheads="1"/>
            </p:cNvSpPr>
            <p:nvPr/>
          </p:nvSpPr>
          <p:spPr bwMode="auto">
            <a:xfrm>
              <a:off x="140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1" name="Rectangle 109"/>
            <p:cNvSpPr>
              <a:spLocks noChangeArrowheads="1"/>
            </p:cNvSpPr>
            <p:nvPr/>
          </p:nvSpPr>
          <p:spPr bwMode="auto">
            <a:xfrm>
              <a:off x="155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2" name="Rectangle 110"/>
            <p:cNvSpPr>
              <a:spLocks noChangeArrowheads="1"/>
            </p:cNvSpPr>
            <p:nvPr/>
          </p:nvSpPr>
          <p:spPr bwMode="auto">
            <a:xfrm>
              <a:off x="171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3" name="Rectangle 111"/>
            <p:cNvSpPr>
              <a:spLocks noChangeArrowheads="1"/>
            </p:cNvSpPr>
            <p:nvPr/>
          </p:nvSpPr>
          <p:spPr bwMode="auto">
            <a:xfrm>
              <a:off x="187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4" name="Rectangle 112"/>
            <p:cNvSpPr>
              <a:spLocks noChangeArrowheads="1"/>
            </p:cNvSpPr>
            <p:nvPr/>
          </p:nvSpPr>
          <p:spPr bwMode="auto">
            <a:xfrm>
              <a:off x="77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5" name="Rectangle 113"/>
            <p:cNvSpPr>
              <a:spLocks noChangeArrowheads="1"/>
            </p:cNvSpPr>
            <p:nvPr/>
          </p:nvSpPr>
          <p:spPr bwMode="auto">
            <a:xfrm>
              <a:off x="93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6" name="Rectangle 114"/>
            <p:cNvSpPr>
              <a:spLocks noChangeArrowheads="1"/>
            </p:cNvSpPr>
            <p:nvPr/>
          </p:nvSpPr>
          <p:spPr bwMode="auto">
            <a:xfrm>
              <a:off x="108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7" name="Rectangle 115"/>
            <p:cNvSpPr>
              <a:spLocks noChangeArrowheads="1"/>
            </p:cNvSpPr>
            <p:nvPr/>
          </p:nvSpPr>
          <p:spPr bwMode="auto">
            <a:xfrm>
              <a:off x="124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8" name="Rectangle 116"/>
            <p:cNvSpPr>
              <a:spLocks noChangeArrowheads="1"/>
            </p:cNvSpPr>
            <p:nvPr/>
          </p:nvSpPr>
          <p:spPr bwMode="auto">
            <a:xfrm>
              <a:off x="202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9" name="Rectangle 117"/>
            <p:cNvSpPr>
              <a:spLocks noChangeArrowheads="1"/>
            </p:cNvSpPr>
            <p:nvPr/>
          </p:nvSpPr>
          <p:spPr bwMode="auto">
            <a:xfrm>
              <a:off x="218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0" name="Rectangle 118"/>
            <p:cNvSpPr>
              <a:spLocks noChangeArrowheads="1"/>
            </p:cNvSpPr>
            <p:nvPr/>
          </p:nvSpPr>
          <p:spPr bwMode="auto">
            <a:xfrm>
              <a:off x="297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1" name="Rectangle 119"/>
            <p:cNvSpPr>
              <a:spLocks noChangeArrowheads="1"/>
            </p:cNvSpPr>
            <p:nvPr/>
          </p:nvSpPr>
          <p:spPr bwMode="auto">
            <a:xfrm>
              <a:off x="312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2" name="Rectangle 120"/>
            <p:cNvSpPr>
              <a:spLocks noChangeArrowheads="1"/>
            </p:cNvSpPr>
            <p:nvPr/>
          </p:nvSpPr>
          <p:spPr bwMode="auto">
            <a:xfrm>
              <a:off x="328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3" name="Rectangle 121"/>
            <p:cNvSpPr>
              <a:spLocks noChangeArrowheads="1"/>
            </p:cNvSpPr>
            <p:nvPr/>
          </p:nvSpPr>
          <p:spPr bwMode="auto">
            <a:xfrm>
              <a:off x="344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" name="Rectangle 122"/>
            <p:cNvSpPr>
              <a:spLocks noChangeArrowheads="1"/>
            </p:cNvSpPr>
            <p:nvPr/>
          </p:nvSpPr>
          <p:spPr bwMode="auto">
            <a:xfrm>
              <a:off x="234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5" name="Rectangle 123"/>
            <p:cNvSpPr>
              <a:spLocks noChangeArrowheads="1"/>
            </p:cNvSpPr>
            <p:nvPr/>
          </p:nvSpPr>
          <p:spPr bwMode="auto">
            <a:xfrm>
              <a:off x="250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6" name="Rectangle 124"/>
            <p:cNvSpPr>
              <a:spLocks noChangeArrowheads="1"/>
            </p:cNvSpPr>
            <p:nvPr/>
          </p:nvSpPr>
          <p:spPr bwMode="auto">
            <a:xfrm>
              <a:off x="265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7" name="Rectangle 125"/>
            <p:cNvSpPr>
              <a:spLocks noChangeArrowheads="1"/>
            </p:cNvSpPr>
            <p:nvPr/>
          </p:nvSpPr>
          <p:spPr bwMode="auto">
            <a:xfrm>
              <a:off x="281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8" name="Rectangle 126"/>
            <p:cNvSpPr>
              <a:spLocks noChangeArrowheads="1"/>
            </p:cNvSpPr>
            <p:nvPr/>
          </p:nvSpPr>
          <p:spPr bwMode="auto">
            <a:xfrm>
              <a:off x="359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9" name="Rectangle 127"/>
            <p:cNvSpPr>
              <a:spLocks noChangeArrowheads="1"/>
            </p:cNvSpPr>
            <p:nvPr/>
          </p:nvSpPr>
          <p:spPr bwMode="auto">
            <a:xfrm>
              <a:off x="375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0" name="Rectangle 128"/>
            <p:cNvSpPr>
              <a:spLocks noChangeArrowheads="1"/>
            </p:cNvSpPr>
            <p:nvPr/>
          </p:nvSpPr>
          <p:spPr bwMode="auto">
            <a:xfrm>
              <a:off x="140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1" name="Rectangle 129"/>
            <p:cNvSpPr>
              <a:spLocks noChangeArrowheads="1"/>
            </p:cNvSpPr>
            <p:nvPr/>
          </p:nvSpPr>
          <p:spPr bwMode="auto">
            <a:xfrm>
              <a:off x="155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2" name="Rectangle 130"/>
            <p:cNvSpPr>
              <a:spLocks noChangeArrowheads="1"/>
            </p:cNvSpPr>
            <p:nvPr/>
          </p:nvSpPr>
          <p:spPr bwMode="auto">
            <a:xfrm>
              <a:off x="171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3" name="Rectangle 131"/>
            <p:cNvSpPr>
              <a:spLocks noChangeArrowheads="1"/>
            </p:cNvSpPr>
            <p:nvPr/>
          </p:nvSpPr>
          <p:spPr bwMode="auto">
            <a:xfrm>
              <a:off x="187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4" name="Rectangle 132"/>
            <p:cNvSpPr>
              <a:spLocks noChangeArrowheads="1"/>
            </p:cNvSpPr>
            <p:nvPr/>
          </p:nvSpPr>
          <p:spPr bwMode="auto">
            <a:xfrm>
              <a:off x="77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5" name="Rectangle 133"/>
            <p:cNvSpPr>
              <a:spLocks noChangeArrowheads="1"/>
            </p:cNvSpPr>
            <p:nvPr/>
          </p:nvSpPr>
          <p:spPr bwMode="auto">
            <a:xfrm>
              <a:off x="93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6" name="Rectangle 134"/>
            <p:cNvSpPr>
              <a:spLocks noChangeArrowheads="1"/>
            </p:cNvSpPr>
            <p:nvPr/>
          </p:nvSpPr>
          <p:spPr bwMode="auto">
            <a:xfrm>
              <a:off x="108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7" name="Rectangle 135"/>
            <p:cNvSpPr>
              <a:spLocks noChangeArrowheads="1"/>
            </p:cNvSpPr>
            <p:nvPr/>
          </p:nvSpPr>
          <p:spPr bwMode="auto">
            <a:xfrm>
              <a:off x="124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8" name="Rectangle 136"/>
            <p:cNvSpPr>
              <a:spLocks noChangeArrowheads="1"/>
            </p:cNvSpPr>
            <p:nvPr/>
          </p:nvSpPr>
          <p:spPr bwMode="auto">
            <a:xfrm>
              <a:off x="202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9" name="Rectangle 137"/>
            <p:cNvSpPr>
              <a:spLocks noChangeArrowheads="1"/>
            </p:cNvSpPr>
            <p:nvPr/>
          </p:nvSpPr>
          <p:spPr bwMode="auto">
            <a:xfrm>
              <a:off x="218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0" name="Rectangle 138"/>
            <p:cNvSpPr>
              <a:spLocks noChangeArrowheads="1"/>
            </p:cNvSpPr>
            <p:nvPr/>
          </p:nvSpPr>
          <p:spPr bwMode="auto">
            <a:xfrm>
              <a:off x="297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1" name="Rectangle 139"/>
            <p:cNvSpPr>
              <a:spLocks noChangeArrowheads="1"/>
            </p:cNvSpPr>
            <p:nvPr/>
          </p:nvSpPr>
          <p:spPr bwMode="auto">
            <a:xfrm>
              <a:off x="312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2" name="Rectangle 140"/>
            <p:cNvSpPr>
              <a:spLocks noChangeArrowheads="1"/>
            </p:cNvSpPr>
            <p:nvPr/>
          </p:nvSpPr>
          <p:spPr bwMode="auto">
            <a:xfrm>
              <a:off x="328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3" name="Rectangle 141"/>
            <p:cNvSpPr>
              <a:spLocks noChangeArrowheads="1"/>
            </p:cNvSpPr>
            <p:nvPr/>
          </p:nvSpPr>
          <p:spPr bwMode="auto">
            <a:xfrm>
              <a:off x="344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" name="Rectangle 142"/>
            <p:cNvSpPr>
              <a:spLocks noChangeArrowheads="1"/>
            </p:cNvSpPr>
            <p:nvPr/>
          </p:nvSpPr>
          <p:spPr bwMode="auto">
            <a:xfrm>
              <a:off x="234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" name="Rectangle 143"/>
            <p:cNvSpPr>
              <a:spLocks noChangeArrowheads="1"/>
            </p:cNvSpPr>
            <p:nvPr/>
          </p:nvSpPr>
          <p:spPr bwMode="auto">
            <a:xfrm>
              <a:off x="250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" name="Rectangle 144"/>
            <p:cNvSpPr>
              <a:spLocks noChangeArrowheads="1"/>
            </p:cNvSpPr>
            <p:nvPr/>
          </p:nvSpPr>
          <p:spPr bwMode="auto">
            <a:xfrm>
              <a:off x="265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" name="Rectangle 145"/>
            <p:cNvSpPr>
              <a:spLocks noChangeArrowheads="1"/>
            </p:cNvSpPr>
            <p:nvPr/>
          </p:nvSpPr>
          <p:spPr bwMode="auto">
            <a:xfrm>
              <a:off x="281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" name="Rectangle 146"/>
            <p:cNvSpPr>
              <a:spLocks noChangeArrowheads="1"/>
            </p:cNvSpPr>
            <p:nvPr/>
          </p:nvSpPr>
          <p:spPr bwMode="auto">
            <a:xfrm>
              <a:off x="359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" name="Rectangle 147"/>
            <p:cNvSpPr>
              <a:spLocks noChangeArrowheads="1"/>
            </p:cNvSpPr>
            <p:nvPr/>
          </p:nvSpPr>
          <p:spPr bwMode="auto">
            <a:xfrm>
              <a:off x="375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" name="Rectangle 148"/>
            <p:cNvSpPr>
              <a:spLocks noChangeArrowheads="1"/>
            </p:cNvSpPr>
            <p:nvPr/>
          </p:nvSpPr>
          <p:spPr bwMode="auto">
            <a:xfrm>
              <a:off x="140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" name="Rectangle 149"/>
            <p:cNvSpPr>
              <a:spLocks noChangeArrowheads="1"/>
            </p:cNvSpPr>
            <p:nvPr/>
          </p:nvSpPr>
          <p:spPr bwMode="auto">
            <a:xfrm>
              <a:off x="155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" name="Rectangle 150"/>
            <p:cNvSpPr>
              <a:spLocks noChangeArrowheads="1"/>
            </p:cNvSpPr>
            <p:nvPr/>
          </p:nvSpPr>
          <p:spPr bwMode="auto">
            <a:xfrm>
              <a:off x="171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" name="Rectangle 151"/>
            <p:cNvSpPr>
              <a:spLocks noChangeArrowheads="1"/>
            </p:cNvSpPr>
            <p:nvPr/>
          </p:nvSpPr>
          <p:spPr bwMode="auto">
            <a:xfrm>
              <a:off x="187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" name="Rectangle 152"/>
            <p:cNvSpPr>
              <a:spLocks noChangeArrowheads="1"/>
            </p:cNvSpPr>
            <p:nvPr/>
          </p:nvSpPr>
          <p:spPr bwMode="auto">
            <a:xfrm>
              <a:off x="77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5" name="Rectangle 153"/>
            <p:cNvSpPr>
              <a:spLocks noChangeArrowheads="1"/>
            </p:cNvSpPr>
            <p:nvPr/>
          </p:nvSpPr>
          <p:spPr bwMode="auto">
            <a:xfrm>
              <a:off x="93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6" name="Rectangle 154"/>
            <p:cNvSpPr>
              <a:spLocks noChangeArrowheads="1"/>
            </p:cNvSpPr>
            <p:nvPr/>
          </p:nvSpPr>
          <p:spPr bwMode="auto">
            <a:xfrm>
              <a:off x="108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7" name="Rectangle 155"/>
            <p:cNvSpPr>
              <a:spLocks noChangeArrowheads="1"/>
            </p:cNvSpPr>
            <p:nvPr/>
          </p:nvSpPr>
          <p:spPr bwMode="auto">
            <a:xfrm>
              <a:off x="124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8" name="Rectangle 156"/>
            <p:cNvSpPr>
              <a:spLocks noChangeArrowheads="1"/>
            </p:cNvSpPr>
            <p:nvPr/>
          </p:nvSpPr>
          <p:spPr bwMode="auto">
            <a:xfrm>
              <a:off x="202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9" name="Rectangle 157"/>
            <p:cNvSpPr>
              <a:spLocks noChangeArrowheads="1"/>
            </p:cNvSpPr>
            <p:nvPr/>
          </p:nvSpPr>
          <p:spPr bwMode="auto">
            <a:xfrm>
              <a:off x="218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0" name="Rectangle 158"/>
            <p:cNvSpPr>
              <a:spLocks noChangeArrowheads="1"/>
            </p:cNvSpPr>
            <p:nvPr/>
          </p:nvSpPr>
          <p:spPr bwMode="auto">
            <a:xfrm>
              <a:off x="297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1" name="Rectangle 159"/>
            <p:cNvSpPr>
              <a:spLocks noChangeArrowheads="1"/>
            </p:cNvSpPr>
            <p:nvPr/>
          </p:nvSpPr>
          <p:spPr bwMode="auto">
            <a:xfrm>
              <a:off x="312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2" name="Rectangle 160"/>
            <p:cNvSpPr>
              <a:spLocks noChangeArrowheads="1"/>
            </p:cNvSpPr>
            <p:nvPr/>
          </p:nvSpPr>
          <p:spPr bwMode="auto">
            <a:xfrm>
              <a:off x="328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3" name="Rectangle 161"/>
            <p:cNvSpPr>
              <a:spLocks noChangeArrowheads="1"/>
            </p:cNvSpPr>
            <p:nvPr/>
          </p:nvSpPr>
          <p:spPr bwMode="auto">
            <a:xfrm>
              <a:off x="344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4" name="Rectangle 162"/>
            <p:cNvSpPr>
              <a:spLocks noChangeArrowheads="1"/>
            </p:cNvSpPr>
            <p:nvPr/>
          </p:nvSpPr>
          <p:spPr bwMode="auto">
            <a:xfrm>
              <a:off x="234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" name="Rectangle 163"/>
            <p:cNvSpPr>
              <a:spLocks noChangeArrowheads="1"/>
            </p:cNvSpPr>
            <p:nvPr/>
          </p:nvSpPr>
          <p:spPr bwMode="auto">
            <a:xfrm>
              <a:off x="250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6" name="Rectangle 164"/>
            <p:cNvSpPr>
              <a:spLocks noChangeArrowheads="1"/>
            </p:cNvSpPr>
            <p:nvPr/>
          </p:nvSpPr>
          <p:spPr bwMode="auto">
            <a:xfrm>
              <a:off x="265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7" name="Rectangle 165"/>
            <p:cNvSpPr>
              <a:spLocks noChangeArrowheads="1"/>
            </p:cNvSpPr>
            <p:nvPr/>
          </p:nvSpPr>
          <p:spPr bwMode="auto">
            <a:xfrm>
              <a:off x="281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8" name="Rectangle 166"/>
            <p:cNvSpPr>
              <a:spLocks noChangeArrowheads="1"/>
            </p:cNvSpPr>
            <p:nvPr/>
          </p:nvSpPr>
          <p:spPr bwMode="auto">
            <a:xfrm>
              <a:off x="359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9" name="Rectangle 167"/>
            <p:cNvSpPr>
              <a:spLocks noChangeArrowheads="1"/>
            </p:cNvSpPr>
            <p:nvPr/>
          </p:nvSpPr>
          <p:spPr bwMode="auto">
            <a:xfrm>
              <a:off x="375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0" name="Rectangle 168"/>
            <p:cNvSpPr>
              <a:spLocks noChangeArrowheads="1"/>
            </p:cNvSpPr>
            <p:nvPr/>
          </p:nvSpPr>
          <p:spPr bwMode="auto">
            <a:xfrm>
              <a:off x="140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1" name="Rectangle 169"/>
            <p:cNvSpPr>
              <a:spLocks noChangeArrowheads="1"/>
            </p:cNvSpPr>
            <p:nvPr/>
          </p:nvSpPr>
          <p:spPr bwMode="auto">
            <a:xfrm>
              <a:off x="155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2" name="Rectangle 170"/>
            <p:cNvSpPr>
              <a:spLocks noChangeArrowheads="1"/>
            </p:cNvSpPr>
            <p:nvPr/>
          </p:nvSpPr>
          <p:spPr bwMode="auto">
            <a:xfrm>
              <a:off x="171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3" name="Rectangle 171"/>
            <p:cNvSpPr>
              <a:spLocks noChangeArrowheads="1"/>
            </p:cNvSpPr>
            <p:nvPr/>
          </p:nvSpPr>
          <p:spPr bwMode="auto">
            <a:xfrm>
              <a:off x="187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4" name="Rectangle 172"/>
            <p:cNvSpPr>
              <a:spLocks noChangeArrowheads="1"/>
            </p:cNvSpPr>
            <p:nvPr/>
          </p:nvSpPr>
          <p:spPr bwMode="auto">
            <a:xfrm>
              <a:off x="77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5" name="Rectangle 173"/>
            <p:cNvSpPr>
              <a:spLocks noChangeArrowheads="1"/>
            </p:cNvSpPr>
            <p:nvPr/>
          </p:nvSpPr>
          <p:spPr bwMode="auto">
            <a:xfrm>
              <a:off x="93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6" name="Rectangle 174"/>
            <p:cNvSpPr>
              <a:spLocks noChangeArrowheads="1"/>
            </p:cNvSpPr>
            <p:nvPr/>
          </p:nvSpPr>
          <p:spPr bwMode="auto">
            <a:xfrm>
              <a:off x="108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7" name="Rectangle 175"/>
            <p:cNvSpPr>
              <a:spLocks noChangeArrowheads="1"/>
            </p:cNvSpPr>
            <p:nvPr/>
          </p:nvSpPr>
          <p:spPr bwMode="auto">
            <a:xfrm>
              <a:off x="124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8" name="Rectangle 176"/>
            <p:cNvSpPr>
              <a:spLocks noChangeArrowheads="1"/>
            </p:cNvSpPr>
            <p:nvPr/>
          </p:nvSpPr>
          <p:spPr bwMode="auto">
            <a:xfrm>
              <a:off x="202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9" name="Rectangle 177"/>
            <p:cNvSpPr>
              <a:spLocks noChangeArrowheads="1"/>
            </p:cNvSpPr>
            <p:nvPr/>
          </p:nvSpPr>
          <p:spPr bwMode="auto">
            <a:xfrm>
              <a:off x="218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0" name="Rectangle 178"/>
            <p:cNvSpPr>
              <a:spLocks noChangeArrowheads="1"/>
            </p:cNvSpPr>
            <p:nvPr/>
          </p:nvSpPr>
          <p:spPr bwMode="auto">
            <a:xfrm>
              <a:off x="297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1" name="Rectangle 179"/>
            <p:cNvSpPr>
              <a:spLocks noChangeArrowheads="1"/>
            </p:cNvSpPr>
            <p:nvPr/>
          </p:nvSpPr>
          <p:spPr bwMode="auto">
            <a:xfrm>
              <a:off x="312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2" name="Rectangle 180"/>
            <p:cNvSpPr>
              <a:spLocks noChangeArrowheads="1"/>
            </p:cNvSpPr>
            <p:nvPr/>
          </p:nvSpPr>
          <p:spPr bwMode="auto">
            <a:xfrm>
              <a:off x="328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3" name="Rectangle 181"/>
            <p:cNvSpPr>
              <a:spLocks noChangeArrowheads="1"/>
            </p:cNvSpPr>
            <p:nvPr/>
          </p:nvSpPr>
          <p:spPr bwMode="auto">
            <a:xfrm>
              <a:off x="344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4" name="Rectangle 182"/>
            <p:cNvSpPr>
              <a:spLocks noChangeArrowheads="1"/>
            </p:cNvSpPr>
            <p:nvPr/>
          </p:nvSpPr>
          <p:spPr bwMode="auto">
            <a:xfrm>
              <a:off x="234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5" name="Rectangle 183"/>
            <p:cNvSpPr>
              <a:spLocks noChangeArrowheads="1"/>
            </p:cNvSpPr>
            <p:nvPr/>
          </p:nvSpPr>
          <p:spPr bwMode="auto">
            <a:xfrm>
              <a:off x="250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6" name="Rectangle 184"/>
            <p:cNvSpPr>
              <a:spLocks noChangeArrowheads="1"/>
            </p:cNvSpPr>
            <p:nvPr/>
          </p:nvSpPr>
          <p:spPr bwMode="auto">
            <a:xfrm>
              <a:off x="265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7" name="Rectangle 185"/>
            <p:cNvSpPr>
              <a:spLocks noChangeArrowheads="1"/>
            </p:cNvSpPr>
            <p:nvPr/>
          </p:nvSpPr>
          <p:spPr bwMode="auto">
            <a:xfrm>
              <a:off x="281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8" name="Rectangle 186"/>
            <p:cNvSpPr>
              <a:spLocks noChangeArrowheads="1"/>
            </p:cNvSpPr>
            <p:nvPr/>
          </p:nvSpPr>
          <p:spPr bwMode="auto">
            <a:xfrm>
              <a:off x="359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9" name="Rectangle 187"/>
            <p:cNvSpPr>
              <a:spLocks noChangeArrowheads="1"/>
            </p:cNvSpPr>
            <p:nvPr/>
          </p:nvSpPr>
          <p:spPr bwMode="auto">
            <a:xfrm>
              <a:off x="375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0" name="Rectangle 188"/>
            <p:cNvSpPr>
              <a:spLocks noChangeArrowheads="1"/>
            </p:cNvSpPr>
            <p:nvPr/>
          </p:nvSpPr>
          <p:spPr bwMode="auto">
            <a:xfrm>
              <a:off x="140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1" name="Rectangle 189"/>
            <p:cNvSpPr>
              <a:spLocks noChangeArrowheads="1"/>
            </p:cNvSpPr>
            <p:nvPr/>
          </p:nvSpPr>
          <p:spPr bwMode="auto">
            <a:xfrm>
              <a:off x="155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2" name="Rectangle 190"/>
            <p:cNvSpPr>
              <a:spLocks noChangeArrowheads="1"/>
            </p:cNvSpPr>
            <p:nvPr/>
          </p:nvSpPr>
          <p:spPr bwMode="auto">
            <a:xfrm>
              <a:off x="171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3" name="Rectangle 191"/>
            <p:cNvSpPr>
              <a:spLocks noChangeArrowheads="1"/>
            </p:cNvSpPr>
            <p:nvPr/>
          </p:nvSpPr>
          <p:spPr bwMode="auto">
            <a:xfrm>
              <a:off x="187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4" name="Rectangle 192"/>
            <p:cNvSpPr>
              <a:spLocks noChangeArrowheads="1"/>
            </p:cNvSpPr>
            <p:nvPr/>
          </p:nvSpPr>
          <p:spPr bwMode="auto">
            <a:xfrm>
              <a:off x="77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5" name="Rectangle 193"/>
            <p:cNvSpPr>
              <a:spLocks noChangeArrowheads="1"/>
            </p:cNvSpPr>
            <p:nvPr/>
          </p:nvSpPr>
          <p:spPr bwMode="auto">
            <a:xfrm>
              <a:off x="93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6" name="Rectangle 194"/>
            <p:cNvSpPr>
              <a:spLocks noChangeArrowheads="1"/>
            </p:cNvSpPr>
            <p:nvPr/>
          </p:nvSpPr>
          <p:spPr bwMode="auto">
            <a:xfrm>
              <a:off x="108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7" name="Rectangle 195"/>
            <p:cNvSpPr>
              <a:spLocks noChangeArrowheads="1"/>
            </p:cNvSpPr>
            <p:nvPr/>
          </p:nvSpPr>
          <p:spPr bwMode="auto">
            <a:xfrm>
              <a:off x="124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8" name="Rectangle 196"/>
            <p:cNvSpPr>
              <a:spLocks noChangeArrowheads="1"/>
            </p:cNvSpPr>
            <p:nvPr/>
          </p:nvSpPr>
          <p:spPr bwMode="auto">
            <a:xfrm>
              <a:off x="202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9" name="Rectangle 197"/>
            <p:cNvSpPr>
              <a:spLocks noChangeArrowheads="1"/>
            </p:cNvSpPr>
            <p:nvPr/>
          </p:nvSpPr>
          <p:spPr bwMode="auto">
            <a:xfrm>
              <a:off x="218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0" name="Rectangle 198"/>
            <p:cNvSpPr>
              <a:spLocks noChangeArrowheads="1"/>
            </p:cNvSpPr>
            <p:nvPr/>
          </p:nvSpPr>
          <p:spPr bwMode="auto">
            <a:xfrm>
              <a:off x="297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1" name="Rectangle 199"/>
            <p:cNvSpPr>
              <a:spLocks noChangeArrowheads="1"/>
            </p:cNvSpPr>
            <p:nvPr/>
          </p:nvSpPr>
          <p:spPr bwMode="auto">
            <a:xfrm>
              <a:off x="312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2" name="Rectangle 200"/>
            <p:cNvSpPr>
              <a:spLocks noChangeArrowheads="1"/>
            </p:cNvSpPr>
            <p:nvPr/>
          </p:nvSpPr>
          <p:spPr bwMode="auto">
            <a:xfrm>
              <a:off x="328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3" name="Rectangle 201"/>
            <p:cNvSpPr>
              <a:spLocks noChangeArrowheads="1"/>
            </p:cNvSpPr>
            <p:nvPr/>
          </p:nvSpPr>
          <p:spPr bwMode="auto">
            <a:xfrm>
              <a:off x="344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4" name="Rectangle 202"/>
            <p:cNvSpPr>
              <a:spLocks noChangeArrowheads="1"/>
            </p:cNvSpPr>
            <p:nvPr/>
          </p:nvSpPr>
          <p:spPr bwMode="auto">
            <a:xfrm>
              <a:off x="234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5" name="Rectangle 203"/>
            <p:cNvSpPr>
              <a:spLocks noChangeArrowheads="1"/>
            </p:cNvSpPr>
            <p:nvPr/>
          </p:nvSpPr>
          <p:spPr bwMode="auto">
            <a:xfrm>
              <a:off x="250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" name="Rectangle 204"/>
            <p:cNvSpPr>
              <a:spLocks noChangeArrowheads="1"/>
            </p:cNvSpPr>
            <p:nvPr/>
          </p:nvSpPr>
          <p:spPr bwMode="auto">
            <a:xfrm>
              <a:off x="265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7" name="Rectangle 205"/>
            <p:cNvSpPr>
              <a:spLocks noChangeArrowheads="1"/>
            </p:cNvSpPr>
            <p:nvPr/>
          </p:nvSpPr>
          <p:spPr bwMode="auto">
            <a:xfrm>
              <a:off x="281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8" name="Rectangle 206"/>
            <p:cNvSpPr>
              <a:spLocks noChangeArrowheads="1"/>
            </p:cNvSpPr>
            <p:nvPr/>
          </p:nvSpPr>
          <p:spPr bwMode="auto">
            <a:xfrm>
              <a:off x="359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9" name="Rectangle 207"/>
            <p:cNvSpPr>
              <a:spLocks noChangeArrowheads="1"/>
            </p:cNvSpPr>
            <p:nvPr/>
          </p:nvSpPr>
          <p:spPr bwMode="auto">
            <a:xfrm>
              <a:off x="375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0" name="Rectangle 208"/>
            <p:cNvSpPr>
              <a:spLocks noChangeArrowheads="1"/>
            </p:cNvSpPr>
            <p:nvPr/>
          </p:nvSpPr>
          <p:spPr bwMode="auto">
            <a:xfrm>
              <a:off x="140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1" name="Rectangle 209"/>
            <p:cNvSpPr>
              <a:spLocks noChangeArrowheads="1"/>
            </p:cNvSpPr>
            <p:nvPr/>
          </p:nvSpPr>
          <p:spPr bwMode="auto">
            <a:xfrm>
              <a:off x="155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2" name="Rectangle 210"/>
            <p:cNvSpPr>
              <a:spLocks noChangeArrowheads="1"/>
            </p:cNvSpPr>
            <p:nvPr/>
          </p:nvSpPr>
          <p:spPr bwMode="auto">
            <a:xfrm>
              <a:off x="171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3" name="Rectangle 211"/>
            <p:cNvSpPr>
              <a:spLocks noChangeArrowheads="1"/>
            </p:cNvSpPr>
            <p:nvPr/>
          </p:nvSpPr>
          <p:spPr bwMode="auto">
            <a:xfrm>
              <a:off x="187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4" name="Rectangle 212"/>
            <p:cNvSpPr>
              <a:spLocks noChangeArrowheads="1"/>
            </p:cNvSpPr>
            <p:nvPr/>
          </p:nvSpPr>
          <p:spPr bwMode="auto">
            <a:xfrm>
              <a:off x="77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5" name="Rectangle 213"/>
            <p:cNvSpPr>
              <a:spLocks noChangeArrowheads="1"/>
            </p:cNvSpPr>
            <p:nvPr/>
          </p:nvSpPr>
          <p:spPr bwMode="auto">
            <a:xfrm>
              <a:off x="93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6" name="Rectangle 214"/>
            <p:cNvSpPr>
              <a:spLocks noChangeArrowheads="1"/>
            </p:cNvSpPr>
            <p:nvPr/>
          </p:nvSpPr>
          <p:spPr bwMode="auto">
            <a:xfrm>
              <a:off x="108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7" name="Rectangle 215"/>
            <p:cNvSpPr>
              <a:spLocks noChangeArrowheads="1"/>
            </p:cNvSpPr>
            <p:nvPr/>
          </p:nvSpPr>
          <p:spPr bwMode="auto">
            <a:xfrm>
              <a:off x="124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8" name="Rectangle 216"/>
            <p:cNvSpPr>
              <a:spLocks noChangeArrowheads="1"/>
            </p:cNvSpPr>
            <p:nvPr/>
          </p:nvSpPr>
          <p:spPr bwMode="auto">
            <a:xfrm>
              <a:off x="202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9" name="Rectangle 217"/>
            <p:cNvSpPr>
              <a:spLocks noChangeArrowheads="1"/>
            </p:cNvSpPr>
            <p:nvPr/>
          </p:nvSpPr>
          <p:spPr bwMode="auto">
            <a:xfrm>
              <a:off x="218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0" name="Rectangle 218"/>
            <p:cNvSpPr>
              <a:spLocks noChangeArrowheads="1"/>
            </p:cNvSpPr>
            <p:nvPr/>
          </p:nvSpPr>
          <p:spPr bwMode="auto">
            <a:xfrm>
              <a:off x="297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1" name="Rectangle 219"/>
            <p:cNvSpPr>
              <a:spLocks noChangeArrowheads="1"/>
            </p:cNvSpPr>
            <p:nvPr/>
          </p:nvSpPr>
          <p:spPr bwMode="auto">
            <a:xfrm>
              <a:off x="312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2" name="Rectangle 220"/>
            <p:cNvSpPr>
              <a:spLocks noChangeArrowheads="1"/>
            </p:cNvSpPr>
            <p:nvPr/>
          </p:nvSpPr>
          <p:spPr bwMode="auto">
            <a:xfrm>
              <a:off x="328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3" name="Rectangle 221"/>
            <p:cNvSpPr>
              <a:spLocks noChangeArrowheads="1"/>
            </p:cNvSpPr>
            <p:nvPr/>
          </p:nvSpPr>
          <p:spPr bwMode="auto">
            <a:xfrm>
              <a:off x="344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4" name="Rectangle 222"/>
            <p:cNvSpPr>
              <a:spLocks noChangeArrowheads="1"/>
            </p:cNvSpPr>
            <p:nvPr/>
          </p:nvSpPr>
          <p:spPr bwMode="auto">
            <a:xfrm>
              <a:off x="234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5" name="Rectangle 223"/>
            <p:cNvSpPr>
              <a:spLocks noChangeArrowheads="1"/>
            </p:cNvSpPr>
            <p:nvPr/>
          </p:nvSpPr>
          <p:spPr bwMode="auto">
            <a:xfrm>
              <a:off x="250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6" name="Rectangle 224"/>
            <p:cNvSpPr>
              <a:spLocks noChangeArrowheads="1"/>
            </p:cNvSpPr>
            <p:nvPr/>
          </p:nvSpPr>
          <p:spPr bwMode="auto">
            <a:xfrm>
              <a:off x="265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7" name="Rectangle 225"/>
            <p:cNvSpPr>
              <a:spLocks noChangeArrowheads="1"/>
            </p:cNvSpPr>
            <p:nvPr/>
          </p:nvSpPr>
          <p:spPr bwMode="auto">
            <a:xfrm>
              <a:off x="281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8" name="Rectangle 226"/>
            <p:cNvSpPr>
              <a:spLocks noChangeArrowheads="1"/>
            </p:cNvSpPr>
            <p:nvPr/>
          </p:nvSpPr>
          <p:spPr bwMode="auto">
            <a:xfrm>
              <a:off x="359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9" name="Rectangle 227"/>
            <p:cNvSpPr>
              <a:spLocks noChangeArrowheads="1"/>
            </p:cNvSpPr>
            <p:nvPr/>
          </p:nvSpPr>
          <p:spPr bwMode="auto">
            <a:xfrm>
              <a:off x="375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0" name="Rectangle 228"/>
            <p:cNvSpPr>
              <a:spLocks noChangeArrowheads="1"/>
            </p:cNvSpPr>
            <p:nvPr/>
          </p:nvSpPr>
          <p:spPr bwMode="auto">
            <a:xfrm>
              <a:off x="140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1" name="Rectangle 229"/>
            <p:cNvSpPr>
              <a:spLocks noChangeArrowheads="1"/>
            </p:cNvSpPr>
            <p:nvPr/>
          </p:nvSpPr>
          <p:spPr bwMode="auto">
            <a:xfrm>
              <a:off x="155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2" name="Rectangle 230"/>
            <p:cNvSpPr>
              <a:spLocks noChangeArrowheads="1"/>
            </p:cNvSpPr>
            <p:nvPr/>
          </p:nvSpPr>
          <p:spPr bwMode="auto">
            <a:xfrm>
              <a:off x="171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3" name="Rectangle 231"/>
            <p:cNvSpPr>
              <a:spLocks noChangeArrowheads="1"/>
            </p:cNvSpPr>
            <p:nvPr/>
          </p:nvSpPr>
          <p:spPr bwMode="auto">
            <a:xfrm>
              <a:off x="187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4" name="Rectangle 232"/>
            <p:cNvSpPr>
              <a:spLocks noChangeArrowheads="1"/>
            </p:cNvSpPr>
            <p:nvPr/>
          </p:nvSpPr>
          <p:spPr bwMode="auto">
            <a:xfrm>
              <a:off x="77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5" name="Rectangle 233"/>
            <p:cNvSpPr>
              <a:spLocks noChangeArrowheads="1"/>
            </p:cNvSpPr>
            <p:nvPr/>
          </p:nvSpPr>
          <p:spPr bwMode="auto">
            <a:xfrm>
              <a:off x="93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6" name="Rectangle 234"/>
            <p:cNvSpPr>
              <a:spLocks noChangeArrowheads="1"/>
            </p:cNvSpPr>
            <p:nvPr/>
          </p:nvSpPr>
          <p:spPr bwMode="auto">
            <a:xfrm>
              <a:off x="108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7" name="Rectangle 235"/>
            <p:cNvSpPr>
              <a:spLocks noChangeArrowheads="1"/>
            </p:cNvSpPr>
            <p:nvPr/>
          </p:nvSpPr>
          <p:spPr bwMode="auto">
            <a:xfrm>
              <a:off x="124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8" name="Rectangle 236"/>
            <p:cNvSpPr>
              <a:spLocks noChangeArrowheads="1"/>
            </p:cNvSpPr>
            <p:nvPr/>
          </p:nvSpPr>
          <p:spPr bwMode="auto">
            <a:xfrm>
              <a:off x="202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9" name="Rectangle 237"/>
            <p:cNvSpPr>
              <a:spLocks noChangeArrowheads="1"/>
            </p:cNvSpPr>
            <p:nvPr/>
          </p:nvSpPr>
          <p:spPr bwMode="auto">
            <a:xfrm>
              <a:off x="218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0" name="Rectangle 238"/>
            <p:cNvSpPr>
              <a:spLocks noChangeArrowheads="1"/>
            </p:cNvSpPr>
            <p:nvPr/>
          </p:nvSpPr>
          <p:spPr bwMode="auto">
            <a:xfrm>
              <a:off x="297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1" name="Rectangle 239"/>
            <p:cNvSpPr>
              <a:spLocks noChangeArrowheads="1"/>
            </p:cNvSpPr>
            <p:nvPr/>
          </p:nvSpPr>
          <p:spPr bwMode="auto">
            <a:xfrm>
              <a:off x="312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2" name="Rectangle 240"/>
            <p:cNvSpPr>
              <a:spLocks noChangeArrowheads="1"/>
            </p:cNvSpPr>
            <p:nvPr/>
          </p:nvSpPr>
          <p:spPr bwMode="auto">
            <a:xfrm>
              <a:off x="328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3" name="Rectangle 241"/>
            <p:cNvSpPr>
              <a:spLocks noChangeArrowheads="1"/>
            </p:cNvSpPr>
            <p:nvPr/>
          </p:nvSpPr>
          <p:spPr bwMode="auto">
            <a:xfrm>
              <a:off x="344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4" name="Rectangle 242"/>
            <p:cNvSpPr>
              <a:spLocks noChangeArrowheads="1"/>
            </p:cNvSpPr>
            <p:nvPr/>
          </p:nvSpPr>
          <p:spPr bwMode="auto">
            <a:xfrm>
              <a:off x="234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5" name="Rectangle 243"/>
            <p:cNvSpPr>
              <a:spLocks noChangeArrowheads="1"/>
            </p:cNvSpPr>
            <p:nvPr/>
          </p:nvSpPr>
          <p:spPr bwMode="auto">
            <a:xfrm>
              <a:off x="250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6" name="Rectangle 244"/>
            <p:cNvSpPr>
              <a:spLocks noChangeArrowheads="1"/>
            </p:cNvSpPr>
            <p:nvPr/>
          </p:nvSpPr>
          <p:spPr bwMode="auto">
            <a:xfrm>
              <a:off x="265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" name="Rectangle 245"/>
            <p:cNvSpPr>
              <a:spLocks noChangeArrowheads="1"/>
            </p:cNvSpPr>
            <p:nvPr/>
          </p:nvSpPr>
          <p:spPr bwMode="auto">
            <a:xfrm>
              <a:off x="281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" name="Rectangle 246"/>
            <p:cNvSpPr>
              <a:spLocks noChangeArrowheads="1"/>
            </p:cNvSpPr>
            <p:nvPr/>
          </p:nvSpPr>
          <p:spPr bwMode="auto">
            <a:xfrm>
              <a:off x="359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" name="Rectangle 247"/>
            <p:cNvSpPr>
              <a:spLocks noChangeArrowheads="1"/>
            </p:cNvSpPr>
            <p:nvPr/>
          </p:nvSpPr>
          <p:spPr bwMode="auto">
            <a:xfrm>
              <a:off x="375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" name="Rectangle 248"/>
            <p:cNvSpPr>
              <a:spLocks noChangeArrowheads="1"/>
            </p:cNvSpPr>
            <p:nvPr/>
          </p:nvSpPr>
          <p:spPr bwMode="auto">
            <a:xfrm>
              <a:off x="140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" name="Rectangle 249"/>
            <p:cNvSpPr>
              <a:spLocks noChangeArrowheads="1"/>
            </p:cNvSpPr>
            <p:nvPr/>
          </p:nvSpPr>
          <p:spPr bwMode="auto">
            <a:xfrm>
              <a:off x="155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" name="Rectangle 250"/>
            <p:cNvSpPr>
              <a:spLocks noChangeArrowheads="1"/>
            </p:cNvSpPr>
            <p:nvPr/>
          </p:nvSpPr>
          <p:spPr bwMode="auto">
            <a:xfrm>
              <a:off x="171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3" name="Rectangle 251"/>
            <p:cNvSpPr>
              <a:spLocks noChangeArrowheads="1"/>
            </p:cNvSpPr>
            <p:nvPr/>
          </p:nvSpPr>
          <p:spPr bwMode="auto">
            <a:xfrm>
              <a:off x="187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4" name="Rectangle 252"/>
            <p:cNvSpPr>
              <a:spLocks noChangeArrowheads="1"/>
            </p:cNvSpPr>
            <p:nvPr/>
          </p:nvSpPr>
          <p:spPr bwMode="auto">
            <a:xfrm>
              <a:off x="77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5" name="Rectangle 253"/>
            <p:cNvSpPr>
              <a:spLocks noChangeArrowheads="1"/>
            </p:cNvSpPr>
            <p:nvPr/>
          </p:nvSpPr>
          <p:spPr bwMode="auto">
            <a:xfrm>
              <a:off x="93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6" name="Rectangle 254"/>
            <p:cNvSpPr>
              <a:spLocks noChangeArrowheads="1"/>
            </p:cNvSpPr>
            <p:nvPr/>
          </p:nvSpPr>
          <p:spPr bwMode="auto">
            <a:xfrm>
              <a:off x="108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7" name="Rectangle 255"/>
            <p:cNvSpPr>
              <a:spLocks noChangeArrowheads="1"/>
            </p:cNvSpPr>
            <p:nvPr/>
          </p:nvSpPr>
          <p:spPr bwMode="auto">
            <a:xfrm>
              <a:off x="124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8" name="Rectangle 256"/>
            <p:cNvSpPr>
              <a:spLocks noChangeArrowheads="1"/>
            </p:cNvSpPr>
            <p:nvPr/>
          </p:nvSpPr>
          <p:spPr bwMode="auto">
            <a:xfrm>
              <a:off x="202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9" name="Rectangle 257"/>
            <p:cNvSpPr>
              <a:spLocks noChangeArrowheads="1"/>
            </p:cNvSpPr>
            <p:nvPr/>
          </p:nvSpPr>
          <p:spPr bwMode="auto">
            <a:xfrm>
              <a:off x="218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0" name="Rectangle 258"/>
            <p:cNvSpPr>
              <a:spLocks noChangeArrowheads="1"/>
            </p:cNvSpPr>
            <p:nvPr/>
          </p:nvSpPr>
          <p:spPr bwMode="auto">
            <a:xfrm>
              <a:off x="297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1" name="Rectangle 259"/>
            <p:cNvSpPr>
              <a:spLocks noChangeArrowheads="1"/>
            </p:cNvSpPr>
            <p:nvPr/>
          </p:nvSpPr>
          <p:spPr bwMode="auto">
            <a:xfrm>
              <a:off x="312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2" name="Rectangle 260"/>
            <p:cNvSpPr>
              <a:spLocks noChangeArrowheads="1"/>
            </p:cNvSpPr>
            <p:nvPr/>
          </p:nvSpPr>
          <p:spPr bwMode="auto">
            <a:xfrm>
              <a:off x="328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3" name="Rectangle 261"/>
            <p:cNvSpPr>
              <a:spLocks noChangeArrowheads="1"/>
            </p:cNvSpPr>
            <p:nvPr/>
          </p:nvSpPr>
          <p:spPr bwMode="auto">
            <a:xfrm>
              <a:off x="344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4" name="Rectangle 262"/>
            <p:cNvSpPr>
              <a:spLocks noChangeArrowheads="1"/>
            </p:cNvSpPr>
            <p:nvPr/>
          </p:nvSpPr>
          <p:spPr bwMode="auto">
            <a:xfrm>
              <a:off x="234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5" name="Rectangle 263"/>
            <p:cNvSpPr>
              <a:spLocks noChangeArrowheads="1"/>
            </p:cNvSpPr>
            <p:nvPr/>
          </p:nvSpPr>
          <p:spPr bwMode="auto">
            <a:xfrm>
              <a:off x="250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6" name="Rectangle 264"/>
            <p:cNvSpPr>
              <a:spLocks noChangeArrowheads="1"/>
            </p:cNvSpPr>
            <p:nvPr/>
          </p:nvSpPr>
          <p:spPr bwMode="auto">
            <a:xfrm>
              <a:off x="265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7" name="Rectangle 265"/>
            <p:cNvSpPr>
              <a:spLocks noChangeArrowheads="1"/>
            </p:cNvSpPr>
            <p:nvPr/>
          </p:nvSpPr>
          <p:spPr bwMode="auto">
            <a:xfrm>
              <a:off x="281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8" name="Rectangle 266"/>
            <p:cNvSpPr>
              <a:spLocks noChangeArrowheads="1"/>
            </p:cNvSpPr>
            <p:nvPr/>
          </p:nvSpPr>
          <p:spPr bwMode="auto">
            <a:xfrm>
              <a:off x="359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9" name="Rectangle 267"/>
            <p:cNvSpPr>
              <a:spLocks noChangeArrowheads="1"/>
            </p:cNvSpPr>
            <p:nvPr/>
          </p:nvSpPr>
          <p:spPr bwMode="auto">
            <a:xfrm>
              <a:off x="375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0" name="Rectangle 268"/>
            <p:cNvSpPr>
              <a:spLocks noChangeArrowheads="1"/>
            </p:cNvSpPr>
            <p:nvPr/>
          </p:nvSpPr>
          <p:spPr bwMode="auto">
            <a:xfrm>
              <a:off x="140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1" name="Rectangle 269"/>
            <p:cNvSpPr>
              <a:spLocks noChangeArrowheads="1"/>
            </p:cNvSpPr>
            <p:nvPr/>
          </p:nvSpPr>
          <p:spPr bwMode="auto">
            <a:xfrm>
              <a:off x="155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2" name="Rectangle 270"/>
            <p:cNvSpPr>
              <a:spLocks noChangeArrowheads="1"/>
            </p:cNvSpPr>
            <p:nvPr/>
          </p:nvSpPr>
          <p:spPr bwMode="auto">
            <a:xfrm>
              <a:off x="171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3" name="Rectangle 271"/>
            <p:cNvSpPr>
              <a:spLocks noChangeArrowheads="1"/>
            </p:cNvSpPr>
            <p:nvPr/>
          </p:nvSpPr>
          <p:spPr bwMode="auto">
            <a:xfrm>
              <a:off x="187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4" name="Rectangle 272"/>
            <p:cNvSpPr>
              <a:spLocks noChangeArrowheads="1"/>
            </p:cNvSpPr>
            <p:nvPr/>
          </p:nvSpPr>
          <p:spPr bwMode="auto">
            <a:xfrm>
              <a:off x="77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5" name="Rectangle 273"/>
            <p:cNvSpPr>
              <a:spLocks noChangeArrowheads="1"/>
            </p:cNvSpPr>
            <p:nvPr/>
          </p:nvSpPr>
          <p:spPr bwMode="auto">
            <a:xfrm>
              <a:off x="93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6" name="Rectangle 274"/>
            <p:cNvSpPr>
              <a:spLocks noChangeArrowheads="1"/>
            </p:cNvSpPr>
            <p:nvPr/>
          </p:nvSpPr>
          <p:spPr bwMode="auto">
            <a:xfrm>
              <a:off x="108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7" name="Rectangle 275"/>
            <p:cNvSpPr>
              <a:spLocks noChangeArrowheads="1"/>
            </p:cNvSpPr>
            <p:nvPr/>
          </p:nvSpPr>
          <p:spPr bwMode="auto">
            <a:xfrm>
              <a:off x="124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8" name="Rectangle 276"/>
            <p:cNvSpPr>
              <a:spLocks noChangeArrowheads="1"/>
            </p:cNvSpPr>
            <p:nvPr/>
          </p:nvSpPr>
          <p:spPr bwMode="auto">
            <a:xfrm>
              <a:off x="202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9" name="Rectangle 277"/>
            <p:cNvSpPr>
              <a:spLocks noChangeArrowheads="1"/>
            </p:cNvSpPr>
            <p:nvPr/>
          </p:nvSpPr>
          <p:spPr bwMode="auto">
            <a:xfrm>
              <a:off x="218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0" name="Rectangle 278"/>
            <p:cNvSpPr>
              <a:spLocks noChangeArrowheads="1"/>
            </p:cNvSpPr>
            <p:nvPr/>
          </p:nvSpPr>
          <p:spPr bwMode="auto">
            <a:xfrm>
              <a:off x="297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1" name="Rectangle 279"/>
            <p:cNvSpPr>
              <a:spLocks noChangeArrowheads="1"/>
            </p:cNvSpPr>
            <p:nvPr/>
          </p:nvSpPr>
          <p:spPr bwMode="auto">
            <a:xfrm>
              <a:off x="312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2" name="Rectangle 280"/>
            <p:cNvSpPr>
              <a:spLocks noChangeArrowheads="1"/>
            </p:cNvSpPr>
            <p:nvPr/>
          </p:nvSpPr>
          <p:spPr bwMode="auto">
            <a:xfrm>
              <a:off x="328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3" name="Rectangle 281"/>
            <p:cNvSpPr>
              <a:spLocks noChangeArrowheads="1"/>
            </p:cNvSpPr>
            <p:nvPr/>
          </p:nvSpPr>
          <p:spPr bwMode="auto">
            <a:xfrm>
              <a:off x="344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4" name="Rectangle 282"/>
            <p:cNvSpPr>
              <a:spLocks noChangeArrowheads="1"/>
            </p:cNvSpPr>
            <p:nvPr/>
          </p:nvSpPr>
          <p:spPr bwMode="auto">
            <a:xfrm>
              <a:off x="234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5" name="Rectangle 283"/>
            <p:cNvSpPr>
              <a:spLocks noChangeArrowheads="1"/>
            </p:cNvSpPr>
            <p:nvPr/>
          </p:nvSpPr>
          <p:spPr bwMode="auto">
            <a:xfrm>
              <a:off x="250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6" name="Rectangle 284"/>
            <p:cNvSpPr>
              <a:spLocks noChangeArrowheads="1"/>
            </p:cNvSpPr>
            <p:nvPr/>
          </p:nvSpPr>
          <p:spPr bwMode="auto">
            <a:xfrm>
              <a:off x="265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7" name="Rectangle 285"/>
            <p:cNvSpPr>
              <a:spLocks noChangeArrowheads="1"/>
            </p:cNvSpPr>
            <p:nvPr/>
          </p:nvSpPr>
          <p:spPr bwMode="auto">
            <a:xfrm>
              <a:off x="281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8" name="Rectangle 286"/>
            <p:cNvSpPr>
              <a:spLocks noChangeArrowheads="1"/>
            </p:cNvSpPr>
            <p:nvPr/>
          </p:nvSpPr>
          <p:spPr bwMode="auto">
            <a:xfrm>
              <a:off x="359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9" name="Rectangle 287"/>
            <p:cNvSpPr>
              <a:spLocks noChangeArrowheads="1"/>
            </p:cNvSpPr>
            <p:nvPr/>
          </p:nvSpPr>
          <p:spPr bwMode="auto">
            <a:xfrm>
              <a:off x="375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0" name="Rectangle 288"/>
            <p:cNvSpPr>
              <a:spLocks noChangeArrowheads="1"/>
            </p:cNvSpPr>
            <p:nvPr/>
          </p:nvSpPr>
          <p:spPr bwMode="auto">
            <a:xfrm>
              <a:off x="140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1" name="Rectangle 289"/>
            <p:cNvSpPr>
              <a:spLocks noChangeArrowheads="1"/>
            </p:cNvSpPr>
            <p:nvPr/>
          </p:nvSpPr>
          <p:spPr bwMode="auto">
            <a:xfrm>
              <a:off x="155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2" name="Rectangle 290"/>
            <p:cNvSpPr>
              <a:spLocks noChangeArrowheads="1"/>
            </p:cNvSpPr>
            <p:nvPr/>
          </p:nvSpPr>
          <p:spPr bwMode="auto">
            <a:xfrm>
              <a:off x="171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3" name="Rectangle 291"/>
            <p:cNvSpPr>
              <a:spLocks noChangeArrowheads="1"/>
            </p:cNvSpPr>
            <p:nvPr/>
          </p:nvSpPr>
          <p:spPr bwMode="auto">
            <a:xfrm>
              <a:off x="187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4" name="Rectangle 292"/>
            <p:cNvSpPr>
              <a:spLocks noChangeArrowheads="1"/>
            </p:cNvSpPr>
            <p:nvPr/>
          </p:nvSpPr>
          <p:spPr bwMode="auto">
            <a:xfrm>
              <a:off x="77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5" name="Rectangle 293"/>
            <p:cNvSpPr>
              <a:spLocks noChangeArrowheads="1"/>
            </p:cNvSpPr>
            <p:nvPr/>
          </p:nvSpPr>
          <p:spPr bwMode="auto">
            <a:xfrm>
              <a:off x="93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6" name="Rectangle 294"/>
            <p:cNvSpPr>
              <a:spLocks noChangeArrowheads="1"/>
            </p:cNvSpPr>
            <p:nvPr/>
          </p:nvSpPr>
          <p:spPr bwMode="auto">
            <a:xfrm>
              <a:off x="108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7" name="Rectangle 295"/>
            <p:cNvSpPr>
              <a:spLocks noChangeArrowheads="1"/>
            </p:cNvSpPr>
            <p:nvPr/>
          </p:nvSpPr>
          <p:spPr bwMode="auto">
            <a:xfrm>
              <a:off x="124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8" name="Rectangle 296"/>
            <p:cNvSpPr>
              <a:spLocks noChangeArrowheads="1"/>
            </p:cNvSpPr>
            <p:nvPr/>
          </p:nvSpPr>
          <p:spPr bwMode="auto">
            <a:xfrm>
              <a:off x="202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9" name="Rectangle 297"/>
            <p:cNvSpPr>
              <a:spLocks noChangeArrowheads="1"/>
            </p:cNvSpPr>
            <p:nvPr/>
          </p:nvSpPr>
          <p:spPr bwMode="auto">
            <a:xfrm>
              <a:off x="218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0" name="Rectangle 298"/>
            <p:cNvSpPr>
              <a:spLocks noChangeArrowheads="1"/>
            </p:cNvSpPr>
            <p:nvPr/>
          </p:nvSpPr>
          <p:spPr bwMode="auto">
            <a:xfrm>
              <a:off x="297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1" name="Rectangle 299"/>
            <p:cNvSpPr>
              <a:spLocks noChangeArrowheads="1"/>
            </p:cNvSpPr>
            <p:nvPr/>
          </p:nvSpPr>
          <p:spPr bwMode="auto">
            <a:xfrm>
              <a:off x="312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2" name="Rectangle 300"/>
            <p:cNvSpPr>
              <a:spLocks noChangeArrowheads="1"/>
            </p:cNvSpPr>
            <p:nvPr/>
          </p:nvSpPr>
          <p:spPr bwMode="auto">
            <a:xfrm>
              <a:off x="328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3" name="Rectangle 301"/>
            <p:cNvSpPr>
              <a:spLocks noChangeArrowheads="1"/>
            </p:cNvSpPr>
            <p:nvPr/>
          </p:nvSpPr>
          <p:spPr bwMode="auto">
            <a:xfrm>
              <a:off x="344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4" name="Rectangle 302"/>
            <p:cNvSpPr>
              <a:spLocks noChangeArrowheads="1"/>
            </p:cNvSpPr>
            <p:nvPr/>
          </p:nvSpPr>
          <p:spPr bwMode="auto">
            <a:xfrm>
              <a:off x="234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5" name="Rectangle 303"/>
            <p:cNvSpPr>
              <a:spLocks noChangeArrowheads="1"/>
            </p:cNvSpPr>
            <p:nvPr/>
          </p:nvSpPr>
          <p:spPr bwMode="auto">
            <a:xfrm>
              <a:off x="250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6" name="Rectangle 304"/>
            <p:cNvSpPr>
              <a:spLocks noChangeArrowheads="1"/>
            </p:cNvSpPr>
            <p:nvPr/>
          </p:nvSpPr>
          <p:spPr bwMode="auto">
            <a:xfrm>
              <a:off x="265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7" name="Rectangle 305"/>
            <p:cNvSpPr>
              <a:spLocks noChangeArrowheads="1"/>
            </p:cNvSpPr>
            <p:nvPr/>
          </p:nvSpPr>
          <p:spPr bwMode="auto">
            <a:xfrm>
              <a:off x="281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8" name="Rectangle 306"/>
            <p:cNvSpPr>
              <a:spLocks noChangeArrowheads="1"/>
            </p:cNvSpPr>
            <p:nvPr/>
          </p:nvSpPr>
          <p:spPr bwMode="auto">
            <a:xfrm>
              <a:off x="359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9" name="Rectangle 307"/>
            <p:cNvSpPr>
              <a:spLocks noChangeArrowheads="1"/>
            </p:cNvSpPr>
            <p:nvPr/>
          </p:nvSpPr>
          <p:spPr bwMode="auto">
            <a:xfrm>
              <a:off x="375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0" name="Rectangle 308"/>
            <p:cNvSpPr>
              <a:spLocks noChangeArrowheads="1"/>
            </p:cNvSpPr>
            <p:nvPr/>
          </p:nvSpPr>
          <p:spPr bwMode="auto">
            <a:xfrm>
              <a:off x="140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1" name="Rectangle 309"/>
            <p:cNvSpPr>
              <a:spLocks noChangeArrowheads="1"/>
            </p:cNvSpPr>
            <p:nvPr/>
          </p:nvSpPr>
          <p:spPr bwMode="auto">
            <a:xfrm>
              <a:off x="155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2" name="Rectangle 310"/>
            <p:cNvSpPr>
              <a:spLocks noChangeArrowheads="1"/>
            </p:cNvSpPr>
            <p:nvPr/>
          </p:nvSpPr>
          <p:spPr bwMode="auto">
            <a:xfrm>
              <a:off x="171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3" name="Rectangle 311"/>
            <p:cNvSpPr>
              <a:spLocks noChangeArrowheads="1"/>
            </p:cNvSpPr>
            <p:nvPr/>
          </p:nvSpPr>
          <p:spPr bwMode="auto">
            <a:xfrm>
              <a:off x="187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4" name="Rectangle 312"/>
            <p:cNvSpPr>
              <a:spLocks noChangeArrowheads="1"/>
            </p:cNvSpPr>
            <p:nvPr/>
          </p:nvSpPr>
          <p:spPr bwMode="auto">
            <a:xfrm>
              <a:off x="77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5" name="Rectangle 313"/>
            <p:cNvSpPr>
              <a:spLocks noChangeArrowheads="1"/>
            </p:cNvSpPr>
            <p:nvPr/>
          </p:nvSpPr>
          <p:spPr bwMode="auto">
            <a:xfrm>
              <a:off x="93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6" name="Rectangle 314"/>
            <p:cNvSpPr>
              <a:spLocks noChangeArrowheads="1"/>
            </p:cNvSpPr>
            <p:nvPr/>
          </p:nvSpPr>
          <p:spPr bwMode="auto">
            <a:xfrm>
              <a:off x="108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7" name="Rectangle 315"/>
            <p:cNvSpPr>
              <a:spLocks noChangeArrowheads="1"/>
            </p:cNvSpPr>
            <p:nvPr/>
          </p:nvSpPr>
          <p:spPr bwMode="auto">
            <a:xfrm>
              <a:off x="124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8" name="Rectangle 316"/>
            <p:cNvSpPr>
              <a:spLocks noChangeArrowheads="1"/>
            </p:cNvSpPr>
            <p:nvPr/>
          </p:nvSpPr>
          <p:spPr bwMode="auto">
            <a:xfrm>
              <a:off x="202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9" name="Rectangle 317"/>
            <p:cNvSpPr>
              <a:spLocks noChangeArrowheads="1"/>
            </p:cNvSpPr>
            <p:nvPr/>
          </p:nvSpPr>
          <p:spPr bwMode="auto">
            <a:xfrm>
              <a:off x="218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0" name="Rectangle 318"/>
            <p:cNvSpPr>
              <a:spLocks noChangeArrowheads="1"/>
            </p:cNvSpPr>
            <p:nvPr/>
          </p:nvSpPr>
          <p:spPr bwMode="auto">
            <a:xfrm>
              <a:off x="297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1" name="Rectangle 319"/>
            <p:cNvSpPr>
              <a:spLocks noChangeArrowheads="1"/>
            </p:cNvSpPr>
            <p:nvPr/>
          </p:nvSpPr>
          <p:spPr bwMode="auto">
            <a:xfrm>
              <a:off x="312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2" name="Rectangle 320"/>
            <p:cNvSpPr>
              <a:spLocks noChangeArrowheads="1"/>
            </p:cNvSpPr>
            <p:nvPr/>
          </p:nvSpPr>
          <p:spPr bwMode="auto">
            <a:xfrm>
              <a:off x="328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3" name="Rectangle 321"/>
            <p:cNvSpPr>
              <a:spLocks noChangeArrowheads="1"/>
            </p:cNvSpPr>
            <p:nvPr/>
          </p:nvSpPr>
          <p:spPr bwMode="auto">
            <a:xfrm>
              <a:off x="344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4" name="Rectangle 322"/>
            <p:cNvSpPr>
              <a:spLocks noChangeArrowheads="1"/>
            </p:cNvSpPr>
            <p:nvPr/>
          </p:nvSpPr>
          <p:spPr bwMode="auto">
            <a:xfrm>
              <a:off x="234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5" name="Rectangle 323"/>
            <p:cNvSpPr>
              <a:spLocks noChangeArrowheads="1"/>
            </p:cNvSpPr>
            <p:nvPr/>
          </p:nvSpPr>
          <p:spPr bwMode="auto">
            <a:xfrm>
              <a:off x="250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6" name="Rectangle 324"/>
            <p:cNvSpPr>
              <a:spLocks noChangeArrowheads="1"/>
            </p:cNvSpPr>
            <p:nvPr/>
          </p:nvSpPr>
          <p:spPr bwMode="auto">
            <a:xfrm>
              <a:off x="265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7" name="Rectangle 325"/>
            <p:cNvSpPr>
              <a:spLocks noChangeArrowheads="1"/>
            </p:cNvSpPr>
            <p:nvPr/>
          </p:nvSpPr>
          <p:spPr bwMode="auto">
            <a:xfrm>
              <a:off x="281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8" name="Rectangle 326"/>
            <p:cNvSpPr>
              <a:spLocks noChangeArrowheads="1"/>
            </p:cNvSpPr>
            <p:nvPr/>
          </p:nvSpPr>
          <p:spPr bwMode="auto">
            <a:xfrm>
              <a:off x="359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9" name="Rectangle 327"/>
            <p:cNvSpPr>
              <a:spLocks noChangeArrowheads="1"/>
            </p:cNvSpPr>
            <p:nvPr/>
          </p:nvSpPr>
          <p:spPr bwMode="auto">
            <a:xfrm>
              <a:off x="375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0" name="Rectangle 328"/>
            <p:cNvSpPr>
              <a:spLocks noChangeArrowheads="1"/>
            </p:cNvSpPr>
            <p:nvPr/>
          </p:nvSpPr>
          <p:spPr bwMode="auto">
            <a:xfrm>
              <a:off x="140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1" name="Rectangle 329"/>
            <p:cNvSpPr>
              <a:spLocks noChangeArrowheads="1"/>
            </p:cNvSpPr>
            <p:nvPr/>
          </p:nvSpPr>
          <p:spPr bwMode="auto">
            <a:xfrm>
              <a:off x="155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2" name="Rectangle 330"/>
            <p:cNvSpPr>
              <a:spLocks noChangeArrowheads="1"/>
            </p:cNvSpPr>
            <p:nvPr/>
          </p:nvSpPr>
          <p:spPr bwMode="auto">
            <a:xfrm>
              <a:off x="171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3" name="Rectangle 331"/>
            <p:cNvSpPr>
              <a:spLocks noChangeArrowheads="1"/>
            </p:cNvSpPr>
            <p:nvPr/>
          </p:nvSpPr>
          <p:spPr bwMode="auto">
            <a:xfrm>
              <a:off x="187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4" name="Rectangle 332"/>
            <p:cNvSpPr>
              <a:spLocks noChangeArrowheads="1"/>
            </p:cNvSpPr>
            <p:nvPr/>
          </p:nvSpPr>
          <p:spPr bwMode="auto">
            <a:xfrm>
              <a:off x="77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5" name="Rectangle 333"/>
            <p:cNvSpPr>
              <a:spLocks noChangeArrowheads="1"/>
            </p:cNvSpPr>
            <p:nvPr/>
          </p:nvSpPr>
          <p:spPr bwMode="auto">
            <a:xfrm>
              <a:off x="93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6" name="Rectangle 334"/>
            <p:cNvSpPr>
              <a:spLocks noChangeArrowheads="1"/>
            </p:cNvSpPr>
            <p:nvPr/>
          </p:nvSpPr>
          <p:spPr bwMode="auto">
            <a:xfrm>
              <a:off x="108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7" name="Rectangle 335"/>
            <p:cNvSpPr>
              <a:spLocks noChangeArrowheads="1"/>
            </p:cNvSpPr>
            <p:nvPr/>
          </p:nvSpPr>
          <p:spPr bwMode="auto">
            <a:xfrm>
              <a:off x="124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8" name="Rectangle 336"/>
            <p:cNvSpPr>
              <a:spLocks noChangeArrowheads="1"/>
            </p:cNvSpPr>
            <p:nvPr/>
          </p:nvSpPr>
          <p:spPr bwMode="auto">
            <a:xfrm>
              <a:off x="202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9" name="Rectangle 337"/>
            <p:cNvSpPr>
              <a:spLocks noChangeArrowheads="1"/>
            </p:cNvSpPr>
            <p:nvPr/>
          </p:nvSpPr>
          <p:spPr bwMode="auto">
            <a:xfrm>
              <a:off x="218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0" name="Rectangle 338"/>
            <p:cNvSpPr>
              <a:spLocks noChangeArrowheads="1"/>
            </p:cNvSpPr>
            <p:nvPr/>
          </p:nvSpPr>
          <p:spPr bwMode="auto">
            <a:xfrm>
              <a:off x="297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1" name="Rectangle 339"/>
            <p:cNvSpPr>
              <a:spLocks noChangeArrowheads="1"/>
            </p:cNvSpPr>
            <p:nvPr/>
          </p:nvSpPr>
          <p:spPr bwMode="auto">
            <a:xfrm>
              <a:off x="312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2" name="Rectangle 340"/>
            <p:cNvSpPr>
              <a:spLocks noChangeArrowheads="1"/>
            </p:cNvSpPr>
            <p:nvPr/>
          </p:nvSpPr>
          <p:spPr bwMode="auto">
            <a:xfrm>
              <a:off x="328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3" name="Rectangle 341"/>
            <p:cNvSpPr>
              <a:spLocks noChangeArrowheads="1"/>
            </p:cNvSpPr>
            <p:nvPr/>
          </p:nvSpPr>
          <p:spPr bwMode="auto">
            <a:xfrm>
              <a:off x="344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4" name="Rectangle 342"/>
            <p:cNvSpPr>
              <a:spLocks noChangeArrowheads="1"/>
            </p:cNvSpPr>
            <p:nvPr/>
          </p:nvSpPr>
          <p:spPr bwMode="auto">
            <a:xfrm>
              <a:off x="234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5" name="Rectangle 343"/>
            <p:cNvSpPr>
              <a:spLocks noChangeArrowheads="1"/>
            </p:cNvSpPr>
            <p:nvPr/>
          </p:nvSpPr>
          <p:spPr bwMode="auto">
            <a:xfrm>
              <a:off x="250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6" name="Rectangle 344"/>
            <p:cNvSpPr>
              <a:spLocks noChangeArrowheads="1"/>
            </p:cNvSpPr>
            <p:nvPr/>
          </p:nvSpPr>
          <p:spPr bwMode="auto">
            <a:xfrm>
              <a:off x="265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7" name="Rectangle 345"/>
            <p:cNvSpPr>
              <a:spLocks noChangeArrowheads="1"/>
            </p:cNvSpPr>
            <p:nvPr/>
          </p:nvSpPr>
          <p:spPr bwMode="auto">
            <a:xfrm>
              <a:off x="281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8" name="Rectangle 346"/>
            <p:cNvSpPr>
              <a:spLocks noChangeArrowheads="1"/>
            </p:cNvSpPr>
            <p:nvPr/>
          </p:nvSpPr>
          <p:spPr bwMode="auto">
            <a:xfrm>
              <a:off x="359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9" name="Rectangle 347"/>
            <p:cNvSpPr>
              <a:spLocks noChangeArrowheads="1"/>
            </p:cNvSpPr>
            <p:nvPr/>
          </p:nvSpPr>
          <p:spPr bwMode="auto">
            <a:xfrm>
              <a:off x="375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" name="Rectangle 348"/>
            <p:cNvSpPr>
              <a:spLocks noChangeArrowheads="1"/>
            </p:cNvSpPr>
            <p:nvPr/>
          </p:nvSpPr>
          <p:spPr bwMode="auto">
            <a:xfrm>
              <a:off x="140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" name="Rectangle 349"/>
            <p:cNvSpPr>
              <a:spLocks noChangeArrowheads="1"/>
            </p:cNvSpPr>
            <p:nvPr/>
          </p:nvSpPr>
          <p:spPr bwMode="auto">
            <a:xfrm>
              <a:off x="155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2" name="Rectangle 350"/>
            <p:cNvSpPr>
              <a:spLocks noChangeArrowheads="1"/>
            </p:cNvSpPr>
            <p:nvPr/>
          </p:nvSpPr>
          <p:spPr bwMode="auto">
            <a:xfrm>
              <a:off x="171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" name="Rectangle 351"/>
            <p:cNvSpPr>
              <a:spLocks noChangeArrowheads="1"/>
            </p:cNvSpPr>
            <p:nvPr/>
          </p:nvSpPr>
          <p:spPr bwMode="auto">
            <a:xfrm>
              <a:off x="187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" name="Rectangle 352"/>
            <p:cNvSpPr>
              <a:spLocks noChangeArrowheads="1"/>
            </p:cNvSpPr>
            <p:nvPr/>
          </p:nvSpPr>
          <p:spPr bwMode="auto">
            <a:xfrm>
              <a:off x="77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5" name="Rectangle 353"/>
            <p:cNvSpPr>
              <a:spLocks noChangeArrowheads="1"/>
            </p:cNvSpPr>
            <p:nvPr/>
          </p:nvSpPr>
          <p:spPr bwMode="auto">
            <a:xfrm>
              <a:off x="93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" name="Rectangle 354"/>
            <p:cNvSpPr>
              <a:spLocks noChangeArrowheads="1"/>
            </p:cNvSpPr>
            <p:nvPr/>
          </p:nvSpPr>
          <p:spPr bwMode="auto">
            <a:xfrm>
              <a:off x="108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7" name="Rectangle 355"/>
            <p:cNvSpPr>
              <a:spLocks noChangeArrowheads="1"/>
            </p:cNvSpPr>
            <p:nvPr/>
          </p:nvSpPr>
          <p:spPr bwMode="auto">
            <a:xfrm>
              <a:off x="124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8" name="Rectangle 356"/>
            <p:cNvSpPr>
              <a:spLocks noChangeArrowheads="1"/>
            </p:cNvSpPr>
            <p:nvPr/>
          </p:nvSpPr>
          <p:spPr bwMode="auto">
            <a:xfrm>
              <a:off x="202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9" name="Rectangle 357"/>
            <p:cNvSpPr>
              <a:spLocks noChangeArrowheads="1"/>
            </p:cNvSpPr>
            <p:nvPr/>
          </p:nvSpPr>
          <p:spPr bwMode="auto">
            <a:xfrm>
              <a:off x="218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0" name="Rectangle 358"/>
            <p:cNvSpPr>
              <a:spLocks noChangeArrowheads="1"/>
            </p:cNvSpPr>
            <p:nvPr/>
          </p:nvSpPr>
          <p:spPr bwMode="auto">
            <a:xfrm>
              <a:off x="297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1" name="Rectangle 359"/>
            <p:cNvSpPr>
              <a:spLocks noChangeArrowheads="1"/>
            </p:cNvSpPr>
            <p:nvPr/>
          </p:nvSpPr>
          <p:spPr bwMode="auto">
            <a:xfrm>
              <a:off x="312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2" name="Rectangle 360"/>
            <p:cNvSpPr>
              <a:spLocks noChangeArrowheads="1"/>
            </p:cNvSpPr>
            <p:nvPr/>
          </p:nvSpPr>
          <p:spPr bwMode="auto">
            <a:xfrm>
              <a:off x="328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3" name="Rectangle 361"/>
            <p:cNvSpPr>
              <a:spLocks noChangeArrowheads="1"/>
            </p:cNvSpPr>
            <p:nvPr/>
          </p:nvSpPr>
          <p:spPr bwMode="auto">
            <a:xfrm>
              <a:off x="344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4" name="Rectangle 362"/>
            <p:cNvSpPr>
              <a:spLocks noChangeArrowheads="1"/>
            </p:cNvSpPr>
            <p:nvPr/>
          </p:nvSpPr>
          <p:spPr bwMode="auto">
            <a:xfrm>
              <a:off x="234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5" name="Rectangle 363"/>
            <p:cNvSpPr>
              <a:spLocks noChangeArrowheads="1"/>
            </p:cNvSpPr>
            <p:nvPr/>
          </p:nvSpPr>
          <p:spPr bwMode="auto">
            <a:xfrm>
              <a:off x="250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6" name="Rectangle 364"/>
            <p:cNvSpPr>
              <a:spLocks noChangeArrowheads="1"/>
            </p:cNvSpPr>
            <p:nvPr/>
          </p:nvSpPr>
          <p:spPr bwMode="auto">
            <a:xfrm>
              <a:off x="265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7" name="Rectangle 365"/>
            <p:cNvSpPr>
              <a:spLocks noChangeArrowheads="1"/>
            </p:cNvSpPr>
            <p:nvPr/>
          </p:nvSpPr>
          <p:spPr bwMode="auto">
            <a:xfrm>
              <a:off x="281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8" name="Rectangle 366"/>
            <p:cNvSpPr>
              <a:spLocks noChangeArrowheads="1"/>
            </p:cNvSpPr>
            <p:nvPr/>
          </p:nvSpPr>
          <p:spPr bwMode="auto">
            <a:xfrm>
              <a:off x="359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9" name="Rectangle 367"/>
            <p:cNvSpPr>
              <a:spLocks noChangeArrowheads="1"/>
            </p:cNvSpPr>
            <p:nvPr/>
          </p:nvSpPr>
          <p:spPr bwMode="auto">
            <a:xfrm>
              <a:off x="375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" name="Rectangle 368"/>
            <p:cNvSpPr>
              <a:spLocks noChangeArrowheads="1"/>
            </p:cNvSpPr>
            <p:nvPr/>
          </p:nvSpPr>
          <p:spPr bwMode="auto">
            <a:xfrm>
              <a:off x="140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1" name="Rectangle 369"/>
            <p:cNvSpPr>
              <a:spLocks noChangeArrowheads="1"/>
            </p:cNvSpPr>
            <p:nvPr/>
          </p:nvSpPr>
          <p:spPr bwMode="auto">
            <a:xfrm>
              <a:off x="155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2" name="Rectangle 370"/>
            <p:cNvSpPr>
              <a:spLocks noChangeArrowheads="1"/>
            </p:cNvSpPr>
            <p:nvPr/>
          </p:nvSpPr>
          <p:spPr bwMode="auto">
            <a:xfrm>
              <a:off x="171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3" name="Rectangle 371"/>
            <p:cNvSpPr>
              <a:spLocks noChangeArrowheads="1"/>
            </p:cNvSpPr>
            <p:nvPr/>
          </p:nvSpPr>
          <p:spPr bwMode="auto">
            <a:xfrm>
              <a:off x="187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4" name="Rectangle 372"/>
            <p:cNvSpPr>
              <a:spLocks noChangeArrowheads="1"/>
            </p:cNvSpPr>
            <p:nvPr/>
          </p:nvSpPr>
          <p:spPr bwMode="auto">
            <a:xfrm>
              <a:off x="77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5" name="Rectangle 373"/>
            <p:cNvSpPr>
              <a:spLocks noChangeArrowheads="1"/>
            </p:cNvSpPr>
            <p:nvPr/>
          </p:nvSpPr>
          <p:spPr bwMode="auto">
            <a:xfrm>
              <a:off x="93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6" name="Rectangle 374"/>
            <p:cNvSpPr>
              <a:spLocks noChangeArrowheads="1"/>
            </p:cNvSpPr>
            <p:nvPr/>
          </p:nvSpPr>
          <p:spPr bwMode="auto">
            <a:xfrm>
              <a:off x="108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7" name="Rectangle 375"/>
            <p:cNvSpPr>
              <a:spLocks noChangeArrowheads="1"/>
            </p:cNvSpPr>
            <p:nvPr/>
          </p:nvSpPr>
          <p:spPr bwMode="auto">
            <a:xfrm>
              <a:off x="124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8" name="Rectangle 376"/>
            <p:cNvSpPr>
              <a:spLocks noChangeArrowheads="1"/>
            </p:cNvSpPr>
            <p:nvPr/>
          </p:nvSpPr>
          <p:spPr bwMode="auto">
            <a:xfrm>
              <a:off x="202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9" name="Rectangle 377"/>
            <p:cNvSpPr>
              <a:spLocks noChangeArrowheads="1"/>
            </p:cNvSpPr>
            <p:nvPr/>
          </p:nvSpPr>
          <p:spPr bwMode="auto">
            <a:xfrm>
              <a:off x="218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0" name="Rectangle 378"/>
            <p:cNvSpPr>
              <a:spLocks noChangeArrowheads="1"/>
            </p:cNvSpPr>
            <p:nvPr/>
          </p:nvSpPr>
          <p:spPr bwMode="auto">
            <a:xfrm>
              <a:off x="297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1" name="Rectangle 379"/>
            <p:cNvSpPr>
              <a:spLocks noChangeArrowheads="1"/>
            </p:cNvSpPr>
            <p:nvPr/>
          </p:nvSpPr>
          <p:spPr bwMode="auto">
            <a:xfrm>
              <a:off x="312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2" name="Rectangle 380"/>
            <p:cNvSpPr>
              <a:spLocks noChangeArrowheads="1"/>
            </p:cNvSpPr>
            <p:nvPr/>
          </p:nvSpPr>
          <p:spPr bwMode="auto">
            <a:xfrm>
              <a:off x="328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3" name="Rectangle 381"/>
            <p:cNvSpPr>
              <a:spLocks noChangeArrowheads="1"/>
            </p:cNvSpPr>
            <p:nvPr/>
          </p:nvSpPr>
          <p:spPr bwMode="auto">
            <a:xfrm>
              <a:off x="344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4" name="Rectangle 382"/>
            <p:cNvSpPr>
              <a:spLocks noChangeArrowheads="1"/>
            </p:cNvSpPr>
            <p:nvPr/>
          </p:nvSpPr>
          <p:spPr bwMode="auto">
            <a:xfrm>
              <a:off x="234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5" name="Rectangle 383"/>
            <p:cNvSpPr>
              <a:spLocks noChangeArrowheads="1"/>
            </p:cNvSpPr>
            <p:nvPr/>
          </p:nvSpPr>
          <p:spPr bwMode="auto">
            <a:xfrm>
              <a:off x="250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6" name="Rectangle 384"/>
            <p:cNvSpPr>
              <a:spLocks noChangeArrowheads="1"/>
            </p:cNvSpPr>
            <p:nvPr/>
          </p:nvSpPr>
          <p:spPr bwMode="auto">
            <a:xfrm>
              <a:off x="265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7" name="Rectangle 385"/>
            <p:cNvSpPr>
              <a:spLocks noChangeArrowheads="1"/>
            </p:cNvSpPr>
            <p:nvPr/>
          </p:nvSpPr>
          <p:spPr bwMode="auto">
            <a:xfrm>
              <a:off x="281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8" name="Rectangle 386"/>
            <p:cNvSpPr>
              <a:spLocks noChangeArrowheads="1"/>
            </p:cNvSpPr>
            <p:nvPr/>
          </p:nvSpPr>
          <p:spPr bwMode="auto">
            <a:xfrm>
              <a:off x="359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9" name="Rectangle 387"/>
            <p:cNvSpPr>
              <a:spLocks noChangeArrowheads="1"/>
            </p:cNvSpPr>
            <p:nvPr/>
          </p:nvSpPr>
          <p:spPr bwMode="auto">
            <a:xfrm>
              <a:off x="375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0" name="Rectangle 388"/>
            <p:cNvSpPr>
              <a:spLocks noChangeArrowheads="1"/>
            </p:cNvSpPr>
            <p:nvPr/>
          </p:nvSpPr>
          <p:spPr bwMode="auto">
            <a:xfrm>
              <a:off x="140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1" name="Rectangle 389"/>
            <p:cNvSpPr>
              <a:spLocks noChangeArrowheads="1"/>
            </p:cNvSpPr>
            <p:nvPr/>
          </p:nvSpPr>
          <p:spPr bwMode="auto">
            <a:xfrm>
              <a:off x="155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2" name="Rectangle 390"/>
            <p:cNvSpPr>
              <a:spLocks noChangeArrowheads="1"/>
            </p:cNvSpPr>
            <p:nvPr/>
          </p:nvSpPr>
          <p:spPr bwMode="auto">
            <a:xfrm>
              <a:off x="171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3" name="Rectangle 391"/>
            <p:cNvSpPr>
              <a:spLocks noChangeArrowheads="1"/>
            </p:cNvSpPr>
            <p:nvPr/>
          </p:nvSpPr>
          <p:spPr bwMode="auto">
            <a:xfrm>
              <a:off x="187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4" name="Rectangle 392"/>
            <p:cNvSpPr>
              <a:spLocks noChangeArrowheads="1"/>
            </p:cNvSpPr>
            <p:nvPr/>
          </p:nvSpPr>
          <p:spPr bwMode="auto">
            <a:xfrm>
              <a:off x="77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5" name="Rectangle 393"/>
            <p:cNvSpPr>
              <a:spLocks noChangeArrowheads="1"/>
            </p:cNvSpPr>
            <p:nvPr/>
          </p:nvSpPr>
          <p:spPr bwMode="auto">
            <a:xfrm>
              <a:off x="93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6" name="Rectangle 394"/>
            <p:cNvSpPr>
              <a:spLocks noChangeArrowheads="1"/>
            </p:cNvSpPr>
            <p:nvPr/>
          </p:nvSpPr>
          <p:spPr bwMode="auto">
            <a:xfrm>
              <a:off x="108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7" name="Rectangle 395"/>
            <p:cNvSpPr>
              <a:spLocks noChangeArrowheads="1"/>
            </p:cNvSpPr>
            <p:nvPr/>
          </p:nvSpPr>
          <p:spPr bwMode="auto">
            <a:xfrm>
              <a:off x="124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8" name="Rectangle 396"/>
            <p:cNvSpPr>
              <a:spLocks noChangeArrowheads="1"/>
            </p:cNvSpPr>
            <p:nvPr/>
          </p:nvSpPr>
          <p:spPr bwMode="auto">
            <a:xfrm>
              <a:off x="202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9" name="Rectangle 397"/>
            <p:cNvSpPr>
              <a:spLocks noChangeArrowheads="1"/>
            </p:cNvSpPr>
            <p:nvPr/>
          </p:nvSpPr>
          <p:spPr bwMode="auto">
            <a:xfrm>
              <a:off x="218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0" name="Rectangle 398"/>
            <p:cNvSpPr>
              <a:spLocks noChangeArrowheads="1"/>
            </p:cNvSpPr>
            <p:nvPr/>
          </p:nvSpPr>
          <p:spPr bwMode="auto">
            <a:xfrm>
              <a:off x="297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1" name="Rectangle 399"/>
            <p:cNvSpPr>
              <a:spLocks noChangeArrowheads="1"/>
            </p:cNvSpPr>
            <p:nvPr/>
          </p:nvSpPr>
          <p:spPr bwMode="auto">
            <a:xfrm>
              <a:off x="312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2" name="Rectangle 400"/>
            <p:cNvSpPr>
              <a:spLocks noChangeArrowheads="1"/>
            </p:cNvSpPr>
            <p:nvPr/>
          </p:nvSpPr>
          <p:spPr bwMode="auto">
            <a:xfrm>
              <a:off x="328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3" name="Rectangle 401"/>
            <p:cNvSpPr>
              <a:spLocks noChangeArrowheads="1"/>
            </p:cNvSpPr>
            <p:nvPr/>
          </p:nvSpPr>
          <p:spPr bwMode="auto">
            <a:xfrm>
              <a:off x="344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4" name="Rectangle 402"/>
            <p:cNvSpPr>
              <a:spLocks noChangeArrowheads="1"/>
            </p:cNvSpPr>
            <p:nvPr/>
          </p:nvSpPr>
          <p:spPr bwMode="auto">
            <a:xfrm>
              <a:off x="234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5" name="Rectangle 403"/>
            <p:cNvSpPr>
              <a:spLocks noChangeArrowheads="1"/>
            </p:cNvSpPr>
            <p:nvPr/>
          </p:nvSpPr>
          <p:spPr bwMode="auto">
            <a:xfrm>
              <a:off x="250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6" name="Rectangle 404"/>
            <p:cNvSpPr>
              <a:spLocks noChangeArrowheads="1"/>
            </p:cNvSpPr>
            <p:nvPr/>
          </p:nvSpPr>
          <p:spPr bwMode="auto">
            <a:xfrm>
              <a:off x="265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7" name="Rectangle 405"/>
            <p:cNvSpPr>
              <a:spLocks noChangeArrowheads="1"/>
            </p:cNvSpPr>
            <p:nvPr/>
          </p:nvSpPr>
          <p:spPr bwMode="auto">
            <a:xfrm>
              <a:off x="281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8" name="Rectangle 406"/>
            <p:cNvSpPr>
              <a:spLocks noChangeArrowheads="1"/>
            </p:cNvSpPr>
            <p:nvPr/>
          </p:nvSpPr>
          <p:spPr bwMode="auto">
            <a:xfrm>
              <a:off x="359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9" name="Rectangle 407"/>
            <p:cNvSpPr>
              <a:spLocks noChangeArrowheads="1"/>
            </p:cNvSpPr>
            <p:nvPr/>
          </p:nvSpPr>
          <p:spPr bwMode="auto">
            <a:xfrm>
              <a:off x="375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72" name="471 Grupo"/>
          <p:cNvGrpSpPr/>
          <p:nvPr/>
        </p:nvGrpSpPr>
        <p:grpSpPr>
          <a:xfrm>
            <a:off x="3695701" y="902618"/>
            <a:ext cx="4984755" cy="4984756"/>
            <a:chOff x="3486151" y="933452"/>
            <a:chExt cx="4984755" cy="4984756"/>
          </a:xfrm>
        </p:grpSpPr>
        <p:sp>
          <p:nvSpPr>
            <p:cNvPr id="5188" name="Line 408"/>
            <p:cNvSpPr>
              <a:spLocks noChangeShapeType="1"/>
            </p:cNvSpPr>
            <p:nvPr/>
          </p:nvSpPr>
          <p:spPr bwMode="auto">
            <a:xfrm>
              <a:off x="5978529" y="933452"/>
              <a:ext cx="0" cy="49847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Line 409"/>
            <p:cNvSpPr>
              <a:spLocks noChangeShapeType="1"/>
            </p:cNvSpPr>
            <p:nvPr/>
          </p:nvSpPr>
          <p:spPr bwMode="auto">
            <a:xfrm>
              <a:off x="3486151" y="3425830"/>
              <a:ext cx="49847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43" name="Text Box 410"/>
          <p:cNvSpPr txBox="1">
            <a:spLocks noChangeArrowheads="1"/>
          </p:cNvSpPr>
          <p:nvPr/>
        </p:nvSpPr>
        <p:spPr bwMode="auto">
          <a:xfrm>
            <a:off x="6000750" y="3436266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473" name="472 Grupo"/>
          <p:cNvGrpSpPr/>
          <p:nvPr/>
        </p:nvGrpSpPr>
        <p:grpSpPr>
          <a:xfrm>
            <a:off x="3409950" y="486691"/>
            <a:ext cx="5657850" cy="5588000"/>
            <a:chOff x="3200400" y="517525"/>
            <a:chExt cx="5657850" cy="5588000"/>
          </a:xfrm>
        </p:grpSpPr>
        <p:sp>
          <p:nvSpPr>
            <p:cNvPr id="5166" name="Text Box 433"/>
            <p:cNvSpPr txBox="1">
              <a:spLocks noChangeArrowheads="1"/>
            </p:cNvSpPr>
            <p:nvPr/>
          </p:nvSpPr>
          <p:spPr bwMode="auto">
            <a:xfrm>
              <a:off x="5848350" y="517525"/>
              <a:ext cx="3238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itchFamily="66" charset="0"/>
                </a:rPr>
                <a:t>y</a:t>
              </a:r>
            </a:p>
          </p:txBody>
        </p:sp>
        <p:grpSp>
          <p:nvGrpSpPr>
            <p:cNvPr id="471" name="470 Grupo"/>
            <p:cNvGrpSpPr/>
            <p:nvPr/>
          </p:nvGrpSpPr>
          <p:grpSpPr>
            <a:xfrm>
              <a:off x="3200400" y="874713"/>
              <a:ext cx="5657850" cy="5230812"/>
              <a:chOff x="3200400" y="874713"/>
              <a:chExt cx="5657850" cy="5230812"/>
            </a:xfrm>
          </p:grpSpPr>
          <p:sp>
            <p:nvSpPr>
              <p:cNvPr id="5144" name="Text Box 411"/>
              <p:cNvSpPr txBox="1">
                <a:spLocks noChangeArrowheads="1"/>
              </p:cNvSpPr>
              <p:nvPr/>
            </p:nvSpPr>
            <p:spPr bwMode="auto">
              <a:xfrm>
                <a:off x="5783263" y="33845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0</a:t>
                </a:r>
              </a:p>
            </p:txBody>
          </p:sp>
          <p:sp>
            <p:nvSpPr>
              <p:cNvPr id="5145" name="Text Box 412"/>
              <p:cNvSpPr txBox="1">
                <a:spLocks noChangeArrowheads="1"/>
              </p:cNvSpPr>
              <p:nvPr/>
            </p:nvSpPr>
            <p:spPr bwMode="auto">
              <a:xfrm>
                <a:off x="60515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5146" name="Text Box 413"/>
              <p:cNvSpPr txBox="1">
                <a:spLocks noChangeArrowheads="1"/>
              </p:cNvSpPr>
              <p:nvPr/>
            </p:nvSpPr>
            <p:spPr bwMode="auto">
              <a:xfrm>
                <a:off x="6292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5147" name="Text Box 414"/>
              <p:cNvSpPr txBox="1">
                <a:spLocks noChangeArrowheads="1"/>
              </p:cNvSpPr>
              <p:nvPr/>
            </p:nvSpPr>
            <p:spPr bwMode="auto">
              <a:xfrm>
                <a:off x="6546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5148" name="Text Box 415"/>
              <p:cNvSpPr txBox="1">
                <a:spLocks noChangeArrowheads="1"/>
              </p:cNvSpPr>
              <p:nvPr/>
            </p:nvSpPr>
            <p:spPr bwMode="auto">
              <a:xfrm>
                <a:off x="6775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5149" name="Text Box 416"/>
              <p:cNvSpPr txBox="1">
                <a:spLocks noChangeArrowheads="1"/>
              </p:cNvSpPr>
              <p:nvPr/>
            </p:nvSpPr>
            <p:spPr bwMode="auto">
              <a:xfrm>
                <a:off x="7016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5150" name="Text Box 417"/>
              <p:cNvSpPr txBox="1">
                <a:spLocks noChangeArrowheads="1"/>
              </p:cNvSpPr>
              <p:nvPr/>
            </p:nvSpPr>
            <p:spPr bwMode="auto">
              <a:xfrm>
                <a:off x="7283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5151" name="Text Box 418"/>
              <p:cNvSpPr txBox="1">
                <a:spLocks noChangeArrowheads="1"/>
              </p:cNvSpPr>
              <p:nvPr/>
            </p:nvSpPr>
            <p:spPr bwMode="auto">
              <a:xfrm>
                <a:off x="7524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5152" name="Text Box 419"/>
              <p:cNvSpPr txBox="1">
                <a:spLocks noChangeArrowheads="1"/>
              </p:cNvSpPr>
              <p:nvPr/>
            </p:nvSpPr>
            <p:spPr bwMode="auto">
              <a:xfrm>
                <a:off x="7759700" y="3403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5153" name="Text Box 420"/>
              <p:cNvSpPr txBox="1">
                <a:spLocks noChangeArrowheads="1"/>
              </p:cNvSpPr>
              <p:nvPr/>
            </p:nvSpPr>
            <p:spPr bwMode="auto">
              <a:xfrm>
                <a:off x="801370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5154" name="Text Box 421"/>
              <p:cNvSpPr txBox="1">
                <a:spLocks noChangeArrowheads="1"/>
              </p:cNvSpPr>
              <p:nvPr/>
            </p:nvSpPr>
            <p:spPr bwMode="auto">
              <a:xfrm>
                <a:off x="8235950" y="3400549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5155" name="Text Box 422"/>
              <p:cNvSpPr txBox="1">
                <a:spLocks noChangeArrowheads="1"/>
              </p:cNvSpPr>
              <p:nvPr/>
            </p:nvSpPr>
            <p:spPr bwMode="auto">
              <a:xfrm>
                <a:off x="3479800" y="3403600"/>
                <a:ext cx="3556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5156" name="Text Box 423"/>
              <p:cNvSpPr txBox="1">
                <a:spLocks noChangeArrowheads="1"/>
              </p:cNvSpPr>
              <p:nvPr/>
            </p:nvSpPr>
            <p:spPr bwMode="auto">
              <a:xfrm>
                <a:off x="3746500" y="3403600"/>
                <a:ext cx="3429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5157" name="Text Box 424"/>
              <p:cNvSpPr txBox="1">
                <a:spLocks noChangeArrowheads="1"/>
              </p:cNvSpPr>
              <p:nvPr/>
            </p:nvSpPr>
            <p:spPr bwMode="auto">
              <a:xfrm>
                <a:off x="3987800" y="3409950"/>
                <a:ext cx="3175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5158" name="Text Box 425"/>
              <p:cNvSpPr txBox="1">
                <a:spLocks noChangeArrowheads="1"/>
              </p:cNvSpPr>
              <p:nvPr/>
            </p:nvSpPr>
            <p:spPr bwMode="auto">
              <a:xfrm>
                <a:off x="424815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5159" name="Text Box 426"/>
              <p:cNvSpPr txBox="1">
                <a:spLocks noChangeArrowheads="1"/>
              </p:cNvSpPr>
              <p:nvPr/>
            </p:nvSpPr>
            <p:spPr bwMode="auto">
              <a:xfrm>
                <a:off x="4476750" y="3409950"/>
                <a:ext cx="3746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5160" name="Text Box 427"/>
              <p:cNvSpPr txBox="1">
                <a:spLocks noChangeArrowheads="1"/>
              </p:cNvSpPr>
              <p:nvPr/>
            </p:nvSpPr>
            <p:spPr bwMode="auto">
              <a:xfrm>
                <a:off x="473710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5161" name="Text Box 428"/>
              <p:cNvSpPr txBox="1">
                <a:spLocks noChangeArrowheads="1"/>
              </p:cNvSpPr>
              <p:nvPr/>
            </p:nvSpPr>
            <p:spPr bwMode="auto">
              <a:xfrm>
                <a:off x="4984750" y="3403600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5162" name="Text Box 429"/>
              <p:cNvSpPr txBox="1">
                <a:spLocks noChangeArrowheads="1"/>
              </p:cNvSpPr>
              <p:nvPr/>
            </p:nvSpPr>
            <p:spPr bwMode="auto">
              <a:xfrm>
                <a:off x="5232400" y="340360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5163" name="Text Box 430"/>
              <p:cNvSpPr txBox="1">
                <a:spLocks noChangeArrowheads="1"/>
              </p:cNvSpPr>
              <p:nvPr/>
            </p:nvSpPr>
            <p:spPr bwMode="auto">
              <a:xfrm>
                <a:off x="5511800" y="340995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5164" name="Text Box 431"/>
              <p:cNvSpPr txBox="1">
                <a:spLocks noChangeArrowheads="1"/>
              </p:cNvSpPr>
              <p:nvPr/>
            </p:nvSpPr>
            <p:spPr bwMode="auto">
              <a:xfrm>
                <a:off x="3200400" y="3397250"/>
                <a:ext cx="3873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  <p:sp>
            <p:nvSpPr>
              <p:cNvPr id="5165" name="Text Box 432"/>
              <p:cNvSpPr txBox="1">
                <a:spLocks noChangeArrowheads="1"/>
              </p:cNvSpPr>
              <p:nvPr/>
            </p:nvSpPr>
            <p:spPr bwMode="auto">
              <a:xfrm>
                <a:off x="8534400" y="3238500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latin typeface="Comic Sans MS" pitchFamily="66" charset="0"/>
                  </a:rPr>
                  <a:t>x</a:t>
                </a:r>
              </a:p>
            </p:txBody>
          </p:sp>
          <p:sp>
            <p:nvSpPr>
              <p:cNvPr id="5167" name="Text Box 434"/>
              <p:cNvSpPr txBox="1">
                <a:spLocks noChangeArrowheads="1"/>
              </p:cNvSpPr>
              <p:nvPr/>
            </p:nvSpPr>
            <p:spPr bwMode="auto">
              <a:xfrm>
                <a:off x="5792788" y="31178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5168" name="Text Box 435"/>
              <p:cNvSpPr txBox="1">
                <a:spLocks noChangeArrowheads="1"/>
              </p:cNvSpPr>
              <p:nvPr/>
            </p:nvSpPr>
            <p:spPr bwMode="auto">
              <a:xfrm>
                <a:off x="5773738" y="28797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5169" name="Text Box 436"/>
              <p:cNvSpPr txBox="1">
                <a:spLocks noChangeArrowheads="1"/>
              </p:cNvSpPr>
              <p:nvPr/>
            </p:nvSpPr>
            <p:spPr bwMode="auto">
              <a:xfrm>
                <a:off x="5783263" y="263683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5170" name="Text Box 437"/>
              <p:cNvSpPr txBox="1">
                <a:spLocks noChangeArrowheads="1"/>
              </p:cNvSpPr>
              <p:nvPr/>
            </p:nvSpPr>
            <p:spPr bwMode="auto">
              <a:xfrm>
                <a:off x="5773738" y="23844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5171" name="Text Box 438"/>
              <p:cNvSpPr txBox="1">
                <a:spLocks noChangeArrowheads="1"/>
              </p:cNvSpPr>
              <p:nvPr/>
            </p:nvSpPr>
            <p:spPr bwMode="auto">
              <a:xfrm>
                <a:off x="5773738" y="212248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5172" name="Text Box 439"/>
              <p:cNvSpPr txBox="1">
                <a:spLocks noChangeArrowheads="1"/>
              </p:cNvSpPr>
              <p:nvPr/>
            </p:nvSpPr>
            <p:spPr bwMode="auto">
              <a:xfrm>
                <a:off x="5778500" y="1879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5173" name="Text Box 440"/>
              <p:cNvSpPr txBox="1">
                <a:spLocks noChangeArrowheads="1"/>
              </p:cNvSpPr>
              <p:nvPr/>
            </p:nvSpPr>
            <p:spPr bwMode="auto">
              <a:xfrm>
                <a:off x="5773738" y="16319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5174" name="Text Box 441"/>
              <p:cNvSpPr txBox="1">
                <a:spLocks noChangeArrowheads="1"/>
              </p:cNvSpPr>
              <p:nvPr/>
            </p:nvSpPr>
            <p:spPr bwMode="auto">
              <a:xfrm>
                <a:off x="5778500" y="13843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5175" name="Text Box 442"/>
              <p:cNvSpPr txBox="1">
                <a:spLocks noChangeArrowheads="1"/>
              </p:cNvSpPr>
              <p:nvPr/>
            </p:nvSpPr>
            <p:spPr bwMode="auto">
              <a:xfrm>
                <a:off x="5773738" y="11271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5176" name="Text Box 443"/>
              <p:cNvSpPr txBox="1">
                <a:spLocks noChangeArrowheads="1"/>
              </p:cNvSpPr>
              <p:nvPr/>
            </p:nvSpPr>
            <p:spPr bwMode="auto">
              <a:xfrm>
                <a:off x="5724128" y="874713"/>
                <a:ext cx="37306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5177" name="Text Box 444"/>
              <p:cNvSpPr txBox="1">
                <a:spLocks noChangeArrowheads="1"/>
              </p:cNvSpPr>
              <p:nvPr/>
            </p:nvSpPr>
            <p:spPr bwMode="auto">
              <a:xfrm>
                <a:off x="5759450" y="3613150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5178" name="Text Box 445"/>
              <p:cNvSpPr txBox="1">
                <a:spLocks noChangeArrowheads="1"/>
              </p:cNvSpPr>
              <p:nvPr/>
            </p:nvSpPr>
            <p:spPr bwMode="auto">
              <a:xfrm>
                <a:off x="5740400" y="3875088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5179" name="Text Box 446"/>
              <p:cNvSpPr txBox="1">
                <a:spLocks noChangeArrowheads="1"/>
              </p:cNvSpPr>
              <p:nvPr/>
            </p:nvSpPr>
            <p:spPr bwMode="auto">
              <a:xfrm>
                <a:off x="5730875" y="4117975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5180" name="Text Box 447"/>
              <p:cNvSpPr txBox="1">
                <a:spLocks noChangeArrowheads="1"/>
              </p:cNvSpPr>
              <p:nvPr/>
            </p:nvSpPr>
            <p:spPr bwMode="auto">
              <a:xfrm>
                <a:off x="5726113" y="43703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5181" name="Text Box 448"/>
              <p:cNvSpPr txBox="1">
                <a:spLocks noChangeArrowheads="1"/>
              </p:cNvSpPr>
              <p:nvPr/>
            </p:nvSpPr>
            <p:spPr bwMode="auto">
              <a:xfrm>
                <a:off x="5726113" y="4632325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5182" name="Text Box 449"/>
              <p:cNvSpPr txBox="1">
                <a:spLocks noChangeArrowheads="1"/>
              </p:cNvSpPr>
              <p:nvPr/>
            </p:nvSpPr>
            <p:spPr bwMode="auto">
              <a:xfrm>
                <a:off x="5726113" y="48656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5183" name="Text Box 450"/>
              <p:cNvSpPr txBox="1">
                <a:spLocks noChangeArrowheads="1"/>
              </p:cNvSpPr>
              <p:nvPr/>
            </p:nvSpPr>
            <p:spPr bwMode="auto">
              <a:xfrm>
                <a:off x="5730875" y="511333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5184" name="Text Box 451"/>
              <p:cNvSpPr txBox="1">
                <a:spLocks noChangeArrowheads="1"/>
              </p:cNvSpPr>
              <p:nvPr/>
            </p:nvSpPr>
            <p:spPr bwMode="auto">
              <a:xfrm>
                <a:off x="5721350" y="5370513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5185" name="Text Box 452"/>
              <p:cNvSpPr txBox="1">
                <a:spLocks noChangeArrowheads="1"/>
              </p:cNvSpPr>
              <p:nvPr/>
            </p:nvSpPr>
            <p:spPr bwMode="auto">
              <a:xfrm>
                <a:off x="5735638" y="561340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5186" name="Text Box 453"/>
              <p:cNvSpPr txBox="1">
                <a:spLocks noChangeArrowheads="1"/>
              </p:cNvSpPr>
              <p:nvPr/>
            </p:nvSpPr>
            <p:spPr bwMode="auto">
              <a:xfrm>
                <a:off x="5688013" y="586105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</p:grpSp>
      </p:grpSp>
      <p:sp>
        <p:nvSpPr>
          <p:cNvPr id="5139" name="Text Box 455"/>
          <p:cNvSpPr txBox="1">
            <a:spLocks noChangeArrowheads="1"/>
          </p:cNvSpPr>
          <p:nvPr/>
        </p:nvSpPr>
        <p:spPr bwMode="auto">
          <a:xfrm>
            <a:off x="233289" y="7620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 dirty="0">
                <a:solidFill>
                  <a:srgbClr val="7030A0"/>
                </a:solidFill>
                <a:latin typeface="Comic Sans MS" pitchFamily="66" charset="0"/>
              </a:rPr>
              <a:t>Parallel lines</a:t>
            </a:r>
          </a:p>
        </p:txBody>
      </p:sp>
      <p:sp>
        <p:nvSpPr>
          <p:cNvPr id="5141" name="Text Box 457"/>
          <p:cNvSpPr txBox="1">
            <a:spLocks noChangeArrowheads="1"/>
          </p:cNvSpPr>
          <p:nvPr/>
        </p:nvSpPr>
        <p:spPr bwMode="auto">
          <a:xfrm>
            <a:off x="2168288" y="1313969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dirty="0">
                <a:latin typeface="Comic Sans MS" pitchFamily="66" charset="0"/>
              </a:rPr>
              <a:t> = 3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3532" name="Text Box 460"/>
          <p:cNvSpPr txBox="1">
            <a:spLocks noChangeArrowheads="1"/>
          </p:cNvSpPr>
          <p:nvPr/>
        </p:nvSpPr>
        <p:spPr bwMode="auto">
          <a:xfrm>
            <a:off x="148849" y="2139657"/>
            <a:ext cx="32056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rgbClr val="0070C0"/>
                </a:solidFill>
                <a:latin typeface="Freestyle Script" panose="030804020302050B0404" pitchFamily="66" charset="0"/>
              </a:rPr>
              <a:t>l2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3534" name="Line 462"/>
          <p:cNvSpPr>
            <a:spLocks noChangeShapeType="1"/>
          </p:cNvSpPr>
          <p:nvPr/>
        </p:nvSpPr>
        <p:spPr bwMode="auto">
          <a:xfrm>
            <a:off x="6926905" y="1641480"/>
            <a:ext cx="3175" cy="744537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535" name="Line 463"/>
          <p:cNvSpPr>
            <a:spLocks noChangeShapeType="1"/>
          </p:cNvSpPr>
          <p:nvPr/>
        </p:nvSpPr>
        <p:spPr bwMode="auto">
          <a:xfrm flipV="1">
            <a:off x="6931026" y="1624252"/>
            <a:ext cx="282575" cy="3175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536" name="Text Box 464"/>
          <p:cNvSpPr txBox="1">
            <a:spLocks noChangeArrowheads="1"/>
          </p:cNvSpPr>
          <p:nvPr/>
        </p:nvSpPr>
        <p:spPr bwMode="auto">
          <a:xfrm>
            <a:off x="7048500" y="1650328"/>
            <a:ext cx="1235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rise = 3</a:t>
            </a:r>
          </a:p>
        </p:txBody>
      </p:sp>
      <p:sp>
        <p:nvSpPr>
          <p:cNvPr id="3537" name="Text Box 465"/>
          <p:cNvSpPr txBox="1">
            <a:spLocks noChangeArrowheads="1"/>
          </p:cNvSpPr>
          <p:nvPr/>
        </p:nvSpPr>
        <p:spPr bwMode="auto">
          <a:xfrm>
            <a:off x="6855145" y="1278276"/>
            <a:ext cx="1158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run = 1</a:t>
            </a:r>
          </a:p>
        </p:txBody>
      </p:sp>
      <p:sp>
        <p:nvSpPr>
          <p:cNvPr id="3542" name="Line 470"/>
          <p:cNvSpPr>
            <a:spLocks noChangeShapeType="1"/>
          </p:cNvSpPr>
          <p:nvPr/>
        </p:nvSpPr>
        <p:spPr bwMode="auto">
          <a:xfrm flipV="1">
            <a:off x="5815014" y="1218528"/>
            <a:ext cx="1500188" cy="4491038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74" name="Text Box 457"/>
          <p:cNvSpPr txBox="1">
            <a:spLocks noChangeArrowheads="1"/>
          </p:cNvSpPr>
          <p:nvPr/>
        </p:nvSpPr>
        <p:spPr bwMode="auto">
          <a:xfrm>
            <a:off x="116847" y="3428755"/>
            <a:ext cx="32442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What we can say about these lines?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75" name="Text Box 460"/>
          <p:cNvSpPr txBox="1">
            <a:spLocks noChangeArrowheads="1"/>
          </p:cNvSpPr>
          <p:nvPr/>
        </p:nvSpPr>
        <p:spPr bwMode="auto">
          <a:xfrm>
            <a:off x="148103" y="913466"/>
            <a:ext cx="32200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rgbClr val="0070C0"/>
                </a:solidFill>
                <a:latin typeface="Freestyle Script" panose="030804020302050B0404" pitchFamily="66" charset="0"/>
              </a:rPr>
              <a:t>l1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62" name="Line 470"/>
          <p:cNvSpPr>
            <a:spLocks noChangeShapeType="1"/>
          </p:cNvSpPr>
          <p:nvPr/>
        </p:nvSpPr>
        <p:spPr bwMode="auto">
          <a:xfrm flipV="1">
            <a:off x="5123977" y="1290185"/>
            <a:ext cx="1500188" cy="4491038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3" name="Text Box 457"/>
          <p:cNvSpPr txBox="1">
            <a:spLocks noChangeArrowheads="1"/>
          </p:cNvSpPr>
          <p:nvPr/>
        </p:nvSpPr>
        <p:spPr bwMode="auto">
          <a:xfrm>
            <a:off x="2197638" y="2560938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dirty="0">
                <a:latin typeface="Comic Sans MS" pitchFamily="66" charset="0"/>
              </a:rPr>
              <a:t> = 3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64" name="Text Box 457"/>
          <p:cNvSpPr txBox="1">
            <a:spLocks noChangeArrowheads="1"/>
          </p:cNvSpPr>
          <p:nvPr/>
        </p:nvSpPr>
        <p:spPr bwMode="auto">
          <a:xfrm>
            <a:off x="154418" y="4483121"/>
            <a:ext cx="36757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They are parallel lines, they have the same gradient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65" name="Text Box 460"/>
          <p:cNvSpPr txBox="1">
            <a:spLocks noChangeArrowheads="1"/>
          </p:cNvSpPr>
          <p:nvPr/>
        </p:nvSpPr>
        <p:spPr bwMode="auto">
          <a:xfrm>
            <a:off x="138895" y="6076974"/>
            <a:ext cx="7812109" cy="46166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200" dirty="0">
                <a:latin typeface="Comic Sans MS" pitchFamily="66" charset="0"/>
              </a:rPr>
              <a:t>If two lines are parallel then they have the same gradient</a:t>
            </a:r>
            <a:r>
              <a:rPr lang="en-GB" sz="2400" dirty="0">
                <a:latin typeface="Comic Sans MS" pitchFamily="66" charset="0"/>
              </a:rPr>
              <a:t>.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66" name="Text Box 460"/>
          <p:cNvSpPr txBox="1">
            <a:spLocks noChangeArrowheads="1"/>
          </p:cNvSpPr>
          <p:nvPr/>
        </p:nvSpPr>
        <p:spPr bwMode="auto">
          <a:xfrm>
            <a:off x="134733" y="6081366"/>
            <a:ext cx="7891667" cy="430887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200" dirty="0">
                <a:latin typeface="Comic Sans MS" pitchFamily="66" charset="0"/>
              </a:rPr>
              <a:t>If two lines have the same gradient then they are parallel.</a:t>
            </a:r>
            <a:endParaRPr lang="en-GB" sz="22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67" name="Line 462"/>
          <p:cNvSpPr>
            <a:spLocks noChangeShapeType="1"/>
          </p:cNvSpPr>
          <p:nvPr/>
        </p:nvSpPr>
        <p:spPr bwMode="auto">
          <a:xfrm>
            <a:off x="5921080" y="2650462"/>
            <a:ext cx="3175" cy="744537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8" name="Line 463"/>
          <p:cNvSpPr>
            <a:spLocks noChangeShapeType="1"/>
          </p:cNvSpPr>
          <p:nvPr/>
        </p:nvSpPr>
        <p:spPr bwMode="auto">
          <a:xfrm flipV="1">
            <a:off x="5925201" y="2633234"/>
            <a:ext cx="282575" cy="3175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69" name="Text Box 464"/>
          <p:cNvSpPr txBox="1">
            <a:spLocks noChangeArrowheads="1"/>
          </p:cNvSpPr>
          <p:nvPr/>
        </p:nvSpPr>
        <p:spPr bwMode="auto">
          <a:xfrm>
            <a:off x="6042675" y="2659310"/>
            <a:ext cx="1235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rise = 3</a:t>
            </a:r>
          </a:p>
        </p:txBody>
      </p:sp>
      <p:sp>
        <p:nvSpPr>
          <p:cNvPr id="470" name="Text Box 465"/>
          <p:cNvSpPr txBox="1">
            <a:spLocks noChangeArrowheads="1"/>
          </p:cNvSpPr>
          <p:nvPr/>
        </p:nvSpPr>
        <p:spPr bwMode="auto">
          <a:xfrm>
            <a:off x="5849320" y="2287258"/>
            <a:ext cx="1158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run = 1</a:t>
            </a:r>
          </a:p>
        </p:txBody>
      </p:sp>
      <p:sp>
        <p:nvSpPr>
          <p:cNvPr id="476" name="Text Box 463"/>
          <p:cNvSpPr txBox="1">
            <a:spLocks noChangeArrowheads="1"/>
          </p:cNvSpPr>
          <p:nvPr/>
        </p:nvSpPr>
        <p:spPr bwMode="auto">
          <a:xfrm>
            <a:off x="6587497" y="933667"/>
            <a:ext cx="6613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rgbClr val="0070C0"/>
                </a:solidFill>
                <a:latin typeface="Freestyle Script" panose="030804020302050B0404" pitchFamily="66" charset="0"/>
              </a:rPr>
              <a:t>l2</a:t>
            </a:r>
          </a:p>
        </p:txBody>
      </p:sp>
      <p:sp>
        <p:nvSpPr>
          <p:cNvPr id="477" name="Text Box 463"/>
          <p:cNvSpPr txBox="1">
            <a:spLocks noChangeArrowheads="1"/>
          </p:cNvSpPr>
          <p:nvPr/>
        </p:nvSpPr>
        <p:spPr bwMode="auto">
          <a:xfrm>
            <a:off x="7395378" y="923862"/>
            <a:ext cx="5268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rgbClr val="0070C0"/>
                </a:solidFill>
                <a:latin typeface="Freestyle Script" panose="030804020302050B0404" pitchFamily="66" charset="0"/>
              </a:rPr>
              <a:t>l1</a:t>
            </a:r>
          </a:p>
        </p:txBody>
      </p:sp>
      <p:sp>
        <p:nvSpPr>
          <p:cNvPr id="478" name="Rectangle 477">
            <a:hlinkClick r:id="rId2"/>
            <a:extLst>
              <a:ext uri="{FF2B5EF4-FFF2-40B4-BE49-F238E27FC236}">
                <a16:creationId xmlns:a16="http://schemas.microsoft.com/office/drawing/2014/main" id="{15E899EA-7DF6-4228-B557-0EAB7224937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9" name="Rectangle 478">
            <a:hlinkClick r:id="rId2"/>
            <a:extLst>
              <a:ext uri="{FF2B5EF4-FFF2-40B4-BE49-F238E27FC236}">
                <a16:creationId xmlns:a16="http://schemas.microsoft.com/office/drawing/2014/main" id="{757A6BA6-6A6E-4EDF-8B38-297D99E44BB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1" grpId="0"/>
      <p:bldP spid="3532" grpId="0"/>
      <p:bldP spid="3534" grpId="0" animBg="1"/>
      <p:bldP spid="3535" grpId="0" animBg="1"/>
      <p:bldP spid="3536" grpId="0"/>
      <p:bldP spid="3537" grpId="0" autoUpdateAnimBg="0"/>
      <p:bldP spid="3542" grpId="0" animBg="1"/>
      <p:bldP spid="474" grpId="0"/>
      <p:bldP spid="475" grpId="0"/>
      <p:bldP spid="462" grpId="0" animBg="1"/>
      <p:bldP spid="463" grpId="0"/>
      <p:bldP spid="464" grpId="0"/>
      <p:bldP spid="465" grpId="0" animBg="1" autoUpdateAnimBg="0"/>
      <p:bldP spid="466" grpId="0" animBg="1" autoUpdateAnimBg="0"/>
      <p:bldP spid="467" grpId="0" animBg="1"/>
      <p:bldP spid="468" grpId="0" animBg="1"/>
      <p:bldP spid="469" grpId="0"/>
      <p:bldP spid="470" grpId="0" autoUpdateAnimBg="0"/>
      <p:bldP spid="476" grpId="0" autoUpdateAnimBg="0"/>
      <p:bldP spid="47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Text Box 460"/>
          <p:cNvSpPr txBox="1">
            <a:spLocks noChangeArrowheads="1"/>
          </p:cNvSpPr>
          <p:nvPr/>
        </p:nvSpPr>
        <p:spPr bwMode="auto">
          <a:xfrm>
            <a:off x="524424" y="3846694"/>
            <a:ext cx="281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The gradient of the line CD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3450654" y="410491"/>
            <a:ext cx="5657850" cy="5578475"/>
            <a:chOff x="1064" y="360"/>
            <a:chExt cx="3564" cy="3514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7" name="Group 7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118" name="Rectangle 8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19" name="Rectangle 9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0" name="Rectangle 10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1" name="Rectangle 11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2" name="Rectangle 12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3" name="Rectangle 13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4" name="Rectangle 14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5" name="Rectangle 15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6" name="Rectangle 16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7" name="Rectangle 17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8" name="Rectangle 18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9" name="Rectangle 19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0" name="Rectangle 20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1" name="Rectangle 21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2" name="Rectangle 22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3" name="Rectangle 23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4" name="Rectangle 24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5" name="Rectangle 25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6" name="Rectangle 26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7" name="Rectangle 27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8" name="Rectangle 28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9" name="Rectangle 29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0" name="Rectangle 30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1" name="Rectangle 31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2" name="Rectangle 32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3" name="Rectangle 33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4" name="Rectangle 34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5" name="Rectangle 35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6" name="Rectangle 36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7" name="Rectangle 37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8" name="Rectangle 38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9" name="Rectangle 39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0" name="Rectangle 40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1" name="Rectangle 41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2" name="Rectangle 42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3" name="Rectangle 43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4" name="Rectangle 44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5" name="Rectangle 45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6" name="Rectangle 46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7" name="Rectangle 47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8" name="Rectangle 48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9" name="Rectangle 49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0" name="Rectangle 50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1" name="Rectangle 51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2" name="Rectangle 52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3" name="Rectangle 53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4" name="Rectangle 54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5" name="Rectangle 55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6" name="Rectangle 56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7" name="Rectangle 57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8" name="Rectangle 58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9" name="Rectangle 59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0" name="Rectangle 60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1" name="Rectangle 61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2" name="Rectangle 62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3" name="Rectangle 63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4" name="Rectangle 64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5" name="Rectangle 65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6" name="Rectangle 66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7" name="Rectangle 67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8" name="Rectangle 68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9" name="Rectangle 69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0" name="Rectangle 70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1" name="Rectangle 71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2" name="Rectangle 72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3" name="Rectangle 73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4" name="Rectangle 74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5" name="Rectangle 75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6" name="Rectangle 76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7" name="Rectangle 77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8" name="Rectangle 78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9" name="Rectangle 79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0" name="Rectangle 80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1" name="Rectangle 81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2" name="Rectangle 82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3" name="Rectangle 83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4" name="Rectangle 84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5" name="Rectangle 85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6" name="Rectangle 86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7" name="Rectangle 87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8" name="Rectangle 88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9" name="Rectangle 89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0" name="Rectangle 90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1" name="Rectangle 91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2" name="Rectangle 92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3" name="Rectangle 93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4" name="Rectangle 94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5" name="Rectangle 95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6" name="Rectangle 96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7" name="Rectangle 97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8" name="Rectangle 98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9" name="Rectangle 99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0" name="Rectangle 100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1" name="Rectangle 101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2" name="Rectangle 102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3" name="Rectangle 103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4" name="Rectangle 104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5" name="Rectangle 105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6" name="Rectangle 106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7" name="Rectangle 107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8" name="Rectangle 108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9" name="Rectangle 109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0" name="Rectangle 110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1" name="Rectangle 111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2" name="Rectangle 112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3" name="Rectangle 113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4" name="Rectangle 114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5" name="Rectangle 115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6" name="Rectangle 116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7" name="Rectangle 117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8" name="Rectangle 118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9" name="Rectangle 119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0" name="Rectangle 120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1" name="Rectangle 121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2" name="Rectangle 122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3" name="Rectangle 123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4" name="Rectangle 124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5" name="Rectangle 125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6" name="Rectangle 126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7" name="Rectangle 127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8" name="Rectangle 128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9" name="Rectangle 129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0" name="Rectangle 130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1" name="Rectangle 131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2" name="Rectangle 132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3" name="Rectangle 133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4" name="Rectangle 134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5" name="Rectangle 135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6" name="Rectangle 136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7" name="Rectangle 137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8" name="Rectangle 138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9" name="Rectangle 139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0" name="Rectangle 140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1" name="Rectangle 141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2" name="Rectangle 142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3" name="Rectangle 143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4" name="Rectangle 144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" name="Rectangle 145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6" name="Rectangle 146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7" name="Rectangle 147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8" name="Rectangle 148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9" name="Rectangle 149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0" name="Rectangle 150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1" name="Rectangle 151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2" name="Rectangle 152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3" name="Rectangle 153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4" name="Rectangle 154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5" name="Rectangle 155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6" name="Rectangle 156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7" name="Rectangle 157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8" name="Rectangle 158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9" name="Rectangle 159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0" name="Rectangle 160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1" name="Rectangle 161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2" name="Rectangle 162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3" name="Rectangle 163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4" name="Rectangle 164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5" name="Rectangle 165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6" name="Rectangle 166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7" name="Rectangle 167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8" name="Rectangle 168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9" name="Rectangle 169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0" name="Rectangle 170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1" name="Rectangle 171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2" name="Rectangle 172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3" name="Rectangle 173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4" name="Rectangle 174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5" name="Rectangle 175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6" name="Rectangle 176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7" name="Rectangle 177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8" name="Rectangle 178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9" name="Rectangle 179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0" name="Rectangle 180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1" name="Rectangle 181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2" name="Rectangle 182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3" name="Rectangle 183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4" name="Rectangle 184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5" name="Rectangle 185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6" name="Rectangle 186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7" name="Rectangle 187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8" name="Rectangle 188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9" name="Rectangle 189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0" name="Rectangle 190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1" name="Rectangle 191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2" name="Rectangle 192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3" name="Rectangle 193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4" name="Rectangle 194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5" name="Rectangle 195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6" name="Rectangle 196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7" name="Rectangle 197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8" name="Rectangle 198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9" name="Rectangle 199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0" name="Rectangle 200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1" name="Rectangle 201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2" name="Rectangle 202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3" name="Rectangle 203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4" name="Rectangle 204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5" name="Rectangle 205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6" name="Rectangle 206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7" name="Rectangle 207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8" name="Rectangle 208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9" name="Rectangle 209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0" name="Rectangle 210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1" name="Rectangle 211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2" name="Rectangle 212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3" name="Rectangle 213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4" name="Rectangle 214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5" name="Rectangle 215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6" name="Rectangle 216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7" name="Rectangle 217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8" name="Rectangle 218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9" name="Rectangle 219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0" name="Rectangle 220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1" name="Rectangle 221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2" name="Rectangle 222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3" name="Rectangle 223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4" name="Rectangle 224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" name="Rectangle 225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6" name="Rectangle 226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7" name="Rectangle 227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8" name="Rectangle 228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9" name="Rectangle 229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0" name="Rectangle 230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1" name="Rectangle 231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2" name="Rectangle 232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3" name="Rectangle 233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4" name="Rectangle 234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5" name="Rectangle 235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6" name="Rectangle 236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7" name="Rectangle 237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8" name="Rectangle 238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9" name="Rectangle 239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0" name="Rectangle 240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1" name="Rectangle 241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2" name="Rectangle 242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3" name="Rectangle 243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4" name="Rectangle 244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5" name="Rectangle 245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6" name="Rectangle 246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7" name="Rectangle 247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8" name="Rectangle 248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9" name="Rectangle 249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0" name="Rectangle 250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1" name="Rectangle 251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2" name="Rectangle 252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3" name="Rectangle 253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" name="Rectangle 254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5" name="Rectangle 255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" name="Rectangle 256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7" name="Rectangle 257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8" name="Rectangle 258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9" name="Rectangle 259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0" name="Rectangle 260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1" name="Rectangle 261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2" name="Rectangle 262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3" name="Rectangle 263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4" name="Rectangle 264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5" name="Rectangle 265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6" name="Rectangle 266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7" name="Rectangle 267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8" name="Rectangle 268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9" name="Rectangle 269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0" name="Rectangle 270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1" name="Rectangle 271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2" name="Rectangle 272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3" name="Rectangle 273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4" name="Rectangle 274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5" name="Rectangle 275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6" name="Rectangle 276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7" name="Rectangle 277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8" name="Rectangle 278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9" name="Rectangle 279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0" name="Rectangle 280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1" name="Rectangle 281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2" name="Rectangle 282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3" name="Rectangle 283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4" name="Rectangle 284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5" name="Rectangle 285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6" name="Rectangle 286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7" name="Rectangle 287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8" name="Rectangle 288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9" name="Rectangle 289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0" name="Rectangle 290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1" name="Rectangle 291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2" name="Rectangle 292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3" name="Rectangle 293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4" name="Rectangle 294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5" name="Rectangle 295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6" name="Rectangle 296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7" name="Rectangle 297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8" name="Rectangle 298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9" name="Rectangle 299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0" name="Rectangle 300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1" name="Rectangle 301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2" name="Rectangle 302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3" name="Rectangle 303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4" name="Rectangle 304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5" name="Rectangle 305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6" name="Rectangle 306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7" name="Rectangle 307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8" name="Rectangle 308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9" name="Rectangle 309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0" name="Rectangle 310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1" name="Rectangle 311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2" name="Rectangle 312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3" name="Rectangle 313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4" name="Rectangle 314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5" name="Rectangle 315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6" name="Rectangle 316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7" name="Rectangle 317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8" name="Rectangle 318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9" name="Rectangle 319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0" name="Rectangle 320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1" name="Rectangle 321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2" name="Rectangle 322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3" name="Rectangle 323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4" name="Rectangle 324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5" name="Rectangle 325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6" name="Rectangle 326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7" name="Rectangle 327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8" name="Rectangle 328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9" name="Rectangle 329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0" name="Rectangle 330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1" name="Rectangle 331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2" name="Rectangle 332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3" name="Rectangle 333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4" name="Rectangle 334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5" name="Rectangle 335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6" name="Rectangle 336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7" name="Rectangle 337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8" name="Rectangle 338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9" name="Rectangle 339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0" name="Rectangle 340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1" name="Rectangle 341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2" name="Rectangle 342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3" name="Rectangle 343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4" name="Rectangle 344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5" name="Rectangle 345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6" name="Rectangle 346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7" name="Rectangle 347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8" name="Rectangle 348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9" name="Rectangle 349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0" name="Rectangle 350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1" name="Rectangle 351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2" name="Rectangle 352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3" name="Rectangle 353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4" name="Rectangle 354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5" name="Rectangle 355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6" name="Rectangle 356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7" name="Rectangle 357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8" name="Rectangle 358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9" name="Rectangle 359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0" name="Rectangle 360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1" name="Rectangle 361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2" name="Rectangle 362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3" name="Rectangle 363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4" name="Rectangle 364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5" name="Rectangle 365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6" name="Rectangle 366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7" name="Rectangle 367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8" name="Rectangle 368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9" name="Rectangle 369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0" name="Rectangle 370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1" name="Rectangle 371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2" name="Rectangle 372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3" name="Rectangle 373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4" name="Rectangle 374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5" name="Rectangle 375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6" name="Rectangle 376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7" name="Rectangle 377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8" name="Rectangle 378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9" name="Rectangle 379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0" name="Rectangle 380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1" name="Rectangle 381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2" name="Rectangle 382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3" name="Rectangle 383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4" name="Rectangle 384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5" name="Rectangle 385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6" name="Rectangle 386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7" name="Rectangle 387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8" name="Rectangle 388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9" name="Rectangle 389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0" name="Rectangle 390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1" name="Rectangle 391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2" name="Rectangle 392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3" name="Rectangle 393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4" name="Rectangle 394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5" name="Rectangle 395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6" name="Rectangle 396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7" name="Rectangle 397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8" name="Rectangle 398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" name="Rectangle 399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0" name="Rectangle 400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1" name="Rectangle 401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2" name="Rectangle 402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3" name="Rectangle 403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4" name="Rectangle 404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5" name="Rectangle 405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6" name="Rectangle 406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7" name="Rectangle 407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16" name="Line 408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17" name="Line 409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071" name="Text Box 410"/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072" name="Text Box 411"/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0</a:t>
              </a:r>
            </a:p>
          </p:txBody>
        </p:sp>
        <p:sp>
          <p:nvSpPr>
            <p:cNvPr id="2073" name="Text Box 4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074" name="Text Box 4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2075" name="Text Box 4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2076" name="Text Box 4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2077" name="Text Box 4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2078" name="Text Box 4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6</a:t>
              </a:r>
            </a:p>
          </p:txBody>
        </p:sp>
        <p:sp>
          <p:nvSpPr>
            <p:cNvPr id="2079" name="Text Box 4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7</a:t>
              </a:r>
            </a:p>
          </p:txBody>
        </p:sp>
        <p:sp>
          <p:nvSpPr>
            <p:cNvPr id="2080" name="Text Box 4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8</a:t>
              </a:r>
            </a:p>
          </p:txBody>
        </p:sp>
        <p:sp>
          <p:nvSpPr>
            <p:cNvPr id="2081" name="Text Box 4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9</a:t>
              </a:r>
            </a:p>
          </p:txBody>
        </p:sp>
        <p:sp>
          <p:nvSpPr>
            <p:cNvPr id="2082" name="Text Box 4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2083" name="Text Box 4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-9</a:t>
              </a:r>
            </a:p>
          </p:txBody>
        </p:sp>
        <p:sp>
          <p:nvSpPr>
            <p:cNvPr id="2084" name="Text Box 4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-8</a:t>
              </a:r>
            </a:p>
          </p:txBody>
        </p:sp>
        <p:sp>
          <p:nvSpPr>
            <p:cNvPr id="2085" name="Text Box 4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-7</a:t>
              </a:r>
            </a:p>
          </p:txBody>
        </p:sp>
        <p:sp>
          <p:nvSpPr>
            <p:cNvPr id="2086" name="Text Box 4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-6</a:t>
              </a:r>
            </a:p>
          </p:txBody>
        </p:sp>
        <p:sp>
          <p:nvSpPr>
            <p:cNvPr id="2087" name="Text Box 4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-5</a:t>
              </a:r>
            </a:p>
          </p:txBody>
        </p:sp>
        <p:sp>
          <p:nvSpPr>
            <p:cNvPr id="2088" name="Text Box 4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2089" name="Text Box 4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2090" name="Text Box 4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2091" name="Text Box 4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</a:t>
              </a:r>
            </a:p>
          </p:txBody>
        </p:sp>
        <p:sp>
          <p:nvSpPr>
            <p:cNvPr id="2092" name="Text Box 4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-10</a:t>
              </a:r>
            </a:p>
          </p:txBody>
        </p:sp>
        <p:sp>
          <p:nvSpPr>
            <p:cNvPr id="2093" name="Text Box 4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x</a:t>
              </a:r>
            </a:p>
          </p:txBody>
        </p:sp>
        <p:sp>
          <p:nvSpPr>
            <p:cNvPr id="2094" name="Text Box 433"/>
            <p:cNvSpPr txBox="1">
              <a:spLocks noChangeArrowheads="1"/>
            </p:cNvSpPr>
            <p:nvPr/>
          </p:nvSpPr>
          <p:spPr bwMode="auto">
            <a:xfrm>
              <a:off x="2732" y="360"/>
              <a:ext cx="2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2095" name="Text Box 434"/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096" name="Text Box 4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2097" name="Text Box 4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2098" name="Text Box 4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2099" name="Text Box 4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2100" name="Text Box 4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6</a:t>
              </a:r>
            </a:p>
          </p:txBody>
        </p:sp>
        <p:sp>
          <p:nvSpPr>
            <p:cNvPr id="2101" name="Text Box 4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7</a:t>
              </a:r>
            </a:p>
          </p:txBody>
        </p:sp>
        <p:sp>
          <p:nvSpPr>
            <p:cNvPr id="2102" name="Text Box 4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8</a:t>
              </a:r>
            </a:p>
          </p:txBody>
        </p:sp>
        <p:sp>
          <p:nvSpPr>
            <p:cNvPr id="2103" name="Text Box 4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9</a:t>
              </a:r>
            </a:p>
          </p:txBody>
        </p:sp>
        <p:sp>
          <p:nvSpPr>
            <p:cNvPr id="2104" name="Text Box 4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2105" name="Text Box 444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</a:t>
              </a:r>
            </a:p>
          </p:txBody>
        </p:sp>
        <p:sp>
          <p:nvSpPr>
            <p:cNvPr id="2106" name="Text Box 4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2107" name="Text Box 4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2108" name="Text Box 4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2109" name="Text Box 448"/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-5</a:t>
              </a:r>
            </a:p>
          </p:txBody>
        </p:sp>
        <p:sp>
          <p:nvSpPr>
            <p:cNvPr id="2110" name="Text Box 4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-6</a:t>
              </a:r>
            </a:p>
          </p:txBody>
        </p:sp>
        <p:sp>
          <p:nvSpPr>
            <p:cNvPr id="2111" name="Text Box 4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-7</a:t>
              </a:r>
            </a:p>
          </p:txBody>
        </p:sp>
        <p:sp>
          <p:nvSpPr>
            <p:cNvPr id="2112" name="Text Box 4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-8</a:t>
              </a:r>
            </a:p>
          </p:txBody>
        </p:sp>
        <p:sp>
          <p:nvSpPr>
            <p:cNvPr id="2113" name="Text Box 4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-9</a:t>
              </a:r>
            </a:p>
          </p:txBody>
        </p:sp>
        <p:sp>
          <p:nvSpPr>
            <p:cNvPr id="2114" name="Text Box 4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-10</a:t>
              </a:r>
            </a:p>
          </p:txBody>
        </p:sp>
      </p:grpSp>
      <p:sp>
        <p:nvSpPr>
          <p:cNvPr id="6606" name="Text Box 462"/>
          <p:cNvSpPr txBox="1">
            <a:spLocks noChangeArrowheads="1"/>
          </p:cNvSpPr>
          <p:nvPr/>
        </p:nvSpPr>
        <p:spPr bwMode="auto">
          <a:xfrm>
            <a:off x="4972649" y="2750464"/>
            <a:ext cx="119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(-5, 2)</a:t>
            </a:r>
          </a:p>
        </p:txBody>
      </p:sp>
      <p:sp>
        <p:nvSpPr>
          <p:cNvPr id="6607" name="Text Box 463"/>
          <p:cNvSpPr txBox="1">
            <a:spLocks noChangeArrowheads="1"/>
          </p:cNvSpPr>
          <p:nvPr/>
        </p:nvSpPr>
        <p:spPr bwMode="auto">
          <a:xfrm>
            <a:off x="4702671" y="2485354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6614" name="Line 470"/>
          <p:cNvSpPr>
            <a:spLocks noChangeShapeType="1"/>
          </p:cNvSpPr>
          <p:nvPr/>
        </p:nvSpPr>
        <p:spPr bwMode="auto">
          <a:xfrm flipV="1">
            <a:off x="4982590" y="1320823"/>
            <a:ext cx="1987551" cy="150673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0" name="Text Box 460"/>
          <p:cNvSpPr txBox="1">
            <a:spLocks noChangeArrowheads="1"/>
          </p:cNvSpPr>
          <p:nvPr/>
        </p:nvSpPr>
        <p:spPr bwMode="auto">
          <a:xfrm>
            <a:off x="428507" y="1764937"/>
            <a:ext cx="281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The gradient of the line AB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61" name="Text Box 457"/>
          <p:cNvSpPr txBox="1">
            <a:spLocks noChangeArrowheads="1"/>
          </p:cNvSpPr>
          <p:nvPr/>
        </p:nvSpPr>
        <p:spPr bwMode="auto">
          <a:xfrm>
            <a:off x="179512" y="5998040"/>
            <a:ext cx="7864543" cy="46166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AB </a:t>
            </a:r>
            <a:r>
              <a:rPr lang="en-GB" sz="2400" dirty="0">
                <a:latin typeface="Comic Sans MS" pitchFamily="66" charset="0"/>
                <a:sym typeface="Symbol" panose="05050102010706020507" pitchFamily="18" charset="2"/>
              </a:rPr>
              <a:t> CD because they have the same gradient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62" name="Text Box 460"/>
          <p:cNvSpPr txBox="1">
            <a:spLocks noChangeArrowheads="1"/>
          </p:cNvSpPr>
          <p:nvPr/>
        </p:nvSpPr>
        <p:spPr bwMode="auto">
          <a:xfrm>
            <a:off x="251520" y="814223"/>
            <a:ext cx="33785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 dirty="0">
                <a:solidFill>
                  <a:srgbClr val="FF5050"/>
                </a:solidFill>
                <a:latin typeface="Comic Sans MS" pitchFamily="66" charset="0"/>
              </a:rPr>
              <a:t>Show that the shape is a parallelogram</a:t>
            </a:r>
          </a:p>
        </p:txBody>
      </p:sp>
      <p:sp>
        <p:nvSpPr>
          <p:cNvPr id="463" name="Line 470"/>
          <p:cNvSpPr>
            <a:spLocks noChangeShapeType="1"/>
          </p:cNvSpPr>
          <p:nvPr/>
        </p:nvSpPr>
        <p:spPr bwMode="auto">
          <a:xfrm flipV="1">
            <a:off x="4498405" y="3824328"/>
            <a:ext cx="1966010" cy="14851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4" name="Line 470"/>
          <p:cNvSpPr>
            <a:spLocks noChangeShapeType="1"/>
          </p:cNvSpPr>
          <p:nvPr/>
        </p:nvSpPr>
        <p:spPr bwMode="auto">
          <a:xfrm flipV="1">
            <a:off x="4495229" y="2810790"/>
            <a:ext cx="496890" cy="25032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5" name="Line 470"/>
          <p:cNvSpPr>
            <a:spLocks noChangeShapeType="1"/>
          </p:cNvSpPr>
          <p:nvPr/>
        </p:nvSpPr>
        <p:spPr bwMode="auto">
          <a:xfrm flipV="1">
            <a:off x="6477111" y="1321039"/>
            <a:ext cx="496890" cy="25032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6" name="Text Box 463"/>
          <p:cNvSpPr txBox="1">
            <a:spLocks noChangeArrowheads="1"/>
          </p:cNvSpPr>
          <p:nvPr/>
        </p:nvSpPr>
        <p:spPr bwMode="auto">
          <a:xfrm>
            <a:off x="6887969" y="1000604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467" name="Text Box 463"/>
          <p:cNvSpPr txBox="1">
            <a:spLocks noChangeArrowheads="1"/>
          </p:cNvSpPr>
          <p:nvPr/>
        </p:nvSpPr>
        <p:spPr bwMode="auto">
          <a:xfrm>
            <a:off x="4229323" y="5311994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D</a:t>
            </a:r>
          </a:p>
        </p:txBody>
      </p:sp>
      <p:sp>
        <p:nvSpPr>
          <p:cNvPr id="468" name="Text Box 463"/>
          <p:cNvSpPr txBox="1">
            <a:spLocks noChangeArrowheads="1"/>
          </p:cNvSpPr>
          <p:nvPr/>
        </p:nvSpPr>
        <p:spPr bwMode="auto">
          <a:xfrm>
            <a:off x="6466905" y="3742727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472" name="Rectangle 14"/>
          <p:cNvSpPr>
            <a:spLocks noChangeArrowheads="1"/>
          </p:cNvSpPr>
          <p:nvPr/>
        </p:nvSpPr>
        <p:spPr bwMode="auto">
          <a:xfrm>
            <a:off x="240649" y="2848891"/>
            <a:ext cx="3313113" cy="914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ZA">
              <a:latin typeface="Arial" charset="0"/>
              <a:cs typeface="+mn-cs"/>
            </a:endParaRPr>
          </a:p>
        </p:txBody>
      </p:sp>
      <p:sp>
        <p:nvSpPr>
          <p:cNvPr id="473" name="Text Box 16"/>
          <p:cNvSpPr txBox="1">
            <a:spLocks noChangeArrowheads="1"/>
          </p:cNvSpPr>
          <p:nvPr/>
        </p:nvSpPr>
        <p:spPr bwMode="auto">
          <a:xfrm>
            <a:off x="330162" y="3048371"/>
            <a:ext cx="844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en-US" dirty="0"/>
              <a:t>=           </a:t>
            </a:r>
            <a:endParaRPr lang="en-GB" altLang="en-US" dirty="0"/>
          </a:p>
        </p:txBody>
      </p:sp>
      <p:sp>
        <p:nvSpPr>
          <p:cNvPr id="474" name="Text Box 18"/>
          <p:cNvSpPr txBox="1">
            <a:spLocks noChangeArrowheads="1"/>
          </p:cNvSpPr>
          <p:nvPr/>
        </p:nvSpPr>
        <p:spPr bwMode="auto">
          <a:xfrm>
            <a:off x="958812" y="2854696"/>
            <a:ext cx="869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8 – 2</a:t>
            </a:r>
            <a:endParaRPr lang="en-GB" altLang="en-US" baseline="-25000" dirty="0"/>
          </a:p>
        </p:txBody>
      </p:sp>
      <p:sp>
        <p:nvSpPr>
          <p:cNvPr id="475" name="Line 19"/>
          <p:cNvSpPr>
            <a:spLocks noChangeShapeType="1"/>
          </p:cNvSpPr>
          <p:nvPr/>
        </p:nvSpPr>
        <p:spPr bwMode="auto">
          <a:xfrm>
            <a:off x="1030249" y="3278559"/>
            <a:ext cx="719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6" name="Text Box 20"/>
          <p:cNvSpPr txBox="1">
            <a:spLocks noChangeArrowheads="1"/>
          </p:cNvSpPr>
          <p:nvPr/>
        </p:nvSpPr>
        <p:spPr bwMode="auto">
          <a:xfrm>
            <a:off x="916154" y="3264271"/>
            <a:ext cx="9717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3 – -5</a:t>
            </a:r>
            <a:endParaRPr lang="en-GB" altLang="en-US" baseline="-25000" dirty="0"/>
          </a:p>
        </p:txBody>
      </p:sp>
      <p:sp>
        <p:nvSpPr>
          <p:cNvPr id="477" name="Text Box 18"/>
          <p:cNvSpPr txBox="1">
            <a:spLocks noChangeArrowheads="1"/>
          </p:cNvSpPr>
          <p:nvPr/>
        </p:nvSpPr>
        <p:spPr bwMode="auto">
          <a:xfrm>
            <a:off x="2144674" y="285469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6</a:t>
            </a:r>
            <a:endParaRPr lang="en-GB" altLang="en-US" baseline="-25000" dirty="0"/>
          </a:p>
        </p:txBody>
      </p:sp>
      <p:sp>
        <p:nvSpPr>
          <p:cNvPr id="478" name="Line 19"/>
          <p:cNvSpPr>
            <a:spLocks noChangeShapeType="1"/>
          </p:cNvSpPr>
          <p:nvPr/>
        </p:nvSpPr>
        <p:spPr bwMode="auto">
          <a:xfrm>
            <a:off x="2182774" y="3278559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9" name="Text Box 20"/>
          <p:cNvSpPr txBox="1">
            <a:spLocks noChangeArrowheads="1"/>
          </p:cNvSpPr>
          <p:nvPr/>
        </p:nvSpPr>
        <p:spPr bwMode="auto">
          <a:xfrm>
            <a:off x="2144674" y="326427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8</a:t>
            </a:r>
            <a:endParaRPr lang="en-GB" altLang="en-US" baseline="-25000" dirty="0"/>
          </a:p>
        </p:txBody>
      </p:sp>
      <p:sp>
        <p:nvSpPr>
          <p:cNvPr id="480" name="42 Rectángulo"/>
          <p:cNvSpPr>
            <a:spLocks noChangeArrowheads="1"/>
          </p:cNvSpPr>
          <p:nvPr/>
        </p:nvSpPr>
        <p:spPr bwMode="auto">
          <a:xfrm>
            <a:off x="1822412" y="3048371"/>
            <a:ext cx="363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=</a:t>
            </a:r>
            <a:endParaRPr lang="en-GB" altLang="en-US"/>
          </a:p>
        </p:txBody>
      </p:sp>
      <p:sp>
        <p:nvSpPr>
          <p:cNvPr id="481" name="43 Rectángulo"/>
          <p:cNvSpPr>
            <a:spLocks noChangeArrowheads="1"/>
          </p:cNvSpPr>
          <p:nvPr/>
        </p:nvSpPr>
        <p:spPr bwMode="auto">
          <a:xfrm>
            <a:off x="2471699" y="3048371"/>
            <a:ext cx="4491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 </a:t>
            </a:r>
            <a:endParaRPr lang="en-GB" altLang="en-US" dirty="0"/>
          </a:p>
        </p:txBody>
      </p:sp>
      <p:sp>
        <p:nvSpPr>
          <p:cNvPr id="482" name="Text Box 18"/>
          <p:cNvSpPr txBox="1">
            <a:spLocks noChangeArrowheads="1"/>
          </p:cNvSpPr>
          <p:nvPr/>
        </p:nvSpPr>
        <p:spPr bwMode="auto">
          <a:xfrm>
            <a:off x="2791979" y="284452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</a:p>
        </p:txBody>
      </p:sp>
      <p:sp>
        <p:nvSpPr>
          <p:cNvPr id="483" name="Line 19"/>
          <p:cNvSpPr>
            <a:spLocks noChangeShapeType="1"/>
          </p:cNvSpPr>
          <p:nvPr/>
        </p:nvSpPr>
        <p:spPr bwMode="auto">
          <a:xfrm>
            <a:off x="2802862" y="3277955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4" name="Text Box 20"/>
          <p:cNvSpPr txBox="1">
            <a:spLocks noChangeArrowheads="1"/>
          </p:cNvSpPr>
          <p:nvPr/>
        </p:nvSpPr>
        <p:spPr bwMode="auto">
          <a:xfrm>
            <a:off x="2778284" y="322321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4</a:t>
            </a:r>
            <a:endParaRPr lang="en-GB" altLang="en-US" baseline="-25000" dirty="0"/>
          </a:p>
        </p:txBody>
      </p:sp>
      <p:sp>
        <p:nvSpPr>
          <p:cNvPr id="485" name="Text Box 462"/>
          <p:cNvSpPr txBox="1">
            <a:spLocks noChangeArrowheads="1"/>
          </p:cNvSpPr>
          <p:nvPr/>
        </p:nvSpPr>
        <p:spPr bwMode="auto">
          <a:xfrm>
            <a:off x="6984207" y="1320317"/>
            <a:ext cx="11969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(3, 8)</a:t>
            </a:r>
          </a:p>
        </p:txBody>
      </p:sp>
      <p:sp>
        <p:nvSpPr>
          <p:cNvPr id="486" name="Text Box 462"/>
          <p:cNvSpPr txBox="1">
            <a:spLocks noChangeArrowheads="1"/>
          </p:cNvSpPr>
          <p:nvPr/>
        </p:nvSpPr>
        <p:spPr bwMode="auto">
          <a:xfrm>
            <a:off x="4512691" y="5261694"/>
            <a:ext cx="119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(-7, -8)</a:t>
            </a:r>
          </a:p>
        </p:txBody>
      </p:sp>
      <p:sp>
        <p:nvSpPr>
          <p:cNvPr id="487" name="Text Box 462"/>
          <p:cNvSpPr txBox="1">
            <a:spLocks noChangeArrowheads="1"/>
          </p:cNvSpPr>
          <p:nvPr/>
        </p:nvSpPr>
        <p:spPr bwMode="auto">
          <a:xfrm>
            <a:off x="6310593" y="4036003"/>
            <a:ext cx="119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(1, -2)</a:t>
            </a:r>
          </a:p>
        </p:txBody>
      </p:sp>
      <p:sp>
        <p:nvSpPr>
          <p:cNvPr id="491" name="Rectangle 14"/>
          <p:cNvSpPr>
            <a:spLocks noChangeArrowheads="1"/>
          </p:cNvSpPr>
          <p:nvPr/>
        </p:nvSpPr>
        <p:spPr bwMode="auto">
          <a:xfrm>
            <a:off x="308263" y="4753891"/>
            <a:ext cx="3313113" cy="914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ZA">
              <a:latin typeface="Arial" charset="0"/>
              <a:cs typeface="+mn-cs"/>
            </a:endParaRPr>
          </a:p>
        </p:txBody>
      </p:sp>
      <p:sp>
        <p:nvSpPr>
          <p:cNvPr id="492" name="Text Box 16"/>
          <p:cNvSpPr txBox="1">
            <a:spLocks noChangeArrowheads="1"/>
          </p:cNvSpPr>
          <p:nvPr/>
        </p:nvSpPr>
        <p:spPr bwMode="auto">
          <a:xfrm>
            <a:off x="397776" y="4898353"/>
            <a:ext cx="844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en-US" dirty="0"/>
              <a:t>=           </a:t>
            </a:r>
            <a:endParaRPr lang="en-GB" altLang="en-US" dirty="0"/>
          </a:p>
        </p:txBody>
      </p:sp>
      <p:sp>
        <p:nvSpPr>
          <p:cNvPr id="493" name="Text Box 18"/>
          <p:cNvSpPr txBox="1">
            <a:spLocks noChangeArrowheads="1"/>
          </p:cNvSpPr>
          <p:nvPr/>
        </p:nvSpPr>
        <p:spPr bwMode="auto">
          <a:xfrm>
            <a:off x="1026426" y="4704678"/>
            <a:ext cx="12282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– 2 – -8</a:t>
            </a:r>
            <a:endParaRPr lang="en-GB" altLang="en-US" baseline="-25000" dirty="0"/>
          </a:p>
        </p:txBody>
      </p:sp>
      <p:sp>
        <p:nvSpPr>
          <p:cNvPr id="494" name="Line 19"/>
          <p:cNvSpPr>
            <a:spLocks noChangeShapeType="1"/>
          </p:cNvSpPr>
          <p:nvPr/>
        </p:nvSpPr>
        <p:spPr bwMode="auto">
          <a:xfrm>
            <a:off x="1097863" y="5128541"/>
            <a:ext cx="108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5" name="Text Box 20"/>
          <p:cNvSpPr txBox="1">
            <a:spLocks noChangeArrowheads="1"/>
          </p:cNvSpPr>
          <p:nvPr/>
        </p:nvSpPr>
        <p:spPr bwMode="auto">
          <a:xfrm>
            <a:off x="1106424" y="5114253"/>
            <a:ext cx="9717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1 – -7</a:t>
            </a:r>
            <a:endParaRPr lang="en-GB" altLang="en-US" baseline="-25000" dirty="0"/>
          </a:p>
        </p:txBody>
      </p:sp>
      <p:sp>
        <p:nvSpPr>
          <p:cNvPr id="496" name="Text Box 18"/>
          <p:cNvSpPr txBox="1">
            <a:spLocks noChangeArrowheads="1"/>
          </p:cNvSpPr>
          <p:nvPr/>
        </p:nvSpPr>
        <p:spPr bwMode="auto">
          <a:xfrm>
            <a:off x="2473329" y="470467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6</a:t>
            </a:r>
            <a:endParaRPr lang="en-GB" altLang="en-US" baseline="-25000" dirty="0"/>
          </a:p>
        </p:txBody>
      </p:sp>
      <p:sp>
        <p:nvSpPr>
          <p:cNvPr id="497" name="Line 19"/>
          <p:cNvSpPr>
            <a:spLocks noChangeShapeType="1"/>
          </p:cNvSpPr>
          <p:nvPr/>
        </p:nvSpPr>
        <p:spPr bwMode="auto">
          <a:xfrm>
            <a:off x="2511429" y="5128541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8" name="Text Box 20"/>
          <p:cNvSpPr txBox="1">
            <a:spLocks noChangeArrowheads="1"/>
          </p:cNvSpPr>
          <p:nvPr/>
        </p:nvSpPr>
        <p:spPr bwMode="auto">
          <a:xfrm>
            <a:off x="2473329" y="5114253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8</a:t>
            </a:r>
            <a:endParaRPr lang="en-GB" altLang="en-US" baseline="-25000" dirty="0"/>
          </a:p>
        </p:txBody>
      </p:sp>
      <p:sp>
        <p:nvSpPr>
          <p:cNvPr id="499" name="42 Rectángulo"/>
          <p:cNvSpPr>
            <a:spLocks noChangeArrowheads="1"/>
          </p:cNvSpPr>
          <p:nvPr/>
        </p:nvSpPr>
        <p:spPr bwMode="auto">
          <a:xfrm>
            <a:off x="2192239" y="4898353"/>
            <a:ext cx="363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</a:t>
            </a:r>
            <a:endParaRPr lang="en-GB" altLang="en-US" dirty="0"/>
          </a:p>
        </p:txBody>
      </p:sp>
      <p:sp>
        <p:nvSpPr>
          <p:cNvPr id="500" name="43 Rectángulo"/>
          <p:cNvSpPr>
            <a:spLocks noChangeArrowheads="1"/>
          </p:cNvSpPr>
          <p:nvPr/>
        </p:nvSpPr>
        <p:spPr bwMode="auto">
          <a:xfrm>
            <a:off x="2800198" y="4883420"/>
            <a:ext cx="4491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 </a:t>
            </a:r>
            <a:endParaRPr lang="en-GB" altLang="en-US" dirty="0"/>
          </a:p>
        </p:txBody>
      </p:sp>
      <p:sp>
        <p:nvSpPr>
          <p:cNvPr id="501" name="Text Box 18"/>
          <p:cNvSpPr txBox="1">
            <a:spLocks noChangeArrowheads="1"/>
          </p:cNvSpPr>
          <p:nvPr/>
        </p:nvSpPr>
        <p:spPr bwMode="auto">
          <a:xfrm>
            <a:off x="3063463" y="472328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</a:p>
        </p:txBody>
      </p:sp>
      <p:sp>
        <p:nvSpPr>
          <p:cNvPr id="502" name="Line 19"/>
          <p:cNvSpPr>
            <a:spLocks noChangeShapeType="1"/>
          </p:cNvSpPr>
          <p:nvPr/>
        </p:nvSpPr>
        <p:spPr bwMode="auto">
          <a:xfrm>
            <a:off x="3068637" y="5128541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3" name="Text Box 20"/>
          <p:cNvSpPr txBox="1">
            <a:spLocks noChangeArrowheads="1"/>
          </p:cNvSpPr>
          <p:nvPr/>
        </p:nvSpPr>
        <p:spPr bwMode="auto">
          <a:xfrm>
            <a:off x="3048505" y="510447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4</a:t>
            </a:r>
            <a:endParaRPr lang="en-GB" altLang="en-US" baseline="-25000" dirty="0"/>
          </a:p>
        </p:txBody>
      </p:sp>
      <p:sp>
        <p:nvSpPr>
          <p:cNvPr id="504" name="Text Box 457"/>
          <p:cNvSpPr txBox="1">
            <a:spLocks noChangeArrowheads="1"/>
          </p:cNvSpPr>
          <p:nvPr/>
        </p:nvSpPr>
        <p:spPr bwMode="auto">
          <a:xfrm>
            <a:off x="197240" y="6017310"/>
            <a:ext cx="7846815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AB </a:t>
            </a:r>
            <a:r>
              <a:rPr lang="en-GB" sz="2400" dirty="0">
                <a:latin typeface="Comic Sans MS" pitchFamily="66" charset="0"/>
                <a:sym typeface="Symbol" panose="05050102010706020507" pitchFamily="18" charset="2"/>
              </a:rPr>
              <a:t> CD mean ‘Line AB is parallel to line CD’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506" name="Text Box 455">
            <a:extLst>
              <a:ext uri="{FF2B5EF4-FFF2-40B4-BE49-F238E27FC236}">
                <a16:creationId xmlns:a16="http://schemas.microsoft.com/office/drawing/2014/main" id="{41284320-54D3-46C6-A071-199C93A05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89" y="7620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 dirty="0">
                <a:solidFill>
                  <a:srgbClr val="7030A0"/>
                </a:solidFill>
                <a:latin typeface="Comic Sans MS" pitchFamily="66" charset="0"/>
              </a:rPr>
              <a:t>Parallel lines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7308C97-2058-43B2-9B44-CB2AF0C249BE}"/>
              </a:ext>
            </a:extLst>
          </p:cNvPr>
          <p:cNvSpPr/>
          <p:nvPr/>
        </p:nvSpPr>
        <p:spPr>
          <a:xfrm>
            <a:off x="6935144" y="1295054"/>
            <a:ext cx="73152" cy="73152"/>
          </a:xfrm>
          <a:prstGeom prst="ellips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5" name="Oval 504">
            <a:extLst>
              <a:ext uri="{FF2B5EF4-FFF2-40B4-BE49-F238E27FC236}">
                <a16:creationId xmlns:a16="http://schemas.microsoft.com/office/drawing/2014/main" id="{AFB1D9CA-0502-46D1-BCF5-68AD762146BE}"/>
              </a:ext>
            </a:extLst>
          </p:cNvPr>
          <p:cNvSpPr/>
          <p:nvPr/>
        </p:nvSpPr>
        <p:spPr>
          <a:xfrm>
            <a:off x="6447854" y="3773402"/>
            <a:ext cx="73152" cy="73152"/>
          </a:xfrm>
          <a:prstGeom prst="ellips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7" name="Oval 506">
            <a:extLst>
              <a:ext uri="{FF2B5EF4-FFF2-40B4-BE49-F238E27FC236}">
                <a16:creationId xmlns:a16="http://schemas.microsoft.com/office/drawing/2014/main" id="{B4E6CEA0-F64B-49B7-81C2-7DEF1905AE2D}"/>
              </a:ext>
            </a:extLst>
          </p:cNvPr>
          <p:cNvSpPr/>
          <p:nvPr/>
        </p:nvSpPr>
        <p:spPr>
          <a:xfrm>
            <a:off x="4945757" y="2790153"/>
            <a:ext cx="73152" cy="73152"/>
          </a:xfrm>
          <a:prstGeom prst="ellips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8" name="Oval 507">
            <a:extLst>
              <a:ext uri="{FF2B5EF4-FFF2-40B4-BE49-F238E27FC236}">
                <a16:creationId xmlns:a16="http://schemas.microsoft.com/office/drawing/2014/main" id="{F4E261E7-B378-4E74-9F5E-26AE48B4671F}"/>
              </a:ext>
            </a:extLst>
          </p:cNvPr>
          <p:cNvSpPr/>
          <p:nvPr/>
        </p:nvSpPr>
        <p:spPr>
          <a:xfrm>
            <a:off x="4450716" y="5269503"/>
            <a:ext cx="73152" cy="73152"/>
          </a:xfrm>
          <a:prstGeom prst="ellips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9" name="Rectangle 508">
            <a:hlinkClick r:id="rId2"/>
            <a:extLst>
              <a:ext uri="{FF2B5EF4-FFF2-40B4-BE49-F238E27FC236}">
                <a16:creationId xmlns:a16="http://schemas.microsoft.com/office/drawing/2014/main" id="{79745902-8B72-4173-8B30-541F14E80F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0" name="Rectangle 509">
            <a:hlinkClick r:id="rId2"/>
            <a:extLst>
              <a:ext uri="{FF2B5EF4-FFF2-40B4-BE49-F238E27FC236}">
                <a16:creationId xmlns:a16="http://schemas.microsoft.com/office/drawing/2014/main" id="{1C047E92-EFD1-4EA8-A153-FB03FDFDE35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" grpId="0"/>
      <p:bldP spid="460" grpId="0"/>
      <p:bldP spid="461" grpId="0" animBg="1"/>
      <p:bldP spid="462" grpId="0"/>
      <p:bldP spid="472" grpId="0" animBg="1"/>
      <p:bldP spid="473" grpId="0"/>
      <p:bldP spid="474" grpId="0"/>
      <p:bldP spid="475" grpId="0" animBg="1"/>
      <p:bldP spid="476" grpId="0"/>
      <p:bldP spid="477" grpId="0"/>
      <p:bldP spid="478" grpId="0" animBg="1"/>
      <p:bldP spid="479" grpId="0"/>
      <p:bldP spid="480" grpId="0"/>
      <p:bldP spid="481" grpId="0"/>
      <p:bldP spid="482" grpId="0"/>
      <p:bldP spid="483" grpId="0" animBg="1"/>
      <p:bldP spid="484" grpId="0"/>
      <p:bldP spid="491" grpId="0" animBg="1"/>
      <p:bldP spid="492" grpId="0"/>
      <p:bldP spid="493" grpId="0"/>
      <p:bldP spid="494" grpId="0" animBg="1"/>
      <p:bldP spid="495" grpId="0"/>
      <p:bldP spid="496" grpId="0"/>
      <p:bldP spid="497" grpId="0" animBg="1"/>
      <p:bldP spid="498" grpId="0"/>
      <p:bldP spid="499" grpId="0"/>
      <p:bldP spid="500" grpId="0"/>
      <p:bldP spid="501" grpId="0"/>
      <p:bldP spid="502" grpId="0" animBg="1"/>
      <p:bldP spid="503" grpId="0"/>
      <p:bldP spid="5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3450654" y="334291"/>
            <a:ext cx="5657850" cy="5648325"/>
            <a:chOff x="1064" y="316"/>
            <a:chExt cx="3564" cy="3558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7" name="Group 7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118" name="Rectangle 8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19" name="Rectangle 9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0" name="Rectangle 10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1" name="Rectangle 11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2" name="Rectangle 12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3" name="Rectangle 13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4" name="Rectangle 14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5" name="Rectangle 15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6" name="Rectangle 16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7" name="Rectangle 17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8" name="Rectangle 18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9" name="Rectangle 19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0" name="Rectangle 20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1" name="Rectangle 21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2" name="Rectangle 22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3" name="Rectangle 23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4" name="Rectangle 24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5" name="Rectangle 25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6" name="Rectangle 26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7" name="Rectangle 27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8" name="Rectangle 28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9" name="Rectangle 29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0" name="Rectangle 30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1" name="Rectangle 31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2" name="Rectangle 32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3" name="Rectangle 33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4" name="Rectangle 34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5" name="Rectangle 35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6" name="Rectangle 36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7" name="Rectangle 37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8" name="Rectangle 38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49" name="Rectangle 39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0" name="Rectangle 40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1" name="Rectangle 41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2" name="Rectangle 42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3" name="Rectangle 43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4" name="Rectangle 44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5" name="Rectangle 45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6" name="Rectangle 46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7" name="Rectangle 47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8" name="Rectangle 48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9" name="Rectangle 49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0" name="Rectangle 50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1" name="Rectangle 51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2" name="Rectangle 52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3" name="Rectangle 53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4" name="Rectangle 54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5" name="Rectangle 55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6" name="Rectangle 56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7" name="Rectangle 57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8" name="Rectangle 58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9" name="Rectangle 59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0" name="Rectangle 60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1" name="Rectangle 61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2" name="Rectangle 62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3" name="Rectangle 63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4" name="Rectangle 64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5" name="Rectangle 65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6" name="Rectangle 66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7" name="Rectangle 67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8" name="Rectangle 68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9" name="Rectangle 69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0" name="Rectangle 70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1" name="Rectangle 71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2" name="Rectangle 72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3" name="Rectangle 73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4" name="Rectangle 74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5" name="Rectangle 75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6" name="Rectangle 76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7" name="Rectangle 77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8" name="Rectangle 78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89" name="Rectangle 79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0" name="Rectangle 80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1" name="Rectangle 81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2" name="Rectangle 82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3" name="Rectangle 83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4" name="Rectangle 84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5" name="Rectangle 85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6" name="Rectangle 86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7" name="Rectangle 87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8" name="Rectangle 88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9" name="Rectangle 89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0" name="Rectangle 90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1" name="Rectangle 91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2" name="Rectangle 92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3" name="Rectangle 93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4" name="Rectangle 94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5" name="Rectangle 95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6" name="Rectangle 96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7" name="Rectangle 97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8" name="Rectangle 98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09" name="Rectangle 99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0" name="Rectangle 100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1" name="Rectangle 101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2" name="Rectangle 102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3" name="Rectangle 103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4" name="Rectangle 104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5" name="Rectangle 105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6" name="Rectangle 106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7" name="Rectangle 107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8" name="Rectangle 108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9" name="Rectangle 109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0" name="Rectangle 110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1" name="Rectangle 111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2" name="Rectangle 112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3" name="Rectangle 113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4" name="Rectangle 114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5" name="Rectangle 115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6" name="Rectangle 116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7" name="Rectangle 117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8" name="Rectangle 118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9" name="Rectangle 119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0" name="Rectangle 120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1" name="Rectangle 121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2" name="Rectangle 122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3" name="Rectangle 123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4" name="Rectangle 124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5" name="Rectangle 125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6" name="Rectangle 126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7" name="Rectangle 127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8" name="Rectangle 128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9" name="Rectangle 129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0" name="Rectangle 130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1" name="Rectangle 131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2" name="Rectangle 132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3" name="Rectangle 133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4" name="Rectangle 134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5" name="Rectangle 135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6" name="Rectangle 136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7" name="Rectangle 137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8" name="Rectangle 138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9" name="Rectangle 139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0" name="Rectangle 140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1" name="Rectangle 141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2" name="Rectangle 142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3" name="Rectangle 143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4" name="Rectangle 144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" name="Rectangle 145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6" name="Rectangle 146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7" name="Rectangle 147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8" name="Rectangle 148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9" name="Rectangle 149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0" name="Rectangle 150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1" name="Rectangle 151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2" name="Rectangle 152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3" name="Rectangle 153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4" name="Rectangle 154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5" name="Rectangle 155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6" name="Rectangle 156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7" name="Rectangle 157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8" name="Rectangle 158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9" name="Rectangle 159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0" name="Rectangle 160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1" name="Rectangle 161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2" name="Rectangle 162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3" name="Rectangle 163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4" name="Rectangle 164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5" name="Rectangle 165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6" name="Rectangle 166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7" name="Rectangle 167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8" name="Rectangle 168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9" name="Rectangle 169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0" name="Rectangle 170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1" name="Rectangle 171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2" name="Rectangle 172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3" name="Rectangle 173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4" name="Rectangle 174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5" name="Rectangle 175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6" name="Rectangle 176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7" name="Rectangle 177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8" name="Rectangle 178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89" name="Rectangle 179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0" name="Rectangle 180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1" name="Rectangle 181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2" name="Rectangle 182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3" name="Rectangle 183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4" name="Rectangle 184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5" name="Rectangle 185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6" name="Rectangle 186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7" name="Rectangle 187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8" name="Rectangle 188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9" name="Rectangle 189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0" name="Rectangle 190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1" name="Rectangle 191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2" name="Rectangle 192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3" name="Rectangle 193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4" name="Rectangle 194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5" name="Rectangle 195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6" name="Rectangle 196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7" name="Rectangle 197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8" name="Rectangle 198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9" name="Rectangle 199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0" name="Rectangle 200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1" name="Rectangle 201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2" name="Rectangle 202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3" name="Rectangle 203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4" name="Rectangle 204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5" name="Rectangle 205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6" name="Rectangle 206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7" name="Rectangle 207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8" name="Rectangle 208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9" name="Rectangle 209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0" name="Rectangle 210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1" name="Rectangle 211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2" name="Rectangle 212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3" name="Rectangle 213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4" name="Rectangle 214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5" name="Rectangle 215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6" name="Rectangle 216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7" name="Rectangle 217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8" name="Rectangle 218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9" name="Rectangle 219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0" name="Rectangle 220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1" name="Rectangle 221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2" name="Rectangle 222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3" name="Rectangle 223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4" name="Rectangle 224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" name="Rectangle 225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6" name="Rectangle 226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7" name="Rectangle 227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8" name="Rectangle 228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9" name="Rectangle 229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0" name="Rectangle 230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1" name="Rectangle 231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2" name="Rectangle 232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3" name="Rectangle 233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4" name="Rectangle 234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5" name="Rectangle 235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6" name="Rectangle 236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7" name="Rectangle 237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8" name="Rectangle 238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9" name="Rectangle 239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0" name="Rectangle 240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1" name="Rectangle 241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2" name="Rectangle 242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3" name="Rectangle 243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4" name="Rectangle 244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5" name="Rectangle 245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6" name="Rectangle 246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7" name="Rectangle 247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8" name="Rectangle 248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9" name="Rectangle 249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0" name="Rectangle 250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1" name="Rectangle 251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2" name="Rectangle 252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3" name="Rectangle 253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" name="Rectangle 254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5" name="Rectangle 255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" name="Rectangle 256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7" name="Rectangle 257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8" name="Rectangle 258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9" name="Rectangle 259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0" name="Rectangle 260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1" name="Rectangle 261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2" name="Rectangle 262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3" name="Rectangle 263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4" name="Rectangle 264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5" name="Rectangle 265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6" name="Rectangle 266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7" name="Rectangle 267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8" name="Rectangle 268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9" name="Rectangle 269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0" name="Rectangle 270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1" name="Rectangle 271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2" name="Rectangle 272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3" name="Rectangle 273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4" name="Rectangle 274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5" name="Rectangle 275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6" name="Rectangle 276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7" name="Rectangle 277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8" name="Rectangle 278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9" name="Rectangle 279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0" name="Rectangle 280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1" name="Rectangle 281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2" name="Rectangle 282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3" name="Rectangle 283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4" name="Rectangle 284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5" name="Rectangle 285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6" name="Rectangle 286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7" name="Rectangle 287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8" name="Rectangle 288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9" name="Rectangle 289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0" name="Rectangle 290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1" name="Rectangle 291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2" name="Rectangle 292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3" name="Rectangle 293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4" name="Rectangle 294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5" name="Rectangle 295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6" name="Rectangle 296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7" name="Rectangle 297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8" name="Rectangle 298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9" name="Rectangle 299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0" name="Rectangle 300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1" name="Rectangle 301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2" name="Rectangle 302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3" name="Rectangle 303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4" name="Rectangle 304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5" name="Rectangle 305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6" name="Rectangle 306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7" name="Rectangle 307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8" name="Rectangle 308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9" name="Rectangle 309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0" name="Rectangle 310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1" name="Rectangle 311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2" name="Rectangle 312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3" name="Rectangle 313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4" name="Rectangle 314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5" name="Rectangle 315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6" name="Rectangle 316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7" name="Rectangle 317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8" name="Rectangle 318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29" name="Rectangle 319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0" name="Rectangle 320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1" name="Rectangle 321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2" name="Rectangle 322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3" name="Rectangle 323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4" name="Rectangle 324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5" name="Rectangle 325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6" name="Rectangle 326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7" name="Rectangle 327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8" name="Rectangle 328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9" name="Rectangle 329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0" name="Rectangle 330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1" name="Rectangle 331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2" name="Rectangle 332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3" name="Rectangle 333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4" name="Rectangle 334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5" name="Rectangle 335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6" name="Rectangle 336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7" name="Rectangle 337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8" name="Rectangle 338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49" name="Rectangle 339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0" name="Rectangle 340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1" name="Rectangle 341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2" name="Rectangle 342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3" name="Rectangle 343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4" name="Rectangle 344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5" name="Rectangle 345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6" name="Rectangle 346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7" name="Rectangle 347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8" name="Rectangle 348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9" name="Rectangle 349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0" name="Rectangle 350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1" name="Rectangle 351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2" name="Rectangle 352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3" name="Rectangle 353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4" name="Rectangle 354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5" name="Rectangle 355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6" name="Rectangle 356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7" name="Rectangle 357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8" name="Rectangle 358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9" name="Rectangle 359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0" name="Rectangle 360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1" name="Rectangle 361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2" name="Rectangle 362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3" name="Rectangle 363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4" name="Rectangle 364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5" name="Rectangle 365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6" name="Rectangle 366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7" name="Rectangle 367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8" name="Rectangle 368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9" name="Rectangle 369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0" name="Rectangle 370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1" name="Rectangle 371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2" name="Rectangle 372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3" name="Rectangle 373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4" name="Rectangle 374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5" name="Rectangle 375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6" name="Rectangle 376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7" name="Rectangle 377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8" name="Rectangle 378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89" name="Rectangle 379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0" name="Rectangle 380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1" name="Rectangle 381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2" name="Rectangle 382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3" name="Rectangle 383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4" name="Rectangle 384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5" name="Rectangle 385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6" name="Rectangle 386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7" name="Rectangle 387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8" name="Rectangle 388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9" name="Rectangle 389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0" name="Rectangle 390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1" name="Rectangle 391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2" name="Rectangle 392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3" name="Rectangle 393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4" name="Rectangle 394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5" name="Rectangle 395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6" name="Rectangle 396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7" name="Rectangle 397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8" name="Rectangle 398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09" name="Rectangle 399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0" name="Rectangle 400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1" name="Rectangle 401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2" name="Rectangle 402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3" name="Rectangle 403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4" name="Rectangle 404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5" name="Rectangle 405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6" name="Rectangle 406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17" name="Rectangle 407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16" name="Line 408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17" name="Line 409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071" name="Text Box 410"/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072" name="Text Box 411"/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0</a:t>
              </a:r>
            </a:p>
          </p:txBody>
        </p:sp>
        <p:sp>
          <p:nvSpPr>
            <p:cNvPr id="2073" name="Text Box 4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074" name="Text Box 4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2075" name="Text Box 4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2076" name="Text Box 4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2077" name="Text Box 4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2078" name="Text Box 4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6</a:t>
              </a:r>
            </a:p>
          </p:txBody>
        </p:sp>
        <p:sp>
          <p:nvSpPr>
            <p:cNvPr id="2079" name="Text Box 4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7</a:t>
              </a:r>
            </a:p>
          </p:txBody>
        </p:sp>
        <p:sp>
          <p:nvSpPr>
            <p:cNvPr id="2080" name="Text Box 4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8</a:t>
              </a:r>
            </a:p>
          </p:txBody>
        </p:sp>
        <p:sp>
          <p:nvSpPr>
            <p:cNvPr id="2081" name="Text Box 4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9</a:t>
              </a:r>
            </a:p>
          </p:txBody>
        </p:sp>
        <p:sp>
          <p:nvSpPr>
            <p:cNvPr id="2082" name="Text Box 4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2083" name="Text Box 4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-9</a:t>
              </a:r>
            </a:p>
          </p:txBody>
        </p:sp>
        <p:sp>
          <p:nvSpPr>
            <p:cNvPr id="2084" name="Text Box 4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-8</a:t>
              </a:r>
            </a:p>
          </p:txBody>
        </p:sp>
        <p:sp>
          <p:nvSpPr>
            <p:cNvPr id="2085" name="Text Box 4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-7</a:t>
              </a:r>
            </a:p>
          </p:txBody>
        </p:sp>
        <p:sp>
          <p:nvSpPr>
            <p:cNvPr id="2086" name="Text Box 4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-6</a:t>
              </a:r>
            </a:p>
          </p:txBody>
        </p:sp>
        <p:sp>
          <p:nvSpPr>
            <p:cNvPr id="2087" name="Text Box 4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-5</a:t>
              </a:r>
            </a:p>
          </p:txBody>
        </p:sp>
        <p:sp>
          <p:nvSpPr>
            <p:cNvPr id="2088" name="Text Box 4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2089" name="Text Box 4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2090" name="Text Box 4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2091" name="Text Box 4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</a:t>
              </a:r>
            </a:p>
          </p:txBody>
        </p:sp>
        <p:sp>
          <p:nvSpPr>
            <p:cNvPr id="2092" name="Text Box 4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-10</a:t>
              </a:r>
            </a:p>
          </p:txBody>
        </p:sp>
        <p:sp>
          <p:nvSpPr>
            <p:cNvPr id="2093" name="Text Box 4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x</a:t>
              </a:r>
            </a:p>
          </p:txBody>
        </p:sp>
        <p:sp>
          <p:nvSpPr>
            <p:cNvPr id="2094" name="Text Box 4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2095" name="Text Box 434"/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096" name="Text Box 4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2097" name="Text Box 4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2098" name="Text Box 4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2099" name="Text Box 4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2100" name="Text Box 4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6</a:t>
              </a:r>
            </a:p>
          </p:txBody>
        </p:sp>
        <p:sp>
          <p:nvSpPr>
            <p:cNvPr id="2101" name="Text Box 4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7</a:t>
              </a:r>
            </a:p>
          </p:txBody>
        </p:sp>
        <p:sp>
          <p:nvSpPr>
            <p:cNvPr id="2102" name="Text Box 4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8</a:t>
              </a:r>
            </a:p>
          </p:txBody>
        </p:sp>
        <p:sp>
          <p:nvSpPr>
            <p:cNvPr id="2103" name="Text Box 4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9</a:t>
              </a:r>
            </a:p>
          </p:txBody>
        </p:sp>
        <p:sp>
          <p:nvSpPr>
            <p:cNvPr id="2104" name="Text Box 4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2105" name="Text Box 444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</a:t>
              </a:r>
            </a:p>
          </p:txBody>
        </p:sp>
        <p:sp>
          <p:nvSpPr>
            <p:cNvPr id="2106" name="Text Box 4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2107" name="Text Box 4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2108" name="Text Box 4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2109" name="Text Box 448"/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-5</a:t>
              </a:r>
            </a:p>
          </p:txBody>
        </p:sp>
        <p:sp>
          <p:nvSpPr>
            <p:cNvPr id="2110" name="Text Box 4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-6</a:t>
              </a:r>
            </a:p>
          </p:txBody>
        </p:sp>
        <p:sp>
          <p:nvSpPr>
            <p:cNvPr id="2111" name="Text Box 4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-7</a:t>
              </a:r>
            </a:p>
          </p:txBody>
        </p:sp>
        <p:sp>
          <p:nvSpPr>
            <p:cNvPr id="2112" name="Text Box 4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-8</a:t>
              </a:r>
            </a:p>
          </p:txBody>
        </p:sp>
        <p:sp>
          <p:nvSpPr>
            <p:cNvPr id="2113" name="Text Box 4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-9</a:t>
              </a:r>
            </a:p>
          </p:txBody>
        </p:sp>
        <p:sp>
          <p:nvSpPr>
            <p:cNvPr id="2114" name="Text Box 4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-10</a:t>
              </a:r>
            </a:p>
          </p:txBody>
        </p:sp>
      </p:grpSp>
      <p:sp>
        <p:nvSpPr>
          <p:cNvPr id="6606" name="Text Box 462"/>
          <p:cNvSpPr txBox="1">
            <a:spLocks noChangeArrowheads="1"/>
          </p:cNvSpPr>
          <p:nvPr/>
        </p:nvSpPr>
        <p:spPr bwMode="auto">
          <a:xfrm>
            <a:off x="4972649" y="2744114"/>
            <a:ext cx="119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(-5, 2)</a:t>
            </a:r>
          </a:p>
        </p:txBody>
      </p:sp>
      <p:sp>
        <p:nvSpPr>
          <p:cNvPr id="6607" name="Text Box 463"/>
          <p:cNvSpPr txBox="1">
            <a:spLocks noChangeArrowheads="1"/>
          </p:cNvSpPr>
          <p:nvPr/>
        </p:nvSpPr>
        <p:spPr bwMode="auto">
          <a:xfrm>
            <a:off x="4702671" y="2479004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6614" name="Line 470"/>
          <p:cNvSpPr>
            <a:spLocks noChangeShapeType="1"/>
          </p:cNvSpPr>
          <p:nvPr/>
        </p:nvSpPr>
        <p:spPr bwMode="auto">
          <a:xfrm flipV="1">
            <a:off x="4982590" y="1314473"/>
            <a:ext cx="1987551" cy="150673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0" name="Text Box 460"/>
          <p:cNvSpPr txBox="1">
            <a:spLocks noChangeArrowheads="1"/>
          </p:cNvSpPr>
          <p:nvPr/>
        </p:nvSpPr>
        <p:spPr bwMode="auto">
          <a:xfrm>
            <a:off x="456810" y="1769899"/>
            <a:ext cx="281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The gradient of the line AD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61" name="Text Box 457"/>
          <p:cNvSpPr txBox="1">
            <a:spLocks noChangeArrowheads="1"/>
          </p:cNvSpPr>
          <p:nvPr/>
        </p:nvSpPr>
        <p:spPr bwMode="auto">
          <a:xfrm>
            <a:off x="152401" y="6051546"/>
            <a:ext cx="7844222" cy="46166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AD </a:t>
            </a:r>
            <a:r>
              <a:rPr lang="en-GB" sz="2400" dirty="0">
                <a:latin typeface="Comic Sans MS" pitchFamily="66" charset="0"/>
                <a:sym typeface="Symbol" panose="05050102010706020507" pitchFamily="18" charset="2"/>
              </a:rPr>
              <a:t> BC because they have the same gradient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62" name="Text Box 460"/>
          <p:cNvSpPr txBox="1">
            <a:spLocks noChangeArrowheads="1"/>
          </p:cNvSpPr>
          <p:nvPr/>
        </p:nvSpPr>
        <p:spPr bwMode="auto">
          <a:xfrm>
            <a:off x="251520" y="818923"/>
            <a:ext cx="33785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 dirty="0">
                <a:solidFill>
                  <a:srgbClr val="FF5050"/>
                </a:solidFill>
                <a:latin typeface="Comic Sans MS" pitchFamily="66" charset="0"/>
              </a:rPr>
              <a:t>Take the lines AD and BC</a:t>
            </a:r>
          </a:p>
        </p:txBody>
      </p:sp>
      <p:sp>
        <p:nvSpPr>
          <p:cNvPr id="463" name="Line 470"/>
          <p:cNvSpPr>
            <a:spLocks noChangeShapeType="1"/>
          </p:cNvSpPr>
          <p:nvPr/>
        </p:nvSpPr>
        <p:spPr bwMode="auto">
          <a:xfrm flipV="1">
            <a:off x="4498404" y="3801390"/>
            <a:ext cx="1983639" cy="15017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4" name="Line 470"/>
          <p:cNvSpPr>
            <a:spLocks noChangeShapeType="1"/>
          </p:cNvSpPr>
          <p:nvPr/>
        </p:nvSpPr>
        <p:spPr bwMode="auto">
          <a:xfrm flipV="1">
            <a:off x="4495229" y="2804440"/>
            <a:ext cx="496890" cy="25032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5" name="Line 470"/>
          <p:cNvSpPr>
            <a:spLocks noChangeShapeType="1"/>
          </p:cNvSpPr>
          <p:nvPr/>
        </p:nvSpPr>
        <p:spPr bwMode="auto">
          <a:xfrm flipV="1">
            <a:off x="6477111" y="1314689"/>
            <a:ext cx="496890" cy="25032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6" name="Text Box 463"/>
          <p:cNvSpPr txBox="1">
            <a:spLocks noChangeArrowheads="1"/>
          </p:cNvSpPr>
          <p:nvPr/>
        </p:nvSpPr>
        <p:spPr bwMode="auto">
          <a:xfrm>
            <a:off x="6887969" y="994254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467" name="Text Box 463"/>
          <p:cNvSpPr txBox="1">
            <a:spLocks noChangeArrowheads="1"/>
          </p:cNvSpPr>
          <p:nvPr/>
        </p:nvSpPr>
        <p:spPr bwMode="auto">
          <a:xfrm>
            <a:off x="4229323" y="5305644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D</a:t>
            </a:r>
          </a:p>
        </p:txBody>
      </p:sp>
      <p:sp>
        <p:nvSpPr>
          <p:cNvPr id="468" name="Text Box 463"/>
          <p:cNvSpPr txBox="1">
            <a:spLocks noChangeArrowheads="1"/>
          </p:cNvSpPr>
          <p:nvPr/>
        </p:nvSpPr>
        <p:spPr bwMode="auto">
          <a:xfrm>
            <a:off x="6466905" y="3736377"/>
            <a:ext cx="376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472" name="Rectangle 14"/>
          <p:cNvSpPr>
            <a:spLocks noChangeArrowheads="1"/>
          </p:cNvSpPr>
          <p:nvPr/>
        </p:nvSpPr>
        <p:spPr bwMode="auto">
          <a:xfrm>
            <a:off x="240649" y="2848891"/>
            <a:ext cx="3313113" cy="914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ZA">
              <a:latin typeface="Arial" charset="0"/>
              <a:cs typeface="+mn-cs"/>
            </a:endParaRPr>
          </a:p>
        </p:txBody>
      </p:sp>
      <p:sp>
        <p:nvSpPr>
          <p:cNvPr id="473" name="Text Box 16"/>
          <p:cNvSpPr txBox="1">
            <a:spLocks noChangeArrowheads="1"/>
          </p:cNvSpPr>
          <p:nvPr/>
        </p:nvSpPr>
        <p:spPr bwMode="auto">
          <a:xfrm>
            <a:off x="330162" y="2993353"/>
            <a:ext cx="844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en-US" dirty="0"/>
              <a:t>=           </a:t>
            </a:r>
            <a:endParaRPr lang="en-GB" altLang="en-US" dirty="0"/>
          </a:p>
        </p:txBody>
      </p:sp>
      <p:sp>
        <p:nvSpPr>
          <p:cNvPr id="474" name="Text Box 18"/>
          <p:cNvSpPr txBox="1">
            <a:spLocks noChangeArrowheads="1"/>
          </p:cNvSpPr>
          <p:nvPr/>
        </p:nvSpPr>
        <p:spPr bwMode="auto">
          <a:xfrm>
            <a:off x="917868" y="2799678"/>
            <a:ext cx="9717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 – -8</a:t>
            </a:r>
            <a:endParaRPr lang="en-GB" altLang="en-US" baseline="-25000" dirty="0"/>
          </a:p>
        </p:txBody>
      </p:sp>
      <p:sp>
        <p:nvSpPr>
          <p:cNvPr id="475" name="Line 19"/>
          <p:cNvSpPr>
            <a:spLocks noChangeShapeType="1"/>
          </p:cNvSpPr>
          <p:nvPr/>
        </p:nvSpPr>
        <p:spPr bwMode="auto">
          <a:xfrm>
            <a:off x="1030249" y="3223541"/>
            <a:ext cx="719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6" name="Text Box 20"/>
          <p:cNvSpPr txBox="1">
            <a:spLocks noChangeArrowheads="1"/>
          </p:cNvSpPr>
          <p:nvPr/>
        </p:nvSpPr>
        <p:spPr bwMode="auto">
          <a:xfrm>
            <a:off x="827584" y="3209253"/>
            <a:ext cx="10743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-5 – -7</a:t>
            </a:r>
            <a:endParaRPr lang="en-GB" altLang="en-US" baseline="-25000" dirty="0"/>
          </a:p>
        </p:txBody>
      </p:sp>
      <p:sp>
        <p:nvSpPr>
          <p:cNvPr id="477" name="Text Box 18"/>
          <p:cNvSpPr txBox="1">
            <a:spLocks noChangeArrowheads="1"/>
          </p:cNvSpPr>
          <p:nvPr/>
        </p:nvSpPr>
        <p:spPr bwMode="auto">
          <a:xfrm>
            <a:off x="2072779" y="2799678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10</a:t>
            </a:r>
            <a:endParaRPr lang="en-GB" altLang="en-US" baseline="-25000" dirty="0"/>
          </a:p>
        </p:txBody>
      </p:sp>
      <p:sp>
        <p:nvSpPr>
          <p:cNvPr id="478" name="Line 19"/>
          <p:cNvSpPr>
            <a:spLocks noChangeShapeType="1"/>
          </p:cNvSpPr>
          <p:nvPr/>
        </p:nvSpPr>
        <p:spPr bwMode="auto">
          <a:xfrm>
            <a:off x="2182774" y="3223541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9" name="Text Box 20"/>
          <p:cNvSpPr txBox="1">
            <a:spLocks noChangeArrowheads="1"/>
          </p:cNvSpPr>
          <p:nvPr/>
        </p:nvSpPr>
        <p:spPr bwMode="auto">
          <a:xfrm>
            <a:off x="2144674" y="3209253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</a:t>
            </a:r>
            <a:endParaRPr lang="en-GB" altLang="en-US" baseline="-25000" dirty="0"/>
          </a:p>
        </p:txBody>
      </p:sp>
      <p:sp>
        <p:nvSpPr>
          <p:cNvPr id="480" name="42 Rectángulo"/>
          <p:cNvSpPr>
            <a:spLocks noChangeArrowheads="1"/>
          </p:cNvSpPr>
          <p:nvPr/>
        </p:nvSpPr>
        <p:spPr bwMode="auto">
          <a:xfrm>
            <a:off x="1822412" y="2993353"/>
            <a:ext cx="363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=</a:t>
            </a:r>
            <a:endParaRPr lang="en-GB" altLang="en-US"/>
          </a:p>
        </p:txBody>
      </p:sp>
      <p:sp>
        <p:nvSpPr>
          <p:cNvPr id="481" name="43 Rectángulo"/>
          <p:cNvSpPr>
            <a:spLocks noChangeArrowheads="1"/>
          </p:cNvSpPr>
          <p:nvPr/>
        </p:nvSpPr>
        <p:spPr bwMode="auto">
          <a:xfrm>
            <a:off x="2471699" y="2993353"/>
            <a:ext cx="4491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 </a:t>
            </a:r>
            <a:endParaRPr lang="en-GB" altLang="en-US" dirty="0"/>
          </a:p>
        </p:txBody>
      </p:sp>
      <p:sp>
        <p:nvSpPr>
          <p:cNvPr id="482" name="Text Box 18"/>
          <p:cNvSpPr txBox="1">
            <a:spLocks noChangeArrowheads="1"/>
          </p:cNvSpPr>
          <p:nvPr/>
        </p:nvSpPr>
        <p:spPr bwMode="auto">
          <a:xfrm>
            <a:off x="2792124" y="2966415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5</a:t>
            </a:r>
          </a:p>
        </p:txBody>
      </p:sp>
      <p:sp>
        <p:nvSpPr>
          <p:cNvPr id="485" name="Text Box 462"/>
          <p:cNvSpPr txBox="1">
            <a:spLocks noChangeArrowheads="1"/>
          </p:cNvSpPr>
          <p:nvPr/>
        </p:nvSpPr>
        <p:spPr bwMode="auto">
          <a:xfrm>
            <a:off x="6984207" y="1313967"/>
            <a:ext cx="11969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(3, 8)</a:t>
            </a:r>
          </a:p>
        </p:txBody>
      </p:sp>
      <p:sp>
        <p:nvSpPr>
          <p:cNvPr id="486" name="Text Box 462"/>
          <p:cNvSpPr txBox="1">
            <a:spLocks noChangeArrowheads="1"/>
          </p:cNvSpPr>
          <p:nvPr/>
        </p:nvSpPr>
        <p:spPr bwMode="auto">
          <a:xfrm>
            <a:off x="4512691" y="5255344"/>
            <a:ext cx="119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(-7, -8)</a:t>
            </a:r>
          </a:p>
        </p:txBody>
      </p:sp>
      <p:sp>
        <p:nvSpPr>
          <p:cNvPr id="487" name="Text Box 462"/>
          <p:cNvSpPr txBox="1">
            <a:spLocks noChangeArrowheads="1"/>
          </p:cNvSpPr>
          <p:nvPr/>
        </p:nvSpPr>
        <p:spPr bwMode="auto">
          <a:xfrm>
            <a:off x="6310593" y="4029653"/>
            <a:ext cx="119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accent2"/>
                </a:solidFill>
                <a:latin typeface="Comic Sans MS" pitchFamily="66" charset="0"/>
              </a:rPr>
              <a:t>(1, -2)</a:t>
            </a:r>
          </a:p>
        </p:txBody>
      </p:sp>
      <p:sp>
        <p:nvSpPr>
          <p:cNvPr id="490" name="Text Box 460"/>
          <p:cNvSpPr txBox="1">
            <a:spLocks noChangeArrowheads="1"/>
          </p:cNvSpPr>
          <p:nvPr/>
        </p:nvSpPr>
        <p:spPr bwMode="auto">
          <a:xfrm>
            <a:off x="524424" y="3845587"/>
            <a:ext cx="281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The gradient of the line BC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91" name="Rectangle 14"/>
          <p:cNvSpPr>
            <a:spLocks noChangeArrowheads="1"/>
          </p:cNvSpPr>
          <p:nvPr/>
        </p:nvSpPr>
        <p:spPr bwMode="auto">
          <a:xfrm>
            <a:off x="308263" y="4750843"/>
            <a:ext cx="3313113" cy="914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ZA">
              <a:latin typeface="Arial" charset="0"/>
              <a:cs typeface="+mn-cs"/>
            </a:endParaRPr>
          </a:p>
        </p:txBody>
      </p:sp>
      <p:sp>
        <p:nvSpPr>
          <p:cNvPr id="492" name="Text Box 16"/>
          <p:cNvSpPr txBox="1">
            <a:spLocks noChangeArrowheads="1"/>
          </p:cNvSpPr>
          <p:nvPr/>
        </p:nvSpPr>
        <p:spPr bwMode="auto">
          <a:xfrm>
            <a:off x="397776" y="4990726"/>
            <a:ext cx="844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en-US" dirty="0"/>
              <a:t>=           </a:t>
            </a:r>
            <a:endParaRPr lang="en-GB" altLang="en-US" dirty="0"/>
          </a:p>
        </p:txBody>
      </p:sp>
      <p:sp>
        <p:nvSpPr>
          <p:cNvPr id="493" name="Text Box 18"/>
          <p:cNvSpPr txBox="1">
            <a:spLocks noChangeArrowheads="1"/>
          </p:cNvSpPr>
          <p:nvPr/>
        </p:nvSpPr>
        <p:spPr bwMode="auto">
          <a:xfrm>
            <a:off x="1151987" y="4797051"/>
            <a:ext cx="9717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8 – -2</a:t>
            </a:r>
            <a:endParaRPr lang="en-GB" altLang="en-US" baseline="-25000" dirty="0"/>
          </a:p>
        </p:txBody>
      </p:sp>
      <p:sp>
        <p:nvSpPr>
          <p:cNvPr id="494" name="Line 19"/>
          <p:cNvSpPr>
            <a:spLocks noChangeShapeType="1"/>
          </p:cNvSpPr>
          <p:nvPr/>
        </p:nvSpPr>
        <p:spPr bwMode="auto">
          <a:xfrm>
            <a:off x="1097863" y="5220914"/>
            <a:ext cx="108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5" name="Text Box 20"/>
          <p:cNvSpPr txBox="1">
            <a:spLocks noChangeArrowheads="1"/>
          </p:cNvSpPr>
          <p:nvPr/>
        </p:nvSpPr>
        <p:spPr bwMode="auto">
          <a:xfrm>
            <a:off x="1182571" y="5206626"/>
            <a:ext cx="869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3 – 1</a:t>
            </a:r>
            <a:endParaRPr lang="en-GB" altLang="en-US" baseline="-25000" dirty="0"/>
          </a:p>
        </p:txBody>
      </p:sp>
      <p:sp>
        <p:nvSpPr>
          <p:cNvPr id="496" name="Text Box 18"/>
          <p:cNvSpPr txBox="1">
            <a:spLocks noChangeArrowheads="1"/>
          </p:cNvSpPr>
          <p:nvPr/>
        </p:nvSpPr>
        <p:spPr bwMode="auto">
          <a:xfrm>
            <a:off x="2411760" y="4797051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10</a:t>
            </a:r>
            <a:endParaRPr lang="en-GB" altLang="en-US" baseline="-25000" dirty="0"/>
          </a:p>
        </p:txBody>
      </p:sp>
      <p:sp>
        <p:nvSpPr>
          <p:cNvPr id="497" name="Line 19"/>
          <p:cNvSpPr>
            <a:spLocks noChangeShapeType="1"/>
          </p:cNvSpPr>
          <p:nvPr/>
        </p:nvSpPr>
        <p:spPr bwMode="auto">
          <a:xfrm>
            <a:off x="2511429" y="5220914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8" name="Text Box 20"/>
          <p:cNvSpPr txBox="1">
            <a:spLocks noChangeArrowheads="1"/>
          </p:cNvSpPr>
          <p:nvPr/>
        </p:nvSpPr>
        <p:spPr bwMode="auto">
          <a:xfrm>
            <a:off x="2473329" y="520662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</a:t>
            </a:r>
            <a:endParaRPr lang="en-GB" altLang="en-US" baseline="-25000" dirty="0"/>
          </a:p>
        </p:txBody>
      </p:sp>
      <p:sp>
        <p:nvSpPr>
          <p:cNvPr id="499" name="42 Rectángulo"/>
          <p:cNvSpPr>
            <a:spLocks noChangeArrowheads="1"/>
          </p:cNvSpPr>
          <p:nvPr/>
        </p:nvSpPr>
        <p:spPr bwMode="auto">
          <a:xfrm>
            <a:off x="2192239" y="4990726"/>
            <a:ext cx="363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</a:t>
            </a:r>
            <a:endParaRPr lang="en-GB" altLang="en-US" dirty="0"/>
          </a:p>
        </p:txBody>
      </p:sp>
      <p:sp>
        <p:nvSpPr>
          <p:cNvPr id="500" name="43 Rectángulo"/>
          <p:cNvSpPr>
            <a:spLocks noChangeArrowheads="1"/>
          </p:cNvSpPr>
          <p:nvPr/>
        </p:nvSpPr>
        <p:spPr bwMode="auto">
          <a:xfrm>
            <a:off x="2800354" y="4990726"/>
            <a:ext cx="4491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 </a:t>
            </a:r>
            <a:endParaRPr lang="en-GB" altLang="en-US" dirty="0"/>
          </a:p>
        </p:txBody>
      </p:sp>
      <p:sp>
        <p:nvSpPr>
          <p:cNvPr id="501" name="Text Box 18"/>
          <p:cNvSpPr txBox="1">
            <a:spLocks noChangeArrowheads="1"/>
          </p:cNvSpPr>
          <p:nvPr/>
        </p:nvSpPr>
        <p:spPr bwMode="auto">
          <a:xfrm>
            <a:off x="3148312" y="499072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5</a:t>
            </a:r>
          </a:p>
        </p:txBody>
      </p:sp>
      <p:sp>
        <p:nvSpPr>
          <p:cNvPr id="504" name="Text Box 457"/>
          <p:cNvSpPr txBox="1">
            <a:spLocks noChangeArrowheads="1"/>
          </p:cNvSpPr>
          <p:nvPr/>
        </p:nvSpPr>
        <p:spPr bwMode="auto">
          <a:xfrm>
            <a:off x="152400" y="6035373"/>
            <a:ext cx="7870031" cy="46166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If AB </a:t>
            </a:r>
            <a:r>
              <a:rPr lang="en-GB" sz="2400" dirty="0">
                <a:latin typeface="Comic Sans MS" pitchFamily="66" charset="0"/>
                <a:sym typeface="Symbol" panose="05050102010706020507" pitchFamily="18" charset="2"/>
              </a:rPr>
              <a:t> CD and </a:t>
            </a:r>
            <a:r>
              <a:rPr lang="en-GB" sz="2400" dirty="0">
                <a:latin typeface="Comic Sans MS" pitchFamily="66" charset="0"/>
              </a:rPr>
              <a:t>AD </a:t>
            </a:r>
            <a:r>
              <a:rPr lang="en-GB" sz="2400" dirty="0">
                <a:latin typeface="Comic Sans MS" pitchFamily="66" charset="0"/>
                <a:sym typeface="Symbol" panose="05050102010706020507" pitchFamily="18" charset="2"/>
              </a:rPr>
              <a:t> BC then ABCD is a parallelogram.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502" name="Text Box 455">
            <a:extLst>
              <a:ext uri="{FF2B5EF4-FFF2-40B4-BE49-F238E27FC236}">
                <a16:creationId xmlns:a16="http://schemas.microsoft.com/office/drawing/2014/main" id="{25230343-E317-45FD-BC59-8E246AE86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89" y="7620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 dirty="0">
                <a:solidFill>
                  <a:srgbClr val="7030A0"/>
                </a:solidFill>
                <a:latin typeface="Comic Sans MS" pitchFamily="66" charset="0"/>
              </a:rPr>
              <a:t>Parallel lines</a:t>
            </a:r>
          </a:p>
        </p:txBody>
      </p:sp>
      <p:sp>
        <p:nvSpPr>
          <p:cNvPr id="503" name="Oval 502">
            <a:extLst>
              <a:ext uri="{FF2B5EF4-FFF2-40B4-BE49-F238E27FC236}">
                <a16:creationId xmlns:a16="http://schemas.microsoft.com/office/drawing/2014/main" id="{9D202CAE-952C-4F1B-92DE-6C1868B71FE9}"/>
              </a:ext>
            </a:extLst>
          </p:cNvPr>
          <p:cNvSpPr/>
          <p:nvPr/>
        </p:nvSpPr>
        <p:spPr>
          <a:xfrm>
            <a:off x="6935144" y="1295054"/>
            <a:ext cx="73152" cy="73152"/>
          </a:xfrm>
          <a:prstGeom prst="ellips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5" name="Oval 504">
            <a:extLst>
              <a:ext uri="{FF2B5EF4-FFF2-40B4-BE49-F238E27FC236}">
                <a16:creationId xmlns:a16="http://schemas.microsoft.com/office/drawing/2014/main" id="{72BE8CFD-8E58-4FCF-8500-E5801757E9F1}"/>
              </a:ext>
            </a:extLst>
          </p:cNvPr>
          <p:cNvSpPr/>
          <p:nvPr/>
        </p:nvSpPr>
        <p:spPr>
          <a:xfrm>
            <a:off x="6447854" y="3773402"/>
            <a:ext cx="73152" cy="73152"/>
          </a:xfrm>
          <a:prstGeom prst="ellips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6" name="Oval 505">
            <a:extLst>
              <a:ext uri="{FF2B5EF4-FFF2-40B4-BE49-F238E27FC236}">
                <a16:creationId xmlns:a16="http://schemas.microsoft.com/office/drawing/2014/main" id="{104451C1-968E-41E1-B4A3-7D5E170124B5}"/>
              </a:ext>
            </a:extLst>
          </p:cNvPr>
          <p:cNvSpPr/>
          <p:nvPr/>
        </p:nvSpPr>
        <p:spPr>
          <a:xfrm>
            <a:off x="4945757" y="2790153"/>
            <a:ext cx="73152" cy="73152"/>
          </a:xfrm>
          <a:prstGeom prst="ellips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7" name="Oval 506">
            <a:extLst>
              <a:ext uri="{FF2B5EF4-FFF2-40B4-BE49-F238E27FC236}">
                <a16:creationId xmlns:a16="http://schemas.microsoft.com/office/drawing/2014/main" id="{6FD5498C-5329-4545-B8C3-E7DF95F11672}"/>
              </a:ext>
            </a:extLst>
          </p:cNvPr>
          <p:cNvSpPr/>
          <p:nvPr/>
        </p:nvSpPr>
        <p:spPr>
          <a:xfrm>
            <a:off x="4450716" y="5269503"/>
            <a:ext cx="73152" cy="73152"/>
          </a:xfrm>
          <a:prstGeom prst="ellips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8" name="Rectangle 507">
            <a:hlinkClick r:id="rId2"/>
            <a:extLst>
              <a:ext uri="{FF2B5EF4-FFF2-40B4-BE49-F238E27FC236}">
                <a16:creationId xmlns:a16="http://schemas.microsoft.com/office/drawing/2014/main" id="{32A76C8A-EB01-4D78-9FCF-A57312A8675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9" name="Rectangle 508">
            <a:hlinkClick r:id="rId2"/>
            <a:extLst>
              <a:ext uri="{FF2B5EF4-FFF2-40B4-BE49-F238E27FC236}">
                <a16:creationId xmlns:a16="http://schemas.microsoft.com/office/drawing/2014/main" id="{B6334CC6-5AAD-426F-9579-4A6FDD8FB39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7393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" grpId="0"/>
      <p:bldP spid="461" grpId="0" animBg="1"/>
      <p:bldP spid="462" grpId="0"/>
      <p:bldP spid="472" grpId="0" animBg="1"/>
      <p:bldP spid="473" grpId="0"/>
      <p:bldP spid="474" grpId="0"/>
      <p:bldP spid="475" grpId="0" animBg="1"/>
      <p:bldP spid="476" grpId="0"/>
      <p:bldP spid="477" grpId="0"/>
      <p:bldP spid="478" grpId="0" animBg="1"/>
      <p:bldP spid="479" grpId="0"/>
      <p:bldP spid="480" grpId="0"/>
      <p:bldP spid="481" grpId="0"/>
      <p:bldP spid="482" grpId="0"/>
      <p:bldP spid="490" grpId="0"/>
      <p:bldP spid="491" grpId="0" animBg="1"/>
      <p:bldP spid="492" grpId="0"/>
      <p:bldP spid="493" grpId="0"/>
      <p:bldP spid="494" grpId="0" animBg="1"/>
      <p:bldP spid="495" grpId="0"/>
      <p:bldP spid="496" grpId="0"/>
      <p:bldP spid="497" grpId="0" animBg="1"/>
      <p:bldP spid="498" grpId="0"/>
      <p:bldP spid="499" grpId="0"/>
      <p:bldP spid="500" grpId="0"/>
      <p:bldP spid="501" grpId="0"/>
      <p:bldP spid="50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7655" y="849654"/>
            <a:ext cx="8229600" cy="170848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A line L</a:t>
            </a:r>
            <a:r>
              <a:rPr lang="en-GB" sz="2400" baseline="-25000" dirty="0">
                <a:latin typeface="+mn-lt"/>
              </a:rPr>
              <a:t>1 </a:t>
            </a:r>
            <a:r>
              <a:rPr lang="en-GB" sz="2400" dirty="0">
                <a:latin typeface="+mn-lt"/>
              </a:rPr>
              <a:t>passes through the points A(2, 4) and B(</a:t>
            </a:r>
            <a:r>
              <a:rPr lang="en-GB" dirty="0"/>
              <a:t>–</a:t>
            </a:r>
            <a:r>
              <a:rPr lang="en-GB" sz="2400" dirty="0">
                <a:latin typeface="+mn-lt"/>
              </a:rPr>
              <a:t>1, </a:t>
            </a:r>
            <a:r>
              <a:rPr lang="en-GB" dirty="0"/>
              <a:t>–</a:t>
            </a:r>
            <a:r>
              <a:rPr lang="en-GB" sz="2400" dirty="0">
                <a:latin typeface="+mn-lt"/>
              </a:rPr>
              <a:t>2) </a:t>
            </a:r>
            <a:r>
              <a:rPr lang="en-GB" dirty="0">
                <a:latin typeface="+mn-lt"/>
              </a:rPr>
              <a:t>A line L</a:t>
            </a:r>
            <a:r>
              <a:rPr lang="en-GB" baseline="-25000" dirty="0">
                <a:latin typeface="+mn-lt"/>
              </a:rPr>
              <a:t>2</a:t>
            </a:r>
            <a:r>
              <a:rPr lang="en-GB" dirty="0">
                <a:latin typeface="+mn-lt"/>
              </a:rPr>
              <a:t> passes through the points C(0, </a:t>
            </a:r>
            <a:r>
              <a:rPr lang="en-GB" dirty="0"/>
              <a:t>–</a:t>
            </a:r>
            <a:r>
              <a:rPr lang="en-GB" dirty="0">
                <a:latin typeface="+mn-lt"/>
              </a:rPr>
              <a:t>4) and D(2, 0) Determine if the lines are parallel, perpendicular or if they will just intersect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Parallel lines</a:t>
            </a: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1019933" y="3847278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1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1801206" y="3640427"/>
            <a:ext cx="1125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– 2 – 4</a:t>
            </a:r>
            <a:endParaRPr lang="en-GB" altLang="en-US" baseline="-25000" dirty="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1861100" y="4078513"/>
            <a:ext cx="10058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1849596" y="4089900"/>
            <a:ext cx="1040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–</a:t>
            </a:r>
            <a:r>
              <a:rPr lang="en-US" altLang="en-US" dirty="0"/>
              <a:t>1 – 2</a:t>
            </a:r>
            <a:endParaRPr lang="en-GB" altLang="en-US" baseline="-25000" dirty="0"/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871888" y="4447586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–6</a:t>
            </a:r>
            <a:endParaRPr lang="en-GB" altLang="en-US" baseline="-25000" dirty="0"/>
          </a:p>
        </p:txBody>
      </p:sp>
      <p:sp>
        <p:nvSpPr>
          <p:cNvPr id="26" name="Line 19"/>
          <p:cNvSpPr>
            <a:spLocks noChangeShapeType="1"/>
          </p:cNvSpPr>
          <p:nvPr/>
        </p:nvSpPr>
        <p:spPr bwMode="auto">
          <a:xfrm>
            <a:off x="1974618" y="4900691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1871888" y="4886403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–3</a:t>
            </a:r>
            <a:endParaRPr lang="en-GB" altLang="en-US" baseline="-25000" dirty="0"/>
          </a:p>
        </p:txBody>
      </p:sp>
      <p:sp>
        <p:nvSpPr>
          <p:cNvPr id="49" name="Rectangle 48"/>
          <p:cNvSpPr/>
          <p:nvPr/>
        </p:nvSpPr>
        <p:spPr>
          <a:xfrm>
            <a:off x="5791334" y="487302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11038" y="475190"/>
            <a:ext cx="511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1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533390" y="471018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062359" y="472444"/>
            <a:ext cx="5287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2</a:t>
            </a:r>
            <a:endParaRPr lang="en-US" sz="1800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9">
                <a:extLst>
                  <a:ext uri="{FF2B5EF4-FFF2-40B4-BE49-F238E27FC236}">
                    <a16:creationId xmlns:a16="http://schemas.microsoft.com/office/drawing/2014/main" id="{60A8B7C2-1160-42D3-8A6C-10353180A3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52220" y="2545444"/>
                <a:ext cx="1698791" cy="630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b="1" i="1" dirty="0"/>
                  <a:t>m</a:t>
                </a:r>
                <a:r>
                  <a:rPr lang="en-GB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2400" b="1" dirty="0">
                    <a:latin typeface="Times New Roman" pitchFamily="18" charset="0"/>
                  </a:rPr>
                  <a:t> </a:t>
                </a:r>
                <a:endParaRPr lang="en-GB" sz="2400" b="1" baseline="-25000" dirty="0"/>
              </a:p>
            </p:txBody>
          </p:sp>
        </mc:Choice>
        <mc:Fallback xmlns="">
          <p:sp>
            <p:nvSpPr>
              <p:cNvPr id="55" name="Text Box 9">
                <a:extLst>
                  <a:ext uri="{FF2B5EF4-FFF2-40B4-BE49-F238E27FC236}">
                    <a16:creationId xmlns:a16="http://schemas.microsoft.com/office/drawing/2014/main" id="{60A8B7C2-1160-42D3-8A6C-10353180A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2220" y="2545444"/>
                <a:ext cx="1698791" cy="630365"/>
              </a:xfrm>
              <a:prstGeom prst="rect">
                <a:avLst/>
              </a:prstGeom>
              <a:blipFill>
                <a:blip r:embed="rId3"/>
                <a:stretch>
                  <a:fillRect l="-5755" t="-971" b="-194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>
            <a:extLst>
              <a:ext uri="{FF2B5EF4-FFF2-40B4-BE49-F238E27FC236}">
                <a16:creationId xmlns:a16="http://schemas.microsoft.com/office/drawing/2014/main" id="{17CF4401-591A-4BA3-B3C5-4AC40F9C18EE}"/>
              </a:ext>
            </a:extLst>
          </p:cNvPr>
          <p:cNvSpPr/>
          <p:nvPr/>
        </p:nvSpPr>
        <p:spPr>
          <a:xfrm>
            <a:off x="364694" y="2608544"/>
            <a:ext cx="55308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Using the formula for the gradient</a:t>
            </a:r>
          </a:p>
        </p:txBody>
      </p:sp>
      <p:sp>
        <p:nvSpPr>
          <p:cNvPr id="65" name="Text Box 16">
            <a:extLst>
              <a:ext uri="{FF2B5EF4-FFF2-40B4-BE49-F238E27FC236}">
                <a16:creationId xmlns:a16="http://schemas.microsoft.com/office/drawing/2014/main" id="{A89C9F7A-03E6-4C05-A736-7B4F6511E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9220" y="5334560"/>
            <a:ext cx="12257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1</a:t>
            </a:r>
            <a:r>
              <a:rPr lang="en-GB" b="1" i="1" dirty="0">
                <a:latin typeface="Times New Roman" pitchFamily="18" charset="0"/>
              </a:rPr>
              <a:t> = </a:t>
            </a:r>
            <a:r>
              <a:rPr lang="en-GB" b="1" dirty="0">
                <a:solidFill>
                  <a:srgbClr val="0070C0"/>
                </a:solidFill>
                <a:latin typeface="Times New Roman" pitchFamily="18" charset="0"/>
              </a:rPr>
              <a:t>2</a:t>
            </a:r>
            <a:endParaRPr lang="en-GB" altLang="en-US" dirty="0"/>
          </a:p>
        </p:txBody>
      </p:sp>
      <p:sp>
        <p:nvSpPr>
          <p:cNvPr id="36" name="Rectangle 35">
            <a:hlinkClick r:id="rId4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AC68B1-B03B-404C-89BB-145CA9615459}"/>
              </a:ext>
            </a:extLst>
          </p:cNvPr>
          <p:cNvSpPr/>
          <p:nvPr/>
        </p:nvSpPr>
        <p:spPr>
          <a:xfrm>
            <a:off x="179510" y="5912645"/>
            <a:ext cx="72715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Since L</a:t>
            </a:r>
            <a:r>
              <a:rPr lang="en-GB" baseline="-25000" dirty="0">
                <a:latin typeface="+mn-lt"/>
              </a:rPr>
              <a:t>1</a:t>
            </a:r>
            <a:r>
              <a:rPr lang="en-GB" dirty="0">
                <a:latin typeface="+mn-lt"/>
              </a:rPr>
              <a:t> gradient is equal to L</a:t>
            </a:r>
            <a:r>
              <a:rPr lang="en-GB" baseline="-25000" dirty="0">
                <a:latin typeface="+mn-lt"/>
              </a:rPr>
              <a:t>2</a:t>
            </a:r>
            <a:r>
              <a:rPr lang="en-GB" dirty="0">
                <a:latin typeface="+mn-lt"/>
              </a:rPr>
              <a:t> gradient, L</a:t>
            </a:r>
            <a:r>
              <a:rPr lang="en-GB" baseline="-25000" dirty="0">
                <a:latin typeface="+mn-lt"/>
              </a:rPr>
              <a:t>1 </a:t>
            </a:r>
            <a:r>
              <a:rPr lang="en-GB" dirty="0">
                <a:cs typeface="Times New Roman" panose="02020603050405020304" pitchFamily="18" charset="0"/>
              </a:rPr>
              <a:t>||</a:t>
            </a:r>
            <a:r>
              <a:rPr lang="en-GB" dirty="0">
                <a:latin typeface="+mn-lt"/>
              </a:rPr>
              <a:t> L</a:t>
            </a:r>
            <a:r>
              <a:rPr lang="en-GB" baseline="-25000" dirty="0">
                <a:latin typeface="+mn-lt"/>
              </a:rPr>
              <a:t>2</a:t>
            </a:r>
            <a:r>
              <a:rPr lang="en-GB" dirty="0">
                <a:latin typeface="+mn-lt"/>
              </a:rPr>
              <a:t> .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F2B69D-5F19-426E-8AA3-E4B3DC891923}"/>
              </a:ext>
            </a:extLst>
          </p:cNvPr>
          <p:cNvSpPr/>
          <p:nvPr/>
        </p:nvSpPr>
        <p:spPr>
          <a:xfrm>
            <a:off x="377031" y="3210926"/>
            <a:ext cx="2137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L</a:t>
            </a:r>
            <a:r>
              <a:rPr lang="en-GB" baseline="-25000" dirty="0">
                <a:latin typeface="+mn-lt"/>
              </a:rPr>
              <a:t>1</a:t>
            </a:r>
            <a:r>
              <a:rPr lang="en-GB" dirty="0">
                <a:latin typeface="+mn-lt"/>
              </a:rPr>
              <a:t> </a:t>
            </a:r>
            <a:r>
              <a:rPr lang="en-GB" sz="2400" dirty="0">
                <a:latin typeface="+mn-lt"/>
              </a:rPr>
              <a:t>gradient</a:t>
            </a:r>
          </a:p>
        </p:txBody>
      </p:sp>
      <p:sp>
        <p:nvSpPr>
          <p:cNvPr id="40" name="Text Box 16">
            <a:extLst>
              <a:ext uri="{FF2B5EF4-FFF2-40B4-BE49-F238E27FC236}">
                <a16:creationId xmlns:a16="http://schemas.microsoft.com/office/drawing/2014/main" id="{06E0595E-1453-4D3C-B345-732F03BCC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086" y="4688884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1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58" name="Text Box 16">
            <a:extLst>
              <a:ext uri="{FF2B5EF4-FFF2-40B4-BE49-F238E27FC236}">
                <a16:creationId xmlns:a16="http://schemas.microsoft.com/office/drawing/2014/main" id="{CA5BD4BB-F815-4904-8DFC-E2F454458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8563" y="3816290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2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59" name="Text Box 18">
            <a:extLst>
              <a:ext uri="{FF2B5EF4-FFF2-40B4-BE49-F238E27FC236}">
                <a16:creationId xmlns:a16="http://schemas.microsoft.com/office/drawing/2014/main" id="{5E7FC5A2-D268-4602-903D-64993CDCC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284" y="3608047"/>
            <a:ext cx="13308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0 – (– 4)</a:t>
            </a:r>
            <a:endParaRPr lang="en-GB" altLang="en-US" baseline="-25000" dirty="0"/>
          </a:p>
        </p:txBody>
      </p:sp>
      <p:sp>
        <p:nvSpPr>
          <p:cNvPr id="62" name="Line 19">
            <a:extLst>
              <a:ext uri="{FF2B5EF4-FFF2-40B4-BE49-F238E27FC236}">
                <a16:creationId xmlns:a16="http://schemas.microsoft.com/office/drawing/2014/main" id="{35777CE3-E60B-4182-AC00-57F7BE403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9730" y="4047525"/>
            <a:ext cx="10058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Text Box 20">
            <a:extLst>
              <a:ext uri="{FF2B5EF4-FFF2-40B4-BE49-F238E27FC236}">
                <a16:creationId xmlns:a16="http://schemas.microsoft.com/office/drawing/2014/main" id="{E5B2DE16-2BD0-4F35-B031-0ACBF70F9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8226" y="4058912"/>
            <a:ext cx="869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2 </a:t>
            </a:r>
            <a:r>
              <a:rPr lang="en-US" altLang="en-US" dirty="0"/>
              <a:t>– 0</a:t>
            </a:r>
            <a:endParaRPr lang="en-GB" altLang="en-US" baseline="-25000" dirty="0"/>
          </a:p>
        </p:txBody>
      </p:sp>
      <p:sp>
        <p:nvSpPr>
          <p:cNvPr id="66" name="Text Box 18">
            <a:extLst>
              <a:ext uri="{FF2B5EF4-FFF2-40B4-BE49-F238E27FC236}">
                <a16:creationId xmlns:a16="http://schemas.microsoft.com/office/drawing/2014/main" id="{F5CB8B50-33A6-44E3-9422-152A1369C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1144" y="440190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4</a:t>
            </a:r>
            <a:endParaRPr lang="en-GB" altLang="en-US" baseline="-25000" dirty="0"/>
          </a:p>
        </p:txBody>
      </p:sp>
      <p:sp>
        <p:nvSpPr>
          <p:cNvPr id="67" name="Line 19">
            <a:extLst>
              <a:ext uri="{FF2B5EF4-FFF2-40B4-BE49-F238E27FC236}">
                <a16:creationId xmlns:a16="http://schemas.microsoft.com/office/drawing/2014/main" id="{FF8428F6-E4F9-4163-ABF5-F20B840409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3248" y="4869703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8" name="Text Box 20">
            <a:extLst>
              <a:ext uri="{FF2B5EF4-FFF2-40B4-BE49-F238E27FC236}">
                <a16:creationId xmlns:a16="http://schemas.microsoft.com/office/drawing/2014/main" id="{EEB60AA6-5D85-4E36-89AD-A957130AF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1144" y="484072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2</a:t>
            </a:r>
            <a:endParaRPr lang="en-GB" altLang="en-US" baseline="-25000" dirty="0"/>
          </a:p>
        </p:txBody>
      </p:sp>
      <p:sp>
        <p:nvSpPr>
          <p:cNvPr id="79" name="Text Box 16">
            <a:extLst>
              <a:ext uri="{FF2B5EF4-FFF2-40B4-BE49-F238E27FC236}">
                <a16:creationId xmlns:a16="http://schemas.microsoft.com/office/drawing/2014/main" id="{3DC149D3-3DC6-4842-80E8-B1EE4111E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7850" y="5303572"/>
            <a:ext cx="12257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2</a:t>
            </a:r>
            <a:r>
              <a:rPr lang="en-GB" b="1" i="1" dirty="0">
                <a:latin typeface="Times New Roman" pitchFamily="18" charset="0"/>
              </a:rPr>
              <a:t> = </a:t>
            </a:r>
            <a:r>
              <a:rPr lang="en-GB" b="1" dirty="0">
                <a:solidFill>
                  <a:srgbClr val="0070C0"/>
                </a:solidFill>
                <a:latin typeface="Times New Roman" pitchFamily="18" charset="0"/>
              </a:rPr>
              <a:t>2</a:t>
            </a:r>
            <a:endParaRPr lang="en-GB" altLang="en-US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9C65582-5563-42C1-8AD1-E221DA7447ED}"/>
              </a:ext>
            </a:extLst>
          </p:cNvPr>
          <p:cNvSpPr/>
          <p:nvPr/>
        </p:nvSpPr>
        <p:spPr>
          <a:xfrm>
            <a:off x="3885661" y="3179938"/>
            <a:ext cx="2137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L</a:t>
            </a:r>
            <a:r>
              <a:rPr lang="en-GB" baseline="-25000" dirty="0">
                <a:latin typeface="+mn-lt"/>
              </a:rPr>
              <a:t>2</a:t>
            </a:r>
            <a:r>
              <a:rPr lang="en-GB" dirty="0">
                <a:latin typeface="+mn-lt"/>
              </a:rPr>
              <a:t> </a:t>
            </a:r>
            <a:r>
              <a:rPr lang="en-GB" sz="2400" dirty="0">
                <a:latin typeface="+mn-lt"/>
              </a:rPr>
              <a:t>gradient</a:t>
            </a:r>
          </a:p>
        </p:txBody>
      </p:sp>
      <p:sp>
        <p:nvSpPr>
          <p:cNvPr id="81" name="Text Box 16">
            <a:extLst>
              <a:ext uri="{FF2B5EF4-FFF2-40B4-BE49-F238E27FC236}">
                <a16:creationId xmlns:a16="http://schemas.microsoft.com/office/drawing/2014/main" id="{6A4FCAD6-108B-4E48-A744-962EAD518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0716" y="4657896"/>
            <a:ext cx="841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m</a:t>
            </a:r>
            <a:r>
              <a:rPr lang="en-GB" baseline="-25000" dirty="0">
                <a:latin typeface="Times New Roman" pitchFamily="18" charset="0"/>
              </a:rPr>
              <a:t>2</a:t>
            </a:r>
            <a:r>
              <a:rPr lang="en-GB" b="1" i="1" dirty="0">
                <a:latin typeface="Times New Roman" pitchFamily="18" charset="0"/>
              </a:rPr>
              <a:t> =</a:t>
            </a:r>
            <a:r>
              <a:rPr lang="en-US" altLang="en-US" dirty="0"/>
              <a:t>        </a:t>
            </a:r>
            <a:endParaRPr lang="en-GB" altLang="en-US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3E940D1-EE65-4285-B097-7B07A6D3092C}"/>
              </a:ext>
            </a:extLst>
          </p:cNvPr>
          <p:cNvSpPr/>
          <p:nvPr/>
        </p:nvSpPr>
        <p:spPr>
          <a:xfrm>
            <a:off x="5844512" y="1470025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6A2D5B7B-E0AC-48C6-B6E2-32B521D0C481}"/>
              </a:ext>
            </a:extLst>
          </p:cNvPr>
          <p:cNvSpPr/>
          <p:nvPr/>
        </p:nvSpPr>
        <p:spPr>
          <a:xfrm>
            <a:off x="6264216" y="1457913"/>
            <a:ext cx="511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1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86AF863-0BA7-4EC6-84C0-2FF9EF3BE6DB}"/>
              </a:ext>
            </a:extLst>
          </p:cNvPr>
          <p:cNvSpPr/>
          <p:nvPr/>
        </p:nvSpPr>
        <p:spPr>
          <a:xfrm>
            <a:off x="7586568" y="1453741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2BFA9F1-1140-464B-A142-00A53F4003F6}"/>
              </a:ext>
            </a:extLst>
          </p:cNvPr>
          <p:cNvSpPr/>
          <p:nvPr/>
        </p:nvSpPr>
        <p:spPr>
          <a:xfrm>
            <a:off x="7951642" y="1453741"/>
            <a:ext cx="5287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00CC"/>
                </a:solidFill>
              </a:rPr>
              <a:t>y</a:t>
            </a:r>
            <a:r>
              <a:rPr lang="en-GB" sz="1800" i="1" baseline="-25000" dirty="0">
                <a:solidFill>
                  <a:srgbClr val="0000CC"/>
                </a:solidFill>
              </a:rPr>
              <a:t>2</a:t>
            </a:r>
            <a:endParaRPr lang="en-US" sz="1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24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 animBg="1"/>
      <p:bldP spid="24" grpId="0"/>
      <p:bldP spid="25" grpId="0"/>
      <p:bldP spid="26" grpId="0" animBg="1"/>
      <p:bldP spid="27" grpId="0"/>
      <p:bldP spid="49" grpId="0"/>
      <p:bldP spid="49" grpId="1"/>
      <p:bldP spid="50" grpId="0"/>
      <p:bldP spid="50" grpId="1"/>
      <p:bldP spid="53" grpId="0"/>
      <p:bldP spid="53" grpId="1"/>
      <p:bldP spid="54" grpId="0"/>
      <p:bldP spid="54" grpId="1"/>
      <p:bldP spid="55" grpId="0"/>
      <p:bldP spid="56" grpId="0"/>
      <p:bldP spid="65" grpId="0"/>
      <p:bldP spid="38" grpId="0"/>
      <p:bldP spid="39" grpId="0"/>
      <p:bldP spid="40" grpId="0"/>
      <p:bldP spid="58" grpId="0"/>
      <p:bldP spid="59" grpId="0"/>
      <p:bldP spid="62" grpId="0" animBg="1"/>
      <p:bldP spid="63" grpId="0"/>
      <p:bldP spid="66" grpId="0"/>
      <p:bldP spid="67" grpId="0" animBg="1"/>
      <p:bldP spid="78" grpId="0"/>
      <p:bldP spid="79" grpId="0"/>
      <p:bldP spid="80" grpId="0"/>
      <p:bldP spid="81" grpId="0"/>
      <p:bldP spid="82" grpId="0"/>
      <p:bldP spid="82" grpId="1"/>
      <p:bldP spid="83" grpId="0"/>
      <p:bldP spid="83" grpId="1"/>
      <p:bldP spid="84" grpId="0"/>
      <p:bldP spid="84" grpId="1"/>
      <p:bldP spid="85" grpId="0"/>
      <p:bldP spid="8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761422" y="801686"/>
            <a:ext cx="4984760" cy="4984760"/>
            <a:chOff x="773" y="1401"/>
            <a:chExt cx="3140" cy="3140"/>
          </a:xfrm>
        </p:grpSpPr>
        <p:sp>
          <p:nvSpPr>
            <p:cNvPr id="5190" name="Rectangle 8"/>
            <p:cNvSpPr>
              <a:spLocks noChangeArrowheads="1"/>
            </p:cNvSpPr>
            <p:nvPr/>
          </p:nvSpPr>
          <p:spPr bwMode="auto">
            <a:xfrm>
              <a:off x="140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" name="Rectangle 9"/>
            <p:cNvSpPr>
              <a:spLocks noChangeArrowheads="1"/>
            </p:cNvSpPr>
            <p:nvPr/>
          </p:nvSpPr>
          <p:spPr bwMode="auto">
            <a:xfrm>
              <a:off x="155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" name="Rectangle 10"/>
            <p:cNvSpPr>
              <a:spLocks noChangeArrowheads="1"/>
            </p:cNvSpPr>
            <p:nvPr/>
          </p:nvSpPr>
          <p:spPr bwMode="auto">
            <a:xfrm>
              <a:off x="171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3" name="Rectangle 11"/>
            <p:cNvSpPr>
              <a:spLocks noChangeArrowheads="1"/>
            </p:cNvSpPr>
            <p:nvPr/>
          </p:nvSpPr>
          <p:spPr bwMode="auto">
            <a:xfrm>
              <a:off x="187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4" name="Rectangle 12"/>
            <p:cNvSpPr>
              <a:spLocks noChangeArrowheads="1"/>
            </p:cNvSpPr>
            <p:nvPr/>
          </p:nvSpPr>
          <p:spPr bwMode="auto">
            <a:xfrm>
              <a:off x="77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5" name="Rectangle 13"/>
            <p:cNvSpPr>
              <a:spLocks noChangeArrowheads="1"/>
            </p:cNvSpPr>
            <p:nvPr/>
          </p:nvSpPr>
          <p:spPr bwMode="auto">
            <a:xfrm>
              <a:off x="93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6" name="Rectangle 14"/>
            <p:cNvSpPr>
              <a:spLocks noChangeArrowheads="1"/>
            </p:cNvSpPr>
            <p:nvPr/>
          </p:nvSpPr>
          <p:spPr bwMode="auto">
            <a:xfrm>
              <a:off x="108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7" name="Rectangle 15"/>
            <p:cNvSpPr>
              <a:spLocks noChangeArrowheads="1"/>
            </p:cNvSpPr>
            <p:nvPr/>
          </p:nvSpPr>
          <p:spPr bwMode="auto">
            <a:xfrm>
              <a:off x="124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8" name="Rectangle 16"/>
            <p:cNvSpPr>
              <a:spLocks noChangeArrowheads="1"/>
            </p:cNvSpPr>
            <p:nvPr/>
          </p:nvSpPr>
          <p:spPr bwMode="auto">
            <a:xfrm>
              <a:off x="202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9" name="Rectangle 17"/>
            <p:cNvSpPr>
              <a:spLocks noChangeArrowheads="1"/>
            </p:cNvSpPr>
            <p:nvPr/>
          </p:nvSpPr>
          <p:spPr bwMode="auto">
            <a:xfrm>
              <a:off x="218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0" name="Rectangle 18"/>
            <p:cNvSpPr>
              <a:spLocks noChangeArrowheads="1"/>
            </p:cNvSpPr>
            <p:nvPr/>
          </p:nvSpPr>
          <p:spPr bwMode="auto">
            <a:xfrm>
              <a:off x="297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1" name="Rectangle 19"/>
            <p:cNvSpPr>
              <a:spLocks noChangeArrowheads="1"/>
            </p:cNvSpPr>
            <p:nvPr/>
          </p:nvSpPr>
          <p:spPr bwMode="auto">
            <a:xfrm>
              <a:off x="312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2" name="Rectangle 20"/>
            <p:cNvSpPr>
              <a:spLocks noChangeArrowheads="1"/>
            </p:cNvSpPr>
            <p:nvPr/>
          </p:nvSpPr>
          <p:spPr bwMode="auto">
            <a:xfrm>
              <a:off x="328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3" name="Rectangle 21"/>
            <p:cNvSpPr>
              <a:spLocks noChangeArrowheads="1"/>
            </p:cNvSpPr>
            <p:nvPr/>
          </p:nvSpPr>
          <p:spPr bwMode="auto">
            <a:xfrm>
              <a:off x="344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4" name="Rectangle 22"/>
            <p:cNvSpPr>
              <a:spLocks noChangeArrowheads="1"/>
            </p:cNvSpPr>
            <p:nvPr/>
          </p:nvSpPr>
          <p:spPr bwMode="auto">
            <a:xfrm>
              <a:off x="234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5" name="Rectangle 23"/>
            <p:cNvSpPr>
              <a:spLocks noChangeArrowheads="1"/>
            </p:cNvSpPr>
            <p:nvPr/>
          </p:nvSpPr>
          <p:spPr bwMode="auto">
            <a:xfrm>
              <a:off x="250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6" name="Rectangle 24"/>
            <p:cNvSpPr>
              <a:spLocks noChangeArrowheads="1"/>
            </p:cNvSpPr>
            <p:nvPr/>
          </p:nvSpPr>
          <p:spPr bwMode="auto">
            <a:xfrm>
              <a:off x="265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7" name="Rectangle 25"/>
            <p:cNvSpPr>
              <a:spLocks noChangeArrowheads="1"/>
            </p:cNvSpPr>
            <p:nvPr/>
          </p:nvSpPr>
          <p:spPr bwMode="auto">
            <a:xfrm>
              <a:off x="281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8" name="Rectangle 26"/>
            <p:cNvSpPr>
              <a:spLocks noChangeArrowheads="1"/>
            </p:cNvSpPr>
            <p:nvPr/>
          </p:nvSpPr>
          <p:spPr bwMode="auto">
            <a:xfrm>
              <a:off x="359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9" name="Rectangle 27"/>
            <p:cNvSpPr>
              <a:spLocks noChangeArrowheads="1"/>
            </p:cNvSpPr>
            <p:nvPr/>
          </p:nvSpPr>
          <p:spPr bwMode="auto">
            <a:xfrm>
              <a:off x="375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0" name="Rectangle 28"/>
            <p:cNvSpPr>
              <a:spLocks noChangeArrowheads="1"/>
            </p:cNvSpPr>
            <p:nvPr/>
          </p:nvSpPr>
          <p:spPr bwMode="auto">
            <a:xfrm>
              <a:off x="140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1" name="Rectangle 29"/>
            <p:cNvSpPr>
              <a:spLocks noChangeArrowheads="1"/>
            </p:cNvSpPr>
            <p:nvPr/>
          </p:nvSpPr>
          <p:spPr bwMode="auto">
            <a:xfrm>
              <a:off x="155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" name="Rectangle 30"/>
            <p:cNvSpPr>
              <a:spLocks noChangeArrowheads="1"/>
            </p:cNvSpPr>
            <p:nvPr/>
          </p:nvSpPr>
          <p:spPr bwMode="auto">
            <a:xfrm>
              <a:off x="171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" name="Rectangle 31"/>
            <p:cNvSpPr>
              <a:spLocks noChangeArrowheads="1"/>
            </p:cNvSpPr>
            <p:nvPr/>
          </p:nvSpPr>
          <p:spPr bwMode="auto">
            <a:xfrm>
              <a:off x="187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4" name="Rectangle 32"/>
            <p:cNvSpPr>
              <a:spLocks noChangeArrowheads="1"/>
            </p:cNvSpPr>
            <p:nvPr/>
          </p:nvSpPr>
          <p:spPr bwMode="auto">
            <a:xfrm>
              <a:off x="77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5" name="Rectangle 33"/>
            <p:cNvSpPr>
              <a:spLocks noChangeArrowheads="1"/>
            </p:cNvSpPr>
            <p:nvPr/>
          </p:nvSpPr>
          <p:spPr bwMode="auto">
            <a:xfrm>
              <a:off x="93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6" name="Rectangle 34"/>
            <p:cNvSpPr>
              <a:spLocks noChangeArrowheads="1"/>
            </p:cNvSpPr>
            <p:nvPr/>
          </p:nvSpPr>
          <p:spPr bwMode="auto">
            <a:xfrm>
              <a:off x="108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7" name="Rectangle 35"/>
            <p:cNvSpPr>
              <a:spLocks noChangeArrowheads="1"/>
            </p:cNvSpPr>
            <p:nvPr/>
          </p:nvSpPr>
          <p:spPr bwMode="auto">
            <a:xfrm>
              <a:off x="124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8" name="Rectangle 36"/>
            <p:cNvSpPr>
              <a:spLocks noChangeArrowheads="1"/>
            </p:cNvSpPr>
            <p:nvPr/>
          </p:nvSpPr>
          <p:spPr bwMode="auto">
            <a:xfrm>
              <a:off x="202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9" name="Rectangle 37"/>
            <p:cNvSpPr>
              <a:spLocks noChangeArrowheads="1"/>
            </p:cNvSpPr>
            <p:nvPr/>
          </p:nvSpPr>
          <p:spPr bwMode="auto">
            <a:xfrm>
              <a:off x="218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0" name="Rectangle 38"/>
            <p:cNvSpPr>
              <a:spLocks noChangeArrowheads="1"/>
            </p:cNvSpPr>
            <p:nvPr/>
          </p:nvSpPr>
          <p:spPr bwMode="auto">
            <a:xfrm>
              <a:off x="297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1" name="Rectangle 39"/>
            <p:cNvSpPr>
              <a:spLocks noChangeArrowheads="1"/>
            </p:cNvSpPr>
            <p:nvPr/>
          </p:nvSpPr>
          <p:spPr bwMode="auto">
            <a:xfrm>
              <a:off x="312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2" name="Rectangle 40"/>
            <p:cNvSpPr>
              <a:spLocks noChangeArrowheads="1"/>
            </p:cNvSpPr>
            <p:nvPr/>
          </p:nvSpPr>
          <p:spPr bwMode="auto">
            <a:xfrm>
              <a:off x="328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" name="Rectangle 41"/>
            <p:cNvSpPr>
              <a:spLocks noChangeArrowheads="1"/>
            </p:cNvSpPr>
            <p:nvPr/>
          </p:nvSpPr>
          <p:spPr bwMode="auto">
            <a:xfrm>
              <a:off x="344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" name="Rectangle 42"/>
            <p:cNvSpPr>
              <a:spLocks noChangeArrowheads="1"/>
            </p:cNvSpPr>
            <p:nvPr/>
          </p:nvSpPr>
          <p:spPr bwMode="auto">
            <a:xfrm>
              <a:off x="234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" name="Rectangle 43"/>
            <p:cNvSpPr>
              <a:spLocks noChangeArrowheads="1"/>
            </p:cNvSpPr>
            <p:nvPr/>
          </p:nvSpPr>
          <p:spPr bwMode="auto">
            <a:xfrm>
              <a:off x="250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" name="Rectangle 44"/>
            <p:cNvSpPr>
              <a:spLocks noChangeArrowheads="1"/>
            </p:cNvSpPr>
            <p:nvPr/>
          </p:nvSpPr>
          <p:spPr bwMode="auto">
            <a:xfrm>
              <a:off x="265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" name="Rectangle 45"/>
            <p:cNvSpPr>
              <a:spLocks noChangeArrowheads="1"/>
            </p:cNvSpPr>
            <p:nvPr/>
          </p:nvSpPr>
          <p:spPr bwMode="auto">
            <a:xfrm>
              <a:off x="281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" name="Rectangle 46"/>
            <p:cNvSpPr>
              <a:spLocks noChangeArrowheads="1"/>
            </p:cNvSpPr>
            <p:nvPr/>
          </p:nvSpPr>
          <p:spPr bwMode="auto">
            <a:xfrm>
              <a:off x="359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" name="Rectangle 47"/>
            <p:cNvSpPr>
              <a:spLocks noChangeArrowheads="1"/>
            </p:cNvSpPr>
            <p:nvPr/>
          </p:nvSpPr>
          <p:spPr bwMode="auto">
            <a:xfrm>
              <a:off x="375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" name="Rectangle 48"/>
            <p:cNvSpPr>
              <a:spLocks noChangeArrowheads="1"/>
            </p:cNvSpPr>
            <p:nvPr/>
          </p:nvSpPr>
          <p:spPr bwMode="auto">
            <a:xfrm>
              <a:off x="140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1" name="Rectangle 49"/>
            <p:cNvSpPr>
              <a:spLocks noChangeArrowheads="1"/>
            </p:cNvSpPr>
            <p:nvPr/>
          </p:nvSpPr>
          <p:spPr bwMode="auto">
            <a:xfrm>
              <a:off x="155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" name="Rectangle 50"/>
            <p:cNvSpPr>
              <a:spLocks noChangeArrowheads="1"/>
            </p:cNvSpPr>
            <p:nvPr/>
          </p:nvSpPr>
          <p:spPr bwMode="auto">
            <a:xfrm>
              <a:off x="171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3" name="Rectangle 51"/>
            <p:cNvSpPr>
              <a:spLocks noChangeArrowheads="1"/>
            </p:cNvSpPr>
            <p:nvPr/>
          </p:nvSpPr>
          <p:spPr bwMode="auto">
            <a:xfrm>
              <a:off x="187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" name="Rectangle 52"/>
            <p:cNvSpPr>
              <a:spLocks noChangeArrowheads="1"/>
            </p:cNvSpPr>
            <p:nvPr/>
          </p:nvSpPr>
          <p:spPr bwMode="auto">
            <a:xfrm>
              <a:off x="77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5" name="Rectangle 53"/>
            <p:cNvSpPr>
              <a:spLocks noChangeArrowheads="1"/>
            </p:cNvSpPr>
            <p:nvPr/>
          </p:nvSpPr>
          <p:spPr bwMode="auto">
            <a:xfrm>
              <a:off x="93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6" name="Rectangle 54"/>
            <p:cNvSpPr>
              <a:spLocks noChangeArrowheads="1"/>
            </p:cNvSpPr>
            <p:nvPr/>
          </p:nvSpPr>
          <p:spPr bwMode="auto">
            <a:xfrm>
              <a:off x="108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7" name="Rectangle 55"/>
            <p:cNvSpPr>
              <a:spLocks noChangeArrowheads="1"/>
            </p:cNvSpPr>
            <p:nvPr/>
          </p:nvSpPr>
          <p:spPr bwMode="auto">
            <a:xfrm>
              <a:off x="124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8" name="Rectangle 56"/>
            <p:cNvSpPr>
              <a:spLocks noChangeArrowheads="1"/>
            </p:cNvSpPr>
            <p:nvPr/>
          </p:nvSpPr>
          <p:spPr bwMode="auto">
            <a:xfrm>
              <a:off x="202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9" name="Rectangle 57"/>
            <p:cNvSpPr>
              <a:spLocks noChangeArrowheads="1"/>
            </p:cNvSpPr>
            <p:nvPr/>
          </p:nvSpPr>
          <p:spPr bwMode="auto">
            <a:xfrm>
              <a:off x="218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0" name="Rectangle 58"/>
            <p:cNvSpPr>
              <a:spLocks noChangeArrowheads="1"/>
            </p:cNvSpPr>
            <p:nvPr/>
          </p:nvSpPr>
          <p:spPr bwMode="auto">
            <a:xfrm>
              <a:off x="297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1" name="Rectangle 59"/>
            <p:cNvSpPr>
              <a:spLocks noChangeArrowheads="1"/>
            </p:cNvSpPr>
            <p:nvPr/>
          </p:nvSpPr>
          <p:spPr bwMode="auto">
            <a:xfrm>
              <a:off x="312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2" name="Rectangle 60"/>
            <p:cNvSpPr>
              <a:spLocks noChangeArrowheads="1"/>
            </p:cNvSpPr>
            <p:nvPr/>
          </p:nvSpPr>
          <p:spPr bwMode="auto">
            <a:xfrm>
              <a:off x="328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3" name="Rectangle 61"/>
            <p:cNvSpPr>
              <a:spLocks noChangeArrowheads="1"/>
            </p:cNvSpPr>
            <p:nvPr/>
          </p:nvSpPr>
          <p:spPr bwMode="auto">
            <a:xfrm>
              <a:off x="344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4" name="Rectangle 62"/>
            <p:cNvSpPr>
              <a:spLocks noChangeArrowheads="1"/>
            </p:cNvSpPr>
            <p:nvPr/>
          </p:nvSpPr>
          <p:spPr bwMode="auto">
            <a:xfrm>
              <a:off x="234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5" name="Rectangle 63"/>
            <p:cNvSpPr>
              <a:spLocks noChangeArrowheads="1"/>
            </p:cNvSpPr>
            <p:nvPr/>
          </p:nvSpPr>
          <p:spPr bwMode="auto">
            <a:xfrm>
              <a:off x="250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6" name="Rectangle 64"/>
            <p:cNvSpPr>
              <a:spLocks noChangeArrowheads="1"/>
            </p:cNvSpPr>
            <p:nvPr/>
          </p:nvSpPr>
          <p:spPr bwMode="auto">
            <a:xfrm>
              <a:off x="265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7" name="Rectangle 65"/>
            <p:cNvSpPr>
              <a:spLocks noChangeArrowheads="1"/>
            </p:cNvSpPr>
            <p:nvPr/>
          </p:nvSpPr>
          <p:spPr bwMode="auto">
            <a:xfrm>
              <a:off x="281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8" name="Rectangle 66"/>
            <p:cNvSpPr>
              <a:spLocks noChangeArrowheads="1"/>
            </p:cNvSpPr>
            <p:nvPr/>
          </p:nvSpPr>
          <p:spPr bwMode="auto">
            <a:xfrm>
              <a:off x="359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9" name="Rectangle 67"/>
            <p:cNvSpPr>
              <a:spLocks noChangeArrowheads="1"/>
            </p:cNvSpPr>
            <p:nvPr/>
          </p:nvSpPr>
          <p:spPr bwMode="auto">
            <a:xfrm>
              <a:off x="375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0" name="Rectangle 68"/>
            <p:cNvSpPr>
              <a:spLocks noChangeArrowheads="1"/>
            </p:cNvSpPr>
            <p:nvPr/>
          </p:nvSpPr>
          <p:spPr bwMode="auto">
            <a:xfrm>
              <a:off x="140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1" name="Rectangle 69"/>
            <p:cNvSpPr>
              <a:spLocks noChangeArrowheads="1"/>
            </p:cNvSpPr>
            <p:nvPr/>
          </p:nvSpPr>
          <p:spPr bwMode="auto">
            <a:xfrm>
              <a:off x="155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2" name="Rectangle 70"/>
            <p:cNvSpPr>
              <a:spLocks noChangeArrowheads="1"/>
            </p:cNvSpPr>
            <p:nvPr/>
          </p:nvSpPr>
          <p:spPr bwMode="auto">
            <a:xfrm>
              <a:off x="171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3" name="Rectangle 71"/>
            <p:cNvSpPr>
              <a:spLocks noChangeArrowheads="1"/>
            </p:cNvSpPr>
            <p:nvPr/>
          </p:nvSpPr>
          <p:spPr bwMode="auto">
            <a:xfrm>
              <a:off x="187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4" name="Rectangle 72"/>
            <p:cNvSpPr>
              <a:spLocks noChangeArrowheads="1"/>
            </p:cNvSpPr>
            <p:nvPr/>
          </p:nvSpPr>
          <p:spPr bwMode="auto">
            <a:xfrm>
              <a:off x="77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5" name="Rectangle 73"/>
            <p:cNvSpPr>
              <a:spLocks noChangeArrowheads="1"/>
            </p:cNvSpPr>
            <p:nvPr/>
          </p:nvSpPr>
          <p:spPr bwMode="auto">
            <a:xfrm>
              <a:off x="93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6" name="Rectangle 74"/>
            <p:cNvSpPr>
              <a:spLocks noChangeArrowheads="1"/>
            </p:cNvSpPr>
            <p:nvPr/>
          </p:nvSpPr>
          <p:spPr bwMode="auto">
            <a:xfrm>
              <a:off x="108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7" name="Rectangle 75"/>
            <p:cNvSpPr>
              <a:spLocks noChangeArrowheads="1"/>
            </p:cNvSpPr>
            <p:nvPr/>
          </p:nvSpPr>
          <p:spPr bwMode="auto">
            <a:xfrm>
              <a:off x="124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8" name="Rectangle 76"/>
            <p:cNvSpPr>
              <a:spLocks noChangeArrowheads="1"/>
            </p:cNvSpPr>
            <p:nvPr/>
          </p:nvSpPr>
          <p:spPr bwMode="auto">
            <a:xfrm>
              <a:off x="202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9" name="Rectangle 77"/>
            <p:cNvSpPr>
              <a:spLocks noChangeArrowheads="1"/>
            </p:cNvSpPr>
            <p:nvPr/>
          </p:nvSpPr>
          <p:spPr bwMode="auto">
            <a:xfrm>
              <a:off x="218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0" name="Rectangle 78"/>
            <p:cNvSpPr>
              <a:spLocks noChangeArrowheads="1"/>
            </p:cNvSpPr>
            <p:nvPr/>
          </p:nvSpPr>
          <p:spPr bwMode="auto">
            <a:xfrm>
              <a:off x="297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1" name="Rectangle 79"/>
            <p:cNvSpPr>
              <a:spLocks noChangeArrowheads="1"/>
            </p:cNvSpPr>
            <p:nvPr/>
          </p:nvSpPr>
          <p:spPr bwMode="auto">
            <a:xfrm>
              <a:off x="312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2" name="Rectangle 80"/>
            <p:cNvSpPr>
              <a:spLocks noChangeArrowheads="1"/>
            </p:cNvSpPr>
            <p:nvPr/>
          </p:nvSpPr>
          <p:spPr bwMode="auto">
            <a:xfrm>
              <a:off x="328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3" name="Rectangle 81"/>
            <p:cNvSpPr>
              <a:spLocks noChangeArrowheads="1"/>
            </p:cNvSpPr>
            <p:nvPr/>
          </p:nvSpPr>
          <p:spPr bwMode="auto">
            <a:xfrm>
              <a:off x="344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4" name="Rectangle 82"/>
            <p:cNvSpPr>
              <a:spLocks noChangeArrowheads="1"/>
            </p:cNvSpPr>
            <p:nvPr/>
          </p:nvSpPr>
          <p:spPr bwMode="auto">
            <a:xfrm>
              <a:off x="234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5" name="Rectangle 83"/>
            <p:cNvSpPr>
              <a:spLocks noChangeArrowheads="1"/>
            </p:cNvSpPr>
            <p:nvPr/>
          </p:nvSpPr>
          <p:spPr bwMode="auto">
            <a:xfrm>
              <a:off x="250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6" name="Rectangle 84"/>
            <p:cNvSpPr>
              <a:spLocks noChangeArrowheads="1"/>
            </p:cNvSpPr>
            <p:nvPr/>
          </p:nvSpPr>
          <p:spPr bwMode="auto">
            <a:xfrm>
              <a:off x="265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7" name="Rectangle 85"/>
            <p:cNvSpPr>
              <a:spLocks noChangeArrowheads="1"/>
            </p:cNvSpPr>
            <p:nvPr/>
          </p:nvSpPr>
          <p:spPr bwMode="auto">
            <a:xfrm>
              <a:off x="281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8" name="Rectangle 86"/>
            <p:cNvSpPr>
              <a:spLocks noChangeArrowheads="1"/>
            </p:cNvSpPr>
            <p:nvPr/>
          </p:nvSpPr>
          <p:spPr bwMode="auto">
            <a:xfrm>
              <a:off x="359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9" name="Rectangle 87"/>
            <p:cNvSpPr>
              <a:spLocks noChangeArrowheads="1"/>
            </p:cNvSpPr>
            <p:nvPr/>
          </p:nvSpPr>
          <p:spPr bwMode="auto">
            <a:xfrm>
              <a:off x="375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0" name="Rectangle 88"/>
            <p:cNvSpPr>
              <a:spLocks noChangeArrowheads="1"/>
            </p:cNvSpPr>
            <p:nvPr/>
          </p:nvSpPr>
          <p:spPr bwMode="auto">
            <a:xfrm>
              <a:off x="140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1" name="Rectangle 89"/>
            <p:cNvSpPr>
              <a:spLocks noChangeArrowheads="1"/>
            </p:cNvSpPr>
            <p:nvPr/>
          </p:nvSpPr>
          <p:spPr bwMode="auto">
            <a:xfrm>
              <a:off x="155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2" name="Rectangle 90"/>
            <p:cNvSpPr>
              <a:spLocks noChangeArrowheads="1"/>
            </p:cNvSpPr>
            <p:nvPr/>
          </p:nvSpPr>
          <p:spPr bwMode="auto">
            <a:xfrm>
              <a:off x="171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3" name="Rectangle 91"/>
            <p:cNvSpPr>
              <a:spLocks noChangeArrowheads="1"/>
            </p:cNvSpPr>
            <p:nvPr/>
          </p:nvSpPr>
          <p:spPr bwMode="auto">
            <a:xfrm>
              <a:off x="187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4" name="Rectangle 92"/>
            <p:cNvSpPr>
              <a:spLocks noChangeArrowheads="1"/>
            </p:cNvSpPr>
            <p:nvPr/>
          </p:nvSpPr>
          <p:spPr bwMode="auto">
            <a:xfrm>
              <a:off x="77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5" name="Rectangle 93"/>
            <p:cNvSpPr>
              <a:spLocks noChangeArrowheads="1"/>
            </p:cNvSpPr>
            <p:nvPr/>
          </p:nvSpPr>
          <p:spPr bwMode="auto">
            <a:xfrm>
              <a:off x="93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6" name="Rectangle 94"/>
            <p:cNvSpPr>
              <a:spLocks noChangeArrowheads="1"/>
            </p:cNvSpPr>
            <p:nvPr/>
          </p:nvSpPr>
          <p:spPr bwMode="auto">
            <a:xfrm>
              <a:off x="108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7" name="Rectangle 95"/>
            <p:cNvSpPr>
              <a:spLocks noChangeArrowheads="1"/>
            </p:cNvSpPr>
            <p:nvPr/>
          </p:nvSpPr>
          <p:spPr bwMode="auto">
            <a:xfrm>
              <a:off x="124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8" name="Rectangle 96"/>
            <p:cNvSpPr>
              <a:spLocks noChangeArrowheads="1"/>
            </p:cNvSpPr>
            <p:nvPr/>
          </p:nvSpPr>
          <p:spPr bwMode="auto">
            <a:xfrm>
              <a:off x="202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9" name="Rectangle 97"/>
            <p:cNvSpPr>
              <a:spLocks noChangeArrowheads="1"/>
            </p:cNvSpPr>
            <p:nvPr/>
          </p:nvSpPr>
          <p:spPr bwMode="auto">
            <a:xfrm>
              <a:off x="218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0" name="Rectangle 98"/>
            <p:cNvSpPr>
              <a:spLocks noChangeArrowheads="1"/>
            </p:cNvSpPr>
            <p:nvPr/>
          </p:nvSpPr>
          <p:spPr bwMode="auto">
            <a:xfrm>
              <a:off x="297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1" name="Rectangle 99"/>
            <p:cNvSpPr>
              <a:spLocks noChangeArrowheads="1"/>
            </p:cNvSpPr>
            <p:nvPr/>
          </p:nvSpPr>
          <p:spPr bwMode="auto">
            <a:xfrm>
              <a:off x="312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2" name="Rectangle 100"/>
            <p:cNvSpPr>
              <a:spLocks noChangeArrowheads="1"/>
            </p:cNvSpPr>
            <p:nvPr/>
          </p:nvSpPr>
          <p:spPr bwMode="auto">
            <a:xfrm>
              <a:off x="328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" name="Rectangle 101"/>
            <p:cNvSpPr>
              <a:spLocks noChangeArrowheads="1"/>
            </p:cNvSpPr>
            <p:nvPr/>
          </p:nvSpPr>
          <p:spPr bwMode="auto">
            <a:xfrm>
              <a:off x="344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" name="Rectangle 102"/>
            <p:cNvSpPr>
              <a:spLocks noChangeArrowheads="1"/>
            </p:cNvSpPr>
            <p:nvPr/>
          </p:nvSpPr>
          <p:spPr bwMode="auto">
            <a:xfrm>
              <a:off x="234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5" name="Rectangle 103"/>
            <p:cNvSpPr>
              <a:spLocks noChangeArrowheads="1"/>
            </p:cNvSpPr>
            <p:nvPr/>
          </p:nvSpPr>
          <p:spPr bwMode="auto">
            <a:xfrm>
              <a:off x="250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6" name="Rectangle 104"/>
            <p:cNvSpPr>
              <a:spLocks noChangeArrowheads="1"/>
            </p:cNvSpPr>
            <p:nvPr/>
          </p:nvSpPr>
          <p:spPr bwMode="auto">
            <a:xfrm>
              <a:off x="265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7" name="Rectangle 105"/>
            <p:cNvSpPr>
              <a:spLocks noChangeArrowheads="1"/>
            </p:cNvSpPr>
            <p:nvPr/>
          </p:nvSpPr>
          <p:spPr bwMode="auto">
            <a:xfrm>
              <a:off x="281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8" name="Rectangle 106"/>
            <p:cNvSpPr>
              <a:spLocks noChangeArrowheads="1"/>
            </p:cNvSpPr>
            <p:nvPr/>
          </p:nvSpPr>
          <p:spPr bwMode="auto">
            <a:xfrm>
              <a:off x="359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9" name="Rectangle 107"/>
            <p:cNvSpPr>
              <a:spLocks noChangeArrowheads="1"/>
            </p:cNvSpPr>
            <p:nvPr/>
          </p:nvSpPr>
          <p:spPr bwMode="auto">
            <a:xfrm>
              <a:off x="375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0" name="Rectangle 108"/>
            <p:cNvSpPr>
              <a:spLocks noChangeArrowheads="1"/>
            </p:cNvSpPr>
            <p:nvPr/>
          </p:nvSpPr>
          <p:spPr bwMode="auto">
            <a:xfrm>
              <a:off x="140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1" name="Rectangle 109"/>
            <p:cNvSpPr>
              <a:spLocks noChangeArrowheads="1"/>
            </p:cNvSpPr>
            <p:nvPr/>
          </p:nvSpPr>
          <p:spPr bwMode="auto">
            <a:xfrm>
              <a:off x="155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2" name="Rectangle 110"/>
            <p:cNvSpPr>
              <a:spLocks noChangeArrowheads="1"/>
            </p:cNvSpPr>
            <p:nvPr/>
          </p:nvSpPr>
          <p:spPr bwMode="auto">
            <a:xfrm>
              <a:off x="171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3" name="Rectangle 111"/>
            <p:cNvSpPr>
              <a:spLocks noChangeArrowheads="1"/>
            </p:cNvSpPr>
            <p:nvPr/>
          </p:nvSpPr>
          <p:spPr bwMode="auto">
            <a:xfrm>
              <a:off x="187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4" name="Rectangle 112"/>
            <p:cNvSpPr>
              <a:spLocks noChangeArrowheads="1"/>
            </p:cNvSpPr>
            <p:nvPr/>
          </p:nvSpPr>
          <p:spPr bwMode="auto">
            <a:xfrm>
              <a:off x="77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5" name="Rectangle 113"/>
            <p:cNvSpPr>
              <a:spLocks noChangeArrowheads="1"/>
            </p:cNvSpPr>
            <p:nvPr/>
          </p:nvSpPr>
          <p:spPr bwMode="auto">
            <a:xfrm>
              <a:off x="93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6" name="Rectangle 114"/>
            <p:cNvSpPr>
              <a:spLocks noChangeArrowheads="1"/>
            </p:cNvSpPr>
            <p:nvPr/>
          </p:nvSpPr>
          <p:spPr bwMode="auto">
            <a:xfrm>
              <a:off x="108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7" name="Rectangle 115"/>
            <p:cNvSpPr>
              <a:spLocks noChangeArrowheads="1"/>
            </p:cNvSpPr>
            <p:nvPr/>
          </p:nvSpPr>
          <p:spPr bwMode="auto">
            <a:xfrm>
              <a:off x="124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8" name="Rectangle 116"/>
            <p:cNvSpPr>
              <a:spLocks noChangeArrowheads="1"/>
            </p:cNvSpPr>
            <p:nvPr/>
          </p:nvSpPr>
          <p:spPr bwMode="auto">
            <a:xfrm>
              <a:off x="202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9" name="Rectangle 117"/>
            <p:cNvSpPr>
              <a:spLocks noChangeArrowheads="1"/>
            </p:cNvSpPr>
            <p:nvPr/>
          </p:nvSpPr>
          <p:spPr bwMode="auto">
            <a:xfrm>
              <a:off x="218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0" name="Rectangle 118"/>
            <p:cNvSpPr>
              <a:spLocks noChangeArrowheads="1"/>
            </p:cNvSpPr>
            <p:nvPr/>
          </p:nvSpPr>
          <p:spPr bwMode="auto">
            <a:xfrm>
              <a:off x="297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1" name="Rectangle 119"/>
            <p:cNvSpPr>
              <a:spLocks noChangeArrowheads="1"/>
            </p:cNvSpPr>
            <p:nvPr/>
          </p:nvSpPr>
          <p:spPr bwMode="auto">
            <a:xfrm>
              <a:off x="312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2" name="Rectangle 120"/>
            <p:cNvSpPr>
              <a:spLocks noChangeArrowheads="1"/>
            </p:cNvSpPr>
            <p:nvPr/>
          </p:nvSpPr>
          <p:spPr bwMode="auto">
            <a:xfrm>
              <a:off x="328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3" name="Rectangle 121"/>
            <p:cNvSpPr>
              <a:spLocks noChangeArrowheads="1"/>
            </p:cNvSpPr>
            <p:nvPr/>
          </p:nvSpPr>
          <p:spPr bwMode="auto">
            <a:xfrm>
              <a:off x="344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" name="Rectangle 122"/>
            <p:cNvSpPr>
              <a:spLocks noChangeArrowheads="1"/>
            </p:cNvSpPr>
            <p:nvPr/>
          </p:nvSpPr>
          <p:spPr bwMode="auto">
            <a:xfrm>
              <a:off x="234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5" name="Rectangle 123"/>
            <p:cNvSpPr>
              <a:spLocks noChangeArrowheads="1"/>
            </p:cNvSpPr>
            <p:nvPr/>
          </p:nvSpPr>
          <p:spPr bwMode="auto">
            <a:xfrm>
              <a:off x="250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6" name="Rectangle 124"/>
            <p:cNvSpPr>
              <a:spLocks noChangeArrowheads="1"/>
            </p:cNvSpPr>
            <p:nvPr/>
          </p:nvSpPr>
          <p:spPr bwMode="auto">
            <a:xfrm>
              <a:off x="265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7" name="Rectangle 125"/>
            <p:cNvSpPr>
              <a:spLocks noChangeArrowheads="1"/>
            </p:cNvSpPr>
            <p:nvPr/>
          </p:nvSpPr>
          <p:spPr bwMode="auto">
            <a:xfrm>
              <a:off x="281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8" name="Rectangle 126"/>
            <p:cNvSpPr>
              <a:spLocks noChangeArrowheads="1"/>
            </p:cNvSpPr>
            <p:nvPr/>
          </p:nvSpPr>
          <p:spPr bwMode="auto">
            <a:xfrm>
              <a:off x="359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9" name="Rectangle 127"/>
            <p:cNvSpPr>
              <a:spLocks noChangeArrowheads="1"/>
            </p:cNvSpPr>
            <p:nvPr/>
          </p:nvSpPr>
          <p:spPr bwMode="auto">
            <a:xfrm>
              <a:off x="375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0" name="Rectangle 128"/>
            <p:cNvSpPr>
              <a:spLocks noChangeArrowheads="1"/>
            </p:cNvSpPr>
            <p:nvPr/>
          </p:nvSpPr>
          <p:spPr bwMode="auto">
            <a:xfrm>
              <a:off x="140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1" name="Rectangle 129"/>
            <p:cNvSpPr>
              <a:spLocks noChangeArrowheads="1"/>
            </p:cNvSpPr>
            <p:nvPr/>
          </p:nvSpPr>
          <p:spPr bwMode="auto">
            <a:xfrm>
              <a:off x="155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2" name="Rectangle 130"/>
            <p:cNvSpPr>
              <a:spLocks noChangeArrowheads="1"/>
            </p:cNvSpPr>
            <p:nvPr/>
          </p:nvSpPr>
          <p:spPr bwMode="auto">
            <a:xfrm>
              <a:off x="171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3" name="Rectangle 131"/>
            <p:cNvSpPr>
              <a:spLocks noChangeArrowheads="1"/>
            </p:cNvSpPr>
            <p:nvPr/>
          </p:nvSpPr>
          <p:spPr bwMode="auto">
            <a:xfrm>
              <a:off x="187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4" name="Rectangle 132"/>
            <p:cNvSpPr>
              <a:spLocks noChangeArrowheads="1"/>
            </p:cNvSpPr>
            <p:nvPr/>
          </p:nvSpPr>
          <p:spPr bwMode="auto">
            <a:xfrm>
              <a:off x="77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5" name="Rectangle 133"/>
            <p:cNvSpPr>
              <a:spLocks noChangeArrowheads="1"/>
            </p:cNvSpPr>
            <p:nvPr/>
          </p:nvSpPr>
          <p:spPr bwMode="auto">
            <a:xfrm>
              <a:off x="93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6" name="Rectangle 134"/>
            <p:cNvSpPr>
              <a:spLocks noChangeArrowheads="1"/>
            </p:cNvSpPr>
            <p:nvPr/>
          </p:nvSpPr>
          <p:spPr bwMode="auto">
            <a:xfrm>
              <a:off x="108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7" name="Rectangle 135"/>
            <p:cNvSpPr>
              <a:spLocks noChangeArrowheads="1"/>
            </p:cNvSpPr>
            <p:nvPr/>
          </p:nvSpPr>
          <p:spPr bwMode="auto">
            <a:xfrm>
              <a:off x="124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8" name="Rectangle 136"/>
            <p:cNvSpPr>
              <a:spLocks noChangeArrowheads="1"/>
            </p:cNvSpPr>
            <p:nvPr/>
          </p:nvSpPr>
          <p:spPr bwMode="auto">
            <a:xfrm>
              <a:off x="202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9" name="Rectangle 137"/>
            <p:cNvSpPr>
              <a:spLocks noChangeArrowheads="1"/>
            </p:cNvSpPr>
            <p:nvPr/>
          </p:nvSpPr>
          <p:spPr bwMode="auto">
            <a:xfrm>
              <a:off x="218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0" name="Rectangle 138"/>
            <p:cNvSpPr>
              <a:spLocks noChangeArrowheads="1"/>
            </p:cNvSpPr>
            <p:nvPr/>
          </p:nvSpPr>
          <p:spPr bwMode="auto">
            <a:xfrm>
              <a:off x="297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1" name="Rectangle 139"/>
            <p:cNvSpPr>
              <a:spLocks noChangeArrowheads="1"/>
            </p:cNvSpPr>
            <p:nvPr/>
          </p:nvSpPr>
          <p:spPr bwMode="auto">
            <a:xfrm>
              <a:off x="312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2" name="Rectangle 140"/>
            <p:cNvSpPr>
              <a:spLocks noChangeArrowheads="1"/>
            </p:cNvSpPr>
            <p:nvPr/>
          </p:nvSpPr>
          <p:spPr bwMode="auto">
            <a:xfrm>
              <a:off x="328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3" name="Rectangle 141"/>
            <p:cNvSpPr>
              <a:spLocks noChangeArrowheads="1"/>
            </p:cNvSpPr>
            <p:nvPr/>
          </p:nvSpPr>
          <p:spPr bwMode="auto">
            <a:xfrm>
              <a:off x="344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" name="Rectangle 142"/>
            <p:cNvSpPr>
              <a:spLocks noChangeArrowheads="1"/>
            </p:cNvSpPr>
            <p:nvPr/>
          </p:nvSpPr>
          <p:spPr bwMode="auto">
            <a:xfrm>
              <a:off x="234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" name="Rectangle 143"/>
            <p:cNvSpPr>
              <a:spLocks noChangeArrowheads="1"/>
            </p:cNvSpPr>
            <p:nvPr/>
          </p:nvSpPr>
          <p:spPr bwMode="auto">
            <a:xfrm>
              <a:off x="250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" name="Rectangle 144"/>
            <p:cNvSpPr>
              <a:spLocks noChangeArrowheads="1"/>
            </p:cNvSpPr>
            <p:nvPr/>
          </p:nvSpPr>
          <p:spPr bwMode="auto">
            <a:xfrm>
              <a:off x="265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" name="Rectangle 145"/>
            <p:cNvSpPr>
              <a:spLocks noChangeArrowheads="1"/>
            </p:cNvSpPr>
            <p:nvPr/>
          </p:nvSpPr>
          <p:spPr bwMode="auto">
            <a:xfrm>
              <a:off x="281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" name="Rectangle 146"/>
            <p:cNvSpPr>
              <a:spLocks noChangeArrowheads="1"/>
            </p:cNvSpPr>
            <p:nvPr/>
          </p:nvSpPr>
          <p:spPr bwMode="auto">
            <a:xfrm>
              <a:off x="359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" name="Rectangle 147"/>
            <p:cNvSpPr>
              <a:spLocks noChangeArrowheads="1"/>
            </p:cNvSpPr>
            <p:nvPr/>
          </p:nvSpPr>
          <p:spPr bwMode="auto">
            <a:xfrm>
              <a:off x="375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" name="Rectangle 148"/>
            <p:cNvSpPr>
              <a:spLocks noChangeArrowheads="1"/>
            </p:cNvSpPr>
            <p:nvPr/>
          </p:nvSpPr>
          <p:spPr bwMode="auto">
            <a:xfrm>
              <a:off x="140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" name="Rectangle 149"/>
            <p:cNvSpPr>
              <a:spLocks noChangeArrowheads="1"/>
            </p:cNvSpPr>
            <p:nvPr/>
          </p:nvSpPr>
          <p:spPr bwMode="auto">
            <a:xfrm>
              <a:off x="155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" name="Rectangle 150"/>
            <p:cNvSpPr>
              <a:spLocks noChangeArrowheads="1"/>
            </p:cNvSpPr>
            <p:nvPr/>
          </p:nvSpPr>
          <p:spPr bwMode="auto">
            <a:xfrm>
              <a:off x="171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" name="Rectangle 151"/>
            <p:cNvSpPr>
              <a:spLocks noChangeArrowheads="1"/>
            </p:cNvSpPr>
            <p:nvPr/>
          </p:nvSpPr>
          <p:spPr bwMode="auto">
            <a:xfrm>
              <a:off x="187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" name="Rectangle 152"/>
            <p:cNvSpPr>
              <a:spLocks noChangeArrowheads="1"/>
            </p:cNvSpPr>
            <p:nvPr/>
          </p:nvSpPr>
          <p:spPr bwMode="auto">
            <a:xfrm>
              <a:off x="77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5" name="Rectangle 153"/>
            <p:cNvSpPr>
              <a:spLocks noChangeArrowheads="1"/>
            </p:cNvSpPr>
            <p:nvPr/>
          </p:nvSpPr>
          <p:spPr bwMode="auto">
            <a:xfrm>
              <a:off x="93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6" name="Rectangle 154"/>
            <p:cNvSpPr>
              <a:spLocks noChangeArrowheads="1"/>
            </p:cNvSpPr>
            <p:nvPr/>
          </p:nvSpPr>
          <p:spPr bwMode="auto">
            <a:xfrm>
              <a:off x="108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7" name="Rectangle 155"/>
            <p:cNvSpPr>
              <a:spLocks noChangeArrowheads="1"/>
            </p:cNvSpPr>
            <p:nvPr/>
          </p:nvSpPr>
          <p:spPr bwMode="auto">
            <a:xfrm>
              <a:off x="124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8" name="Rectangle 156"/>
            <p:cNvSpPr>
              <a:spLocks noChangeArrowheads="1"/>
            </p:cNvSpPr>
            <p:nvPr/>
          </p:nvSpPr>
          <p:spPr bwMode="auto">
            <a:xfrm>
              <a:off x="202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9" name="Rectangle 157"/>
            <p:cNvSpPr>
              <a:spLocks noChangeArrowheads="1"/>
            </p:cNvSpPr>
            <p:nvPr/>
          </p:nvSpPr>
          <p:spPr bwMode="auto">
            <a:xfrm>
              <a:off x="218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0" name="Rectangle 158"/>
            <p:cNvSpPr>
              <a:spLocks noChangeArrowheads="1"/>
            </p:cNvSpPr>
            <p:nvPr/>
          </p:nvSpPr>
          <p:spPr bwMode="auto">
            <a:xfrm>
              <a:off x="297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1" name="Rectangle 159"/>
            <p:cNvSpPr>
              <a:spLocks noChangeArrowheads="1"/>
            </p:cNvSpPr>
            <p:nvPr/>
          </p:nvSpPr>
          <p:spPr bwMode="auto">
            <a:xfrm>
              <a:off x="312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2" name="Rectangle 160"/>
            <p:cNvSpPr>
              <a:spLocks noChangeArrowheads="1"/>
            </p:cNvSpPr>
            <p:nvPr/>
          </p:nvSpPr>
          <p:spPr bwMode="auto">
            <a:xfrm>
              <a:off x="328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3" name="Rectangle 161"/>
            <p:cNvSpPr>
              <a:spLocks noChangeArrowheads="1"/>
            </p:cNvSpPr>
            <p:nvPr/>
          </p:nvSpPr>
          <p:spPr bwMode="auto">
            <a:xfrm>
              <a:off x="344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4" name="Rectangle 162"/>
            <p:cNvSpPr>
              <a:spLocks noChangeArrowheads="1"/>
            </p:cNvSpPr>
            <p:nvPr/>
          </p:nvSpPr>
          <p:spPr bwMode="auto">
            <a:xfrm>
              <a:off x="234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" name="Rectangle 163"/>
            <p:cNvSpPr>
              <a:spLocks noChangeArrowheads="1"/>
            </p:cNvSpPr>
            <p:nvPr/>
          </p:nvSpPr>
          <p:spPr bwMode="auto">
            <a:xfrm>
              <a:off x="250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6" name="Rectangle 164"/>
            <p:cNvSpPr>
              <a:spLocks noChangeArrowheads="1"/>
            </p:cNvSpPr>
            <p:nvPr/>
          </p:nvSpPr>
          <p:spPr bwMode="auto">
            <a:xfrm>
              <a:off x="265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7" name="Rectangle 165"/>
            <p:cNvSpPr>
              <a:spLocks noChangeArrowheads="1"/>
            </p:cNvSpPr>
            <p:nvPr/>
          </p:nvSpPr>
          <p:spPr bwMode="auto">
            <a:xfrm>
              <a:off x="281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8" name="Rectangle 166"/>
            <p:cNvSpPr>
              <a:spLocks noChangeArrowheads="1"/>
            </p:cNvSpPr>
            <p:nvPr/>
          </p:nvSpPr>
          <p:spPr bwMode="auto">
            <a:xfrm>
              <a:off x="359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9" name="Rectangle 167"/>
            <p:cNvSpPr>
              <a:spLocks noChangeArrowheads="1"/>
            </p:cNvSpPr>
            <p:nvPr/>
          </p:nvSpPr>
          <p:spPr bwMode="auto">
            <a:xfrm>
              <a:off x="375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0" name="Rectangle 168"/>
            <p:cNvSpPr>
              <a:spLocks noChangeArrowheads="1"/>
            </p:cNvSpPr>
            <p:nvPr/>
          </p:nvSpPr>
          <p:spPr bwMode="auto">
            <a:xfrm>
              <a:off x="140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1" name="Rectangle 169"/>
            <p:cNvSpPr>
              <a:spLocks noChangeArrowheads="1"/>
            </p:cNvSpPr>
            <p:nvPr/>
          </p:nvSpPr>
          <p:spPr bwMode="auto">
            <a:xfrm>
              <a:off x="155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2" name="Rectangle 170"/>
            <p:cNvSpPr>
              <a:spLocks noChangeArrowheads="1"/>
            </p:cNvSpPr>
            <p:nvPr/>
          </p:nvSpPr>
          <p:spPr bwMode="auto">
            <a:xfrm>
              <a:off x="171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3" name="Rectangle 171"/>
            <p:cNvSpPr>
              <a:spLocks noChangeArrowheads="1"/>
            </p:cNvSpPr>
            <p:nvPr/>
          </p:nvSpPr>
          <p:spPr bwMode="auto">
            <a:xfrm>
              <a:off x="187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4" name="Rectangle 172"/>
            <p:cNvSpPr>
              <a:spLocks noChangeArrowheads="1"/>
            </p:cNvSpPr>
            <p:nvPr/>
          </p:nvSpPr>
          <p:spPr bwMode="auto">
            <a:xfrm>
              <a:off x="77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5" name="Rectangle 173"/>
            <p:cNvSpPr>
              <a:spLocks noChangeArrowheads="1"/>
            </p:cNvSpPr>
            <p:nvPr/>
          </p:nvSpPr>
          <p:spPr bwMode="auto">
            <a:xfrm>
              <a:off x="93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6" name="Rectangle 174"/>
            <p:cNvSpPr>
              <a:spLocks noChangeArrowheads="1"/>
            </p:cNvSpPr>
            <p:nvPr/>
          </p:nvSpPr>
          <p:spPr bwMode="auto">
            <a:xfrm>
              <a:off x="108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7" name="Rectangle 175"/>
            <p:cNvSpPr>
              <a:spLocks noChangeArrowheads="1"/>
            </p:cNvSpPr>
            <p:nvPr/>
          </p:nvSpPr>
          <p:spPr bwMode="auto">
            <a:xfrm>
              <a:off x="124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8" name="Rectangle 176"/>
            <p:cNvSpPr>
              <a:spLocks noChangeArrowheads="1"/>
            </p:cNvSpPr>
            <p:nvPr/>
          </p:nvSpPr>
          <p:spPr bwMode="auto">
            <a:xfrm>
              <a:off x="202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9" name="Rectangle 177"/>
            <p:cNvSpPr>
              <a:spLocks noChangeArrowheads="1"/>
            </p:cNvSpPr>
            <p:nvPr/>
          </p:nvSpPr>
          <p:spPr bwMode="auto">
            <a:xfrm>
              <a:off x="218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0" name="Rectangle 178"/>
            <p:cNvSpPr>
              <a:spLocks noChangeArrowheads="1"/>
            </p:cNvSpPr>
            <p:nvPr/>
          </p:nvSpPr>
          <p:spPr bwMode="auto">
            <a:xfrm>
              <a:off x="297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1" name="Rectangle 179"/>
            <p:cNvSpPr>
              <a:spLocks noChangeArrowheads="1"/>
            </p:cNvSpPr>
            <p:nvPr/>
          </p:nvSpPr>
          <p:spPr bwMode="auto">
            <a:xfrm>
              <a:off x="312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2" name="Rectangle 180"/>
            <p:cNvSpPr>
              <a:spLocks noChangeArrowheads="1"/>
            </p:cNvSpPr>
            <p:nvPr/>
          </p:nvSpPr>
          <p:spPr bwMode="auto">
            <a:xfrm>
              <a:off x="328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3" name="Rectangle 181"/>
            <p:cNvSpPr>
              <a:spLocks noChangeArrowheads="1"/>
            </p:cNvSpPr>
            <p:nvPr/>
          </p:nvSpPr>
          <p:spPr bwMode="auto">
            <a:xfrm>
              <a:off x="344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4" name="Rectangle 182"/>
            <p:cNvSpPr>
              <a:spLocks noChangeArrowheads="1"/>
            </p:cNvSpPr>
            <p:nvPr/>
          </p:nvSpPr>
          <p:spPr bwMode="auto">
            <a:xfrm>
              <a:off x="234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5" name="Rectangle 183"/>
            <p:cNvSpPr>
              <a:spLocks noChangeArrowheads="1"/>
            </p:cNvSpPr>
            <p:nvPr/>
          </p:nvSpPr>
          <p:spPr bwMode="auto">
            <a:xfrm>
              <a:off x="250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6" name="Rectangle 184"/>
            <p:cNvSpPr>
              <a:spLocks noChangeArrowheads="1"/>
            </p:cNvSpPr>
            <p:nvPr/>
          </p:nvSpPr>
          <p:spPr bwMode="auto">
            <a:xfrm>
              <a:off x="265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7" name="Rectangle 185"/>
            <p:cNvSpPr>
              <a:spLocks noChangeArrowheads="1"/>
            </p:cNvSpPr>
            <p:nvPr/>
          </p:nvSpPr>
          <p:spPr bwMode="auto">
            <a:xfrm>
              <a:off x="281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8" name="Rectangle 186"/>
            <p:cNvSpPr>
              <a:spLocks noChangeArrowheads="1"/>
            </p:cNvSpPr>
            <p:nvPr/>
          </p:nvSpPr>
          <p:spPr bwMode="auto">
            <a:xfrm>
              <a:off x="359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9" name="Rectangle 187"/>
            <p:cNvSpPr>
              <a:spLocks noChangeArrowheads="1"/>
            </p:cNvSpPr>
            <p:nvPr/>
          </p:nvSpPr>
          <p:spPr bwMode="auto">
            <a:xfrm>
              <a:off x="375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0" name="Rectangle 188"/>
            <p:cNvSpPr>
              <a:spLocks noChangeArrowheads="1"/>
            </p:cNvSpPr>
            <p:nvPr/>
          </p:nvSpPr>
          <p:spPr bwMode="auto">
            <a:xfrm>
              <a:off x="140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1" name="Rectangle 189"/>
            <p:cNvSpPr>
              <a:spLocks noChangeArrowheads="1"/>
            </p:cNvSpPr>
            <p:nvPr/>
          </p:nvSpPr>
          <p:spPr bwMode="auto">
            <a:xfrm>
              <a:off x="155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2" name="Rectangle 190"/>
            <p:cNvSpPr>
              <a:spLocks noChangeArrowheads="1"/>
            </p:cNvSpPr>
            <p:nvPr/>
          </p:nvSpPr>
          <p:spPr bwMode="auto">
            <a:xfrm>
              <a:off x="171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3" name="Rectangle 191"/>
            <p:cNvSpPr>
              <a:spLocks noChangeArrowheads="1"/>
            </p:cNvSpPr>
            <p:nvPr/>
          </p:nvSpPr>
          <p:spPr bwMode="auto">
            <a:xfrm>
              <a:off x="187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4" name="Rectangle 192"/>
            <p:cNvSpPr>
              <a:spLocks noChangeArrowheads="1"/>
            </p:cNvSpPr>
            <p:nvPr/>
          </p:nvSpPr>
          <p:spPr bwMode="auto">
            <a:xfrm>
              <a:off x="77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5" name="Rectangle 193"/>
            <p:cNvSpPr>
              <a:spLocks noChangeArrowheads="1"/>
            </p:cNvSpPr>
            <p:nvPr/>
          </p:nvSpPr>
          <p:spPr bwMode="auto">
            <a:xfrm>
              <a:off x="93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6" name="Rectangle 194"/>
            <p:cNvSpPr>
              <a:spLocks noChangeArrowheads="1"/>
            </p:cNvSpPr>
            <p:nvPr/>
          </p:nvSpPr>
          <p:spPr bwMode="auto">
            <a:xfrm>
              <a:off x="108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7" name="Rectangle 195"/>
            <p:cNvSpPr>
              <a:spLocks noChangeArrowheads="1"/>
            </p:cNvSpPr>
            <p:nvPr/>
          </p:nvSpPr>
          <p:spPr bwMode="auto">
            <a:xfrm>
              <a:off x="124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8" name="Rectangle 196"/>
            <p:cNvSpPr>
              <a:spLocks noChangeArrowheads="1"/>
            </p:cNvSpPr>
            <p:nvPr/>
          </p:nvSpPr>
          <p:spPr bwMode="auto">
            <a:xfrm>
              <a:off x="202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9" name="Rectangle 197"/>
            <p:cNvSpPr>
              <a:spLocks noChangeArrowheads="1"/>
            </p:cNvSpPr>
            <p:nvPr/>
          </p:nvSpPr>
          <p:spPr bwMode="auto">
            <a:xfrm>
              <a:off x="218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0" name="Rectangle 198"/>
            <p:cNvSpPr>
              <a:spLocks noChangeArrowheads="1"/>
            </p:cNvSpPr>
            <p:nvPr/>
          </p:nvSpPr>
          <p:spPr bwMode="auto">
            <a:xfrm>
              <a:off x="297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1" name="Rectangle 199"/>
            <p:cNvSpPr>
              <a:spLocks noChangeArrowheads="1"/>
            </p:cNvSpPr>
            <p:nvPr/>
          </p:nvSpPr>
          <p:spPr bwMode="auto">
            <a:xfrm>
              <a:off x="312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2" name="Rectangle 200"/>
            <p:cNvSpPr>
              <a:spLocks noChangeArrowheads="1"/>
            </p:cNvSpPr>
            <p:nvPr/>
          </p:nvSpPr>
          <p:spPr bwMode="auto">
            <a:xfrm>
              <a:off x="328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3" name="Rectangle 201"/>
            <p:cNvSpPr>
              <a:spLocks noChangeArrowheads="1"/>
            </p:cNvSpPr>
            <p:nvPr/>
          </p:nvSpPr>
          <p:spPr bwMode="auto">
            <a:xfrm>
              <a:off x="344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4" name="Rectangle 202"/>
            <p:cNvSpPr>
              <a:spLocks noChangeArrowheads="1"/>
            </p:cNvSpPr>
            <p:nvPr/>
          </p:nvSpPr>
          <p:spPr bwMode="auto">
            <a:xfrm>
              <a:off x="234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5" name="Rectangle 203"/>
            <p:cNvSpPr>
              <a:spLocks noChangeArrowheads="1"/>
            </p:cNvSpPr>
            <p:nvPr/>
          </p:nvSpPr>
          <p:spPr bwMode="auto">
            <a:xfrm>
              <a:off x="250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" name="Rectangle 204"/>
            <p:cNvSpPr>
              <a:spLocks noChangeArrowheads="1"/>
            </p:cNvSpPr>
            <p:nvPr/>
          </p:nvSpPr>
          <p:spPr bwMode="auto">
            <a:xfrm>
              <a:off x="265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7" name="Rectangle 205"/>
            <p:cNvSpPr>
              <a:spLocks noChangeArrowheads="1"/>
            </p:cNvSpPr>
            <p:nvPr/>
          </p:nvSpPr>
          <p:spPr bwMode="auto">
            <a:xfrm>
              <a:off x="281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8" name="Rectangle 206"/>
            <p:cNvSpPr>
              <a:spLocks noChangeArrowheads="1"/>
            </p:cNvSpPr>
            <p:nvPr/>
          </p:nvSpPr>
          <p:spPr bwMode="auto">
            <a:xfrm>
              <a:off x="359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9" name="Rectangle 207"/>
            <p:cNvSpPr>
              <a:spLocks noChangeArrowheads="1"/>
            </p:cNvSpPr>
            <p:nvPr/>
          </p:nvSpPr>
          <p:spPr bwMode="auto">
            <a:xfrm>
              <a:off x="375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0" name="Rectangle 208"/>
            <p:cNvSpPr>
              <a:spLocks noChangeArrowheads="1"/>
            </p:cNvSpPr>
            <p:nvPr/>
          </p:nvSpPr>
          <p:spPr bwMode="auto">
            <a:xfrm>
              <a:off x="140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1" name="Rectangle 209"/>
            <p:cNvSpPr>
              <a:spLocks noChangeArrowheads="1"/>
            </p:cNvSpPr>
            <p:nvPr/>
          </p:nvSpPr>
          <p:spPr bwMode="auto">
            <a:xfrm>
              <a:off x="155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2" name="Rectangle 210"/>
            <p:cNvSpPr>
              <a:spLocks noChangeArrowheads="1"/>
            </p:cNvSpPr>
            <p:nvPr/>
          </p:nvSpPr>
          <p:spPr bwMode="auto">
            <a:xfrm>
              <a:off x="171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3" name="Rectangle 211"/>
            <p:cNvSpPr>
              <a:spLocks noChangeArrowheads="1"/>
            </p:cNvSpPr>
            <p:nvPr/>
          </p:nvSpPr>
          <p:spPr bwMode="auto">
            <a:xfrm>
              <a:off x="187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4" name="Rectangle 212"/>
            <p:cNvSpPr>
              <a:spLocks noChangeArrowheads="1"/>
            </p:cNvSpPr>
            <p:nvPr/>
          </p:nvSpPr>
          <p:spPr bwMode="auto">
            <a:xfrm>
              <a:off x="77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5" name="Rectangle 213"/>
            <p:cNvSpPr>
              <a:spLocks noChangeArrowheads="1"/>
            </p:cNvSpPr>
            <p:nvPr/>
          </p:nvSpPr>
          <p:spPr bwMode="auto">
            <a:xfrm>
              <a:off x="93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6" name="Rectangle 214"/>
            <p:cNvSpPr>
              <a:spLocks noChangeArrowheads="1"/>
            </p:cNvSpPr>
            <p:nvPr/>
          </p:nvSpPr>
          <p:spPr bwMode="auto">
            <a:xfrm>
              <a:off x="108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7" name="Rectangle 215"/>
            <p:cNvSpPr>
              <a:spLocks noChangeArrowheads="1"/>
            </p:cNvSpPr>
            <p:nvPr/>
          </p:nvSpPr>
          <p:spPr bwMode="auto">
            <a:xfrm>
              <a:off x="124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8" name="Rectangle 216"/>
            <p:cNvSpPr>
              <a:spLocks noChangeArrowheads="1"/>
            </p:cNvSpPr>
            <p:nvPr/>
          </p:nvSpPr>
          <p:spPr bwMode="auto">
            <a:xfrm>
              <a:off x="202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9" name="Rectangle 217"/>
            <p:cNvSpPr>
              <a:spLocks noChangeArrowheads="1"/>
            </p:cNvSpPr>
            <p:nvPr/>
          </p:nvSpPr>
          <p:spPr bwMode="auto">
            <a:xfrm>
              <a:off x="218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0" name="Rectangle 218"/>
            <p:cNvSpPr>
              <a:spLocks noChangeArrowheads="1"/>
            </p:cNvSpPr>
            <p:nvPr/>
          </p:nvSpPr>
          <p:spPr bwMode="auto">
            <a:xfrm>
              <a:off x="297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1" name="Rectangle 219"/>
            <p:cNvSpPr>
              <a:spLocks noChangeArrowheads="1"/>
            </p:cNvSpPr>
            <p:nvPr/>
          </p:nvSpPr>
          <p:spPr bwMode="auto">
            <a:xfrm>
              <a:off x="312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2" name="Rectangle 220"/>
            <p:cNvSpPr>
              <a:spLocks noChangeArrowheads="1"/>
            </p:cNvSpPr>
            <p:nvPr/>
          </p:nvSpPr>
          <p:spPr bwMode="auto">
            <a:xfrm>
              <a:off x="328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3" name="Rectangle 221"/>
            <p:cNvSpPr>
              <a:spLocks noChangeArrowheads="1"/>
            </p:cNvSpPr>
            <p:nvPr/>
          </p:nvSpPr>
          <p:spPr bwMode="auto">
            <a:xfrm>
              <a:off x="344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4" name="Rectangle 222"/>
            <p:cNvSpPr>
              <a:spLocks noChangeArrowheads="1"/>
            </p:cNvSpPr>
            <p:nvPr/>
          </p:nvSpPr>
          <p:spPr bwMode="auto">
            <a:xfrm>
              <a:off x="234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5" name="Rectangle 223"/>
            <p:cNvSpPr>
              <a:spLocks noChangeArrowheads="1"/>
            </p:cNvSpPr>
            <p:nvPr/>
          </p:nvSpPr>
          <p:spPr bwMode="auto">
            <a:xfrm>
              <a:off x="250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6" name="Rectangle 224"/>
            <p:cNvSpPr>
              <a:spLocks noChangeArrowheads="1"/>
            </p:cNvSpPr>
            <p:nvPr/>
          </p:nvSpPr>
          <p:spPr bwMode="auto">
            <a:xfrm>
              <a:off x="265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7" name="Rectangle 225"/>
            <p:cNvSpPr>
              <a:spLocks noChangeArrowheads="1"/>
            </p:cNvSpPr>
            <p:nvPr/>
          </p:nvSpPr>
          <p:spPr bwMode="auto">
            <a:xfrm>
              <a:off x="281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8" name="Rectangle 226"/>
            <p:cNvSpPr>
              <a:spLocks noChangeArrowheads="1"/>
            </p:cNvSpPr>
            <p:nvPr/>
          </p:nvSpPr>
          <p:spPr bwMode="auto">
            <a:xfrm>
              <a:off x="359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9" name="Rectangle 227"/>
            <p:cNvSpPr>
              <a:spLocks noChangeArrowheads="1"/>
            </p:cNvSpPr>
            <p:nvPr/>
          </p:nvSpPr>
          <p:spPr bwMode="auto">
            <a:xfrm>
              <a:off x="375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0" name="Rectangle 228"/>
            <p:cNvSpPr>
              <a:spLocks noChangeArrowheads="1"/>
            </p:cNvSpPr>
            <p:nvPr/>
          </p:nvSpPr>
          <p:spPr bwMode="auto">
            <a:xfrm>
              <a:off x="140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1" name="Rectangle 229"/>
            <p:cNvSpPr>
              <a:spLocks noChangeArrowheads="1"/>
            </p:cNvSpPr>
            <p:nvPr/>
          </p:nvSpPr>
          <p:spPr bwMode="auto">
            <a:xfrm>
              <a:off x="155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2" name="Rectangle 230"/>
            <p:cNvSpPr>
              <a:spLocks noChangeArrowheads="1"/>
            </p:cNvSpPr>
            <p:nvPr/>
          </p:nvSpPr>
          <p:spPr bwMode="auto">
            <a:xfrm>
              <a:off x="171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3" name="Rectangle 231"/>
            <p:cNvSpPr>
              <a:spLocks noChangeArrowheads="1"/>
            </p:cNvSpPr>
            <p:nvPr/>
          </p:nvSpPr>
          <p:spPr bwMode="auto">
            <a:xfrm>
              <a:off x="187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4" name="Rectangle 232"/>
            <p:cNvSpPr>
              <a:spLocks noChangeArrowheads="1"/>
            </p:cNvSpPr>
            <p:nvPr/>
          </p:nvSpPr>
          <p:spPr bwMode="auto">
            <a:xfrm>
              <a:off x="77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5" name="Rectangle 233"/>
            <p:cNvSpPr>
              <a:spLocks noChangeArrowheads="1"/>
            </p:cNvSpPr>
            <p:nvPr/>
          </p:nvSpPr>
          <p:spPr bwMode="auto">
            <a:xfrm>
              <a:off x="93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6" name="Rectangle 234"/>
            <p:cNvSpPr>
              <a:spLocks noChangeArrowheads="1"/>
            </p:cNvSpPr>
            <p:nvPr/>
          </p:nvSpPr>
          <p:spPr bwMode="auto">
            <a:xfrm>
              <a:off x="108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7" name="Rectangle 235"/>
            <p:cNvSpPr>
              <a:spLocks noChangeArrowheads="1"/>
            </p:cNvSpPr>
            <p:nvPr/>
          </p:nvSpPr>
          <p:spPr bwMode="auto">
            <a:xfrm>
              <a:off x="124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8" name="Rectangle 236"/>
            <p:cNvSpPr>
              <a:spLocks noChangeArrowheads="1"/>
            </p:cNvSpPr>
            <p:nvPr/>
          </p:nvSpPr>
          <p:spPr bwMode="auto">
            <a:xfrm>
              <a:off x="202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9" name="Rectangle 237"/>
            <p:cNvSpPr>
              <a:spLocks noChangeArrowheads="1"/>
            </p:cNvSpPr>
            <p:nvPr/>
          </p:nvSpPr>
          <p:spPr bwMode="auto">
            <a:xfrm>
              <a:off x="218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0" name="Rectangle 238"/>
            <p:cNvSpPr>
              <a:spLocks noChangeArrowheads="1"/>
            </p:cNvSpPr>
            <p:nvPr/>
          </p:nvSpPr>
          <p:spPr bwMode="auto">
            <a:xfrm>
              <a:off x="297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1" name="Rectangle 239"/>
            <p:cNvSpPr>
              <a:spLocks noChangeArrowheads="1"/>
            </p:cNvSpPr>
            <p:nvPr/>
          </p:nvSpPr>
          <p:spPr bwMode="auto">
            <a:xfrm>
              <a:off x="312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2" name="Rectangle 240"/>
            <p:cNvSpPr>
              <a:spLocks noChangeArrowheads="1"/>
            </p:cNvSpPr>
            <p:nvPr/>
          </p:nvSpPr>
          <p:spPr bwMode="auto">
            <a:xfrm>
              <a:off x="328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3" name="Rectangle 241"/>
            <p:cNvSpPr>
              <a:spLocks noChangeArrowheads="1"/>
            </p:cNvSpPr>
            <p:nvPr/>
          </p:nvSpPr>
          <p:spPr bwMode="auto">
            <a:xfrm>
              <a:off x="344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4" name="Rectangle 242"/>
            <p:cNvSpPr>
              <a:spLocks noChangeArrowheads="1"/>
            </p:cNvSpPr>
            <p:nvPr/>
          </p:nvSpPr>
          <p:spPr bwMode="auto">
            <a:xfrm>
              <a:off x="234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5" name="Rectangle 243"/>
            <p:cNvSpPr>
              <a:spLocks noChangeArrowheads="1"/>
            </p:cNvSpPr>
            <p:nvPr/>
          </p:nvSpPr>
          <p:spPr bwMode="auto">
            <a:xfrm>
              <a:off x="250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6" name="Rectangle 244"/>
            <p:cNvSpPr>
              <a:spLocks noChangeArrowheads="1"/>
            </p:cNvSpPr>
            <p:nvPr/>
          </p:nvSpPr>
          <p:spPr bwMode="auto">
            <a:xfrm>
              <a:off x="265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" name="Rectangle 245"/>
            <p:cNvSpPr>
              <a:spLocks noChangeArrowheads="1"/>
            </p:cNvSpPr>
            <p:nvPr/>
          </p:nvSpPr>
          <p:spPr bwMode="auto">
            <a:xfrm>
              <a:off x="281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" name="Rectangle 246"/>
            <p:cNvSpPr>
              <a:spLocks noChangeArrowheads="1"/>
            </p:cNvSpPr>
            <p:nvPr/>
          </p:nvSpPr>
          <p:spPr bwMode="auto">
            <a:xfrm>
              <a:off x="359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" name="Rectangle 247"/>
            <p:cNvSpPr>
              <a:spLocks noChangeArrowheads="1"/>
            </p:cNvSpPr>
            <p:nvPr/>
          </p:nvSpPr>
          <p:spPr bwMode="auto">
            <a:xfrm>
              <a:off x="375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" name="Rectangle 248"/>
            <p:cNvSpPr>
              <a:spLocks noChangeArrowheads="1"/>
            </p:cNvSpPr>
            <p:nvPr/>
          </p:nvSpPr>
          <p:spPr bwMode="auto">
            <a:xfrm>
              <a:off x="140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" name="Rectangle 249"/>
            <p:cNvSpPr>
              <a:spLocks noChangeArrowheads="1"/>
            </p:cNvSpPr>
            <p:nvPr/>
          </p:nvSpPr>
          <p:spPr bwMode="auto">
            <a:xfrm>
              <a:off x="155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" name="Rectangle 250"/>
            <p:cNvSpPr>
              <a:spLocks noChangeArrowheads="1"/>
            </p:cNvSpPr>
            <p:nvPr/>
          </p:nvSpPr>
          <p:spPr bwMode="auto">
            <a:xfrm>
              <a:off x="171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3" name="Rectangle 251"/>
            <p:cNvSpPr>
              <a:spLocks noChangeArrowheads="1"/>
            </p:cNvSpPr>
            <p:nvPr/>
          </p:nvSpPr>
          <p:spPr bwMode="auto">
            <a:xfrm>
              <a:off x="187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4" name="Rectangle 252"/>
            <p:cNvSpPr>
              <a:spLocks noChangeArrowheads="1"/>
            </p:cNvSpPr>
            <p:nvPr/>
          </p:nvSpPr>
          <p:spPr bwMode="auto">
            <a:xfrm>
              <a:off x="77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5" name="Rectangle 253"/>
            <p:cNvSpPr>
              <a:spLocks noChangeArrowheads="1"/>
            </p:cNvSpPr>
            <p:nvPr/>
          </p:nvSpPr>
          <p:spPr bwMode="auto">
            <a:xfrm>
              <a:off x="93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6" name="Rectangle 254"/>
            <p:cNvSpPr>
              <a:spLocks noChangeArrowheads="1"/>
            </p:cNvSpPr>
            <p:nvPr/>
          </p:nvSpPr>
          <p:spPr bwMode="auto">
            <a:xfrm>
              <a:off x="108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7" name="Rectangle 255"/>
            <p:cNvSpPr>
              <a:spLocks noChangeArrowheads="1"/>
            </p:cNvSpPr>
            <p:nvPr/>
          </p:nvSpPr>
          <p:spPr bwMode="auto">
            <a:xfrm>
              <a:off x="124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8" name="Rectangle 256"/>
            <p:cNvSpPr>
              <a:spLocks noChangeArrowheads="1"/>
            </p:cNvSpPr>
            <p:nvPr/>
          </p:nvSpPr>
          <p:spPr bwMode="auto">
            <a:xfrm>
              <a:off x="202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9" name="Rectangle 257"/>
            <p:cNvSpPr>
              <a:spLocks noChangeArrowheads="1"/>
            </p:cNvSpPr>
            <p:nvPr/>
          </p:nvSpPr>
          <p:spPr bwMode="auto">
            <a:xfrm>
              <a:off x="218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0" name="Rectangle 258"/>
            <p:cNvSpPr>
              <a:spLocks noChangeArrowheads="1"/>
            </p:cNvSpPr>
            <p:nvPr/>
          </p:nvSpPr>
          <p:spPr bwMode="auto">
            <a:xfrm>
              <a:off x="297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1" name="Rectangle 259"/>
            <p:cNvSpPr>
              <a:spLocks noChangeArrowheads="1"/>
            </p:cNvSpPr>
            <p:nvPr/>
          </p:nvSpPr>
          <p:spPr bwMode="auto">
            <a:xfrm>
              <a:off x="312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2" name="Rectangle 260"/>
            <p:cNvSpPr>
              <a:spLocks noChangeArrowheads="1"/>
            </p:cNvSpPr>
            <p:nvPr/>
          </p:nvSpPr>
          <p:spPr bwMode="auto">
            <a:xfrm>
              <a:off x="328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3" name="Rectangle 261"/>
            <p:cNvSpPr>
              <a:spLocks noChangeArrowheads="1"/>
            </p:cNvSpPr>
            <p:nvPr/>
          </p:nvSpPr>
          <p:spPr bwMode="auto">
            <a:xfrm>
              <a:off x="344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4" name="Rectangle 262"/>
            <p:cNvSpPr>
              <a:spLocks noChangeArrowheads="1"/>
            </p:cNvSpPr>
            <p:nvPr/>
          </p:nvSpPr>
          <p:spPr bwMode="auto">
            <a:xfrm>
              <a:off x="234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5" name="Rectangle 263"/>
            <p:cNvSpPr>
              <a:spLocks noChangeArrowheads="1"/>
            </p:cNvSpPr>
            <p:nvPr/>
          </p:nvSpPr>
          <p:spPr bwMode="auto">
            <a:xfrm>
              <a:off x="250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6" name="Rectangle 264"/>
            <p:cNvSpPr>
              <a:spLocks noChangeArrowheads="1"/>
            </p:cNvSpPr>
            <p:nvPr/>
          </p:nvSpPr>
          <p:spPr bwMode="auto">
            <a:xfrm>
              <a:off x="265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7" name="Rectangle 265"/>
            <p:cNvSpPr>
              <a:spLocks noChangeArrowheads="1"/>
            </p:cNvSpPr>
            <p:nvPr/>
          </p:nvSpPr>
          <p:spPr bwMode="auto">
            <a:xfrm>
              <a:off x="281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8" name="Rectangle 266"/>
            <p:cNvSpPr>
              <a:spLocks noChangeArrowheads="1"/>
            </p:cNvSpPr>
            <p:nvPr/>
          </p:nvSpPr>
          <p:spPr bwMode="auto">
            <a:xfrm>
              <a:off x="359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9" name="Rectangle 267"/>
            <p:cNvSpPr>
              <a:spLocks noChangeArrowheads="1"/>
            </p:cNvSpPr>
            <p:nvPr/>
          </p:nvSpPr>
          <p:spPr bwMode="auto">
            <a:xfrm>
              <a:off x="375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0" name="Rectangle 268"/>
            <p:cNvSpPr>
              <a:spLocks noChangeArrowheads="1"/>
            </p:cNvSpPr>
            <p:nvPr/>
          </p:nvSpPr>
          <p:spPr bwMode="auto">
            <a:xfrm>
              <a:off x="140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1" name="Rectangle 269"/>
            <p:cNvSpPr>
              <a:spLocks noChangeArrowheads="1"/>
            </p:cNvSpPr>
            <p:nvPr/>
          </p:nvSpPr>
          <p:spPr bwMode="auto">
            <a:xfrm>
              <a:off x="155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2" name="Rectangle 270"/>
            <p:cNvSpPr>
              <a:spLocks noChangeArrowheads="1"/>
            </p:cNvSpPr>
            <p:nvPr/>
          </p:nvSpPr>
          <p:spPr bwMode="auto">
            <a:xfrm>
              <a:off x="171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3" name="Rectangle 271"/>
            <p:cNvSpPr>
              <a:spLocks noChangeArrowheads="1"/>
            </p:cNvSpPr>
            <p:nvPr/>
          </p:nvSpPr>
          <p:spPr bwMode="auto">
            <a:xfrm>
              <a:off x="187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4" name="Rectangle 272"/>
            <p:cNvSpPr>
              <a:spLocks noChangeArrowheads="1"/>
            </p:cNvSpPr>
            <p:nvPr/>
          </p:nvSpPr>
          <p:spPr bwMode="auto">
            <a:xfrm>
              <a:off x="77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5" name="Rectangle 273"/>
            <p:cNvSpPr>
              <a:spLocks noChangeArrowheads="1"/>
            </p:cNvSpPr>
            <p:nvPr/>
          </p:nvSpPr>
          <p:spPr bwMode="auto">
            <a:xfrm>
              <a:off x="93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6" name="Rectangle 274"/>
            <p:cNvSpPr>
              <a:spLocks noChangeArrowheads="1"/>
            </p:cNvSpPr>
            <p:nvPr/>
          </p:nvSpPr>
          <p:spPr bwMode="auto">
            <a:xfrm>
              <a:off x="108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7" name="Rectangle 275"/>
            <p:cNvSpPr>
              <a:spLocks noChangeArrowheads="1"/>
            </p:cNvSpPr>
            <p:nvPr/>
          </p:nvSpPr>
          <p:spPr bwMode="auto">
            <a:xfrm>
              <a:off x="124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8" name="Rectangle 276"/>
            <p:cNvSpPr>
              <a:spLocks noChangeArrowheads="1"/>
            </p:cNvSpPr>
            <p:nvPr/>
          </p:nvSpPr>
          <p:spPr bwMode="auto">
            <a:xfrm>
              <a:off x="202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9" name="Rectangle 277"/>
            <p:cNvSpPr>
              <a:spLocks noChangeArrowheads="1"/>
            </p:cNvSpPr>
            <p:nvPr/>
          </p:nvSpPr>
          <p:spPr bwMode="auto">
            <a:xfrm>
              <a:off x="218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0" name="Rectangle 278"/>
            <p:cNvSpPr>
              <a:spLocks noChangeArrowheads="1"/>
            </p:cNvSpPr>
            <p:nvPr/>
          </p:nvSpPr>
          <p:spPr bwMode="auto">
            <a:xfrm>
              <a:off x="297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1" name="Rectangle 279"/>
            <p:cNvSpPr>
              <a:spLocks noChangeArrowheads="1"/>
            </p:cNvSpPr>
            <p:nvPr/>
          </p:nvSpPr>
          <p:spPr bwMode="auto">
            <a:xfrm>
              <a:off x="312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2" name="Rectangle 280"/>
            <p:cNvSpPr>
              <a:spLocks noChangeArrowheads="1"/>
            </p:cNvSpPr>
            <p:nvPr/>
          </p:nvSpPr>
          <p:spPr bwMode="auto">
            <a:xfrm>
              <a:off x="328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3" name="Rectangle 281"/>
            <p:cNvSpPr>
              <a:spLocks noChangeArrowheads="1"/>
            </p:cNvSpPr>
            <p:nvPr/>
          </p:nvSpPr>
          <p:spPr bwMode="auto">
            <a:xfrm>
              <a:off x="344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4" name="Rectangle 282"/>
            <p:cNvSpPr>
              <a:spLocks noChangeArrowheads="1"/>
            </p:cNvSpPr>
            <p:nvPr/>
          </p:nvSpPr>
          <p:spPr bwMode="auto">
            <a:xfrm>
              <a:off x="234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5" name="Rectangle 283"/>
            <p:cNvSpPr>
              <a:spLocks noChangeArrowheads="1"/>
            </p:cNvSpPr>
            <p:nvPr/>
          </p:nvSpPr>
          <p:spPr bwMode="auto">
            <a:xfrm>
              <a:off x="250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6" name="Rectangle 284"/>
            <p:cNvSpPr>
              <a:spLocks noChangeArrowheads="1"/>
            </p:cNvSpPr>
            <p:nvPr/>
          </p:nvSpPr>
          <p:spPr bwMode="auto">
            <a:xfrm>
              <a:off x="265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7" name="Rectangle 285"/>
            <p:cNvSpPr>
              <a:spLocks noChangeArrowheads="1"/>
            </p:cNvSpPr>
            <p:nvPr/>
          </p:nvSpPr>
          <p:spPr bwMode="auto">
            <a:xfrm>
              <a:off x="281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8" name="Rectangle 286"/>
            <p:cNvSpPr>
              <a:spLocks noChangeArrowheads="1"/>
            </p:cNvSpPr>
            <p:nvPr/>
          </p:nvSpPr>
          <p:spPr bwMode="auto">
            <a:xfrm>
              <a:off x="359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9" name="Rectangle 287"/>
            <p:cNvSpPr>
              <a:spLocks noChangeArrowheads="1"/>
            </p:cNvSpPr>
            <p:nvPr/>
          </p:nvSpPr>
          <p:spPr bwMode="auto">
            <a:xfrm>
              <a:off x="375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0" name="Rectangle 288"/>
            <p:cNvSpPr>
              <a:spLocks noChangeArrowheads="1"/>
            </p:cNvSpPr>
            <p:nvPr/>
          </p:nvSpPr>
          <p:spPr bwMode="auto">
            <a:xfrm>
              <a:off x="140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1" name="Rectangle 289"/>
            <p:cNvSpPr>
              <a:spLocks noChangeArrowheads="1"/>
            </p:cNvSpPr>
            <p:nvPr/>
          </p:nvSpPr>
          <p:spPr bwMode="auto">
            <a:xfrm>
              <a:off x="155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2" name="Rectangle 290"/>
            <p:cNvSpPr>
              <a:spLocks noChangeArrowheads="1"/>
            </p:cNvSpPr>
            <p:nvPr/>
          </p:nvSpPr>
          <p:spPr bwMode="auto">
            <a:xfrm>
              <a:off x="171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3" name="Rectangle 291"/>
            <p:cNvSpPr>
              <a:spLocks noChangeArrowheads="1"/>
            </p:cNvSpPr>
            <p:nvPr/>
          </p:nvSpPr>
          <p:spPr bwMode="auto">
            <a:xfrm>
              <a:off x="187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4" name="Rectangle 292"/>
            <p:cNvSpPr>
              <a:spLocks noChangeArrowheads="1"/>
            </p:cNvSpPr>
            <p:nvPr/>
          </p:nvSpPr>
          <p:spPr bwMode="auto">
            <a:xfrm>
              <a:off x="77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5" name="Rectangle 293"/>
            <p:cNvSpPr>
              <a:spLocks noChangeArrowheads="1"/>
            </p:cNvSpPr>
            <p:nvPr/>
          </p:nvSpPr>
          <p:spPr bwMode="auto">
            <a:xfrm>
              <a:off x="93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6" name="Rectangle 294"/>
            <p:cNvSpPr>
              <a:spLocks noChangeArrowheads="1"/>
            </p:cNvSpPr>
            <p:nvPr/>
          </p:nvSpPr>
          <p:spPr bwMode="auto">
            <a:xfrm>
              <a:off x="108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7" name="Rectangle 295"/>
            <p:cNvSpPr>
              <a:spLocks noChangeArrowheads="1"/>
            </p:cNvSpPr>
            <p:nvPr/>
          </p:nvSpPr>
          <p:spPr bwMode="auto">
            <a:xfrm>
              <a:off x="124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8" name="Rectangle 296"/>
            <p:cNvSpPr>
              <a:spLocks noChangeArrowheads="1"/>
            </p:cNvSpPr>
            <p:nvPr/>
          </p:nvSpPr>
          <p:spPr bwMode="auto">
            <a:xfrm>
              <a:off x="202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9" name="Rectangle 297"/>
            <p:cNvSpPr>
              <a:spLocks noChangeArrowheads="1"/>
            </p:cNvSpPr>
            <p:nvPr/>
          </p:nvSpPr>
          <p:spPr bwMode="auto">
            <a:xfrm>
              <a:off x="218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0" name="Rectangle 298"/>
            <p:cNvSpPr>
              <a:spLocks noChangeArrowheads="1"/>
            </p:cNvSpPr>
            <p:nvPr/>
          </p:nvSpPr>
          <p:spPr bwMode="auto">
            <a:xfrm>
              <a:off x="297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1" name="Rectangle 299"/>
            <p:cNvSpPr>
              <a:spLocks noChangeArrowheads="1"/>
            </p:cNvSpPr>
            <p:nvPr/>
          </p:nvSpPr>
          <p:spPr bwMode="auto">
            <a:xfrm>
              <a:off x="312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2" name="Rectangle 300"/>
            <p:cNvSpPr>
              <a:spLocks noChangeArrowheads="1"/>
            </p:cNvSpPr>
            <p:nvPr/>
          </p:nvSpPr>
          <p:spPr bwMode="auto">
            <a:xfrm>
              <a:off x="328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3" name="Rectangle 301"/>
            <p:cNvSpPr>
              <a:spLocks noChangeArrowheads="1"/>
            </p:cNvSpPr>
            <p:nvPr/>
          </p:nvSpPr>
          <p:spPr bwMode="auto">
            <a:xfrm>
              <a:off x="344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4" name="Rectangle 302"/>
            <p:cNvSpPr>
              <a:spLocks noChangeArrowheads="1"/>
            </p:cNvSpPr>
            <p:nvPr/>
          </p:nvSpPr>
          <p:spPr bwMode="auto">
            <a:xfrm>
              <a:off x="234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5" name="Rectangle 303"/>
            <p:cNvSpPr>
              <a:spLocks noChangeArrowheads="1"/>
            </p:cNvSpPr>
            <p:nvPr/>
          </p:nvSpPr>
          <p:spPr bwMode="auto">
            <a:xfrm>
              <a:off x="250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6" name="Rectangle 304"/>
            <p:cNvSpPr>
              <a:spLocks noChangeArrowheads="1"/>
            </p:cNvSpPr>
            <p:nvPr/>
          </p:nvSpPr>
          <p:spPr bwMode="auto">
            <a:xfrm>
              <a:off x="265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7" name="Rectangle 305"/>
            <p:cNvSpPr>
              <a:spLocks noChangeArrowheads="1"/>
            </p:cNvSpPr>
            <p:nvPr/>
          </p:nvSpPr>
          <p:spPr bwMode="auto">
            <a:xfrm>
              <a:off x="281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8" name="Rectangle 306"/>
            <p:cNvSpPr>
              <a:spLocks noChangeArrowheads="1"/>
            </p:cNvSpPr>
            <p:nvPr/>
          </p:nvSpPr>
          <p:spPr bwMode="auto">
            <a:xfrm>
              <a:off x="359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9" name="Rectangle 307"/>
            <p:cNvSpPr>
              <a:spLocks noChangeArrowheads="1"/>
            </p:cNvSpPr>
            <p:nvPr/>
          </p:nvSpPr>
          <p:spPr bwMode="auto">
            <a:xfrm>
              <a:off x="375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0" name="Rectangle 308"/>
            <p:cNvSpPr>
              <a:spLocks noChangeArrowheads="1"/>
            </p:cNvSpPr>
            <p:nvPr/>
          </p:nvSpPr>
          <p:spPr bwMode="auto">
            <a:xfrm>
              <a:off x="140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1" name="Rectangle 309"/>
            <p:cNvSpPr>
              <a:spLocks noChangeArrowheads="1"/>
            </p:cNvSpPr>
            <p:nvPr/>
          </p:nvSpPr>
          <p:spPr bwMode="auto">
            <a:xfrm>
              <a:off x="155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2" name="Rectangle 310"/>
            <p:cNvSpPr>
              <a:spLocks noChangeArrowheads="1"/>
            </p:cNvSpPr>
            <p:nvPr/>
          </p:nvSpPr>
          <p:spPr bwMode="auto">
            <a:xfrm>
              <a:off x="171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3" name="Rectangle 311"/>
            <p:cNvSpPr>
              <a:spLocks noChangeArrowheads="1"/>
            </p:cNvSpPr>
            <p:nvPr/>
          </p:nvSpPr>
          <p:spPr bwMode="auto">
            <a:xfrm>
              <a:off x="187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4" name="Rectangle 312"/>
            <p:cNvSpPr>
              <a:spLocks noChangeArrowheads="1"/>
            </p:cNvSpPr>
            <p:nvPr/>
          </p:nvSpPr>
          <p:spPr bwMode="auto">
            <a:xfrm>
              <a:off x="77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5" name="Rectangle 313"/>
            <p:cNvSpPr>
              <a:spLocks noChangeArrowheads="1"/>
            </p:cNvSpPr>
            <p:nvPr/>
          </p:nvSpPr>
          <p:spPr bwMode="auto">
            <a:xfrm>
              <a:off x="93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6" name="Rectangle 314"/>
            <p:cNvSpPr>
              <a:spLocks noChangeArrowheads="1"/>
            </p:cNvSpPr>
            <p:nvPr/>
          </p:nvSpPr>
          <p:spPr bwMode="auto">
            <a:xfrm>
              <a:off x="108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7" name="Rectangle 315"/>
            <p:cNvSpPr>
              <a:spLocks noChangeArrowheads="1"/>
            </p:cNvSpPr>
            <p:nvPr/>
          </p:nvSpPr>
          <p:spPr bwMode="auto">
            <a:xfrm>
              <a:off x="124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8" name="Rectangle 316"/>
            <p:cNvSpPr>
              <a:spLocks noChangeArrowheads="1"/>
            </p:cNvSpPr>
            <p:nvPr/>
          </p:nvSpPr>
          <p:spPr bwMode="auto">
            <a:xfrm>
              <a:off x="202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9" name="Rectangle 317"/>
            <p:cNvSpPr>
              <a:spLocks noChangeArrowheads="1"/>
            </p:cNvSpPr>
            <p:nvPr/>
          </p:nvSpPr>
          <p:spPr bwMode="auto">
            <a:xfrm>
              <a:off x="218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0" name="Rectangle 318"/>
            <p:cNvSpPr>
              <a:spLocks noChangeArrowheads="1"/>
            </p:cNvSpPr>
            <p:nvPr/>
          </p:nvSpPr>
          <p:spPr bwMode="auto">
            <a:xfrm>
              <a:off x="297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1" name="Rectangle 319"/>
            <p:cNvSpPr>
              <a:spLocks noChangeArrowheads="1"/>
            </p:cNvSpPr>
            <p:nvPr/>
          </p:nvSpPr>
          <p:spPr bwMode="auto">
            <a:xfrm>
              <a:off x="312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2" name="Rectangle 320"/>
            <p:cNvSpPr>
              <a:spLocks noChangeArrowheads="1"/>
            </p:cNvSpPr>
            <p:nvPr/>
          </p:nvSpPr>
          <p:spPr bwMode="auto">
            <a:xfrm>
              <a:off x="328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3" name="Rectangle 321"/>
            <p:cNvSpPr>
              <a:spLocks noChangeArrowheads="1"/>
            </p:cNvSpPr>
            <p:nvPr/>
          </p:nvSpPr>
          <p:spPr bwMode="auto">
            <a:xfrm>
              <a:off x="344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4" name="Rectangle 322"/>
            <p:cNvSpPr>
              <a:spLocks noChangeArrowheads="1"/>
            </p:cNvSpPr>
            <p:nvPr/>
          </p:nvSpPr>
          <p:spPr bwMode="auto">
            <a:xfrm>
              <a:off x="234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5" name="Rectangle 323"/>
            <p:cNvSpPr>
              <a:spLocks noChangeArrowheads="1"/>
            </p:cNvSpPr>
            <p:nvPr/>
          </p:nvSpPr>
          <p:spPr bwMode="auto">
            <a:xfrm>
              <a:off x="250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6" name="Rectangle 324"/>
            <p:cNvSpPr>
              <a:spLocks noChangeArrowheads="1"/>
            </p:cNvSpPr>
            <p:nvPr/>
          </p:nvSpPr>
          <p:spPr bwMode="auto">
            <a:xfrm>
              <a:off x="265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7" name="Rectangle 325"/>
            <p:cNvSpPr>
              <a:spLocks noChangeArrowheads="1"/>
            </p:cNvSpPr>
            <p:nvPr/>
          </p:nvSpPr>
          <p:spPr bwMode="auto">
            <a:xfrm>
              <a:off x="281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8" name="Rectangle 326"/>
            <p:cNvSpPr>
              <a:spLocks noChangeArrowheads="1"/>
            </p:cNvSpPr>
            <p:nvPr/>
          </p:nvSpPr>
          <p:spPr bwMode="auto">
            <a:xfrm>
              <a:off x="359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9" name="Rectangle 327"/>
            <p:cNvSpPr>
              <a:spLocks noChangeArrowheads="1"/>
            </p:cNvSpPr>
            <p:nvPr/>
          </p:nvSpPr>
          <p:spPr bwMode="auto">
            <a:xfrm>
              <a:off x="375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0" name="Rectangle 328"/>
            <p:cNvSpPr>
              <a:spLocks noChangeArrowheads="1"/>
            </p:cNvSpPr>
            <p:nvPr/>
          </p:nvSpPr>
          <p:spPr bwMode="auto">
            <a:xfrm>
              <a:off x="140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1" name="Rectangle 329"/>
            <p:cNvSpPr>
              <a:spLocks noChangeArrowheads="1"/>
            </p:cNvSpPr>
            <p:nvPr/>
          </p:nvSpPr>
          <p:spPr bwMode="auto">
            <a:xfrm>
              <a:off x="155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2" name="Rectangle 330"/>
            <p:cNvSpPr>
              <a:spLocks noChangeArrowheads="1"/>
            </p:cNvSpPr>
            <p:nvPr/>
          </p:nvSpPr>
          <p:spPr bwMode="auto">
            <a:xfrm>
              <a:off x="171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3" name="Rectangle 331"/>
            <p:cNvSpPr>
              <a:spLocks noChangeArrowheads="1"/>
            </p:cNvSpPr>
            <p:nvPr/>
          </p:nvSpPr>
          <p:spPr bwMode="auto">
            <a:xfrm>
              <a:off x="187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4" name="Rectangle 332"/>
            <p:cNvSpPr>
              <a:spLocks noChangeArrowheads="1"/>
            </p:cNvSpPr>
            <p:nvPr/>
          </p:nvSpPr>
          <p:spPr bwMode="auto">
            <a:xfrm>
              <a:off x="77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5" name="Rectangle 333"/>
            <p:cNvSpPr>
              <a:spLocks noChangeArrowheads="1"/>
            </p:cNvSpPr>
            <p:nvPr/>
          </p:nvSpPr>
          <p:spPr bwMode="auto">
            <a:xfrm>
              <a:off x="93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6" name="Rectangle 334"/>
            <p:cNvSpPr>
              <a:spLocks noChangeArrowheads="1"/>
            </p:cNvSpPr>
            <p:nvPr/>
          </p:nvSpPr>
          <p:spPr bwMode="auto">
            <a:xfrm>
              <a:off x="108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7" name="Rectangle 335"/>
            <p:cNvSpPr>
              <a:spLocks noChangeArrowheads="1"/>
            </p:cNvSpPr>
            <p:nvPr/>
          </p:nvSpPr>
          <p:spPr bwMode="auto">
            <a:xfrm>
              <a:off x="124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8" name="Rectangle 336"/>
            <p:cNvSpPr>
              <a:spLocks noChangeArrowheads="1"/>
            </p:cNvSpPr>
            <p:nvPr/>
          </p:nvSpPr>
          <p:spPr bwMode="auto">
            <a:xfrm>
              <a:off x="202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9" name="Rectangle 337"/>
            <p:cNvSpPr>
              <a:spLocks noChangeArrowheads="1"/>
            </p:cNvSpPr>
            <p:nvPr/>
          </p:nvSpPr>
          <p:spPr bwMode="auto">
            <a:xfrm>
              <a:off x="218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0" name="Rectangle 338"/>
            <p:cNvSpPr>
              <a:spLocks noChangeArrowheads="1"/>
            </p:cNvSpPr>
            <p:nvPr/>
          </p:nvSpPr>
          <p:spPr bwMode="auto">
            <a:xfrm>
              <a:off x="297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1" name="Rectangle 339"/>
            <p:cNvSpPr>
              <a:spLocks noChangeArrowheads="1"/>
            </p:cNvSpPr>
            <p:nvPr/>
          </p:nvSpPr>
          <p:spPr bwMode="auto">
            <a:xfrm>
              <a:off x="312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2" name="Rectangle 340"/>
            <p:cNvSpPr>
              <a:spLocks noChangeArrowheads="1"/>
            </p:cNvSpPr>
            <p:nvPr/>
          </p:nvSpPr>
          <p:spPr bwMode="auto">
            <a:xfrm>
              <a:off x="328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3" name="Rectangle 341"/>
            <p:cNvSpPr>
              <a:spLocks noChangeArrowheads="1"/>
            </p:cNvSpPr>
            <p:nvPr/>
          </p:nvSpPr>
          <p:spPr bwMode="auto">
            <a:xfrm>
              <a:off x="344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4" name="Rectangle 342"/>
            <p:cNvSpPr>
              <a:spLocks noChangeArrowheads="1"/>
            </p:cNvSpPr>
            <p:nvPr/>
          </p:nvSpPr>
          <p:spPr bwMode="auto">
            <a:xfrm>
              <a:off x="234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5" name="Rectangle 343"/>
            <p:cNvSpPr>
              <a:spLocks noChangeArrowheads="1"/>
            </p:cNvSpPr>
            <p:nvPr/>
          </p:nvSpPr>
          <p:spPr bwMode="auto">
            <a:xfrm>
              <a:off x="250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6" name="Rectangle 344"/>
            <p:cNvSpPr>
              <a:spLocks noChangeArrowheads="1"/>
            </p:cNvSpPr>
            <p:nvPr/>
          </p:nvSpPr>
          <p:spPr bwMode="auto">
            <a:xfrm>
              <a:off x="265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7" name="Rectangle 345"/>
            <p:cNvSpPr>
              <a:spLocks noChangeArrowheads="1"/>
            </p:cNvSpPr>
            <p:nvPr/>
          </p:nvSpPr>
          <p:spPr bwMode="auto">
            <a:xfrm>
              <a:off x="281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8" name="Rectangle 346"/>
            <p:cNvSpPr>
              <a:spLocks noChangeArrowheads="1"/>
            </p:cNvSpPr>
            <p:nvPr/>
          </p:nvSpPr>
          <p:spPr bwMode="auto">
            <a:xfrm>
              <a:off x="359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9" name="Rectangle 347"/>
            <p:cNvSpPr>
              <a:spLocks noChangeArrowheads="1"/>
            </p:cNvSpPr>
            <p:nvPr/>
          </p:nvSpPr>
          <p:spPr bwMode="auto">
            <a:xfrm>
              <a:off x="375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" name="Rectangle 348"/>
            <p:cNvSpPr>
              <a:spLocks noChangeArrowheads="1"/>
            </p:cNvSpPr>
            <p:nvPr/>
          </p:nvSpPr>
          <p:spPr bwMode="auto">
            <a:xfrm>
              <a:off x="140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" name="Rectangle 349"/>
            <p:cNvSpPr>
              <a:spLocks noChangeArrowheads="1"/>
            </p:cNvSpPr>
            <p:nvPr/>
          </p:nvSpPr>
          <p:spPr bwMode="auto">
            <a:xfrm>
              <a:off x="155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2" name="Rectangle 350"/>
            <p:cNvSpPr>
              <a:spLocks noChangeArrowheads="1"/>
            </p:cNvSpPr>
            <p:nvPr/>
          </p:nvSpPr>
          <p:spPr bwMode="auto">
            <a:xfrm>
              <a:off x="171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" name="Rectangle 351"/>
            <p:cNvSpPr>
              <a:spLocks noChangeArrowheads="1"/>
            </p:cNvSpPr>
            <p:nvPr/>
          </p:nvSpPr>
          <p:spPr bwMode="auto">
            <a:xfrm>
              <a:off x="187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" name="Rectangle 352"/>
            <p:cNvSpPr>
              <a:spLocks noChangeArrowheads="1"/>
            </p:cNvSpPr>
            <p:nvPr/>
          </p:nvSpPr>
          <p:spPr bwMode="auto">
            <a:xfrm>
              <a:off x="77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5" name="Rectangle 353"/>
            <p:cNvSpPr>
              <a:spLocks noChangeArrowheads="1"/>
            </p:cNvSpPr>
            <p:nvPr/>
          </p:nvSpPr>
          <p:spPr bwMode="auto">
            <a:xfrm>
              <a:off x="93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" name="Rectangle 354"/>
            <p:cNvSpPr>
              <a:spLocks noChangeArrowheads="1"/>
            </p:cNvSpPr>
            <p:nvPr/>
          </p:nvSpPr>
          <p:spPr bwMode="auto">
            <a:xfrm>
              <a:off x="108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7" name="Rectangle 355"/>
            <p:cNvSpPr>
              <a:spLocks noChangeArrowheads="1"/>
            </p:cNvSpPr>
            <p:nvPr/>
          </p:nvSpPr>
          <p:spPr bwMode="auto">
            <a:xfrm>
              <a:off x="124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8" name="Rectangle 356"/>
            <p:cNvSpPr>
              <a:spLocks noChangeArrowheads="1"/>
            </p:cNvSpPr>
            <p:nvPr/>
          </p:nvSpPr>
          <p:spPr bwMode="auto">
            <a:xfrm>
              <a:off x="202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9" name="Rectangle 357"/>
            <p:cNvSpPr>
              <a:spLocks noChangeArrowheads="1"/>
            </p:cNvSpPr>
            <p:nvPr/>
          </p:nvSpPr>
          <p:spPr bwMode="auto">
            <a:xfrm>
              <a:off x="218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0" name="Rectangle 358"/>
            <p:cNvSpPr>
              <a:spLocks noChangeArrowheads="1"/>
            </p:cNvSpPr>
            <p:nvPr/>
          </p:nvSpPr>
          <p:spPr bwMode="auto">
            <a:xfrm>
              <a:off x="297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1" name="Rectangle 359"/>
            <p:cNvSpPr>
              <a:spLocks noChangeArrowheads="1"/>
            </p:cNvSpPr>
            <p:nvPr/>
          </p:nvSpPr>
          <p:spPr bwMode="auto">
            <a:xfrm>
              <a:off x="312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2" name="Rectangle 360"/>
            <p:cNvSpPr>
              <a:spLocks noChangeArrowheads="1"/>
            </p:cNvSpPr>
            <p:nvPr/>
          </p:nvSpPr>
          <p:spPr bwMode="auto">
            <a:xfrm>
              <a:off x="328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3" name="Rectangle 361"/>
            <p:cNvSpPr>
              <a:spLocks noChangeArrowheads="1"/>
            </p:cNvSpPr>
            <p:nvPr/>
          </p:nvSpPr>
          <p:spPr bwMode="auto">
            <a:xfrm>
              <a:off x="344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4" name="Rectangle 362"/>
            <p:cNvSpPr>
              <a:spLocks noChangeArrowheads="1"/>
            </p:cNvSpPr>
            <p:nvPr/>
          </p:nvSpPr>
          <p:spPr bwMode="auto">
            <a:xfrm>
              <a:off x="234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5" name="Rectangle 363"/>
            <p:cNvSpPr>
              <a:spLocks noChangeArrowheads="1"/>
            </p:cNvSpPr>
            <p:nvPr/>
          </p:nvSpPr>
          <p:spPr bwMode="auto">
            <a:xfrm>
              <a:off x="250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6" name="Rectangle 364"/>
            <p:cNvSpPr>
              <a:spLocks noChangeArrowheads="1"/>
            </p:cNvSpPr>
            <p:nvPr/>
          </p:nvSpPr>
          <p:spPr bwMode="auto">
            <a:xfrm>
              <a:off x="265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7" name="Rectangle 365"/>
            <p:cNvSpPr>
              <a:spLocks noChangeArrowheads="1"/>
            </p:cNvSpPr>
            <p:nvPr/>
          </p:nvSpPr>
          <p:spPr bwMode="auto">
            <a:xfrm>
              <a:off x="281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8" name="Rectangle 366"/>
            <p:cNvSpPr>
              <a:spLocks noChangeArrowheads="1"/>
            </p:cNvSpPr>
            <p:nvPr/>
          </p:nvSpPr>
          <p:spPr bwMode="auto">
            <a:xfrm>
              <a:off x="359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9" name="Rectangle 367"/>
            <p:cNvSpPr>
              <a:spLocks noChangeArrowheads="1"/>
            </p:cNvSpPr>
            <p:nvPr/>
          </p:nvSpPr>
          <p:spPr bwMode="auto">
            <a:xfrm>
              <a:off x="375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" name="Rectangle 368"/>
            <p:cNvSpPr>
              <a:spLocks noChangeArrowheads="1"/>
            </p:cNvSpPr>
            <p:nvPr/>
          </p:nvSpPr>
          <p:spPr bwMode="auto">
            <a:xfrm>
              <a:off x="140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1" name="Rectangle 369"/>
            <p:cNvSpPr>
              <a:spLocks noChangeArrowheads="1"/>
            </p:cNvSpPr>
            <p:nvPr/>
          </p:nvSpPr>
          <p:spPr bwMode="auto">
            <a:xfrm>
              <a:off x="155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2" name="Rectangle 370"/>
            <p:cNvSpPr>
              <a:spLocks noChangeArrowheads="1"/>
            </p:cNvSpPr>
            <p:nvPr/>
          </p:nvSpPr>
          <p:spPr bwMode="auto">
            <a:xfrm>
              <a:off x="171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3" name="Rectangle 371"/>
            <p:cNvSpPr>
              <a:spLocks noChangeArrowheads="1"/>
            </p:cNvSpPr>
            <p:nvPr/>
          </p:nvSpPr>
          <p:spPr bwMode="auto">
            <a:xfrm>
              <a:off x="187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4" name="Rectangle 372"/>
            <p:cNvSpPr>
              <a:spLocks noChangeArrowheads="1"/>
            </p:cNvSpPr>
            <p:nvPr/>
          </p:nvSpPr>
          <p:spPr bwMode="auto">
            <a:xfrm>
              <a:off x="77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5" name="Rectangle 373"/>
            <p:cNvSpPr>
              <a:spLocks noChangeArrowheads="1"/>
            </p:cNvSpPr>
            <p:nvPr/>
          </p:nvSpPr>
          <p:spPr bwMode="auto">
            <a:xfrm>
              <a:off x="93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6" name="Rectangle 374"/>
            <p:cNvSpPr>
              <a:spLocks noChangeArrowheads="1"/>
            </p:cNvSpPr>
            <p:nvPr/>
          </p:nvSpPr>
          <p:spPr bwMode="auto">
            <a:xfrm>
              <a:off x="108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7" name="Rectangle 375"/>
            <p:cNvSpPr>
              <a:spLocks noChangeArrowheads="1"/>
            </p:cNvSpPr>
            <p:nvPr/>
          </p:nvSpPr>
          <p:spPr bwMode="auto">
            <a:xfrm>
              <a:off x="124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8" name="Rectangle 376"/>
            <p:cNvSpPr>
              <a:spLocks noChangeArrowheads="1"/>
            </p:cNvSpPr>
            <p:nvPr/>
          </p:nvSpPr>
          <p:spPr bwMode="auto">
            <a:xfrm>
              <a:off x="202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9" name="Rectangle 377"/>
            <p:cNvSpPr>
              <a:spLocks noChangeArrowheads="1"/>
            </p:cNvSpPr>
            <p:nvPr/>
          </p:nvSpPr>
          <p:spPr bwMode="auto">
            <a:xfrm>
              <a:off x="218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0" name="Rectangle 378"/>
            <p:cNvSpPr>
              <a:spLocks noChangeArrowheads="1"/>
            </p:cNvSpPr>
            <p:nvPr/>
          </p:nvSpPr>
          <p:spPr bwMode="auto">
            <a:xfrm>
              <a:off x="297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1" name="Rectangle 379"/>
            <p:cNvSpPr>
              <a:spLocks noChangeArrowheads="1"/>
            </p:cNvSpPr>
            <p:nvPr/>
          </p:nvSpPr>
          <p:spPr bwMode="auto">
            <a:xfrm>
              <a:off x="312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2" name="Rectangle 380"/>
            <p:cNvSpPr>
              <a:spLocks noChangeArrowheads="1"/>
            </p:cNvSpPr>
            <p:nvPr/>
          </p:nvSpPr>
          <p:spPr bwMode="auto">
            <a:xfrm>
              <a:off x="328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3" name="Rectangle 381"/>
            <p:cNvSpPr>
              <a:spLocks noChangeArrowheads="1"/>
            </p:cNvSpPr>
            <p:nvPr/>
          </p:nvSpPr>
          <p:spPr bwMode="auto">
            <a:xfrm>
              <a:off x="344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4" name="Rectangle 382"/>
            <p:cNvSpPr>
              <a:spLocks noChangeArrowheads="1"/>
            </p:cNvSpPr>
            <p:nvPr/>
          </p:nvSpPr>
          <p:spPr bwMode="auto">
            <a:xfrm>
              <a:off x="234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5" name="Rectangle 383"/>
            <p:cNvSpPr>
              <a:spLocks noChangeArrowheads="1"/>
            </p:cNvSpPr>
            <p:nvPr/>
          </p:nvSpPr>
          <p:spPr bwMode="auto">
            <a:xfrm>
              <a:off x="250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6" name="Rectangle 384"/>
            <p:cNvSpPr>
              <a:spLocks noChangeArrowheads="1"/>
            </p:cNvSpPr>
            <p:nvPr/>
          </p:nvSpPr>
          <p:spPr bwMode="auto">
            <a:xfrm>
              <a:off x="265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7" name="Rectangle 385"/>
            <p:cNvSpPr>
              <a:spLocks noChangeArrowheads="1"/>
            </p:cNvSpPr>
            <p:nvPr/>
          </p:nvSpPr>
          <p:spPr bwMode="auto">
            <a:xfrm>
              <a:off x="281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8" name="Rectangle 386"/>
            <p:cNvSpPr>
              <a:spLocks noChangeArrowheads="1"/>
            </p:cNvSpPr>
            <p:nvPr/>
          </p:nvSpPr>
          <p:spPr bwMode="auto">
            <a:xfrm>
              <a:off x="359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9" name="Rectangle 387"/>
            <p:cNvSpPr>
              <a:spLocks noChangeArrowheads="1"/>
            </p:cNvSpPr>
            <p:nvPr/>
          </p:nvSpPr>
          <p:spPr bwMode="auto">
            <a:xfrm>
              <a:off x="375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0" name="Rectangle 388"/>
            <p:cNvSpPr>
              <a:spLocks noChangeArrowheads="1"/>
            </p:cNvSpPr>
            <p:nvPr/>
          </p:nvSpPr>
          <p:spPr bwMode="auto">
            <a:xfrm>
              <a:off x="140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1" name="Rectangle 389"/>
            <p:cNvSpPr>
              <a:spLocks noChangeArrowheads="1"/>
            </p:cNvSpPr>
            <p:nvPr/>
          </p:nvSpPr>
          <p:spPr bwMode="auto">
            <a:xfrm>
              <a:off x="155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2" name="Rectangle 390"/>
            <p:cNvSpPr>
              <a:spLocks noChangeArrowheads="1"/>
            </p:cNvSpPr>
            <p:nvPr/>
          </p:nvSpPr>
          <p:spPr bwMode="auto">
            <a:xfrm>
              <a:off x="171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3" name="Rectangle 391"/>
            <p:cNvSpPr>
              <a:spLocks noChangeArrowheads="1"/>
            </p:cNvSpPr>
            <p:nvPr/>
          </p:nvSpPr>
          <p:spPr bwMode="auto">
            <a:xfrm>
              <a:off x="187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4" name="Rectangle 392"/>
            <p:cNvSpPr>
              <a:spLocks noChangeArrowheads="1"/>
            </p:cNvSpPr>
            <p:nvPr/>
          </p:nvSpPr>
          <p:spPr bwMode="auto">
            <a:xfrm>
              <a:off x="77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5" name="Rectangle 393"/>
            <p:cNvSpPr>
              <a:spLocks noChangeArrowheads="1"/>
            </p:cNvSpPr>
            <p:nvPr/>
          </p:nvSpPr>
          <p:spPr bwMode="auto">
            <a:xfrm>
              <a:off x="93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6" name="Rectangle 394"/>
            <p:cNvSpPr>
              <a:spLocks noChangeArrowheads="1"/>
            </p:cNvSpPr>
            <p:nvPr/>
          </p:nvSpPr>
          <p:spPr bwMode="auto">
            <a:xfrm>
              <a:off x="108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7" name="Rectangle 395"/>
            <p:cNvSpPr>
              <a:spLocks noChangeArrowheads="1"/>
            </p:cNvSpPr>
            <p:nvPr/>
          </p:nvSpPr>
          <p:spPr bwMode="auto">
            <a:xfrm>
              <a:off x="124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8" name="Rectangle 396"/>
            <p:cNvSpPr>
              <a:spLocks noChangeArrowheads="1"/>
            </p:cNvSpPr>
            <p:nvPr/>
          </p:nvSpPr>
          <p:spPr bwMode="auto">
            <a:xfrm>
              <a:off x="202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9" name="Rectangle 397"/>
            <p:cNvSpPr>
              <a:spLocks noChangeArrowheads="1"/>
            </p:cNvSpPr>
            <p:nvPr/>
          </p:nvSpPr>
          <p:spPr bwMode="auto">
            <a:xfrm>
              <a:off x="218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0" name="Rectangle 398"/>
            <p:cNvSpPr>
              <a:spLocks noChangeArrowheads="1"/>
            </p:cNvSpPr>
            <p:nvPr/>
          </p:nvSpPr>
          <p:spPr bwMode="auto">
            <a:xfrm>
              <a:off x="297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1" name="Rectangle 399"/>
            <p:cNvSpPr>
              <a:spLocks noChangeArrowheads="1"/>
            </p:cNvSpPr>
            <p:nvPr/>
          </p:nvSpPr>
          <p:spPr bwMode="auto">
            <a:xfrm>
              <a:off x="312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2" name="Rectangle 400"/>
            <p:cNvSpPr>
              <a:spLocks noChangeArrowheads="1"/>
            </p:cNvSpPr>
            <p:nvPr/>
          </p:nvSpPr>
          <p:spPr bwMode="auto">
            <a:xfrm>
              <a:off x="328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3" name="Rectangle 401"/>
            <p:cNvSpPr>
              <a:spLocks noChangeArrowheads="1"/>
            </p:cNvSpPr>
            <p:nvPr/>
          </p:nvSpPr>
          <p:spPr bwMode="auto">
            <a:xfrm>
              <a:off x="344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4" name="Rectangle 402"/>
            <p:cNvSpPr>
              <a:spLocks noChangeArrowheads="1"/>
            </p:cNvSpPr>
            <p:nvPr/>
          </p:nvSpPr>
          <p:spPr bwMode="auto">
            <a:xfrm>
              <a:off x="234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5" name="Rectangle 403"/>
            <p:cNvSpPr>
              <a:spLocks noChangeArrowheads="1"/>
            </p:cNvSpPr>
            <p:nvPr/>
          </p:nvSpPr>
          <p:spPr bwMode="auto">
            <a:xfrm>
              <a:off x="250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6" name="Rectangle 404"/>
            <p:cNvSpPr>
              <a:spLocks noChangeArrowheads="1"/>
            </p:cNvSpPr>
            <p:nvPr/>
          </p:nvSpPr>
          <p:spPr bwMode="auto">
            <a:xfrm>
              <a:off x="265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7" name="Rectangle 405"/>
            <p:cNvSpPr>
              <a:spLocks noChangeArrowheads="1"/>
            </p:cNvSpPr>
            <p:nvPr/>
          </p:nvSpPr>
          <p:spPr bwMode="auto">
            <a:xfrm>
              <a:off x="281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8" name="Rectangle 406"/>
            <p:cNvSpPr>
              <a:spLocks noChangeArrowheads="1"/>
            </p:cNvSpPr>
            <p:nvPr/>
          </p:nvSpPr>
          <p:spPr bwMode="auto">
            <a:xfrm>
              <a:off x="359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9" name="Rectangle 407"/>
            <p:cNvSpPr>
              <a:spLocks noChangeArrowheads="1"/>
            </p:cNvSpPr>
            <p:nvPr/>
          </p:nvSpPr>
          <p:spPr bwMode="auto">
            <a:xfrm>
              <a:off x="375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471 Grupo"/>
          <p:cNvGrpSpPr/>
          <p:nvPr/>
        </p:nvGrpSpPr>
        <p:grpSpPr>
          <a:xfrm>
            <a:off x="3771901" y="826418"/>
            <a:ext cx="4984755" cy="4984756"/>
            <a:chOff x="3486151" y="933452"/>
            <a:chExt cx="4984755" cy="4984756"/>
          </a:xfrm>
        </p:grpSpPr>
        <p:sp>
          <p:nvSpPr>
            <p:cNvPr id="5188" name="Line 408"/>
            <p:cNvSpPr>
              <a:spLocks noChangeShapeType="1"/>
            </p:cNvSpPr>
            <p:nvPr/>
          </p:nvSpPr>
          <p:spPr bwMode="auto">
            <a:xfrm>
              <a:off x="5978529" y="933452"/>
              <a:ext cx="0" cy="49847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Line 409"/>
            <p:cNvSpPr>
              <a:spLocks noChangeShapeType="1"/>
            </p:cNvSpPr>
            <p:nvPr/>
          </p:nvSpPr>
          <p:spPr bwMode="auto">
            <a:xfrm>
              <a:off x="3486151" y="3425830"/>
              <a:ext cx="49847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" name="472 Grupo"/>
          <p:cNvGrpSpPr/>
          <p:nvPr/>
        </p:nvGrpSpPr>
        <p:grpSpPr>
          <a:xfrm>
            <a:off x="3486150" y="410491"/>
            <a:ext cx="5657850" cy="5588000"/>
            <a:chOff x="3200400" y="517525"/>
            <a:chExt cx="5657850" cy="5588000"/>
          </a:xfrm>
        </p:grpSpPr>
        <p:sp>
          <p:nvSpPr>
            <p:cNvPr id="5166" name="Text Box 433"/>
            <p:cNvSpPr txBox="1">
              <a:spLocks noChangeArrowheads="1"/>
            </p:cNvSpPr>
            <p:nvPr/>
          </p:nvSpPr>
          <p:spPr bwMode="auto">
            <a:xfrm>
              <a:off x="5848350" y="517525"/>
              <a:ext cx="3238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itchFamily="66" charset="0"/>
                </a:rPr>
                <a:t>y</a:t>
              </a:r>
            </a:p>
          </p:txBody>
        </p:sp>
        <p:grpSp>
          <p:nvGrpSpPr>
            <p:cNvPr id="5" name="470 Grupo"/>
            <p:cNvGrpSpPr/>
            <p:nvPr/>
          </p:nvGrpSpPr>
          <p:grpSpPr>
            <a:xfrm>
              <a:off x="3200400" y="874713"/>
              <a:ext cx="5657850" cy="5230812"/>
              <a:chOff x="3200400" y="874713"/>
              <a:chExt cx="5657850" cy="5230812"/>
            </a:xfrm>
          </p:grpSpPr>
          <p:sp>
            <p:nvSpPr>
              <p:cNvPr id="5144" name="Text Box 411"/>
              <p:cNvSpPr txBox="1">
                <a:spLocks noChangeArrowheads="1"/>
              </p:cNvSpPr>
              <p:nvPr/>
            </p:nvSpPr>
            <p:spPr bwMode="auto">
              <a:xfrm>
                <a:off x="5783263" y="33845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0</a:t>
                </a:r>
              </a:p>
            </p:txBody>
          </p:sp>
          <p:sp>
            <p:nvSpPr>
              <p:cNvPr id="5145" name="Text Box 412"/>
              <p:cNvSpPr txBox="1">
                <a:spLocks noChangeArrowheads="1"/>
              </p:cNvSpPr>
              <p:nvPr/>
            </p:nvSpPr>
            <p:spPr bwMode="auto">
              <a:xfrm>
                <a:off x="60515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5146" name="Text Box 413"/>
              <p:cNvSpPr txBox="1">
                <a:spLocks noChangeArrowheads="1"/>
              </p:cNvSpPr>
              <p:nvPr/>
            </p:nvSpPr>
            <p:spPr bwMode="auto">
              <a:xfrm>
                <a:off x="6292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5147" name="Text Box 414"/>
              <p:cNvSpPr txBox="1">
                <a:spLocks noChangeArrowheads="1"/>
              </p:cNvSpPr>
              <p:nvPr/>
            </p:nvSpPr>
            <p:spPr bwMode="auto">
              <a:xfrm>
                <a:off x="6546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5148" name="Text Box 415"/>
              <p:cNvSpPr txBox="1">
                <a:spLocks noChangeArrowheads="1"/>
              </p:cNvSpPr>
              <p:nvPr/>
            </p:nvSpPr>
            <p:spPr bwMode="auto">
              <a:xfrm>
                <a:off x="6775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5149" name="Text Box 416"/>
              <p:cNvSpPr txBox="1">
                <a:spLocks noChangeArrowheads="1"/>
              </p:cNvSpPr>
              <p:nvPr/>
            </p:nvSpPr>
            <p:spPr bwMode="auto">
              <a:xfrm>
                <a:off x="7016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5150" name="Text Box 417"/>
              <p:cNvSpPr txBox="1">
                <a:spLocks noChangeArrowheads="1"/>
              </p:cNvSpPr>
              <p:nvPr/>
            </p:nvSpPr>
            <p:spPr bwMode="auto">
              <a:xfrm>
                <a:off x="7283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5151" name="Text Box 418"/>
              <p:cNvSpPr txBox="1">
                <a:spLocks noChangeArrowheads="1"/>
              </p:cNvSpPr>
              <p:nvPr/>
            </p:nvSpPr>
            <p:spPr bwMode="auto">
              <a:xfrm>
                <a:off x="7524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5152" name="Text Box 419"/>
              <p:cNvSpPr txBox="1">
                <a:spLocks noChangeArrowheads="1"/>
              </p:cNvSpPr>
              <p:nvPr/>
            </p:nvSpPr>
            <p:spPr bwMode="auto">
              <a:xfrm>
                <a:off x="7759700" y="3403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5153" name="Text Box 420"/>
              <p:cNvSpPr txBox="1">
                <a:spLocks noChangeArrowheads="1"/>
              </p:cNvSpPr>
              <p:nvPr/>
            </p:nvSpPr>
            <p:spPr bwMode="auto">
              <a:xfrm>
                <a:off x="801370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5154" name="Text Box 421"/>
              <p:cNvSpPr txBox="1">
                <a:spLocks noChangeArrowheads="1"/>
              </p:cNvSpPr>
              <p:nvPr/>
            </p:nvSpPr>
            <p:spPr bwMode="auto">
              <a:xfrm>
                <a:off x="8235950" y="3400549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5155" name="Text Box 422"/>
              <p:cNvSpPr txBox="1">
                <a:spLocks noChangeArrowheads="1"/>
              </p:cNvSpPr>
              <p:nvPr/>
            </p:nvSpPr>
            <p:spPr bwMode="auto">
              <a:xfrm>
                <a:off x="3479800" y="3403600"/>
                <a:ext cx="3556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5156" name="Text Box 423"/>
              <p:cNvSpPr txBox="1">
                <a:spLocks noChangeArrowheads="1"/>
              </p:cNvSpPr>
              <p:nvPr/>
            </p:nvSpPr>
            <p:spPr bwMode="auto">
              <a:xfrm>
                <a:off x="3746500" y="3403600"/>
                <a:ext cx="3429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5157" name="Text Box 424"/>
              <p:cNvSpPr txBox="1">
                <a:spLocks noChangeArrowheads="1"/>
              </p:cNvSpPr>
              <p:nvPr/>
            </p:nvSpPr>
            <p:spPr bwMode="auto">
              <a:xfrm>
                <a:off x="3987800" y="3409950"/>
                <a:ext cx="3175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5158" name="Text Box 425"/>
              <p:cNvSpPr txBox="1">
                <a:spLocks noChangeArrowheads="1"/>
              </p:cNvSpPr>
              <p:nvPr/>
            </p:nvSpPr>
            <p:spPr bwMode="auto">
              <a:xfrm>
                <a:off x="424815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5159" name="Text Box 426"/>
              <p:cNvSpPr txBox="1">
                <a:spLocks noChangeArrowheads="1"/>
              </p:cNvSpPr>
              <p:nvPr/>
            </p:nvSpPr>
            <p:spPr bwMode="auto">
              <a:xfrm>
                <a:off x="4476750" y="3409950"/>
                <a:ext cx="3746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5160" name="Text Box 427"/>
              <p:cNvSpPr txBox="1">
                <a:spLocks noChangeArrowheads="1"/>
              </p:cNvSpPr>
              <p:nvPr/>
            </p:nvSpPr>
            <p:spPr bwMode="auto">
              <a:xfrm>
                <a:off x="473710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5161" name="Text Box 428"/>
              <p:cNvSpPr txBox="1">
                <a:spLocks noChangeArrowheads="1"/>
              </p:cNvSpPr>
              <p:nvPr/>
            </p:nvSpPr>
            <p:spPr bwMode="auto">
              <a:xfrm>
                <a:off x="4984750" y="3403600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5162" name="Text Box 429"/>
              <p:cNvSpPr txBox="1">
                <a:spLocks noChangeArrowheads="1"/>
              </p:cNvSpPr>
              <p:nvPr/>
            </p:nvSpPr>
            <p:spPr bwMode="auto">
              <a:xfrm>
                <a:off x="5232400" y="340360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5163" name="Text Box 430"/>
              <p:cNvSpPr txBox="1">
                <a:spLocks noChangeArrowheads="1"/>
              </p:cNvSpPr>
              <p:nvPr/>
            </p:nvSpPr>
            <p:spPr bwMode="auto">
              <a:xfrm>
                <a:off x="5511800" y="340995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5164" name="Text Box 431"/>
              <p:cNvSpPr txBox="1">
                <a:spLocks noChangeArrowheads="1"/>
              </p:cNvSpPr>
              <p:nvPr/>
            </p:nvSpPr>
            <p:spPr bwMode="auto">
              <a:xfrm>
                <a:off x="3200400" y="3397250"/>
                <a:ext cx="3873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  <p:sp>
            <p:nvSpPr>
              <p:cNvPr id="5165" name="Text Box 432"/>
              <p:cNvSpPr txBox="1">
                <a:spLocks noChangeArrowheads="1"/>
              </p:cNvSpPr>
              <p:nvPr/>
            </p:nvSpPr>
            <p:spPr bwMode="auto">
              <a:xfrm>
                <a:off x="8534400" y="3238500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latin typeface="Comic Sans MS" pitchFamily="66" charset="0"/>
                  </a:rPr>
                  <a:t>x</a:t>
                </a:r>
              </a:p>
            </p:txBody>
          </p:sp>
          <p:sp>
            <p:nvSpPr>
              <p:cNvPr id="5167" name="Text Box 434"/>
              <p:cNvSpPr txBox="1">
                <a:spLocks noChangeArrowheads="1"/>
              </p:cNvSpPr>
              <p:nvPr/>
            </p:nvSpPr>
            <p:spPr bwMode="auto">
              <a:xfrm>
                <a:off x="5792788" y="31178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5168" name="Text Box 435"/>
              <p:cNvSpPr txBox="1">
                <a:spLocks noChangeArrowheads="1"/>
              </p:cNvSpPr>
              <p:nvPr/>
            </p:nvSpPr>
            <p:spPr bwMode="auto">
              <a:xfrm>
                <a:off x="5773738" y="28797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5169" name="Text Box 436"/>
              <p:cNvSpPr txBox="1">
                <a:spLocks noChangeArrowheads="1"/>
              </p:cNvSpPr>
              <p:nvPr/>
            </p:nvSpPr>
            <p:spPr bwMode="auto">
              <a:xfrm>
                <a:off x="5783263" y="263683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5170" name="Text Box 437"/>
              <p:cNvSpPr txBox="1">
                <a:spLocks noChangeArrowheads="1"/>
              </p:cNvSpPr>
              <p:nvPr/>
            </p:nvSpPr>
            <p:spPr bwMode="auto">
              <a:xfrm>
                <a:off x="5773738" y="23844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5171" name="Text Box 438"/>
              <p:cNvSpPr txBox="1">
                <a:spLocks noChangeArrowheads="1"/>
              </p:cNvSpPr>
              <p:nvPr/>
            </p:nvSpPr>
            <p:spPr bwMode="auto">
              <a:xfrm>
                <a:off x="5773738" y="212248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5172" name="Text Box 439"/>
              <p:cNvSpPr txBox="1">
                <a:spLocks noChangeArrowheads="1"/>
              </p:cNvSpPr>
              <p:nvPr/>
            </p:nvSpPr>
            <p:spPr bwMode="auto">
              <a:xfrm>
                <a:off x="5778500" y="1879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5173" name="Text Box 440"/>
              <p:cNvSpPr txBox="1">
                <a:spLocks noChangeArrowheads="1"/>
              </p:cNvSpPr>
              <p:nvPr/>
            </p:nvSpPr>
            <p:spPr bwMode="auto">
              <a:xfrm>
                <a:off x="5773738" y="16319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5174" name="Text Box 441"/>
              <p:cNvSpPr txBox="1">
                <a:spLocks noChangeArrowheads="1"/>
              </p:cNvSpPr>
              <p:nvPr/>
            </p:nvSpPr>
            <p:spPr bwMode="auto">
              <a:xfrm>
                <a:off x="5778500" y="13843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5175" name="Text Box 442"/>
              <p:cNvSpPr txBox="1">
                <a:spLocks noChangeArrowheads="1"/>
              </p:cNvSpPr>
              <p:nvPr/>
            </p:nvSpPr>
            <p:spPr bwMode="auto">
              <a:xfrm>
                <a:off x="5773738" y="11271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5176" name="Text Box 443"/>
              <p:cNvSpPr txBox="1">
                <a:spLocks noChangeArrowheads="1"/>
              </p:cNvSpPr>
              <p:nvPr/>
            </p:nvSpPr>
            <p:spPr bwMode="auto">
              <a:xfrm>
                <a:off x="5724128" y="874713"/>
                <a:ext cx="37306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5177" name="Text Box 444"/>
              <p:cNvSpPr txBox="1">
                <a:spLocks noChangeArrowheads="1"/>
              </p:cNvSpPr>
              <p:nvPr/>
            </p:nvSpPr>
            <p:spPr bwMode="auto">
              <a:xfrm>
                <a:off x="5759450" y="3613150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5178" name="Text Box 445"/>
              <p:cNvSpPr txBox="1">
                <a:spLocks noChangeArrowheads="1"/>
              </p:cNvSpPr>
              <p:nvPr/>
            </p:nvSpPr>
            <p:spPr bwMode="auto">
              <a:xfrm>
                <a:off x="5740400" y="3875088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5179" name="Text Box 446"/>
              <p:cNvSpPr txBox="1">
                <a:spLocks noChangeArrowheads="1"/>
              </p:cNvSpPr>
              <p:nvPr/>
            </p:nvSpPr>
            <p:spPr bwMode="auto">
              <a:xfrm>
                <a:off x="5730875" y="4117975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5180" name="Text Box 447"/>
              <p:cNvSpPr txBox="1">
                <a:spLocks noChangeArrowheads="1"/>
              </p:cNvSpPr>
              <p:nvPr/>
            </p:nvSpPr>
            <p:spPr bwMode="auto">
              <a:xfrm>
                <a:off x="5726113" y="43703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5181" name="Text Box 448"/>
              <p:cNvSpPr txBox="1">
                <a:spLocks noChangeArrowheads="1"/>
              </p:cNvSpPr>
              <p:nvPr/>
            </p:nvSpPr>
            <p:spPr bwMode="auto">
              <a:xfrm>
                <a:off x="5726113" y="4632325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5182" name="Text Box 449"/>
              <p:cNvSpPr txBox="1">
                <a:spLocks noChangeArrowheads="1"/>
              </p:cNvSpPr>
              <p:nvPr/>
            </p:nvSpPr>
            <p:spPr bwMode="auto">
              <a:xfrm>
                <a:off x="5726113" y="48656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5183" name="Text Box 450"/>
              <p:cNvSpPr txBox="1">
                <a:spLocks noChangeArrowheads="1"/>
              </p:cNvSpPr>
              <p:nvPr/>
            </p:nvSpPr>
            <p:spPr bwMode="auto">
              <a:xfrm>
                <a:off x="5730875" y="511333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5184" name="Text Box 451"/>
              <p:cNvSpPr txBox="1">
                <a:spLocks noChangeArrowheads="1"/>
              </p:cNvSpPr>
              <p:nvPr/>
            </p:nvSpPr>
            <p:spPr bwMode="auto">
              <a:xfrm>
                <a:off x="5721350" y="5370513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5185" name="Text Box 452"/>
              <p:cNvSpPr txBox="1">
                <a:spLocks noChangeArrowheads="1"/>
              </p:cNvSpPr>
              <p:nvPr/>
            </p:nvSpPr>
            <p:spPr bwMode="auto">
              <a:xfrm>
                <a:off x="5735638" y="561340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5186" name="Text Box 453"/>
              <p:cNvSpPr txBox="1">
                <a:spLocks noChangeArrowheads="1"/>
              </p:cNvSpPr>
              <p:nvPr/>
            </p:nvSpPr>
            <p:spPr bwMode="auto">
              <a:xfrm>
                <a:off x="5688013" y="586105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</p:grpSp>
      </p:grpSp>
      <p:sp>
        <p:nvSpPr>
          <p:cNvPr id="3542" name="Line 470"/>
          <p:cNvSpPr>
            <a:spLocks noChangeShapeType="1"/>
          </p:cNvSpPr>
          <p:nvPr/>
        </p:nvSpPr>
        <p:spPr bwMode="auto">
          <a:xfrm flipV="1">
            <a:off x="5518084" y="1081766"/>
            <a:ext cx="1956510" cy="39537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3" name="Text Box 410"/>
          <p:cNvSpPr txBox="1">
            <a:spLocks noChangeArrowheads="1"/>
          </p:cNvSpPr>
          <p:nvPr/>
        </p:nvSpPr>
        <p:spPr bwMode="auto">
          <a:xfrm>
            <a:off x="5826696" y="3360066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70" name="Line 470"/>
          <p:cNvSpPr>
            <a:spLocks noChangeShapeType="1"/>
          </p:cNvSpPr>
          <p:nvPr/>
        </p:nvSpPr>
        <p:spPr bwMode="auto">
          <a:xfrm flipH="1" flipV="1">
            <a:off x="4035416" y="1812740"/>
            <a:ext cx="4482246" cy="2238566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534078" y="9540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</a:p>
        </p:txBody>
      </p:sp>
      <p:sp>
        <p:nvSpPr>
          <p:cNvPr id="472" name="Rectangle 471"/>
          <p:cNvSpPr/>
          <p:nvPr/>
        </p:nvSpPr>
        <p:spPr>
          <a:xfrm>
            <a:off x="4179228" y="142801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</a:p>
        </p:txBody>
      </p:sp>
      <p:sp>
        <p:nvSpPr>
          <p:cNvPr id="473" name="Text Box 457"/>
          <p:cNvSpPr txBox="1">
            <a:spLocks noChangeArrowheads="1"/>
          </p:cNvSpPr>
          <p:nvPr/>
        </p:nvSpPr>
        <p:spPr bwMode="auto">
          <a:xfrm>
            <a:off x="971600" y="1629691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1</a:t>
            </a:r>
            <a:r>
              <a:rPr lang="en-GB" sz="2400" dirty="0">
                <a:latin typeface="Comic Sans MS" pitchFamily="66" charset="0"/>
              </a:rPr>
              <a:t> = 2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74" name="Text Box 460"/>
          <p:cNvSpPr txBox="1">
            <a:spLocks noChangeArrowheads="1"/>
          </p:cNvSpPr>
          <p:nvPr/>
        </p:nvSpPr>
        <p:spPr bwMode="auto">
          <a:xfrm>
            <a:off x="179512" y="2130552"/>
            <a:ext cx="32056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75" name="Text Box 457"/>
          <p:cNvSpPr txBox="1">
            <a:spLocks noChangeArrowheads="1"/>
          </p:cNvSpPr>
          <p:nvPr/>
        </p:nvSpPr>
        <p:spPr bwMode="auto">
          <a:xfrm>
            <a:off x="283464" y="3867912"/>
            <a:ext cx="32442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What do you notice in the gradients?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76" name="Text Box 460"/>
          <p:cNvSpPr txBox="1">
            <a:spLocks noChangeArrowheads="1"/>
          </p:cNvSpPr>
          <p:nvPr/>
        </p:nvSpPr>
        <p:spPr bwMode="auto">
          <a:xfrm>
            <a:off x="179512" y="751784"/>
            <a:ext cx="32200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77" name="Text Box 457"/>
          <p:cNvSpPr txBox="1">
            <a:spLocks noChangeArrowheads="1"/>
          </p:cNvSpPr>
          <p:nvPr/>
        </p:nvSpPr>
        <p:spPr bwMode="auto">
          <a:xfrm>
            <a:off x="929820" y="3236976"/>
            <a:ext cx="15669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0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2</a:t>
            </a:r>
            <a:r>
              <a:rPr lang="en-GB" sz="2400" dirty="0">
                <a:latin typeface="Comic Sans MS" pitchFamily="66" charset="0"/>
              </a:rPr>
              <a:t> = </a:t>
            </a:r>
            <a:r>
              <a:rPr lang="en-US" altLang="en-US" sz="2400" b="1" dirty="0">
                <a:latin typeface="Comic Sans MS" panose="030F0702030302020204" pitchFamily="66" charset="0"/>
              </a:rPr>
              <a:t>–</a:t>
            </a:r>
            <a:r>
              <a:rPr lang="en-US" altLang="en-US" sz="1000" b="1" dirty="0">
                <a:latin typeface="Comic Sans MS" panose="030F0702030302020204" pitchFamily="66" charset="0"/>
              </a:rPr>
              <a:t> </a:t>
            </a:r>
            <a:r>
              <a:rPr lang="en-US" altLang="en-US" sz="800" b="1" dirty="0">
                <a:latin typeface="Comic Sans MS" panose="030F0702030302020204" pitchFamily="66" charset="0"/>
              </a:rPr>
              <a:t> </a:t>
            </a:r>
            <a:r>
              <a:rPr lang="en-US" altLang="en-US" sz="2400" b="1" dirty="0">
                <a:latin typeface="Comic Sans MS" panose="030F0702030302020204" pitchFamily="66" charset="0"/>
              </a:rPr>
              <a:t> 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78" name="Text Box 18"/>
          <p:cNvSpPr txBox="1">
            <a:spLocks noChangeArrowheads="1"/>
          </p:cNvSpPr>
          <p:nvPr/>
        </p:nvSpPr>
        <p:spPr bwMode="auto">
          <a:xfrm>
            <a:off x="1911377" y="303580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</a:t>
            </a:r>
          </a:p>
        </p:txBody>
      </p:sp>
      <p:sp>
        <p:nvSpPr>
          <p:cNvPr id="479" name="Line 19"/>
          <p:cNvSpPr>
            <a:spLocks noChangeShapeType="1"/>
          </p:cNvSpPr>
          <p:nvPr/>
        </p:nvSpPr>
        <p:spPr bwMode="auto">
          <a:xfrm>
            <a:off x="1922260" y="347472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0" name="Text Box 20"/>
          <p:cNvSpPr txBox="1">
            <a:spLocks noChangeArrowheads="1"/>
          </p:cNvSpPr>
          <p:nvPr/>
        </p:nvSpPr>
        <p:spPr bwMode="auto">
          <a:xfrm>
            <a:off x="1901952" y="341985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</a:t>
            </a:r>
            <a:endParaRPr lang="en-GB" altLang="en-US" baseline="-25000" dirty="0"/>
          </a:p>
        </p:txBody>
      </p:sp>
      <p:sp>
        <p:nvSpPr>
          <p:cNvPr id="483" name="Text Box 457"/>
          <p:cNvSpPr txBox="1">
            <a:spLocks noChangeArrowheads="1"/>
          </p:cNvSpPr>
          <p:nvPr/>
        </p:nvSpPr>
        <p:spPr bwMode="auto">
          <a:xfrm>
            <a:off x="254519" y="5427136"/>
            <a:ext cx="7664601" cy="107721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The gradient of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  <a:r>
              <a:rPr lang="en-GB" sz="2400" dirty="0">
                <a:solidFill>
                  <a:schemeClr val="accent2"/>
                </a:solidFill>
                <a:latin typeface="Freestyle Script" panose="030804020302050B0404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is positive and the gradient of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  <a:r>
              <a:rPr lang="en-GB" sz="2400" dirty="0">
                <a:solidFill>
                  <a:schemeClr val="accent2"/>
                </a:solidFill>
                <a:latin typeface="Freestyle Script" panose="030804020302050B0404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is negative</a:t>
            </a:r>
          </a:p>
        </p:txBody>
      </p:sp>
      <p:sp>
        <p:nvSpPr>
          <p:cNvPr id="467" name="Text Box 455">
            <a:extLst>
              <a:ext uri="{FF2B5EF4-FFF2-40B4-BE49-F238E27FC236}">
                <a16:creationId xmlns:a16="http://schemas.microsoft.com/office/drawing/2014/main" id="{C97F0ACB-6AE6-4AC8-8053-B8AD86878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89" y="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 dirty="0">
                <a:solidFill>
                  <a:srgbClr val="7030A0"/>
                </a:solidFill>
                <a:latin typeface="Comic Sans MS" pitchFamily="66" charset="0"/>
              </a:rPr>
              <a:t>Perpendicular lines</a:t>
            </a:r>
          </a:p>
        </p:txBody>
      </p:sp>
      <p:sp>
        <p:nvSpPr>
          <p:cNvPr id="466" name="Rectangle 465">
            <a:hlinkClick r:id="rId2"/>
            <a:extLst>
              <a:ext uri="{FF2B5EF4-FFF2-40B4-BE49-F238E27FC236}">
                <a16:creationId xmlns:a16="http://schemas.microsoft.com/office/drawing/2014/main" id="{408D82CA-B8A6-4DB9-A6CE-2DDCB87732A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8" name="Rectangle 467">
            <a:hlinkClick r:id="rId2"/>
            <a:extLst>
              <a:ext uri="{FF2B5EF4-FFF2-40B4-BE49-F238E27FC236}">
                <a16:creationId xmlns:a16="http://schemas.microsoft.com/office/drawing/2014/main" id="{981149DA-0E38-4B64-BF31-A7E7D529C97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2" grpId="0" animBg="1"/>
      <p:bldP spid="470" grpId="0" animBg="1"/>
      <p:bldP spid="7" grpId="0"/>
      <p:bldP spid="472" grpId="0"/>
      <p:bldP spid="473" grpId="0"/>
      <p:bldP spid="474" grpId="0"/>
      <p:bldP spid="475" grpId="0"/>
      <p:bldP spid="476" grpId="0"/>
      <p:bldP spid="477" grpId="0"/>
      <p:bldP spid="478" grpId="0"/>
      <p:bldP spid="479" grpId="0" animBg="1"/>
      <p:bldP spid="480" grpId="0"/>
      <p:bldP spid="48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761422" y="801686"/>
            <a:ext cx="4984760" cy="4984760"/>
            <a:chOff x="773" y="1401"/>
            <a:chExt cx="3140" cy="3140"/>
          </a:xfrm>
        </p:grpSpPr>
        <p:sp>
          <p:nvSpPr>
            <p:cNvPr id="5190" name="Rectangle 8"/>
            <p:cNvSpPr>
              <a:spLocks noChangeArrowheads="1"/>
            </p:cNvSpPr>
            <p:nvPr/>
          </p:nvSpPr>
          <p:spPr bwMode="auto">
            <a:xfrm>
              <a:off x="140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" name="Rectangle 9"/>
            <p:cNvSpPr>
              <a:spLocks noChangeArrowheads="1"/>
            </p:cNvSpPr>
            <p:nvPr/>
          </p:nvSpPr>
          <p:spPr bwMode="auto">
            <a:xfrm>
              <a:off x="155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" name="Rectangle 10"/>
            <p:cNvSpPr>
              <a:spLocks noChangeArrowheads="1"/>
            </p:cNvSpPr>
            <p:nvPr/>
          </p:nvSpPr>
          <p:spPr bwMode="auto">
            <a:xfrm>
              <a:off x="171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3" name="Rectangle 11"/>
            <p:cNvSpPr>
              <a:spLocks noChangeArrowheads="1"/>
            </p:cNvSpPr>
            <p:nvPr/>
          </p:nvSpPr>
          <p:spPr bwMode="auto">
            <a:xfrm>
              <a:off x="187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4" name="Rectangle 12"/>
            <p:cNvSpPr>
              <a:spLocks noChangeArrowheads="1"/>
            </p:cNvSpPr>
            <p:nvPr/>
          </p:nvSpPr>
          <p:spPr bwMode="auto">
            <a:xfrm>
              <a:off x="77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5" name="Rectangle 13"/>
            <p:cNvSpPr>
              <a:spLocks noChangeArrowheads="1"/>
            </p:cNvSpPr>
            <p:nvPr/>
          </p:nvSpPr>
          <p:spPr bwMode="auto">
            <a:xfrm>
              <a:off x="93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6" name="Rectangle 14"/>
            <p:cNvSpPr>
              <a:spLocks noChangeArrowheads="1"/>
            </p:cNvSpPr>
            <p:nvPr/>
          </p:nvSpPr>
          <p:spPr bwMode="auto">
            <a:xfrm>
              <a:off x="108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7" name="Rectangle 15"/>
            <p:cNvSpPr>
              <a:spLocks noChangeArrowheads="1"/>
            </p:cNvSpPr>
            <p:nvPr/>
          </p:nvSpPr>
          <p:spPr bwMode="auto">
            <a:xfrm>
              <a:off x="124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8" name="Rectangle 16"/>
            <p:cNvSpPr>
              <a:spLocks noChangeArrowheads="1"/>
            </p:cNvSpPr>
            <p:nvPr/>
          </p:nvSpPr>
          <p:spPr bwMode="auto">
            <a:xfrm>
              <a:off x="202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9" name="Rectangle 17"/>
            <p:cNvSpPr>
              <a:spLocks noChangeArrowheads="1"/>
            </p:cNvSpPr>
            <p:nvPr/>
          </p:nvSpPr>
          <p:spPr bwMode="auto">
            <a:xfrm>
              <a:off x="218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0" name="Rectangle 18"/>
            <p:cNvSpPr>
              <a:spLocks noChangeArrowheads="1"/>
            </p:cNvSpPr>
            <p:nvPr/>
          </p:nvSpPr>
          <p:spPr bwMode="auto">
            <a:xfrm>
              <a:off x="297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1" name="Rectangle 19"/>
            <p:cNvSpPr>
              <a:spLocks noChangeArrowheads="1"/>
            </p:cNvSpPr>
            <p:nvPr/>
          </p:nvSpPr>
          <p:spPr bwMode="auto">
            <a:xfrm>
              <a:off x="312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2" name="Rectangle 20"/>
            <p:cNvSpPr>
              <a:spLocks noChangeArrowheads="1"/>
            </p:cNvSpPr>
            <p:nvPr/>
          </p:nvSpPr>
          <p:spPr bwMode="auto">
            <a:xfrm>
              <a:off x="328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3" name="Rectangle 21"/>
            <p:cNvSpPr>
              <a:spLocks noChangeArrowheads="1"/>
            </p:cNvSpPr>
            <p:nvPr/>
          </p:nvSpPr>
          <p:spPr bwMode="auto">
            <a:xfrm>
              <a:off x="344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4" name="Rectangle 22"/>
            <p:cNvSpPr>
              <a:spLocks noChangeArrowheads="1"/>
            </p:cNvSpPr>
            <p:nvPr/>
          </p:nvSpPr>
          <p:spPr bwMode="auto">
            <a:xfrm>
              <a:off x="234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5" name="Rectangle 23"/>
            <p:cNvSpPr>
              <a:spLocks noChangeArrowheads="1"/>
            </p:cNvSpPr>
            <p:nvPr/>
          </p:nvSpPr>
          <p:spPr bwMode="auto">
            <a:xfrm>
              <a:off x="250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6" name="Rectangle 24"/>
            <p:cNvSpPr>
              <a:spLocks noChangeArrowheads="1"/>
            </p:cNvSpPr>
            <p:nvPr/>
          </p:nvSpPr>
          <p:spPr bwMode="auto">
            <a:xfrm>
              <a:off x="265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7" name="Rectangle 25"/>
            <p:cNvSpPr>
              <a:spLocks noChangeArrowheads="1"/>
            </p:cNvSpPr>
            <p:nvPr/>
          </p:nvSpPr>
          <p:spPr bwMode="auto">
            <a:xfrm>
              <a:off x="281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8" name="Rectangle 26"/>
            <p:cNvSpPr>
              <a:spLocks noChangeArrowheads="1"/>
            </p:cNvSpPr>
            <p:nvPr/>
          </p:nvSpPr>
          <p:spPr bwMode="auto">
            <a:xfrm>
              <a:off x="359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9" name="Rectangle 27"/>
            <p:cNvSpPr>
              <a:spLocks noChangeArrowheads="1"/>
            </p:cNvSpPr>
            <p:nvPr/>
          </p:nvSpPr>
          <p:spPr bwMode="auto">
            <a:xfrm>
              <a:off x="375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0" name="Rectangle 28"/>
            <p:cNvSpPr>
              <a:spLocks noChangeArrowheads="1"/>
            </p:cNvSpPr>
            <p:nvPr/>
          </p:nvSpPr>
          <p:spPr bwMode="auto">
            <a:xfrm>
              <a:off x="140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1" name="Rectangle 29"/>
            <p:cNvSpPr>
              <a:spLocks noChangeArrowheads="1"/>
            </p:cNvSpPr>
            <p:nvPr/>
          </p:nvSpPr>
          <p:spPr bwMode="auto">
            <a:xfrm>
              <a:off x="155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" name="Rectangle 30"/>
            <p:cNvSpPr>
              <a:spLocks noChangeArrowheads="1"/>
            </p:cNvSpPr>
            <p:nvPr/>
          </p:nvSpPr>
          <p:spPr bwMode="auto">
            <a:xfrm>
              <a:off x="171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" name="Rectangle 31"/>
            <p:cNvSpPr>
              <a:spLocks noChangeArrowheads="1"/>
            </p:cNvSpPr>
            <p:nvPr/>
          </p:nvSpPr>
          <p:spPr bwMode="auto">
            <a:xfrm>
              <a:off x="187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4" name="Rectangle 32"/>
            <p:cNvSpPr>
              <a:spLocks noChangeArrowheads="1"/>
            </p:cNvSpPr>
            <p:nvPr/>
          </p:nvSpPr>
          <p:spPr bwMode="auto">
            <a:xfrm>
              <a:off x="77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5" name="Rectangle 33"/>
            <p:cNvSpPr>
              <a:spLocks noChangeArrowheads="1"/>
            </p:cNvSpPr>
            <p:nvPr/>
          </p:nvSpPr>
          <p:spPr bwMode="auto">
            <a:xfrm>
              <a:off x="93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6" name="Rectangle 34"/>
            <p:cNvSpPr>
              <a:spLocks noChangeArrowheads="1"/>
            </p:cNvSpPr>
            <p:nvPr/>
          </p:nvSpPr>
          <p:spPr bwMode="auto">
            <a:xfrm>
              <a:off x="108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7" name="Rectangle 35"/>
            <p:cNvSpPr>
              <a:spLocks noChangeArrowheads="1"/>
            </p:cNvSpPr>
            <p:nvPr/>
          </p:nvSpPr>
          <p:spPr bwMode="auto">
            <a:xfrm>
              <a:off x="124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8" name="Rectangle 36"/>
            <p:cNvSpPr>
              <a:spLocks noChangeArrowheads="1"/>
            </p:cNvSpPr>
            <p:nvPr/>
          </p:nvSpPr>
          <p:spPr bwMode="auto">
            <a:xfrm>
              <a:off x="202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9" name="Rectangle 37"/>
            <p:cNvSpPr>
              <a:spLocks noChangeArrowheads="1"/>
            </p:cNvSpPr>
            <p:nvPr/>
          </p:nvSpPr>
          <p:spPr bwMode="auto">
            <a:xfrm>
              <a:off x="218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0" name="Rectangle 38"/>
            <p:cNvSpPr>
              <a:spLocks noChangeArrowheads="1"/>
            </p:cNvSpPr>
            <p:nvPr/>
          </p:nvSpPr>
          <p:spPr bwMode="auto">
            <a:xfrm>
              <a:off x="297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1" name="Rectangle 39"/>
            <p:cNvSpPr>
              <a:spLocks noChangeArrowheads="1"/>
            </p:cNvSpPr>
            <p:nvPr/>
          </p:nvSpPr>
          <p:spPr bwMode="auto">
            <a:xfrm>
              <a:off x="312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2" name="Rectangle 40"/>
            <p:cNvSpPr>
              <a:spLocks noChangeArrowheads="1"/>
            </p:cNvSpPr>
            <p:nvPr/>
          </p:nvSpPr>
          <p:spPr bwMode="auto">
            <a:xfrm>
              <a:off x="328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" name="Rectangle 41"/>
            <p:cNvSpPr>
              <a:spLocks noChangeArrowheads="1"/>
            </p:cNvSpPr>
            <p:nvPr/>
          </p:nvSpPr>
          <p:spPr bwMode="auto">
            <a:xfrm>
              <a:off x="344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" name="Rectangle 42"/>
            <p:cNvSpPr>
              <a:spLocks noChangeArrowheads="1"/>
            </p:cNvSpPr>
            <p:nvPr/>
          </p:nvSpPr>
          <p:spPr bwMode="auto">
            <a:xfrm>
              <a:off x="234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" name="Rectangle 43"/>
            <p:cNvSpPr>
              <a:spLocks noChangeArrowheads="1"/>
            </p:cNvSpPr>
            <p:nvPr/>
          </p:nvSpPr>
          <p:spPr bwMode="auto">
            <a:xfrm>
              <a:off x="250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" name="Rectangle 44"/>
            <p:cNvSpPr>
              <a:spLocks noChangeArrowheads="1"/>
            </p:cNvSpPr>
            <p:nvPr/>
          </p:nvSpPr>
          <p:spPr bwMode="auto">
            <a:xfrm>
              <a:off x="265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" name="Rectangle 45"/>
            <p:cNvSpPr>
              <a:spLocks noChangeArrowheads="1"/>
            </p:cNvSpPr>
            <p:nvPr/>
          </p:nvSpPr>
          <p:spPr bwMode="auto">
            <a:xfrm>
              <a:off x="281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" name="Rectangle 46"/>
            <p:cNvSpPr>
              <a:spLocks noChangeArrowheads="1"/>
            </p:cNvSpPr>
            <p:nvPr/>
          </p:nvSpPr>
          <p:spPr bwMode="auto">
            <a:xfrm>
              <a:off x="359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" name="Rectangle 47"/>
            <p:cNvSpPr>
              <a:spLocks noChangeArrowheads="1"/>
            </p:cNvSpPr>
            <p:nvPr/>
          </p:nvSpPr>
          <p:spPr bwMode="auto">
            <a:xfrm>
              <a:off x="375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" name="Rectangle 48"/>
            <p:cNvSpPr>
              <a:spLocks noChangeArrowheads="1"/>
            </p:cNvSpPr>
            <p:nvPr/>
          </p:nvSpPr>
          <p:spPr bwMode="auto">
            <a:xfrm>
              <a:off x="140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1" name="Rectangle 49"/>
            <p:cNvSpPr>
              <a:spLocks noChangeArrowheads="1"/>
            </p:cNvSpPr>
            <p:nvPr/>
          </p:nvSpPr>
          <p:spPr bwMode="auto">
            <a:xfrm>
              <a:off x="155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" name="Rectangle 50"/>
            <p:cNvSpPr>
              <a:spLocks noChangeArrowheads="1"/>
            </p:cNvSpPr>
            <p:nvPr/>
          </p:nvSpPr>
          <p:spPr bwMode="auto">
            <a:xfrm>
              <a:off x="171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3" name="Rectangle 51"/>
            <p:cNvSpPr>
              <a:spLocks noChangeArrowheads="1"/>
            </p:cNvSpPr>
            <p:nvPr/>
          </p:nvSpPr>
          <p:spPr bwMode="auto">
            <a:xfrm>
              <a:off x="187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" name="Rectangle 52"/>
            <p:cNvSpPr>
              <a:spLocks noChangeArrowheads="1"/>
            </p:cNvSpPr>
            <p:nvPr/>
          </p:nvSpPr>
          <p:spPr bwMode="auto">
            <a:xfrm>
              <a:off x="77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5" name="Rectangle 53"/>
            <p:cNvSpPr>
              <a:spLocks noChangeArrowheads="1"/>
            </p:cNvSpPr>
            <p:nvPr/>
          </p:nvSpPr>
          <p:spPr bwMode="auto">
            <a:xfrm>
              <a:off x="93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6" name="Rectangle 54"/>
            <p:cNvSpPr>
              <a:spLocks noChangeArrowheads="1"/>
            </p:cNvSpPr>
            <p:nvPr/>
          </p:nvSpPr>
          <p:spPr bwMode="auto">
            <a:xfrm>
              <a:off x="108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7" name="Rectangle 55"/>
            <p:cNvSpPr>
              <a:spLocks noChangeArrowheads="1"/>
            </p:cNvSpPr>
            <p:nvPr/>
          </p:nvSpPr>
          <p:spPr bwMode="auto">
            <a:xfrm>
              <a:off x="124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8" name="Rectangle 56"/>
            <p:cNvSpPr>
              <a:spLocks noChangeArrowheads="1"/>
            </p:cNvSpPr>
            <p:nvPr/>
          </p:nvSpPr>
          <p:spPr bwMode="auto">
            <a:xfrm>
              <a:off x="202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9" name="Rectangle 57"/>
            <p:cNvSpPr>
              <a:spLocks noChangeArrowheads="1"/>
            </p:cNvSpPr>
            <p:nvPr/>
          </p:nvSpPr>
          <p:spPr bwMode="auto">
            <a:xfrm>
              <a:off x="218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0" name="Rectangle 58"/>
            <p:cNvSpPr>
              <a:spLocks noChangeArrowheads="1"/>
            </p:cNvSpPr>
            <p:nvPr/>
          </p:nvSpPr>
          <p:spPr bwMode="auto">
            <a:xfrm>
              <a:off x="297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1" name="Rectangle 59"/>
            <p:cNvSpPr>
              <a:spLocks noChangeArrowheads="1"/>
            </p:cNvSpPr>
            <p:nvPr/>
          </p:nvSpPr>
          <p:spPr bwMode="auto">
            <a:xfrm>
              <a:off x="312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2" name="Rectangle 60"/>
            <p:cNvSpPr>
              <a:spLocks noChangeArrowheads="1"/>
            </p:cNvSpPr>
            <p:nvPr/>
          </p:nvSpPr>
          <p:spPr bwMode="auto">
            <a:xfrm>
              <a:off x="328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3" name="Rectangle 61"/>
            <p:cNvSpPr>
              <a:spLocks noChangeArrowheads="1"/>
            </p:cNvSpPr>
            <p:nvPr/>
          </p:nvSpPr>
          <p:spPr bwMode="auto">
            <a:xfrm>
              <a:off x="344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4" name="Rectangle 62"/>
            <p:cNvSpPr>
              <a:spLocks noChangeArrowheads="1"/>
            </p:cNvSpPr>
            <p:nvPr/>
          </p:nvSpPr>
          <p:spPr bwMode="auto">
            <a:xfrm>
              <a:off x="234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5" name="Rectangle 63"/>
            <p:cNvSpPr>
              <a:spLocks noChangeArrowheads="1"/>
            </p:cNvSpPr>
            <p:nvPr/>
          </p:nvSpPr>
          <p:spPr bwMode="auto">
            <a:xfrm>
              <a:off x="250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6" name="Rectangle 64"/>
            <p:cNvSpPr>
              <a:spLocks noChangeArrowheads="1"/>
            </p:cNvSpPr>
            <p:nvPr/>
          </p:nvSpPr>
          <p:spPr bwMode="auto">
            <a:xfrm>
              <a:off x="265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7" name="Rectangle 65"/>
            <p:cNvSpPr>
              <a:spLocks noChangeArrowheads="1"/>
            </p:cNvSpPr>
            <p:nvPr/>
          </p:nvSpPr>
          <p:spPr bwMode="auto">
            <a:xfrm>
              <a:off x="281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8" name="Rectangle 66"/>
            <p:cNvSpPr>
              <a:spLocks noChangeArrowheads="1"/>
            </p:cNvSpPr>
            <p:nvPr/>
          </p:nvSpPr>
          <p:spPr bwMode="auto">
            <a:xfrm>
              <a:off x="359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9" name="Rectangle 67"/>
            <p:cNvSpPr>
              <a:spLocks noChangeArrowheads="1"/>
            </p:cNvSpPr>
            <p:nvPr/>
          </p:nvSpPr>
          <p:spPr bwMode="auto">
            <a:xfrm>
              <a:off x="375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0" name="Rectangle 68"/>
            <p:cNvSpPr>
              <a:spLocks noChangeArrowheads="1"/>
            </p:cNvSpPr>
            <p:nvPr/>
          </p:nvSpPr>
          <p:spPr bwMode="auto">
            <a:xfrm>
              <a:off x="140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1" name="Rectangle 69"/>
            <p:cNvSpPr>
              <a:spLocks noChangeArrowheads="1"/>
            </p:cNvSpPr>
            <p:nvPr/>
          </p:nvSpPr>
          <p:spPr bwMode="auto">
            <a:xfrm>
              <a:off x="155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2" name="Rectangle 70"/>
            <p:cNvSpPr>
              <a:spLocks noChangeArrowheads="1"/>
            </p:cNvSpPr>
            <p:nvPr/>
          </p:nvSpPr>
          <p:spPr bwMode="auto">
            <a:xfrm>
              <a:off x="171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3" name="Rectangle 71"/>
            <p:cNvSpPr>
              <a:spLocks noChangeArrowheads="1"/>
            </p:cNvSpPr>
            <p:nvPr/>
          </p:nvSpPr>
          <p:spPr bwMode="auto">
            <a:xfrm>
              <a:off x="187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4" name="Rectangle 72"/>
            <p:cNvSpPr>
              <a:spLocks noChangeArrowheads="1"/>
            </p:cNvSpPr>
            <p:nvPr/>
          </p:nvSpPr>
          <p:spPr bwMode="auto">
            <a:xfrm>
              <a:off x="77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5" name="Rectangle 73"/>
            <p:cNvSpPr>
              <a:spLocks noChangeArrowheads="1"/>
            </p:cNvSpPr>
            <p:nvPr/>
          </p:nvSpPr>
          <p:spPr bwMode="auto">
            <a:xfrm>
              <a:off x="93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6" name="Rectangle 74"/>
            <p:cNvSpPr>
              <a:spLocks noChangeArrowheads="1"/>
            </p:cNvSpPr>
            <p:nvPr/>
          </p:nvSpPr>
          <p:spPr bwMode="auto">
            <a:xfrm>
              <a:off x="108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7" name="Rectangle 75"/>
            <p:cNvSpPr>
              <a:spLocks noChangeArrowheads="1"/>
            </p:cNvSpPr>
            <p:nvPr/>
          </p:nvSpPr>
          <p:spPr bwMode="auto">
            <a:xfrm>
              <a:off x="124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8" name="Rectangle 76"/>
            <p:cNvSpPr>
              <a:spLocks noChangeArrowheads="1"/>
            </p:cNvSpPr>
            <p:nvPr/>
          </p:nvSpPr>
          <p:spPr bwMode="auto">
            <a:xfrm>
              <a:off x="202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9" name="Rectangle 77"/>
            <p:cNvSpPr>
              <a:spLocks noChangeArrowheads="1"/>
            </p:cNvSpPr>
            <p:nvPr/>
          </p:nvSpPr>
          <p:spPr bwMode="auto">
            <a:xfrm>
              <a:off x="218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0" name="Rectangle 78"/>
            <p:cNvSpPr>
              <a:spLocks noChangeArrowheads="1"/>
            </p:cNvSpPr>
            <p:nvPr/>
          </p:nvSpPr>
          <p:spPr bwMode="auto">
            <a:xfrm>
              <a:off x="297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1" name="Rectangle 79"/>
            <p:cNvSpPr>
              <a:spLocks noChangeArrowheads="1"/>
            </p:cNvSpPr>
            <p:nvPr/>
          </p:nvSpPr>
          <p:spPr bwMode="auto">
            <a:xfrm>
              <a:off x="312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2" name="Rectangle 80"/>
            <p:cNvSpPr>
              <a:spLocks noChangeArrowheads="1"/>
            </p:cNvSpPr>
            <p:nvPr/>
          </p:nvSpPr>
          <p:spPr bwMode="auto">
            <a:xfrm>
              <a:off x="328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3" name="Rectangle 81"/>
            <p:cNvSpPr>
              <a:spLocks noChangeArrowheads="1"/>
            </p:cNvSpPr>
            <p:nvPr/>
          </p:nvSpPr>
          <p:spPr bwMode="auto">
            <a:xfrm>
              <a:off x="344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4" name="Rectangle 82"/>
            <p:cNvSpPr>
              <a:spLocks noChangeArrowheads="1"/>
            </p:cNvSpPr>
            <p:nvPr/>
          </p:nvSpPr>
          <p:spPr bwMode="auto">
            <a:xfrm>
              <a:off x="234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5" name="Rectangle 83"/>
            <p:cNvSpPr>
              <a:spLocks noChangeArrowheads="1"/>
            </p:cNvSpPr>
            <p:nvPr/>
          </p:nvSpPr>
          <p:spPr bwMode="auto">
            <a:xfrm>
              <a:off x="250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6" name="Rectangle 84"/>
            <p:cNvSpPr>
              <a:spLocks noChangeArrowheads="1"/>
            </p:cNvSpPr>
            <p:nvPr/>
          </p:nvSpPr>
          <p:spPr bwMode="auto">
            <a:xfrm>
              <a:off x="265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7" name="Rectangle 85"/>
            <p:cNvSpPr>
              <a:spLocks noChangeArrowheads="1"/>
            </p:cNvSpPr>
            <p:nvPr/>
          </p:nvSpPr>
          <p:spPr bwMode="auto">
            <a:xfrm>
              <a:off x="281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8" name="Rectangle 86"/>
            <p:cNvSpPr>
              <a:spLocks noChangeArrowheads="1"/>
            </p:cNvSpPr>
            <p:nvPr/>
          </p:nvSpPr>
          <p:spPr bwMode="auto">
            <a:xfrm>
              <a:off x="359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9" name="Rectangle 87"/>
            <p:cNvSpPr>
              <a:spLocks noChangeArrowheads="1"/>
            </p:cNvSpPr>
            <p:nvPr/>
          </p:nvSpPr>
          <p:spPr bwMode="auto">
            <a:xfrm>
              <a:off x="375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0" name="Rectangle 88"/>
            <p:cNvSpPr>
              <a:spLocks noChangeArrowheads="1"/>
            </p:cNvSpPr>
            <p:nvPr/>
          </p:nvSpPr>
          <p:spPr bwMode="auto">
            <a:xfrm>
              <a:off x="140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1" name="Rectangle 89"/>
            <p:cNvSpPr>
              <a:spLocks noChangeArrowheads="1"/>
            </p:cNvSpPr>
            <p:nvPr/>
          </p:nvSpPr>
          <p:spPr bwMode="auto">
            <a:xfrm>
              <a:off x="155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2" name="Rectangle 90"/>
            <p:cNvSpPr>
              <a:spLocks noChangeArrowheads="1"/>
            </p:cNvSpPr>
            <p:nvPr/>
          </p:nvSpPr>
          <p:spPr bwMode="auto">
            <a:xfrm>
              <a:off x="171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3" name="Rectangle 91"/>
            <p:cNvSpPr>
              <a:spLocks noChangeArrowheads="1"/>
            </p:cNvSpPr>
            <p:nvPr/>
          </p:nvSpPr>
          <p:spPr bwMode="auto">
            <a:xfrm>
              <a:off x="187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4" name="Rectangle 92"/>
            <p:cNvSpPr>
              <a:spLocks noChangeArrowheads="1"/>
            </p:cNvSpPr>
            <p:nvPr/>
          </p:nvSpPr>
          <p:spPr bwMode="auto">
            <a:xfrm>
              <a:off x="77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5" name="Rectangle 93"/>
            <p:cNvSpPr>
              <a:spLocks noChangeArrowheads="1"/>
            </p:cNvSpPr>
            <p:nvPr/>
          </p:nvSpPr>
          <p:spPr bwMode="auto">
            <a:xfrm>
              <a:off x="93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6" name="Rectangle 94"/>
            <p:cNvSpPr>
              <a:spLocks noChangeArrowheads="1"/>
            </p:cNvSpPr>
            <p:nvPr/>
          </p:nvSpPr>
          <p:spPr bwMode="auto">
            <a:xfrm>
              <a:off x="108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7" name="Rectangle 95"/>
            <p:cNvSpPr>
              <a:spLocks noChangeArrowheads="1"/>
            </p:cNvSpPr>
            <p:nvPr/>
          </p:nvSpPr>
          <p:spPr bwMode="auto">
            <a:xfrm>
              <a:off x="124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8" name="Rectangle 96"/>
            <p:cNvSpPr>
              <a:spLocks noChangeArrowheads="1"/>
            </p:cNvSpPr>
            <p:nvPr/>
          </p:nvSpPr>
          <p:spPr bwMode="auto">
            <a:xfrm>
              <a:off x="202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9" name="Rectangle 97"/>
            <p:cNvSpPr>
              <a:spLocks noChangeArrowheads="1"/>
            </p:cNvSpPr>
            <p:nvPr/>
          </p:nvSpPr>
          <p:spPr bwMode="auto">
            <a:xfrm>
              <a:off x="218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0" name="Rectangle 98"/>
            <p:cNvSpPr>
              <a:spLocks noChangeArrowheads="1"/>
            </p:cNvSpPr>
            <p:nvPr/>
          </p:nvSpPr>
          <p:spPr bwMode="auto">
            <a:xfrm>
              <a:off x="297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1" name="Rectangle 99"/>
            <p:cNvSpPr>
              <a:spLocks noChangeArrowheads="1"/>
            </p:cNvSpPr>
            <p:nvPr/>
          </p:nvSpPr>
          <p:spPr bwMode="auto">
            <a:xfrm>
              <a:off x="312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2" name="Rectangle 100"/>
            <p:cNvSpPr>
              <a:spLocks noChangeArrowheads="1"/>
            </p:cNvSpPr>
            <p:nvPr/>
          </p:nvSpPr>
          <p:spPr bwMode="auto">
            <a:xfrm>
              <a:off x="328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" name="Rectangle 101"/>
            <p:cNvSpPr>
              <a:spLocks noChangeArrowheads="1"/>
            </p:cNvSpPr>
            <p:nvPr/>
          </p:nvSpPr>
          <p:spPr bwMode="auto">
            <a:xfrm>
              <a:off x="344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" name="Rectangle 102"/>
            <p:cNvSpPr>
              <a:spLocks noChangeArrowheads="1"/>
            </p:cNvSpPr>
            <p:nvPr/>
          </p:nvSpPr>
          <p:spPr bwMode="auto">
            <a:xfrm>
              <a:off x="234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5" name="Rectangle 103"/>
            <p:cNvSpPr>
              <a:spLocks noChangeArrowheads="1"/>
            </p:cNvSpPr>
            <p:nvPr/>
          </p:nvSpPr>
          <p:spPr bwMode="auto">
            <a:xfrm>
              <a:off x="250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6" name="Rectangle 104"/>
            <p:cNvSpPr>
              <a:spLocks noChangeArrowheads="1"/>
            </p:cNvSpPr>
            <p:nvPr/>
          </p:nvSpPr>
          <p:spPr bwMode="auto">
            <a:xfrm>
              <a:off x="265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7" name="Rectangle 105"/>
            <p:cNvSpPr>
              <a:spLocks noChangeArrowheads="1"/>
            </p:cNvSpPr>
            <p:nvPr/>
          </p:nvSpPr>
          <p:spPr bwMode="auto">
            <a:xfrm>
              <a:off x="281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8" name="Rectangle 106"/>
            <p:cNvSpPr>
              <a:spLocks noChangeArrowheads="1"/>
            </p:cNvSpPr>
            <p:nvPr/>
          </p:nvSpPr>
          <p:spPr bwMode="auto">
            <a:xfrm>
              <a:off x="359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9" name="Rectangle 107"/>
            <p:cNvSpPr>
              <a:spLocks noChangeArrowheads="1"/>
            </p:cNvSpPr>
            <p:nvPr/>
          </p:nvSpPr>
          <p:spPr bwMode="auto">
            <a:xfrm>
              <a:off x="375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0" name="Rectangle 108"/>
            <p:cNvSpPr>
              <a:spLocks noChangeArrowheads="1"/>
            </p:cNvSpPr>
            <p:nvPr/>
          </p:nvSpPr>
          <p:spPr bwMode="auto">
            <a:xfrm>
              <a:off x="140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1" name="Rectangle 109"/>
            <p:cNvSpPr>
              <a:spLocks noChangeArrowheads="1"/>
            </p:cNvSpPr>
            <p:nvPr/>
          </p:nvSpPr>
          <p:spPr bwMode="auto">
            <a:xfrm>
              <a:off x="155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2" name="Rectangle 110"/>
            <p:cNvSpPr>
              <a:spLocks noChangeArrowheads="1"/>
            </p:cNvSpPr>
            <p:nvPr/>
          </p:nvSpPr>
          <p:spPr bwMode="auto">
            <a:xfrm>
              <a:off x="171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3" name="Rectangle 111"/>
            <p:cNvSpPr>
              <a:spLocks noChangeArrowheads="1"/>
            </p:cNvSpPr>
            <p:nvPr/>
          </p:nvSpPr>
          <p:spPr bwMode="auto">
            <a:xfrm>
              <a:off x="187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4" name="Rectangle 112"/>
            <p:cNvSpPr>
              <a:spLocks noChangeArrowheads="1"/>
            </p:cNvSpPr>
            <p:nvPr/>
          </p:nvSpPr>
          <p:spPr bwMode="auto">
            <a:xfrm>
              <a:off x="77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5" name="Rectangle 113"/>
            <p:cNvSpPr>
              <a:spLocks noChangeArrowheads="1"/>
            </p:cNvSpPr>
            <p:nvPr/>
          </p:nvSpPr>
          <p:spPr bwMode="auto">
            <a:xfrm>
              <a:off x="93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6" name="Rectangle 114"/>
            <p:cNvSpPr>
              <a:spLocks noChangeArrowheads="1"/>
            </p:cNvSpPr>
            <p:nvPr/>
          </p:nvSpPr>
          <p:spPr bwMode="auto">
            <a:xfrm>
              <a:off x="108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7" name="Rectangle 115"/>
            <p:cNvSpPr>
              <a:spLocks noChangeArrowheads="1"/>
            </p:cNvSpPr>
            <p:nvPr/>
          </p:nvSpPr>
          <p:spPr bwMode="auto">
            <a:xfrm>
              <a:off x="124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8" name="Rectangle 116"/>
            <p:cNvSpPr>
              <a:spLocks noChangeArrowheads="1"/>
            </p:cNvSpPr>
            <p:nvPr/>
          </p:nvSpPr>
          <p:spPr bwMode="auto">
            <a:xfrm>
              <a:off x="202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9" name="Rectangle 117"/>
            <p:cNvSpPr>
              <a:spLocks noChangeArrowheads="1"/>
            </p:cNvSpPr>
            <p:nvPr/>
          </p:nvSpPr>
          <p:spPr bwMode="auto">
            <a:xfrm>
              <a:off x="218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0" name="Rectangle 118"/>
            <p:cNvSpPr>
              <a:spLocks noChangeArrowheads="1"/>
            </p:cNvSpPr>
            <p:nvPr/>
          </p:nvSpPr>
          <p:spPr bwMode="auto">
            <a:xfrm>
              <a:off x="297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1" name="Rectangle 119"/>
            <p:cNvSpPr>
              <a:spLocks noChangeArrowheads="1"/>
            </p:cNvSpPr>
            <p:nvPr/>
          </p:nvSpPr>
          <p:spPr bwMode="auto">
            <a:xfrm>
              <a:off x="312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2" name="Rectangle 120"/>
            <p:cNvSpPr>
              <a:spLocks noChangeArrowheads="1"/>
            </p:cNvSpPr>
            <p:nvPr/>
          </p:nvSpPr>
          <p:spPr bwMode="auto">
            <a:xfrm>
              <a:off x="328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3" name="Rectangle 121"/>
            <p:cNvSpPr>
              <a:spLocks noChangeArrowheads="1"/>
            </p:cNvSpPr>
            <p:nvPr/>
          </p:nvSpPr>
          <p:spPr bwMode="auto">
            <a:xfrm>
              <a:off x="344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" name="Rectangle 122"/>
            <p:cNvSpPr>
              <a:spLocks noChangeArrowheads="1"/>
            </p:cNvSpPr>
            <p:nvPr/>
          </p:nvSpPr>
          <p:spPr bwMode="auto">
            <a:xfrm>
              <a:off x="234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5" name="Rectangle 123"/>
            <p:cNvSpPr>
              <a:spLocks noChangeArrowheads="1"/>
            </p:cNvSpPr>
            <p:nvPr/>
          </p:nvSpPr>
          <p:spPr bwMode="auto">
            <a:xfrm>
              <a:off x="250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6" name="Rectangle 124"/>
            <p:cNvSpPr>
              <a:spLocks noChangeArrowheads="1"/>
            </p:cNvSpPr>
            <p:nvPr/>
          </p:nvSpPr>
          <p:spPr bwMode="auto">
            <a:xfrm>
              <a:off x="265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7" name="Rectangle 125"/>
            <p:cNvSpPr>
              <a:spLocks noChangeArrowheads="1"/>
            </p:cNvSpPr>
            <p:nvPr/>
          </p:nvSpPr>
          <p:spPr bwMode="auto">
            <a:xfrm>
              <a:off x="281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8" name="Rectangle 126"/>
            <p:cNvSpPr>
              <a:spLocks noChangeArrowheads="1"/>
            </p:cNvSpPr>
            <p:nvPr/>
          </p:nvSpPr>
          <p:spPr bwMode="auto">
            <a:xfrm>
              <a:off x="359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9" name="Rectangle 127"/>
            <p:cNvSpPr>
              <a:spLocks noChangeArrowheads="1"/>
            </p:cNvSpPr>
            <p:nvPr/>
          </p:nvSpPr>
          <p:spPr bwMode="auto">
            <a:xfrm>
              <a:off x="375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0" name="Rectangle 128"/>
            <p:cNvSpPr>
              <a:spLocks noChangeArrowheads="1"/>
            </p:cNvSpPr>
            <p:nvPr/>
          </p:nvSpPr>
          <p:spPr bwMode="auto">
            <a:xfrm>
              <a:off x="140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1" name="Rectangle 129"/>
            <p:cNvSpPr>
              <a:spLocks noChangeArrowheads="1"/>
            </p:cNvSpPr>
            <p:nvPr/>
          </p:nvSpPr>
          <p:spPr bwMode="auto">
            <a:xfrm>
              <a:off x="155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2" name="Rectangle 130"/>
            <p:cNvSpPr>
              <a:spLocks noChangeArrowheads="1"/>
            </p:cNvSpPr>
            <p:nvPr/>
          </p:nvSpPr>
          <p:spPr bwMode="auto">
            <a:xfrm>
              <a:off x="171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3" name="Rectangle 131"/>
            <p:cNvSpPr>
              <a:spLocks noChangeArrowheads="1"/>
            </p:cNvSpPr>
            <p:nvPr/>
          </p:nvSpPr>
          <p:spPr bwMode="auto">
            <a:xfrm>
              <a:off x="187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4" name="Rectangle 132"/>
            <p:cNvSpPr>
              <a:spLocks noChangeArrowheads="1"/>
            </p:cNvSpPr>
            <p:nvPr/>
          </p:nvSpPr>
          <p:spPr bwMode="auto">
            <a:xfrm>
              <a:off x="77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5" name="Rectangle 133"/>
            <p:cNvSpPr>
              <a:spLocks noChangeArrowheads="1"/>
            </p:cNvSpPr>
            <p:nvPr/>
          </p:nvSpPr>
          <p:spPr bwMode="auto">
            <a:xfrm>
              <a:off x="93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6" name="Rectangle 134"/>
            <p:cNvSpPr>
              <a:spLocks noChangeArrowheads="1"/>
            </p:cNvSpPr>
            <p:nvPr/>
          </p:nvSpPr>
          <p:spPr bwMode="auto">
            <a:xfrm>
              <a:off x="108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7" name="Rectangle 135"/>
            <p:cNvSpPr>
              <a:spLocks noChangeArrowheads="1"/>
            </p:cNvSpPr>
            <p:nvPr/>
          </p:nvSpPr>
          <p:spPr bwMode="auto">
            <a:xfrm>
              <a:off x="124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8" name="Rectangle 136"/>
            <p:cNvSpPr>
              <a:spLocks noChangeArrowheads="1"/>
            </p:cNvSpPr>
            <p:nvPr/>
          </p:nvSpPr>
          <p:spPr bwMode="auto">
            <a:xfrm>
              <a:off x="202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9" name="Rectangle 137"/>
            <p:cNvSpPr>
              <a:spLocks noChangeArrowheads="1"/>
            </p:cNvSpPr>
            <p:nvPr/>
          </p:nvSpPr>
          <p:spPr bwMode="auto">
            <a:xfrm>
              <a:off x="218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0" name="Rectangle 138"/>
            <p:cNvSpPr>
              <a:spLocks noChangeArrowheads="1"/>
            </p:cNvSpPr>
            <p:nvPr/>
          </p:nvSpPr>
          <p:spPr bwMode="auto">
            <a:xfrm>
              <a:off x="297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1" name="Rectangle 139"/>
            <p:cNvSpPr>
              <a:spLocks noChangeArrowheads="1"/>
            </p:cNvSpPr>
            <p:nvPr/>
          </p:nvSpPr>
          <p:spPr bwMode="auto">
            <a:xfrm>
              <a:off x="312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2" name="Rectangle 140"/>
            <p:cNvSpPr>
              <a:spLocks noChangeArrowheads="1"/>
            </p:cNvSpPr>
            <p:nvPr/>
          </p:nvSpPr>
          <p:spPr bwMode="auto">
            <a:xfrm>
              <a:off x="328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3" name="Rectangle 141"/>
            <p:cNvSpPr>
              <a:spLocks noChangeArrowheads="1"/>
            </p:cNvSpPr>
            <p:nvPr/>
          </p:nvSpPr>
          <p:spPr bwMode="auto">
            <a:xfrm>
              <a:off x="344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" name="Rectangle 142"/>
            <p:cNvSpPr>
              <a:spLocks noChangeArrowheads="1"/>
            </p:cNvSpPr>
            <p:nvPr/>
          </p:nvSpPr>
          <p:spPr bwMode="auto">
            <a:xfrm>
              <a:off x="234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" name="Rectangle 143"/>
            <p:cNvSpPr>
              <a:spLocks noChangeArrowheads="1"/>
            </p:cNvSpPr>
            <p:nvPr/>
          </p:nvSpPr>
          <p:spPr bwMode="auto">
            <a:xfrm>
              <a:off x="250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" name="Rectangle 144"/>
            <p:cNvSpPr>
              <a:spLocks noChangeArrowheads="1"/>
            </p:cNvSpPr>
            <p:nvPr/>
          </p:nvSpPr>
          <p:spPr bwMode="auto">
            <a:xfrm>
              <a:off x="265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" name="Rectangle 145"/>
            <p:cNvSpPr>
              <a:spLocks noChangeArrowheads="1"/>
            </p:cNvSpPr>
            <p:nvPr/>
          </p:nvSpPr>
          <p:spPr bwMode="auto">
            <a:xfrm>
              <a:off x="281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" name="Rectangle 146"/>
            <p:cNvSpPr>
              <a:spLocks noChangeArrowheads="1"/>
            </p:cNvSpPr>
            <p:nvPr/>
          </p:nvSpPr>
          <p:spPr bwMode="auto">
            <a:xfrm>
              <a:off x="359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" name="Rectangle 147"/>
            <p:cNvSpPr>
              <a:spLocks noChangeArrowheads="1"/>
            </p:cNvSpPr>
            <p:nvPr/>
          </p:nvSpPr>
          <p:spPr bwMode="auto">
            <a:xfrm>
              <a:off x="375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" name="Rectangle 148"/>
            <p:cNvSpPr>
              <a:spLocks noChangeArrowheads="1"/>
            </p:cNvSpPr>
            <p:nvPr/>
          </p:nvSpPr>
          <p:spPr bwMode="auto">
            <a:xfrm>
              <a:off x="140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" name="Rectangle 149"/>
            <p:cNvSpPr>
              <a:spLocks noChangeArrowheads="1"/>
            </p:cNvSpPr>
            <p:nvPr/>
          </p:nvSpPr>
          <p:spPr bwMode="auto">
            <a:xfrm>
              <a:off x="155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" name="Rectangle 150"/>
            <p:cNvSpPr>
              <a:spLocks noChangeArrowheads="1"/>
            </p:cNvSpPr>
            <p:nvPr/>
          </p:nvSpPr>
          <p:spPr bwMode="auto">
            <a:xfrm>
              <a:off x="171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" name="Rectangle 151"/>
            <p:cNvSpPr>
              <a:spLocks noChangeArrowheads="1"/>
            </p:cNvSpPr>
            <p:nvPr/>
          </p:nvSpPr>
          <p:spPr bwMode="auto">
            <a:xfrm>
              <a:off x="187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" name="Rectangle 152"/>
            <p:cNvSpPr>
              <a:spLocks noChangeArrowheads="1"/>
            </p:cNvSpPr>
            <p:nvPr/>
          </p:nvSpPr>
          <p:spPr bwMode="auto">
            <a:xfrm>
              <a:off x="77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5" name="Rectangle 153"/>
            <p:cNvSpPr>
              <a:spLocks noChangeArrowheads="1"/>
            </p:cNvSpPr>
            <p:nvPr/>
          </p:nvSpPr>
          <p:spPr bwMode="auto">
            <a:xfrm>
              <a:off x="93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6" name="Rectangle 154"/>
            <p:cNvSpPr>
              <a:spLocks noChangeArrowheads="1"/>
            </p:cNvSpPr>
            <p:nvPr/>
          </p:nvSpPr>
          <p:spPr bwMode="auto">
            <a:xfrm>
              <a:off x="108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7" name="Rectangle 155"/>
            <p:cNvSpPr>
              <a:spLocks noChangeArrowheads="1"/>
            </p:cNvSpPr>
            <p:nvPr/>
          </p:nvSpPr>
          <p:spPr bwMode="auto">
            <a:xfrm>
              <a:off x="124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8" name="Rectangle 156"/>
            <p:cNvSpPr>
              <a:spLocks noChangeArrowheads="1"/>
            </p:cNvSpPr>
            <p:nvPr/>
          </p:nvSpPr>
          <p:spPr bwMode="auto">
            <a:xfrm>
              <a:off x="202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9" name="Rectangle 157"/>
            <p:cNvSpPr>
              <a:spLocks noChangeArrowheads="1"/>
            </p:cNvSpPr>
            <p:nvPr/>
          </p:nvSpPr>
          <p:spPr bwMode="auto">
            <a:xfrm>
              <a:off x="218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0" name="Rectangle 158"/>
            <p:cNvSpPr>
              <a:spLocks noChangeArrowheads="1"/>
            </p:cNvSpPr>
            <p:nvPr/>
          </p:nvSpPr>
          <p:spPr bwMode="auto">
            <a:xfrm>
              <a:off x="297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1" name="Rectangle 159"/>
            <p:cNvSpPr>
              <a:spLocks noChangeArrowheads="1"/>
            </p:cNvSpPr>
            <p:nvPr/>
          </p:nvSpPr>
          <p:spPr bwMode="auto">
            <a:xfrm>
              <a:off x="312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2" name="Rectangle 160"/>
            <p:cNvSpPr>
              <a:spLocks noChangeArrowheads="1"/>
            </p:cNvSpPr>
            <p:nvPr/>
          </p:nvSpPr>
          <p:spPr bwMode="auto">
            <a:xfrm>
              <a:off x="328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3" name="Rectangle 161"/>
            <p:cNvSpPr>
              <a:spLocks noChangeArrowheads="1"/>
            </p:cNvSpPr>
            <p:nvPr/>
          </p:nvSpPr>
          <p:spPr bwMode="auto">
            <a:xfrm>
              <a:off x="344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4" name="Rectangle 162"/>
            <p:cNvSpPr>
              <a:spLocks noChangeArrowheads="1"/>
            </p:cNvSpPr>
            <p:nvPr/>
          </p:nvSpPr>
          <p:spPr bwMode="auto">
            <a:xfrm>
              <a:off x="234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" name="Rectangle 163"/>
            <p:cNvSpPr>
              <a:spLocks noChangeArrowheads="1"/>
            </p:cNvSpPr>
            <p:nvPr/>
          </p:nvSpPr>
          <p:spPr bwMode="auto">
            <a:xfrm>
              <a:off x="250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6" name="Rectangle 164"/>
            <p:cNvSpPr>
              <a:spLocks noChangeArrowheads="1"/>
            </p:cNvSpPr>
            <p:nvPr/>
          </p:nvSpPr>
          <p:spPr bwMode="auto">
            <a:xfrm>
              <a:off x="265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7" name="Rectangle 165"/>
            <p:cNvSpPr>
              <a:spLocks noChangeArrowheads="1"/>
            </p:cNvSpPr>
            <p:nvPr/>
          </p:nvSpPr>
          <p:spPr bwMode="auto">
            <a:xfrm>
              <a:off x="281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8" name="Rectangle 166"/>
            <p:cNvSpPr>
              <a:spLocks noChangeArrowheads="1"/>
            </p:cNvSpPr>
            <p:nvPr/>
          </p:nvSpPr>
          <p:spPr bwMode="auto">
            <a:xfrm>
              <a:off x="359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9" name="Rectangle 167"/>
            <p:cNvSpPr>
              <a:spLocks noChangeArrowheads="1"/>
            </p:cNvSpPr>
            <p:nvPr/>
          </p:nvSpPr>
          <p:spPr bwMode="auto">
            <a:xfrm>
              <a:off x="375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0" name="Rectangle 168"/>
            <p:cNvSpPr>
              <a:spLocks noChangeArrowheads="1"/>
            </p:cNvSpPr>
            <p:nvPr/>
          </p:nvSpPr>
          <p:spPr bwMode="auto">
            <a:xfrm>
              <a:off x="140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1" name="Rectangle 169"/>
            <p:cNvSpPr>
              <a:spLocks noChangeArrowheads="1"/>
            </p:cNvSpPr>
            <p:nvPr/>
          </p:nvSpPr>
          <p:spPr bwMode="auto">
            <a:xfrm>
              <a:off x="155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2" name="Rectangle 170"/>
            <p:cNvSpPr>
              <a:spLocks noChangeArrowheads="1"/>
            </p:cNvSpPr>
            <p:nvPr/>
          </p:nvSpPr>
          <p:spPr bwMode="auto">
            <a:xfrm>
              <a:off x="171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3" name="Rectangle 171"/>
            <p:cNvSpPr>
              <a:spLocks noChangeArrowheads="1"/>
            </p:cNvSpPr>
            <p:nvPr/>
          </p:nvSpPr>
          <p:spPr bwMode="auto">
            <a:xfrm>
              <a:off x="187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4" name="Rectangle 172"/>
            <p:cNvSpPr>
              <a:spLocks noChangeArrowheads="1"/>
            </p:cNvSpPr>
            <p:nvPr/>
          </p:nvSpPr>
          <p:spPr bwMode="auto">
            <a:xfrm>
              <a:off x="77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5" name="Rectangle 173"/>
            <p:cNvSpPr>
              <a:spLocks noChangeArrowheads="1"/>
            </p:cNvSpPr>
            <p:nvPr/>
          </p:nvSpPr>
          <p:spPr bwMode="auto">
            <a:xfrm>
              <a:off x="93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6" name="Rectangle 174"/>
            <p:cNvSpPr>
              <a:spLocks noChangeArrowheads="1"/>
            </p:cNvSpPr>
            <p:nvPr/>
          </p:nvSpPr>
          <p:spPr bwMode="auto">
            <a:xfrm>
              <a:off x="108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7" name="Rectangle 175"/>
            <p:cNvSpPr>
              <a:spLocks noChangeArrowheads="1"/>
            </p:cNvSpPr>
            <p:nvPr/>
          </p:nvSpPr>
          <p:spPr bwMode="auto">
            <a:xfrm>
              <a:off x="124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8" name="Rectangle 176"/>
            <p:cNvSpPr>
              <a:spLocks noChangeArrowheads="1"/>
            </p:cNvSpPr>
            <p:nvPr/>
          </p:nvSpPr>
          <p:spPr bwMode="auto">
            <a:xfrm>
              <a:off x="202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9" name="Rectangle 177"/>
            <p:cNvSpPr>
              <a:spLocks noChangeArrowheads="1"/>
            </p:cNvSpPr>
            <p:nvPr/>
          </p:nvSpPr>
          <p:spPr bwMode="auto">
            <a:xfrm>
              <a:off x="218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0" name="Rectangle 178"/>
            <p:cNvSpPr>
              <a:spLocks noChangeArrowheads="1"/>
            </p:cNvSpPr>
            <p:nvPr/>
          </p:nvSpPr>
          <p:spPr bwMode="auto">
            <a:xfrm>
              <a:off x="297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1" name="Rectangle 179"/>
            <p:cNvSpPr>
              <a:spLocks noChangeArrowheads="1"/>
            </p:cNvSpPr>
            <p:nvPr/>
          </p:nvSpPr>
          <p:spPr bwMode="auto">
            <a:xfrm>
              <a:off x="312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2" name="Rectangle 180"/>
            <p:cNvSpPr>
              <a:spLocks noChangeArrowheads="1"/>
            </p:cNvSpPr>
            <p:nvPr/>
          </p:nvSpPr>
          <p:spPr bwMode="auto">
            <a:xfrm>
              <a:off x="328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3" name="Rectangle 181"/>
            <p:cNvSpPr>
              <a:spLocks noChangeArrowheads="1"/>
            </p:cNvSpPr>
            <p:nvPr/>
          </p:nvSpPr>
          <p:spPr bwMode="auto">
            <a:xfrm>
              <a:off x="344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4" name="Rectangle 182"/>
            <p:cNvSpPr>
              <a:spLocks noChangeArrowheads="1"/>
            </p:cNvSpPr>
            <p:nvPr/>
          </p:nvSpPr>
          <p:spPr bwMode="auto">
            <a:xfrm>
              <a:off x="234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5" name="Rectangle 183"/>
            <p:cNvSpPr>
              <a:spLocks noChangeArrowheads="1"/>
            </p:cNvSpPr>
            <p:nvPr/>
          </p:nvSpPr>
          <p:spPr bwMode="auto">
            <a:xfrm>
              <a:off x="250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6" name="Rectangle 184"/>
            <p:cNvSpPr>
              <a:spLocks noChangeArrowheads="1"/>
            </p:cNvSpPr>
            <p:nvPr/>
          </p:nvSpPr>
          <p:spPr bwMode="auto">
            <a:xfrm>
              <a:off x="265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7" name="Rectangle 185"/>
            <p:cNvSpPr>
              <a:spLocks noChangeArrowheads="1"/>
            </p:cNvSpPr>
            <p:nvPr/>
          </p:nvSpPr>
          <p:spPr bwMode="auto">
            <a:xfrm>
              <a:off x="281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8" name="Rectangle 186"/>
            <p:cNvSpPr>
              <a:spLocks noChangeArrowheads="1"/>
            </p:cNvSpPr>
            <p:nvPr/>
          </p:nvSpPr>
          <p:spPr bwMode="auto">
            <a:xfrm>
              <a:off x="359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9" name="Rectangle 187"/>
            <p:cNvSpPr>
              <a:spLocks noChangeArrowheads="1"/>
            </p:cNvSpPr>
            <p:nvPr/>
          </p:nvSpPr>
          <p:spPr bwMode="auto">
            <a:xfrm>
              <a:off x="375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0" name="Rectangle 188"/>
            <p:cNvSpPr>
              <a:spLocks noChangeArrowheads="1"/>
            </p:cNvSpPr>
            <p:nvPr/>
          </p:nvSpPr>
          <p:spPr bwMode="auto">
            <a:xfrm>
              <a:off x="140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1" name="Rectangle 189"/>
            <p:cNvSpPr>
              <a:spLocks noChangeArrowheads="1"/>
            </p:cNvSpPr>
            <p:nvPr/>
          </p:nvSpPr>
          <p:spPr bwMode="auto">
            <a:xfrm>
              <a:off x="155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2" name="Rectangle 190"/>
            <p:cNvSpPr>
              <a:spLocks noChangeArrowheads="1"/>
            </p:cNvSpPr>
            <p:nvPr/>
          </p:nvSpPr>
          <p:spPr bwMode="auto">
            <a:xfrm>
              <a:off x="171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3" name="Rectangle 191"/>
            <p:cNvSpPr>
              <a:spLocks noChangeArrowheads="1"/>
            </p:cNvSpPr>
            <p:nvPr/>
          </p:nvSpPr>
          <p:spPr bwMode="auto">
            <a:xfrm>
              <a:off x="187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4" name="Rectangle 192"/>
            <p:cNvSpPr>
              <a:spLocks noChangeArrowheads="1"/>
            </p:cNvSpPr>
            <p:nvPr/>
          </p:nvSpPr>
          <p:spPr bwMode="auto">
            <a:xfrm>
              <a:off x="77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5" name="Rectangle 193"/>
            <p:cNvSpPr>
              <a:spLocks noChangeArrowheads="1"/>
            </p:cNvSpPr>
            <p:nvPr/>
          </p:nvSpPr>
          <p:spPr bwMode="auto">
            <a:xfrm>
              <a:off x="93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6" name="Rectangle 194"/>
            <p:cNvSpPr>
              <a:spLocks noChangeArrowheads="1"/>
            </p:cNvSpPr>
            <p:nvPr/>
          </p:nvSpPr>
          <p:spPr bwMode="auto">
            <a:xfrm>
              <a:off x="108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7" name="Rectangle 195"/>
            <p:cNvSpPr>
              <a:spLocks noChangeArrowheads="1"/>
            </p:cNvSpPr>
            <p:nvPr/>
          </p:nvSpPr>
          <p:spPr bwMode="auto">
            <a:xfrm>
              <a:off x="124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8" name="Rectangle 196"/>
            <p:cNvSpPr>
              <a:spLocks noChangeArrowheads="1"/>
            </p:cNvSpPr>
            <p:nvPr/>
          </p:nvSpPr>
          <p:spPr bwMode="auto">
            <a:xfrm>
              <a:off x="202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9" name="Rectangle 197"/>
            <p:cNvSpPr>
              <a:spLocks noChangeArrowheads="1"/>
            </p:cNvSpPr>
            <p:nvPr/>
          </p:nvSpPr>
          <p:spPr bwMode="auto">
            <a:xfrm>
              <a:off x="218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0" name="Rectangle 198"/>
            <p:cNvSpPr>
              <a:spLocks noChangeArrowheads="1"/>
            </p:cNvSpPr>
            <p:nvPr/>
          </p:nvSpPr>
          <p:spPr bwMode="auto">
            <a:xfrm>
              <a:off x="297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1" name="Rectangle 199"/>
            <p:cNvSpPr>
              <a:spLocks noChangeArrowheads="1"/>
            </p:cNvSpPr>
            <p:nvPr/>
          </p:nvSpPr>
          <p:spPr bwMode="auto">
            <a:xfrm>
              <a:off x="312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2" name="Rectangle 200"/>
            <p:cNvSpPr>
              <a:spLocks noChangeArrowheads="1"/>
            </p:cNvSpPr>
            <p:nvPr/>
          </p:nvSpPr>
          <p:spPr bwMode="auto">
            <a:xfrm>
              <a:off x="328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3" name="Rectangle 201"/>
            <p:cNvSpPr>
              <a:spLocks noChangeArrowheads="1"/>
            </p:cNvSpPr>
            <p:nvPr/>
          </p:nvSpPr>
          <p:spPr bwMode="auto">
            <a:xfrm>
              <a:off x="344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4" name="Rectangle 202"/>
            <p:cNvSpPr>
              <a:spLocks noChangeArrowheads="1"/>
            </p:cNvSpPr>
            <p:nvPr/>
          </p:nvSpPr>
          <p:spPr bwMode="auto">
            <a:xfrm>
              <a:off x="234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5" name="Rectangle 203"/>
            <p:cNvSpPr>
              <a:spLocks noChangeArrowheads="1"/>
            </p:cNvSpPr>
            <p:nvPr/>
          </p:nvSpPr>
          <p:spPr bwMode="auto">
            <a:xfrm>
              <a:off x="250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" name="Rectangle 204"/>
            <p:cNvSpPr>
              <a:spLocks noChangeArrowheads="1"/>
            </p:cNvSpPr>
            <p:nvPr/>
          </p:nvSpPr>
          <p:spPr bwMode="auto">
            <a:xfrm>
              <a:off x="265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7" name="Rectangle 205"/>
            <p:cNvSpPr>
              <a:spLocks noChangeArrowheads="1"/>
            </p:cNvSpPr>
            <p:nvPr/>
          </p:nvSpPr>
          <p:spPr bwMode="auto">
            <a:xfrm>
              <a:off x="281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8" name="Rectangle 206"/>
            <p:cNvSpPr>
              <a:spLocks noChangeArrowheads="1"/>
            </p:cNvSpPr>
            <p:nvPr/>
          </p:nvSpPr>
          <p:spPr bwMode="auto">
            <a:xfrm>
              <a:off x="359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9" name="Rectangle 207"/>
            <p:cNvSpPr>
              <a:spLocks noChangeArrowheads="1"/>
            </p:cNvSpPr>
            <p:nvPr/>
          </p:nvSpPr>
          <p:spPr bwMode="auto">
            <a:xfrm>
              <a:off x="375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0" name="Rectangle 208"/>
            <p:cNvSpPr>
              <a:spLocks noChangeArrowheads="1"/>
            </p:cNvSpPr>
            <p:nvPr/>
          </p:nvSpPr>
          <p:spPr bwMode="auto">
            <a:xfrm>
              <a:off x="140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1" name="Rectangle 209"/>
            <p:cNvSpPr>
              <a:spLocks noChangeArrowheads="1"/>
            </p:cNvSpPr>
            <p:nvPr/>
          </p:nvSpPr>
          <p:spPr bwMode="auto">
            <a:xfrm>
              <a:off x="155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2" name="Rectangle 210"/>
            <p:cNvSpPr>
              <a:spLocks noChangeArrowheads="1"/>
            </p:cNvSpPr>
            <p:nvPr/>
          </p:nvSpPr>
          <p:spPr bwMode="auto">
            <a:xfrm>
              <a:off x="171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3" name="Rectangle 211"/>
            <p:cNvSpPr>
              <a:spLocks noChangeArrowheads="1"/>
            </p:cNvSpPr>
            <p:nvPr/>
          </p:nvSpPr>
          <p:spPr bwMode="auto">
            <a:xfrm>
              <a:off x="187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4" name="Rectangle 212"/>
            <p:cNvSpPr>
              <a:spLocks noChangeArrowheads="1"/>
            </p:cNvSpPr>
            <p:nvPr/>
          </p:nvSpPr>
          <p:spPr bwMode="auto">
            <a:xfrm>
              <a:off x="77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5" name="Rectangle 213"/>
            <p:cNvSpPr>
              <a:spLocks noChangeArrowheads="1"/>
            </p:cNvSpPr>
            <p:nvPr/>
          </p:nvSpPr>
          <p:spPr bwMode="auto">
            <a:xfrm>
              <a:off x="93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6" name="Rectangle 214"/>
            <p:cNvSpPr>
              <a:spLocks noChangeArrowheads="1"/>
            </p:cNvSpPr>
            <p:nvPr/>
          </p:nvSpPr>
          <p:spPr bwMode="auto">
            <a:xfrm>
              <a:off x="108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7" name="Rectangle 215"/>
            <p:cNvSpPr>
              <a:spLocks noChangeArrowheads="1"/>
            </p:cNvSpPr>
            <p:nvPr/>
          </p:nvSpPr>
          <p:spPr bwMode="auto">
            <a:xfrm>
              <a:off x="124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8" name="Rectangle 216"/>
            <p:cNvSpPr>
              <a:spLocks noChangeArrowheads="1"/>
            </p:cNvSpPr>
            <p:nvPr/>
          </p:nvSpPr>
          <p:spPr bwMode="auto">
            <a:xfrm>
              <a:off x="202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9" name="Rectangle 217"/>
            <p:cNvSpPr>
              <a:spLocks noChangeArrowheads="1"/>
            </p:cNvSpPr>
            <p:nvPr/>
          </p:nvSpPr>
          <p:spPr bwMode="auto">
            <a:xfrm>
              <a:off x="218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0" name="Rectangle 218"/>
            <p:cNvSpPr>
              <a:spLocks noChangeArrowheads="1"/>
            </p:cNvSpPr>
            <p:nvPr/>
          </p:nvSpPr>
          <p:spPr bwMode="auto">
            <a:xfrm>
              <a:off x="297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1" name="Rectangle 219"/>
            <p:cNvSpPr>
              <a:spLocks noChangeArrowheads="1"/>
            </p:cNvSpPr>
            <p:nvPr/>
          </p:nvSpPr>
          <p:spPr bwMode="auto">
            <a:xfrm>
              <a:off x="312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2" name="Rectangle 220"/>
            <p:cNvSpPr>
              <a:spLocks noChangeArrowheads="1"/>
            </p:cNvSpPr>
            <p:nvPr/>
          </p:nvSpPr>
          <p:spPr bwMode="auto">
            <a:xfrm>
              <a:off x="328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3" name="Rectangle 221"/>
            <p:cNvSpPr>
              <a:spLocks noChangeArrowheads="1"/>
            </p:cNvSpPr>
            <p:nvPr/>
          </p:nvSpPr>
          <p:spPr bwMode="auto">
            <a:xfrm>
              <a:off x="344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4" name="Rectangle 222"/>
            <p:cNvSpPr>
              <a:spLocks noChangeArrowheads="1"/>
            </p:cNvSpPr>
            <p:nvPr/>
          </p:nvSpPr>
          <p:spPr bwMode="auto">
            <a:xfrm>
              <a:off x="234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5" name="Rectangle 223"/>
            <p:cNvSpPr>
              <a:spLocks noChangeArrowheads="1"/>
            </p:cNvSpPr>
            <p:nvPr/>
          </p:nvSpPr>
          <p:spPr bwMode="auto">
            <a:xfrm>
              <a:off x="250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6" name="Rectangle 224"/>
            <p:cNvSpPr>
              <a:spLocks noChangeArrowheads="1"/>
            </p:cNvSpPr>
            <p:nvPr/>
          </p:nvSpPr>
          <p:spPr bwMode="auto">
            <a:xfrm>
              <a:off x="265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7" name="Rectangle 225"/>
            <p:cNvSpPr>
              <a:spLocks noChangeArrowheads="1"/>
            </p:cNvSpPr>
            <p:nvPr/>
          </p:nvSpPr>
          <p:spPr bwMode="auto">
            <a:xfrm>
              <a:off x="281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8" name="Rectangle 226"/>
            <p:cNvSpPr>
              <a:spLocks noChangeArrowheads="1"/>
            </p:cNvSpPr>
            <p:nvPr/>
          </p:nvSpPr>
          <p:spPr bwMode="auto">
            <a:xfrm>
              <a:off x="359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9" name="Rectangle 227"/>
            <p:cNvSpPr>
              <a:spLocks noChangeArrowheads="1"/>
            </p:cNvSpPr>
            <p:nvPr/>
          </p:nvSpPr>
          <p:spPr bwMode="auto">
            <a:xfrm>
              <a:off x="375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0" name="Rectangle 228"/>
            <p:cNvSpPr>
              <a:spLocks noChangeArrowheads="1"/>
            </p:cNvSpPr>
            <p:nvPr/>
          </p:nvSpPr>
          <p:spPr bwMode="auto">
            <a:xfrm>
              <a:off x="140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1" name="Rectangle 229"/>
            <p:cNvSpPr>
              <a:spLocks noChangeArrowheads="1"/>
            </p:cNvSpPr>
            <p:nvPr/>
          </p:nvSpPr>
          <p:spPr bwMode="auto">
            <a:xfrm>
              <a:off x="155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2" name="Rectangle 230"/>
            <p:cNvSpPr>
              <a:spLocks noChangeArrowheads="1"/>
            </p:cNvSpPr>
            <p:nvPr/>
          </p:nvSpPr>
          <p:spPr bwMode="auto">
            <a:xfrm>
              <a:off x="171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3" name="Rectangle 231"/>
            <p:cNvSpPr>
              <a:spLocks noChangeArrowheads="1"/>
            </p:cNvSpPr>
            <p:nvPr/>
          </p:nvSpPr>
          <p:spPr bwMode="auto">
            <a:xfrm>
              <a:off x="187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4" name="Rectangle 232"/>
            <p:cNvSpPr>
              <a:spLocks noChangeArrowheads="1"/>
            </p:cNvSpPr>
            <p:nvPr/>
          </p:nvSpPr>
          <p:spPr bwMode="auto">
            <a:xfrm>
              <a:off x="77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5" name="Rectangle 233"/>
            <p:cNvSpPr>
              <a:spLocks noChangeArrowheads="1"/>
            </p:cNvSpPr>
            <p:nvPr/>
          </p:nvSpPr>
          <p:spPr bwMode="auto">
            <a:xfrm>
              <a:off x="93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6" name="Rectangle 234"/>
            <p:cNvSpPr>
              <a:spLocks noChangeArrowheads="1"/>
            </p:cNvSpPr>
            <p:nvPr/>
          </p:nvSpPr>
          <p:spPr bwMode="auto">
            <a:xfrm>
              <a:off x="108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7" name="Rectangle 235"/>
            <p:cNvSpPr>
              <a:spLocks noChangeArrowheads="1"/>
            </p:cNvSpPr>
            <p:nvPr/>
          </p:nvSpPr>
          <p:spPr bwMode="auto">
            <a:xfrm>
              <a:off x="124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8" name="Rectangle 236"/>
            <p:cNvSpPr>
              <a:spLocks noChangeArrowheads="1"/>
            </p:cNvSpPr>
            <p:nvPr/>
          </p:nvSpPr>
          <p:spPr bwMode="auto">
            <a:xfrm>
              <a:off x="202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9" name="Rectangle 237"/>
            <p:cNvSpPr>
              <a:spLocks noChangeArrowheads="1"/>
            </p:cNvSpPr>
            <p:nvPr/>
          </p:nvSpPr>
          <p:spPr bwMode="auto">
            <a:xfrm>
              <a:off x="218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0" name="Rectangle 238"/>
            <p:cNvSpPr>
              <a:spLocks noChangeArrowheads="1"/>
            </p:cNvSpPr>
            <p:nvPr/>
          </p:nvSpPr>
          <p:spPr bwMode="auto">
            <a:xfrm>
              <a:off x="297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1" name="Rectangle 239"/>
            <p:cNvSpPr>
              <a:spLocks noChangeArrowheads="1"/>
            </p:cNvSpPr>
            <p:nvPr/>
          </p:nvSpPr>
          <p:spPr bwMode="auto">
            <a:xfrm>
              <a:off x="312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2" name="Rectangle 240"/>
            <p:cNvSpPr>
              <a:spLocks noChangeArrowheads="1"/>
            </p:cNvSpPr>
            <p:nvPr/>
          </p:nvSpPr>
          <p:spPr bwMode="auto">
            <a:xfrm>
              <a:off x="328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3" name="Rectangle 241"/>
            <p:cNvSpPr>
              <a:spLocks noChangeArrowheads="1"/>
            </p:cNvSpPr>
            <p:nvPr/>
          </p:nvSpPr>
          <p:spPr bwMode="auto">
            <a:xfrm>
              <a:off x="344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4" name="Rectangle 242"/>
            <p:cNvSpPr>
              <a:spLocks noChangeArrowheads="1"/>
            </p:cNvSpPr>
            <p:nvPr/>
          </p:nvSpPr>
          <p:spPr bwMode="auto">
            <a:xfrm>
              <a:off x="234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5" name="Rectangle 243"/>
            <p:cNvSpPr>
              <a:spLocks noChangeArrowheads="1"/>
            </p:cNvSpPr>
            <p:nvPr/>
          </p:nvSpPr>
          <p:spPr bwMode="auto">
            <a:xfrm>
              <a:off x="250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6" name="Rectangle 244"/>
            <p:cNvSpPr>
              <a:spLocks noChangeArrowheads="1"/>
            </p:cNvSpPr>
            <p:nvPr/>
          </p:nvSpPr>
          <p:spPr bwMode="auto">
            <a:xfrm>
              <a:off x="265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" name="Rectangle 245"/>
            <p:cNvSpPr>
              <a:spLocks noChangeArrowheads="1"/>
            </p:cNvSpPr>
            <p:nvPr/>
          </p:nvSpPr>
          <p:spPr bwMode="auto">
            <a:xfrm>
              <a:off x="281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" name="Rectangle 246"/>
            <p:cNvSpPr>
              <a:spLocks noChangeArrowheads="1"/>
            </p:cNvSpPr>
            <p:nvPr/>
          </p:nvSpPr>
          <p:spPr bwMode="auto">
            <a:xfrm>
              <a:off x="359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" name="Rectangle 247"/>
            <p:cNvSpPr>
              <a:spLocks noChangeArrowheads="1"/>
            </p:cNvSpPr>
            <p:nvPr/>
          </p:nvSpPr>
          <p:spPr bwMode="auto">
            <a:xfrm>
              <a:off x="375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" name="Rectangle 248"/>
            <p:cNvSpPr>
              <a:spLocks noChangeArrowheads="1"/>
            </p:cNvSpPr>
            <p:nvPr/>
          </p:nvSpPr>
          <p:spPr bwMode="auto">
            <a:xfrm>
              <a:off x="140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" name="Rectangle 249"/>
            <p:cNvSpPr>
              <a:spLocks noChangeArrowheads="1"/>
            </p:cNvSpPr>
            <p:nvPr/>
          </p:nvSpPr>
          <p:spPr bwMode="auto">
            <a:xfrm>
              <a:off x="155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" name="Rectangle 250"/>
            <p:cNvSpPr>
              <a:spLocks noChangeArrowheads="1"/>
            </p:cNvSpPr>
            <p:nvPr/>
          </p:nvSpPr>
          <p:spPr bwMode="auto">
            <a:xfrm>
              <a:off x="171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3" name="Rectangle 251"/>
            <p:cNvSpPr>
              <a:spLocks noChangeArrowheads="1"/>
            </p:cNvSpPr>
            <p:nvPr/>
          </p:nvSpPr>
          <p:spPr bwMode="auto">
            <a:xfrm>
              <a:off x="187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4" name="Rectangle 252"/>
            <p:cNvSpPr>
              <a:spLocks noChangeArrowheads="1"/>
            </p:cNvSpPr>
            <p:nvPr/>
          </p:nvSpPr>
          <p:spPr bwMode="auto">
            <a:xfrm>
              <a:off x="77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5" name="Rectangle 253"/>
            <p:cNvSpPr>
              <a:spLocks noChangeArrowheads="1"/>
            </p:cNvSpPr>
            <p:nvPr/>
          </p:nvSpPr>
          <p:spPr bwMode="auto">
            <a:xfrm>
              <a:off x="93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6" name="Rectangle 254"/>
            <p:cNvSpPr>
              <a:spLocks noChangeArrowheads="1"/>
            </p:cNvSpPr>
            <p:nvPr/>
          </p:nvSpPr>
          <p:spPr bwMode="auto">
            <a:xfrm>
              <a:off x="108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7" name="Rectangle 255"/>
            <p:cNvSpPr>
              <a:spLocks noChangeArrowheads="1"/>
            </p:cNvSpPr>
            <p:nvPr/>
          </p:nvSpPr>
          <p:spPr bwMode="auto">
            <a:xfrm>
              <a:off x="124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8" name="Rectangle 256"/>
            <p:cNvSpPr>
              <a:spLocks noChangeArrowheads="1"/>
            </p:cNvSpPr>
            <p:nvPr/>
          </p:nvSpPr>
          <p:spPr bwMode="auto">
            <a:xfrm>
              <a:off x="202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9" name="Rectangle 257"/>
            <p:cNvSpPr>
              <a:spLocks noChangeArrowheads="1"/>
            </p:cNvSpPr>
            <p:nvPr/>
          </p:nvSpPr>
          <p:spPr bwMode="auto">
            <a:xfrm>
              <a:off x="218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0" name="Rectangle 258"/>
            <p:cNvSpPr>
              <a:spLocks noChangeArrowheads="1"/>
            </p:cNvSpPr>
            <p:nvPr/>
          </p:nvSpPr>
          <p:spPr bwMode="auto">
            <a:xfrm>
              <a:off x="297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1" name="Rectangle 259"/>
            <p:cNvSpPr>
              <a:spLocks noChangeArrowheads="1"/>
            </p:cNvSpPr>
            <p:nvPr/>
          </p:nvSpPr>
          <p:spPr bwMode="auto">
            <a:xfrm>
              <a:off x="312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2" name="Rectangle 260"/>
            <p:cNvSpPr>
              <a:spLocks noChangeArrowheads="1"/>
            </p:cNvSpPr>
            <p:nvPr/>
          </p:nvSpPr>
          <p:spPr bwMode="auto">
            <a:xfrm>
              <a:off x="328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3" name="Rectangle 261"/>
            <p:cNvSpPr>
              <a:spLocks noChangeArrowheads="1"/>
            </p:cNvSpPr>
            <p:nvPr/>
          </p:nvSpPr>
          <p:spPr bwMode="auto">
            <a:xfrm>
              <a:off x="344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4" name="Rectangle 262"/>
            <p:cNvSpPr>
              <a:spLocks noChangeArrowheads="1"/>
            </p:cNvSpPr>
            <p:nvPr/>
          </p:nvSpPr>
          <p:spPr bwMode="auto">
            <a:xfrm>
              <a:off x="234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5" name="Rectangle 263"/>
            <p:cNvSpPr>
              <a:spLocks noChangeArrowheads="1"/>
            </p:cNvSpPr>
            <p:nvPr/>
          </p:nvSpPr>
          <p:spPr bwMode="auto">
            <a:xfrm>
              <a:off x="250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6" name="Rectangle 264"/>
            <p:cNvSpPr>
              <a:spLocks noChangeArrowheads="1"/>
            </p:cNvSpPr>
            <p:nvPr/>
          </p:nvSpPr>
          <p:spPr bwMode="auto">
            <a:xfrm>
              <a:off x="265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7" name="Rectangle 265"/>
            <p:cNvSpPr>
              <a:spLocks noChangeArrowheads="1"/>
            </p:cNvSpPr>
            <p:nvPr/>
          </p:nvSpPr>
          <p:spPr bwMode="auto">
            <a:xfrm>
              <a:off x="281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8" name="Rectangle 266"/>
            <p:cNvSpPr>
              <a:spLocks noChangeArrowheads="1"/>
            </p:cNvSpPr>
            <p:nvPr/>
          </p:nvSpPr>
          <p:spPr bwMode="auto">
            <a:xfrm>
              <a:off x="359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9" name="Rectangle 267"/>
            <p:cNvSpPr>
              <a:spLocks noChangeArrowheads="1"/>
            </p:cNvSpPr>
            <p:nvPr/>
          </p:nvSpPr>
          <p:spPr bwMode="auto">
            <a:xfrm>
              <a:off x="375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0" name="Rectangle 268"/>
            <p:cNvSpPr>
              <a:spLocks noChangeArrowheads="1"/>
            </p:cNvSpPr>
            <p:nvPr/>
          </p:nvSpPr>
          <p:spPr bwMode="auto">
            <a:xfrm>
              <a:off x="140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1" name="Rectangle 269"/>
            <p:cNvSpPr>
              <a:spLocks noChangeArrowheads="1"/>
            </p:cNvSpPr>
            <p:nvPr/>
          </p:nvSpPr>
          <p:spPr bwMode="auto">
            <a:xfrm>
              <a:off x="155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2" name="Rectangle 270"/>
            <p:cNvSpPr>
              <a:spLocks noChangeArrowheads="1"/>
            </p:cNvSpPr>
            <p:nvPr/>
          </p:nvSpPr>
          <p:spPr bwMode="auto">
            <a:xfrm>
              <a:off x="171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3" name="Rectangle 271"/>
            <p:cNvSpPr>
              <a:spLocks noChangeArrowheads="1"/>
            </p:cNvSpPr>
            <p:nvPr/>
          </p:nvSpPr>
          <p:spPr bwMode="auto">
            <a:xfrm>
              <a:off x="187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4" name="Rectangle 272"/>
            <p:cNvSpPr>
              <a:spLocks noChangeArrowheads="1"/>
            </p:cNvSpPr>
            <p:nvPr/>
          </p:nvSpPr>
          <p:spPr bwMode="auto">
            <a:xfrm>
              <a:off x="77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5" name="Rectangle 273"/>
            <p:cNvSpPr>
              <a:spLocks noChangeArrowheads="1"/>
            </p:cNvSpPr>
            <p:nvPr/>
          </p:nvSpPr>
          <p:spPr bwMode="auto">
            <a:xfrm>
              <a:off x="93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6" name="Rectangle 274"/>
            <p:cNvSpPr>
              <a:spLocks noChangeArrowheads="1"/>
            </p:cNvSpPr>
            <p:nvPr/>
          </p:nvSpPr>
          <p:spPr bwMode="auto">
            <a:xfrm>
              <a:off x="108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7" name="Rectangle 275"/>
            <p:cNvSpPr>
              <a:spLocks noChangeArrowheads="1"/>
            </p:cNvSpPr>
            <p:nvPr/>
          </p:nvSpPr>
          <p:spPr bwMode="auto">
            <a:xfrm>
              <a:off x="124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8" name="Rectangle 276"/>
            <p:cNvSpPr>
              <a:spLocks noChangeArrowheads="1"/>
            </p:cNvSpPr>
            <p:nvPr/>
          </p:nvSpPr>
          <p:spPr bwMode="auto">
            <a:xfrm>
              <a:off x="202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9" name="Rectangle 277"/>
            <p:cNvSpPr>
              <a:spLocks noChangeArrowheads="1"/>
            </p:cNvSpPr>
            <p:nvPr/>
          </p:nvSpPr>
          <p:spPr bwMode="auto">
            <a:xfrm>
              <a:off x="218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0" name="Rectangle 278"/>
            <p:cNvSpPr>
              <a:spLocks noChangeArrowheads="1"/>
            </p:cNvSpPr>
            <p:nvPr/>
          </p:nvSpPr>
          <p:spPr bwMode="auto">
            <a:xfrm>
              <a:off x="297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1" name="Rectangle 279"/>
            <p:cNvSpPr>
              <a:spLocks noChangeArrowheads="1"/>
            </p:cNvSpPr>
            <p:nvPr/>
          </p:nvSpPr>
          <p:spPr bwMode="auto">
            <a:xfrm>
              <a:off x="312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2" name="Rectangle 280"/>
            <p:cNvSpPr>
              <a:spLocks noChangeArrowheads="1"/>
            </p:cNvSpPr>
            <p:nvPr/>
          </p:nvSpPr>
          <p:spPr bwMode="auto">
            <a:xfrm>
              <a:off x="328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3" name="Rectangle 281"/>
            <p:cNvSpPr>
              <a:spLocks noChangeArrowheads="1"/>
            </p:cNvSpPr>
            <p:nvPr/>
          </p:nvSpPr>
          <p:spPr bwMode="auto">
            <a:xfrm>
              <a:off x="344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4" name="Rectangle 282"/>
            <p:cNvSpPr>
              <a:spLocks noChangeArrowheads="1"/>
            </p:cNvSpPr>
            <p:nvPr/>
          </p:nvSpPr>
          <p:spPr bwMode="auto">
            <a:xfrm>
              <a:off x="234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5" name="Rectangle 283"/>
            <p:cNvSpPr>
              <a:spLocks noChangeArrowheads="1"/>
            </p:cNvSpPr>
            <p:nvPr/>
          </p:nvSpPr>
          <p:spPr bwMode="auto">
            <a:xfrm>
              <a:off x="250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6" name="Rectangle 284"/>
            <p:cNvSpPr>
              <a:spLocks noChangeArrowheads="1"/>
            </p:cNvSpPr>
            <p:nvPr/>
          </p:nvSpPr>
          <p:spPr bwMode="auto">
            <a:xfrm>
              <a:off x="265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7" name="Rectangle 285"/>
            <p:cNvSpPr>
              <a:spLocks noChangeArrowheads="1"/>
            </p:cNvSpPr>
            <p:nvPr/>
          </p:nvSpPr>
          <p:spPr bwMode="auto">
            <a:xfrm>
              <a:off x="281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8" name="Rectangle 286"/>
            <p:cNvSpPr>
              <a:spLocks noChangeArrowheads="1"/>
            </p:cNvSpPr>
            <p:nvPr/>
          </p:nvSpPr>
          <p:spPr bwMode="auto">
            <a:xfrm>
              <a:off x="359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9" name="Rectangle 287"/>
            <p:cNvSpPr>
              <a:spLocks noChangeArrowheads="1"/>
            </p:cNvSpPr>
            <p:nvPr/>
          </p:nvSpPr>
          <p:spPr bwMode="auto">
            <a:xfrm>
              <a:off x="375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0" name="Rectangle 288"/>
            <p:cNvSpPr>
              <a:spLocks noChangeArrowheads="1"/>
            </p:cNvSpPr>
            <p:nvPr/>
          </p:nvSpPr>
          <p:spPr bwMode="auto">
            <a:xfrm>
              <a:off x="140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1" name="Rectangle 289"/>
            <p:cNvSpPr>
              <a:spLocks noChangeArrowheads="1"/>
            </p:cNvSpPr>
            <p:nvPr/>
          </p:nvSpPr>
          <p:spPr bwMode="auto">
            <a:xfrm>
              <a:off x="155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2" name="Rectangle 290"/>
            <p:cNvSpPr>
              <a:spLocks noChangeArrowheads="1"/>
            </p:cNvSpPr>
            <p:nvPr/>
          </p:nvSpPr>
          <p:spPr bwMode="auto">
            <a:xfrm>
              <a:off x="171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3" name="Rectangle 291"/>
            <p:cNvSpPr>
              <a:spLocks noChangeArrowheads="1"/>
            </p:cNvSpPr>
            <p:nvPr/>
          </p:nvSpPr>
          <p:spPr bwMode="auto">
            <a:xfrm>
              <a:off x="187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4" name="Rectangle 292"/>
            <p:cNvSpPr>
              <a:spLocks noChangeArrowheads="1"/>
            </p:cNvSpPr>
            <p:nvPr/>
          </p:nvSpPr>
          <p:spPr bwMode="auto">
            <a:xfrm>
              <a:off x="77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5" name="Rectangle 293"/>
            <p:cNvSpPr>
              <a:spLocks noChangeArrowheads="1"/>
            </p:cNvSpPr>
            <p:nvPr/>
          </p:nvSpPr>
          <p:spPr bwMode="auto">
            <a:xfrm>
              <a:off x="93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6" name="Rectangle 294"/>
            <p:cNvSpPr>
              <a:spLocks noChangeArrowheads="1"/>
            </p:cNvSpPr>
            <p:nvPr/>
          </p:nvSpPr>
          <p:spPr bwMode="auto">
            <a:xfrm>
              <a:off x="108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7" name="Rectangle 295"/>
            <p:cNvSpPr>
              <a:spLocks noChangeArrowheads="1"/>
            </p:cNvSpPr>
            <p:nvPr/>
          </p:nvSpPr>
          <p:spPr bwMode="auto">
            <a:xfrm>
              <a:off x="124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8" name="Rectangle 296"/>
            <p:cNvSpPr>
              <a:spLocks noChangeArrowheads="1"/>
            </p:cNvSpPr>
            <p:nvPr/>
          </p:nvSpPr>
          <p:spPr bwMode="auto">
            <a:xfrm>
              <a:off x="202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9" name="Rectangle 297"/>
            <p:cNvSpPr>
              <a:spLocks noChangeArrowheads="1"/>
            </p:cNvSpPr>
            <p:nvPr/>
          </p:nvSpPr>
          <p:spPr bwMode="auto">
            <a:xfrm>
              <a:off x="218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0" name="Rectangle 298"/>
            <p:cNvSpPr>
              <a:spLocks noChangeArrowheads="1"/>
            </p:cNvSpPr>
            <p:nvPr/>
          </p:nvSpPr>
          <p:spPr bwMode="auto">
            <a:xfrm>
              <a:off x="297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1" name="Rectangle 299"/>
            <p:cNvSpPr>
              <a:spLocks noChangeArrowheads="1"/>
            </p:cNvSpPr>
            <p:nvPr/>
          </p:nvSpPr>
          <p:spPr bwMode="auto">
            <a:xfrm>
              <a:off x="312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2" name="Rectangle 300"/>
            <p:cNvSpPr>
              <a:spLocks noChangeArrowheads="1"/>
            </p:cNvSpPr>
            <p:nvPr/>
          </p:nvSpPr>
          <p:spPr bwMode="auto">
            <a:xfrm>
              <a:off x="328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3" name="Rectangle 301"/>
            <p:cNvSpPr>
              <a:spLocks noChangeArrowheads="1"/>
            </p:cNvSpPr>
            <p:nvPr/>
          </p:nvSpPr>
          <p:spPr bwMode="auto">
            <a:xfrm>
              <a:off x="344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4" name="Rectangle 302"/>
            <p:cNvSpPr>
              <a:spLocks noChangeArrowheads="1"/>
            </p:cNvSpPr>
            <p:nvPr/>
          </p:nvSpPr>
          <p:spPr bwMode="auto">
            <a:xfrm>
              <a:off x="234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5" name="Rectangle 303"/>
            <p:cNvSpPr>
              <a:spLocks noChangeArrowheads="1"/>
            </p:cNvSpPr>
            <p:nvPr/>
          </p:nvSpPr>
          <p:spPr bwMode="auto">
            <a:xfrm>
              <a:off x="250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6" name="Rectangle 304"/>
            <p:cNvSpPr>
              <a:spLocks noChangeArrowheads="1"/>
            </p:cNvSpPr>
            <p:nvPr/>
          </p:nvSpPr>
          <p:spPr bwMode="auto">
            <a:xfrm>
              <a:off x="265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7" name="Rectangle 305"/>
            <p:cNvSpPr>
              <a:spLocks noChangeArrowheads="1"/>
            </p:cNvSpPr>
            <p:nvPr/>
          </p:nvSpPr>
          <p:spPr bwMode="auto">
            <a:xfrm>
              <a:off x="281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8" name="Rectangle 306"/>
            <p:cNvSpPr>
              <a:spLocks noChangeArrowheads="1"/>
            </p:cNvSpPr>
            <p:nvPr/>
          </p:nvSpPr>
          <p:spPr bwMode="auto">
            <a:xfrm>
              <a:off x="359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9" name="Rectangle 307"/>
            <p:cNvSpPr>
              <a:spLocks noChangeArrowheads="1"/>
            </p:cNvSpPr>
            <p:nvPr/>
          </p:nvSpPr>
          <p:spPr bwMode="auto">
            <a:xfrm>
              <a:off x="375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0" name="Rectangle 308"/>
            <p:cNvSpPr>
              <a:spLocks noChangeArrowheads="1"/>
            </p:cNvSpPr>
            <p:nvPr/>
          </p:nvSpPr>
          <p:spPr bwMode="auto">
            <a:xfrm>
              <a:off x="140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1" name="Rectangle 309"/>
            <p:cNvSpPr>
              <a:spLocks noChangeArrowheads="1"/>
            </p:cNvSpPr>
            <p:nvPr/>
          </p:nvSpPr>
          <p:spPr bwMode="auto">
            <a:xfrm>
              <a:off x="155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2" name="Rectangle 310"/>
            <p:cNvSpPr>
              <a:spLocks noChangeArrowheads="1"/>
            </p:cNvSpPr>
            <p:nvPr/>
          </p:nvSpPr>
          <p:spPr bwMode="auto">
            <a:xfrm>
              <a:off x="171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3" name="Rectangle 311"/>
            <p:cNvSpPr>
              <a:spLocks noChangeArrowheads="1"/>
            </p:cNvSpPr>
            <p:nvPr/>
          </p:nvSpPr>
          <p:spPr bwMode="auto">
            <a:xfrm>
              <a:off x="187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4" name="Rectangle 312"/>
            <p:cNvSpPr>
              <a:spLocks noChangeArrowheads="1"/>
            </p:cNvSpPr>
            <p:nvPr/>
          </p:nvSpPr>
          <p:spPr bwMode="auto">
            <a:xfrm>
              <a:off x="77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5" name="Rectangle 313"/>
            <p:cNvSpPr>
              <a:spLocks noChangeArrowheads="1"/>
            </p:cNvSpPr>
            <p:nvPr/>
          </p:nvSpPr>
          <p:spPr bwMode="auto">
            <a:xfrm>
              <a:off x="93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6" name="Rectangle 314"/>
            <p:cNvSpPr>
              <a:spLocks noChangeArrowheads="1"/>
            </p:cNvSpPr>
            <p:nvPr/>
          </p:nvSpPr>
          <p:spPr bwMode="auto">
            <a:xfrm>
              <a:off x="108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7" name="Rectangle 315"/>
            <p:cNvSpPr>
              <a:spLocks noChangeArrowheads="1"/>
            </p:cNvSpPr>
            <p:nvPr/>
          </p:nvSpPr>
          <p:spPr bwMode="auto">
            <a:xfrm>
              <a:off x="124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8" name="Rectangle 316"/>
            <p:cNvSpPr>
              <a:spLocks noChangeArrowheads="1"/>
            </p:cNvSpPr>
            <p:nvPr/>
          </p:nvSpPr>
          <p:spPr bwMode="auto">
            <a:xfrm>
              <a:off x="202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9" name="Rectangle 317"/>
            <p:cNvSpPr>
              <a:spLocks noChangeArrowheads="1"/>
            </p:cNvSpPr>
            <p:nvPr/>
          </p:nvSpPr>
          <p:spPr bwMode="auto">
            <a:xfrm>
              <a:off x="218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0" name="Rectangle 318"/>
            <p:cNvSpPr>
              <a:spLocks noChangeArrowheads="1"/>
            </p:cNvSpPr>
            <p:nvPr/>
          </p:nvSpPr>
          <p:spPr bwMode="auto">
            <a:xfrm>
              <a:off x="297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1" name="Rectangle 319"/>
            <p:cNvSpPr>
              <a:spLocks noChangeArrowheads="1"/>
            </p:cNvSpPr>
            <p:nvPr/>
          </p:nvSpPr>
          <p:spPr bwMode="auto">
            <a:xfrm>
              <a:off x="312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2" name="Rectangle 320"/>
            <p:cNvSpPr>
              <a:spLocks noChangeArrowheads="1"/>
            </p:cNvSpPr>
            <p:nvPr/>
          </p:nvSpPr>
          <p:spPr bwMode="auto">
            <a:xfrm>
              <a:off x="328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3" name="Rectangle 321"/>
            <p:cNvSpPr>
              <a:spLocks noChangeArrowheads="1"/>
            </p:cNvSpPr>
            <p:nvPr/>
          </p:nvSpPr>
          <p:spPr bwMode="auto">
            <a:xfrm>
              <a:off x="344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4" name="Rectangle 322"/>
            <p:cNvSpPr>
              <a:spLocks noChangeArrowheads="1"/>
            </p:cNvSpPr>
            <p:nvPr/>
          </p:nvSpPr>
          <p:spPr bwMode="auto">
            <a:xfrm>
              <a:off x="234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5" name="Rectangle 323"/>
            <p:cNvSpPr>
              <a:spLocks noChangeArrowheads="1"/>
            </p:cNvSpPr>
            <p:nvPr/>
          </p:nvSpPr>
          <p:spPr bwMode="auto">
            <a:xfrm>
              <a:off x="250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6" name="Rectangle 324"/>
            <p:cNvSpPr>
              <a:spLocks noChangeArrowheads="1"/>
            </p:cNvSpPr>
            <p:nvPr/>
          </p:nvSpPr>
          <p:spPr bwMode="auto">
            <a:xfrm>
              <a:off x="265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7" name="Rectangle 325"/>
            <p:cNvSpPr>
              <a:spLocks noChangeArrowheads="1"/>
            </p:cNvSpPr>
            <p:nvPr/>
          </p:nvSpPr>
          <p:spPr bwMode="auto">
            <a:xfrm>
              <a:off x="281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8" name="Rectangle 326"/>
            <p:cNvSpPr>
              <a:spLocks noChangeArrowheads="1"/>
            </p:cNvSpPr>
            <p:nvPr/>
          </p:nvSpPr>
          <p:spPr bwMode="auto">
            <a:xfrm>
              <a:off x="359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9" name="Rectangle 327"/>
            <p:cNvSpPr>
              <a:spLocks noChangeArrowheads="1"/>
            </p:cNvSpPr>
            <p:nvPr/>
          </p:nvSpPr>
          <p:spPr bwMode="auto">
            <a:xfrm>
              <a:off x="375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0" name="Rectangle 328"/>
            <p:cNvSpPr>
              <a:spLocks noChangeArrowheads="1"/>
            </p:cNvSpPr>
            <p:nvPr/>
          </p:nvSpPr>
          <p:spPr bwMode="auto">
            <a:xfrm>
              <a:off x="140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1" name="Rectangle 329"/>
            <p:cNvSpPr>
              <a:spLocks noChangeArrowheads="1"/>
            </p:cNvSpPr>
            <p:nvPr/>
          </p:nvSpPr>
          <p:spPr bwMode="auto">
            <a:xfrm>
              <a:off x="155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2" name="Rectangle 330"/>
            <p:cNvSpPr>
              <a:spLocks noChangeArrowheads="1"/>
            </p:cNvSpPr>
            <p:nvPr/>
          </p:nvSpPr>
          <p:spPr bwMode="auto">
            <a:xfrm>
              <a:off x="171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3" name="Rectangle 331"/>
            <p:cNvSpPr>
              <a:spLocks noChangeArrowheads="1"/>
            </p:cNvSpPr>
            <p:nvPr/>
          </p:nvSpPr>
          <p:spPr bwMode="auto">
            <a:xfrm>
              <a:off x="187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4" name="Rectangle 332"/>
            <p:cNvSpPr>
              <a:spLocks noChangeArrowheads="1"/>
            </p:cNvSpPr>
            <p:nvPr/>
          </p:nvSpPr>
          <p:spPr bwMode="auto">
            <a:xfrm>
              <a:off x="77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5" name="Rectangle 333"/>
            <p:cNvSpPr>
              <a:spLocks noChangeArrowheads="1"/>
            </p:cNvSpPr>
            <p:nvPr/>
          </p:nvSpPr>
          <p:spPr bwMode="auto">
            <a:xfrm>
              <a:off x="93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6" name="Rectangle 334"/>
            <p:cNvSpPr>
              <a:spLocks noChangeArrowheads="1"/>
            </p:cNvSpPr>
            <p:nvPr/>
          </p:nvSpPr>
          <p:spPr bwMode="auto">
            <a:xfrm>
              <a:off x="108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7" name="Rectangle 335"/>
            <p:cNvSpPr>
              <a:spLocks noChangeArrowheads="1"/>
            </p:cNvSpPr>
            <p:nvPr/>
          </p:nvSpPr>
          <p:spPr bwMode="auto">
            <a:xfrm>
              <a:off x="124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8" name="Rectangle 336"/>
            <p:cNvSpPr>
              <a:spLocks noChangeArrowheads="1"/>
            </p:cNvSpPr>
            <p:nvPr/>
          </p:nvSpPr>
          <p:spPr bwMode="auto">
            <a:xfrm>
              <a:off x="202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9" name="Rectangle 337"/>
            <p:cNvSpPr>
              <a:spLocks noChangeArrowheads="1"/>
            </p:cNvSpPr>
            <p:nvPr/>
          </p:nvSpPr>
          <p:spPr bwMode="auto">
            <a:xfrm>
              <a:off x="218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0" name="Rectangle 338"/>
            <p:cNvSpPr>
              <a:spLocks noChangeArrowheads="1"/>
            </p:cNvSpPr>
            <p:nvPr/>
          </p:nvSpPr>
          <p:spPr bwMode="auto">
            <a:xfrm>
              <a:off x="297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1" name="Rectangle 339"/>
            <p:cNvSpPr>
              <a:spLocks noChangeArrowheads="1"/>
            </p:cNvSpPr>
            <p:nvPr/>
          </p:nvSpPr>
          <p:spPr bwMode="auto">
            <a:xfrm>
              <a:off x="312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2" name="Rectangle 340"/>
            <p:cNvSpPr>
              <a:spLocks noChangeArrowheads="1"/>
            </p:cNvSpPr>
            <p:nvPr/>
          </p:nvSpPr>
          <p:spPr bwMode="auto">
            <a:xfrm>
              <a:off x="328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3" name="Rectangle 341"/>
            <p:cNvSpPr>
              <a:spLocks noChangeArrowheads="1"/>
            </p:cNvSpPr>
            <p:nvPr/>
          </p:nvSpPr>
          <p:spPr bwMode="auto">
            <a:xfrm>
              <a:off x="344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4" name="Rectangle 342"/>
            <p:cNvSpPr>
              <a:spLocks noChangeArrowheads="1"/>
            </p:cNvSpPr>
            <p:nvPr/>
          </p:nvSpPr>
          <p:spPr bwMode="auto">
            <a:xfrm>
              <a:off x="234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5" name="Rectangle 343"/>
            <p:cNvSpPr>
              <a:spLocks noChangeArrowheads="1"/>
            </p:cNvSpPr>
            <p:nvPr/>
          </p:nvSpPr>
          <p:spPr bwMode="auto">
            <a:xfrm>
              <a:off x="250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6" name="Rectangle 344"/>
            <p:cNvSpPr>
              <a:spLocks noChangeArrowheads="1"/>
            </p:cNvSpPr>
            <p:nvPr/>
          </p:nvSpPr>
          <p:spPr bwMode="auto">
            <a:xfrm>
              <a:off x="265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7" name="Rectangle 345"/>
            <p:cNvSpPr>
              <a:spLocks noChangeArrowheads="1"/>
            </p:cNvSpPr>
            <p:nvPr/>
          </p:nvSpPr>
          <p:spPr bwMode="auto">
            <a:xfrm>
              <a:off x="281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8" name="Rectangle 346"/>
            <p:cNvSpPr>
              <a:spLocks noChangeArrowheads="1"/>
            </p:cNvSpPr>
            <p:nvPr/>
          </p:nvSpPr>
          <p:spPr bwMode="auto">
            <a:xfrm>
              <a:off x="359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9" name="Rectangle 347"/>
            <p:cNvSpPr>
              <a:spLocks noChangeArrowheads="1"/>
            </p:cNvSpPr>
            <p:nvPr/>
          </p:nvSpPr>
          <p:spPr bwMode="auto">
            <a:xfrm>
              <a:off x="375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" name="Rectangle 348"/>
            <p:cNvSpPr>
              <a:spLocks noChangeArrowheads="1"/>
            </p:cNvSpPr>
            <p:nvPr/>
          </p:nvSpPr>
          <p:spPr bwMode="auto">
            <a:xfrm>
              <a:off x="140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" name="Rectangle 349"/>
            <p:cNvSpPr>
              <a:spLocks noChangeArrowheads="1"/>
            </p:cNvSpPr>
            <p:nvPr/>
          </p:nvSpPr>
          <p:spPr bwMode="auto">
            <a:xfrm>
              <a:off x="155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2" name="Rectangle 350"/>
            <p:cNvSpPr>
              <a:spLocks noChangeArrowheads="1"/>
            </p:cNvSpPr>
            <p:nvPr/>
          </p:nvSpPr>
          <p:spPr bwMode="auto">
            <a:xfrm>
              <a:off x="171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" name="Rectangle 351"/>
            <p:cNvSpPr>
              <a:spLocks noChangeArrowheads="1"/>
            </p:cNvSpPr>
            <p:nvPr/>
          </p:nvSpPr>
          <p:spPr bwMode="auto">
            <a:xfrm>
              <a:off x="187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" name="Rectangle 352"/>
            <p:cNvSpPr>
              <a:spLocks noChangeArrowheads="1"/>
            </p:cNvSpPr>
            <p:nvPr/>
          </p:nvSpPr>
          <p:spPr bwMode="auto">
            <a:xfrm>
              <a:off x="77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5" name="Rectangle 353"/>
            <p:cNvSpPr>
              <a:spLocks noChangeArrowheads="1"/>
            </p:cNvSpPr>
            <p:nvPr/>
          </p:nvSpPr>
          <p:spPr bwMode="auto">
            <a:xfrm>
              <a:off x="93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" name="Rectangle 354"/>
            <p:cNvSpPr>
              <a:spLocks noChangeArrowheads="1"/>
            </p:cNvSpPr>
            <p:nvPr/>
          </p:nvSpPr>
          <p:spPr bwMode="auto">
            <a:xfrm>
              <a:off x="108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7" name="Rectangle 355"/>
            <p:cNvSpPr>
              <a:spLocks noChangeArrowheads="1"/>
            </p:cNvSpPr>
            <p:nvPr/>
          </p:nvSpPr>
          <p:spPr bwMode="auto">
            <a:xfrm>
              <a:off x="124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8" name="Rectangle 356"/>
            <p:cNvSpPr>
              <a:spLocks noChangeArrowheads="1"/>
            </p:cNvSpPr>
            <p:nvPr/>
          </p:nvSpPr>
          <p:spPr bwMode="auto">
            <a:xfrm>
              <a:off x="202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9" name="Rectangle 357"/>
            <p:cNvSpPr>
              <a:spLocks noChangeArrowheads="1"/>
            </p:cNvSpPr>
            <p:nvPr/>
          </p:nvSpPr>
          <p:spPr bwMode="auto">
            <a:xfrm>
              <a:off x="218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0" name="Rectangle 358"/>
            <p:cNvSpPr>
              <a:spLocks noChangeArrowheads="1"/>
            </p:cNvSpPr>
            <p:nvPr/>
          </p:nvSpPr>
          <p:spPr bwMode="auto">
            <a:xfrm>
              <a:off x="297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1" name="Rectangle 359"/>
            <p:cNvSpPr>
              <a:spLocks noChangeArrowheads="1"/>
            </p:cNvSpPr>
            <p:nvPr/>
          </p:nvSpPr>
          <p:spPr bwMode="auto">
            <a:xfrm>
              <a:off x="312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2" name="Rectangle 360"/>
            <p:cNvSpPr>
              <a:spLocks noChangeArrowheads="1"/>
            </p:cNvSpPr>
            <p:nvPr/>
          </p:nvSpPr>
          <p:spPr bwMode="auto">
            <a:xfrm>
              <a:off x="328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3" name="Rectangle 361"/>
            <p:cNvSpPr>
              <a:spLocks noChangeArrowheads="1"/>
            </p:cNvSpPr>
            <p:nvPr/>
          </p:nvSpPr>
          <p:spPr bwMode="auto">
            <a:xfrm>
              <a:off x="344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4" name="Rectangle 362"/>
            <p:cNvSpPr>
              <a:spLocks noChangeArrowheads="1"/>
            </p:cNvSpPr>
            <p:nvPr/>
          </p:nvSpPr>
          <p:spPr bwMode="auto">
            <a:xfrm>
              <a:off x="234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5" name="Rectangle 363"/>
            <p:cNvSpPr>
              <a:spLocks noChangeArrowheads="1"/>
            </p:cNvSpPr>
            <p:nvPr/>
          </p:nvSpPr>
          <p:spPr bwMode="auto">
            <a:xfrm>
              <a:off x="250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6" name="Rectangle 364"/>
            <p:cNvSpPr>
              <a:spLocks noChangeArrowheads="1"/>
            </p:cNvSpPr>
            <p:nvPr/>
          </p:nvSpPr>
          <p:spPr bwMode="auto">
            <a:xfrm>
              <a:off x="265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7" name="Rectangle 365"/>
            <p:cNvSpPr>
              <a:spLocks noChangeArrowheads="1"/>
            </p:cNvSpPr>
            <p:nvPr/>
          </p:nvSpPr>
          <p:spPr bwMode="auto">
            <a:xfrm>
              <a:off x="281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8" name="Rectangle 366"/>
            <p:cNvSpPr>
              <a:spLocks noChangeArrowheads="1"/>
            </p:cNvSpPr>
            <p:nvPr/>
          </p:nvSpPr>
          <p:spPr bwMode="auto">
            <a:xfrm>
              <a:off x="359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9" name="Rectangle 367"/>
            <p:cNvSpPr>
              <a:spLocks noChangeArrowheads="1"/>
            </p:cNvSpPr>
            <p:nvPr/>
          </p:nvSpPr>
          <p:spPr bwMode="auto">
            <a:xfrm>
              <a:off x="375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" name="Rectangle 368"/>
            <p:cNvSpPr>
              <a:spLocks noChangeArrowheads="1"/>
            </p:cNvSpPr>
            <p:nvPr/>
          </p:nvSpPr>
          <p:spPr bwMode="auto">
            <a:xfrm>
              <a:off x="140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1" name="Rectangle 369"/>
            <p:cNvSpPr>
              <a:spLocks noChangeArrowheads="1"/>
            </p:cNvSpPr>
            <p:nvPr/>
          </p:nvSpPr>
          <p:spPr bwMode="auto">
            <a:xfrm>
              <a:off x="155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2" name="Rectangle 370"/>
            <p:cNvSpPr>
              <a:spLocks noChangeArrowheads="1"/>
            </p:cNvSpPr>
            <p:nvPr/>
          </p:nvSpPr>
          <p:spPr bwMode="auto">
            <a:xfrm>
              <a:off x="171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3" name="Rectangle 371"/>
            <p:cNvSpPr>
              <a:spLocks noChangeArrowheads="1"/>
            </p:cNvSpPr>
            <p:nvPr/>
          </p:nvSpPr>
          <p:spPr bwMode="auto">
            <a:xfrm>
              <a:off x="187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4" name="Rectangle 372"/>
            <p:cNvSpPr>
              <a:spLocks noChangeArrowheads="1"/>
            </p:cNvSpPr>
            <p:nvPr/>
          </p:nvSpPr>
          <p:spPr bwMode="auto">
            <a:xfrm>
              <a:off x="77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5" name="Rectangle 373"/>
            <p:cNvSpPr>
              <a:spLocks noChangeArrowheads="1"/>
            </p:cNvSpPr>
            <p:nvPr/>
          </p:nvSpPr>
          <p:spPr bwMode="auto">
            <a:xfrm>
              <a:off x="93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6" name="Rectangle 374"/>
            <p:cNvSpPr>
              <a:spLocks noChangeArrowheads="1"/>
            </p:cNvSpPr>
            <p:nvPr/>
          </p:nvSpPr>
          <p:spPr bwMode="auto">
            <a:xfrm>
              <a:off x="108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7" name="Rectangle 375"/>
            <p:cNvSpPr>
              <a:spLocks noChangeArrowheads="1"/>
            </p:cNvSpPr>
            <p:nvPr/>
          </p:nvSpPr>
          <p:spPr bwMode="auto">
            <a:xfrm>
              <a:off x="124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8" name="Rectangle 376"/>
            <p:cNvSpPr>
              <a:spLocks noChangeArrowheads="1"/>
            </p:cNvSpPr>
            <p:nvPr/>
          </p:nvSpPr>
          <p:spPr bwMode="auto">
            <a:xfrm>
              <a:off x="202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9" name="Rectangle 377"/>
            <p:cNvSpPr>
              <a:spLocks noChangeArrowheads="1"/>
            </p:cNvSpPr>
            <p:nvPr/>
          </p:nvSpPr>
          <p:spPr bwMode="auto">
            <a:xfrm>
              <a:off x="218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0" name="Rectangle 378"/>
            <p:cNvSpPr>
              <a:spLocks noChangeArrowheads="1"/>
            </p:cNvSpPr>
            <p:nvPr/>
          </p:nvSpPr>
          <p:spPr bwMode="auto">
            <a:xfrm>
              <a:off x="297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1" name="Rectangle 379"/>
            <p:cNvSpPr>
              <a:spLocks noChangeArrowheads="1"/>
            </p:cNvSpPr>
            <p:nvPr/>
          </p:nvSpPr>
          <p:spPr bwMode="auto">
            <a:xfrm>
              <a:off x="312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2" name="Rectangle 380"/>
            <p:cNvSpPr>
              <a:spLocks noChangeArrowheads="1"/>
            </p:cNvSpPr>
            <p:nvPr/>
          </p:nvSpPr>
          <p:spPr bwMode="auto">
            <a:xfrm>
              <a:off x="328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3" name="Rectangle 381"/>
            <p:cNvSpPr>
              <a:spLocks noChangeArrowheads="1"/>
            </p:cNvSpPr>
            <p:nvPr/>
          </p:nvSpPr>
          <p:spPr bwMode="auto">
            <a:xfrm>
              <a:off x="344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4" name="Rectangle 382"/>
            <p:cNvSpPr>
              <a:spLocks noChangeArrowheads="1"/>
            </p:cNvSpPr>
            <p:nvPr/>
          </p:nvSpPr>
          <p:spPr bwMode="auto">
            <a:xfrm>
              <a:off x="234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5" name="Rectangle 383"/>
            <p:cNvSpPr>
              <a:spLocks noChangeArrowheads="1"/>
            </p:cNvSpPr>
            <p:nvPr/>
          </p:nvSpPr>
          <p:spPr bwMode="auto">
            <a:xfrm>
              <a:off x="250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6" name="Rectangle 384"/>
            <p:cNvSpPr>
              <a:spLocks noChangeArrowheads="1"/>
            </p:cNvSpPr>
            <p:nvPr/>
          </p:nvSpPr>
          <p:spPr bwMode="auto">
            <a:xfrm>
              <a:off x="265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7" name="Rectangle 385"/>
            <p:cNvSpPr>
              <a:spLocks noChangeArrowheads="1"/>
            </p:cNvSpPr>
            <p:nvPr/>
          </p:nvSpPr>
          <p:spPr bwMode="auto">
            <a:xfrm>
              <a:off x="281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8" name="Rectangle 386"/>
            <p:cNvSpPr>
              <a:spLocks noChangeArrowheads="1"/>
            </p:cNvSpPr>
            <p:nvPr/>
          </p:nvSpPr>
          <p:spPr bwMode="auto">
            <a:xfrm>
              <a:off x="359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9" name="Rectangle 387"/>
            <p:cNvSpPr>
              <a:spLocks noChangeArrowheads="1"/>
            </p:cNvSpPr>
            <p:nvPr/>
          </p:nvSpPr>
          <p:spPr bwMode="auto">
            <a:xfrm>
              <a:off x="375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0" name="Rectangle 388"/>
            <p:cNvSpPr>
              <a:spLocks noChangeArrowheads="1"/>
            </p:cNvSpPr>
            <p:nvPr/>
          </p:nvSpPr>
          <p:spPr bwMode="auto">
            <a:xfrm>
              <a:off x="140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1" name="Rectangle 389"/>
            <p:cNvSpPr>
              <a:spLocks noChangeArrowheads="1"/>
            </p:cNvSpPr>
            <p:nvPr/>
          </p:nvSpPr>
          <p:spPr bwMode="auto">
            <a:xfrm>
              <a:off x="155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2" name="Rectangle 390"/>
            <p:cNvSpPr>
              <a:spLocks noChangeArrowheads="1"/>
            </p:cNvSpPr>
            <p:nvPr/>
          </p:nvSpPr>
          <p:spPr bwMode="auto">
            <a:xfrm>
              <a:off x="171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3" name="Rectangle 391"/>
            <p:cNvSpPr>
              <a:spLocks noChangeArrowheads="1"/>
            </p:cNvSpPr>
            <p:nvPr/>
          </p:nvSpPr>
          <p:spPr bwMode="auto">
            <a:xfrm>
              <a:off x="187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4" name="Rectangle 392"/>
            <p:cNvSpPr>
              <a:spLocks noChangeArrowheads="1"/>
            </p:cNvSpPr>
            <p:nvPr/>
          </p:nvSpPr>
          <p:spPr bwMode="auto">
            <a:xfrm>
              <a:off x="77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5" name="Rectangle 393"/>
            <p:cNvSpPr>
              <a:spLocks noChangeArrowheads="1"/>
            </p:cNvSpPr>
            <p:nvPr/>
          </p:nvSpPr>
          <p:spPr bwMode="auto">
            <a:xfrm>
              <a:off x="93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6" name="Rectangle 394"/>
            <p:cNvSpPr>
              <a:spLocks noChangeArrowheads="1"/>
            </p:cNvSpPr>
            <p:nvPr/>
          </p:nvSpPr>
          <p:spPr bwMode="auto">
            <a:xfrm>
              <a:off x="108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7" name="Rectangle 395"/>
            <p:cNvSpPr>
              <a:spLocks noChangeArrowheads="1"/>
            </p:cNvSpPr>
            <p:nvPr/>
          </p:nvSpPr>
          <p:spPr bwMode="auto">
            <a:xfrm>
              <a:off x="124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8" name="Rectangle 396"/>
            <p:cNvSpPr>
              <a:spLocks noChangeArrowheads="1"/>
            </p:cNvSpPr>
            <p:nvPr/>
          </p:nvSpPr>
          <p:spPr bwMode="auto">
            <a:xfrm>
              <a:off x="202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9" name="Rectangle 397"/>
            <p:cNvSpPr>
              <a:spLocks noChangeArrowheads="1"/>
            </p:cNvSpPr>
            <p:nvPr/>
          </p:nvSpPr>
          <p:spPr bwMode="auto">
            <a:xfrm>
              <a:off x="218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0" name="Rectangle 398"/>
            <p:cNvSpPr>
              <a:spLocks noChangeArrowheads="1"/>
            </p:cNvSpPr>
            <p:nvPr/>
          </p:nvSpPr>
          <p:spPr bwMode="auto">
            <a:xfrm>
              <a:off x="297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1" name="Rectangle 399"/>
            <p:cNvSpPr>
              <a:spLocks noChangeArrowheads="1"/>
            </p:cNvSpPr>
            <p:nvPr/>
          </p:nvSpPr>
          <p:spPr bwMode="auto">
            <a:xfrm>
              <a:off x="312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2" name="Rectangle 400"/>
            <p:cNvSpPr>
              <a:spLocks noChangeArrowheads="1"/>
            </p:cNvSpPr>
            <p:nvPr/>
          </p:nvSpPr>
          <p:spPr bwMode="auto">
            <a:xfrm>
              <a:off x="328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3" name="Rectangle 401"/>
            <p:cNvSpPr>
              <a:spLocks noChangeArrowheads="1"/>
            </p:cNvSpPr>
            <p:nvPr/>
          </p:nvSpPr>
          <p:spPr bwMode="auto">
            <a:xfrm>
              <a:off x="344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4" name="Rectangle 402"/>
            <p:cNvSpPr>
              <a:spLocks noChangeArrowheads="1"/>
            </p:cNvSpPr>
            <p:nvPr/>
          </p:nvSpPr>
          <p:spPr bwMode="auto">
            <a:xfrm>
              <a:off x="234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5" name="Rectangle 403"/>
            <p:cNvSpPr>
              <a:spLocks noChangeArrowheads="1"/>
            </p:cNvSpPr>
            <p:nvPr/>
          </p:nvSpPr>
          <p:spPr bwMode="auto">
            <a:xfrm>
              <a:off x="250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6" name="Rectangle 404"/>
            <p:cNvSpPr>
              <a:spLocks noChangeArrowheads="1"/>
            </p:cNvSpPr>
            <p:nvPr/>
          </p:nvSpPr>
          <p:spPr bwMode="auto">
            <a:xfrm>
              <a:off x="265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7" name="Rectangle 405"/>
            <p:cNvSpPr>
              <a:spLocks noChangeArrowheads="1"/>
            </p:cNvSpPr>
            <p:nvPr/>
          </p:nvSpPr>
          <p:spPr bwMode="auto">
            <a:xfrm>
              <a:off x="281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8" name="Rectangle 406"/>
            <p:cNvSpPr>
              <a:spLocks noChangeArrowheads="1"/>
            </p:cNvSpPr>
            <p:nvPr/>
          </p:nvSpPr>
          <p:spPr bwMode="auto">
            <a:xfrm>
              <a:off x="359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9" name="Rectangle 407"/>
            <p:cNvSpPr>
              <a:spLocks noChangeArrowheads="1"/>
            </p:cNvSpPr>
            <p:nvPr/>
          </p:nvSpPr>
          <p:spPr bwMode="auto">
            <a:xfrm>
              <a:off x="375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471 Grupo"/>
          <p:cNvGrpSpPr/>
          <p:nvPr/>
        </p:nvGrpSpPr>
        <p:grpSpPr>
          <a:xfrm>
            <a:off x="3771901" y="826418"/>
            <a:ext cx="4984755" cy="4984756"/>
            <a:chOff x="3486151" y="933452"/>
            <a:chExt cx="4984755" cy="4984756"/>
          </a:xfrm>
        </p:grpSpPr>
        <p:sp>
          <p:nvSpPr>
            <p:cNvPr id="5188" name="Line 408"/>
            <p:cNvSpPr>
              <a:spLocks noChangeShapeType="1"/>
            </p:cNvSpPr>
            <p:nvPr/>
          </p:nvSpPr>
          <p:spPr bwMode="auto">
            <a:xfrm>
              <a:off x="5978529" y="933452"/>
              <a:ext cx="0" cy="49847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Line 409"/>
            <p:cNvSpPr>
              <a:spLocks noChangeShapeType="1"/>
            </p:cNvSpPr>
            <p:nvPr/>
          </p:nvSpPr>
          <p:spPr bwMode="auto">
            <a:xfrm>
              <a:off x="3486151" y="3425830"/>
              <a:ext cx="49847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" name="472 Grupo"/>
          <p:cNvGrpSpPr/>
          <p:nvPr/>
        </p:nvGrpSpPr>
        <p:grpSpPr>
          <a:xfrm>
            <a:off x="3486150" y="410491"/>
            <a:ext cx="5657850" cy="5588000"/>
            <a:chOff x="3200400" y="517525"/>
            <a:chExt cx="5657850" cy="5588000"/>
          </a:xfrm>
        </p:grpSpPr>
        <p:sp>
          <p:nvSpPr>
            <p:cNvPr id="5166" name="Text Box 433"/>
            <p:cNvSpPr txBox="1">
              <a:spLocks noChangeArrowheads="1"/>
            </p:cNvSpPr>
            <p:nvPr/>
          </p:nvSpPr>
          <p:spPr bwMode="auto">
            <a:xfrm>
              <a:off x="5848350" y="517525"/>
              <a:ext cx="3238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itchFamily="66" charset="0"/>
                </a:rPr>
                <a:t>y</a:t>
              </a:r>
            </a:p>
          </p:txBody>
        </p:sp>
        <p:grpSp>
          <p:nvGrpSpPr>
            <p:cNvPr id="5" name="470 Grupo"/>
            <p:cNvGrpSpPr/>
            <p:nvPr/>
          </p:nvGrpSpPr>
          <p:grpSpPr>
            <a:xfrm>
              <a:off x="3200400" y="874713"/>
              <a:ext cx="5657850" cy="5230812"/>
              <a:chOff x="3200400" y="874713"/>
              <a:chExt cx="5657850" cy="5230812"/>
            </a:xfrm>
          </p:grpSpPr>
          <p:sp>
            <p:nvSpPr>
              <p:cNvPr id="5144" name="Text Box 411"/>
              <p:cNvSpPr txBox="1">
                <a:spLocks noChangeArrowheads="1"/>
              </p:cNvSpPr>
              <p:nvPr/>
            </p:nvSpPr>
            <p:spPr bwMode="auto">
              <a:xfrm>
                <a:off x="5783263" y="33845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0</a:t>
                </a:r>
              </a:p>
            </p:txBody>
          </p:sp>
          <p:sp>
            <p:nvSpPr>
              <p:cNvPr id="5145" name="Text Box 412"/>
              <p:cNvSpPr txBox="1">
                <a:spLocks noChangeArrowheads="1"/>
              </p:cNvSpPr>
              <p:nvPr/>
            </p:nvSpPr>
            <p:spPr bwMode="auto">
              <a:xfrm>
                <a:off x="60515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5146" name="Text Box 413"/>
              <p:cNvSpPr txBox="1">
                <a:spLocks noChangeArrowheads="1"/>
              </p:cNvSpPr>
              <p:nvPr/>
            </p:nvSpPr>
            <p:spPr bwMode="auto">
              <a:xfrm>
                <a:off x="6292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5147" name="Text Box 414"/>
              <p:cNvSpPr txBox="1">
                <a:spLocks noChangeArrowheads="1"/>
              </p:cNvSpPr>
              <p:nvPr/>
            </p:nvSpPr>
            <p:spPr bwMode="auto">
              <a:xfrm>
                <a:off x="6546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5148" name="Text Box 415"/>
              <p:cNvSpPr txBox="1">
                <a:spLocks noChangeArrowheads="1"/>
              </p:cNvSpPr>
              <p:nvPr/>
            </p:nvSpPr>
            <p:spPr bwMode="auto">
              <a:xfrm>
                <a:off x="6775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5149" name="Text Box 416"/>
              <p:cNvSpPr txBox="1">
                <a:spLocks noChangeArrowheads="1"/>
              </p:cNvSpPr>
              <p:nvPr/>
            </p:nvSpPr>
            <p:spPr bwMode="auto">
              <a:xfrm>
                <a:off x="7016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5150" name="Text Box 417"/>
              <p:cNvSpPr txBox="1">
                <a:spLocks noChangeArrowheads="1"/>
              </p:cNvSpPr>
              <p:nvPr/>
            </p:nvSpPr>
            <p:spPr bwMode="auto">
              <a:xfrm>
                <a:off x="7283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5151" name="Text Box 418"/>
              <p:cNvSpPr txBox="1">
                <a:spLocks noChangeArrowheads="1"/>
              </p:cNvSpPr>
              <p:nvPr/>
            </p:nvSpPr>
            <p:spPr bwMode="auto">
              <a:xfrm>
                <a:off x="7524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5152" name="Text Box 419"/>
              <p:cNvSpPr txBox="1">
                <a:spLocks noChangeArrowheads="1"/>
              </p:cNvSpPr>
              <p:nvPr/>
            </p:nvSpPr>
            <p:spPr bwMode="auto">
              <a:xfrm>
                <a:off x="7759700" y="3403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5153" name="Text Box 420"/>
              <p:cNvSpPr txBox="1">
                <a:spLocks noChangeArrowheads="1"/>
              </p:cNvSpPr>
              <p:nvPr/>
            </p:nvSpPr>
            <p:spPr bwMode="auto">
              <a:xfrm>
                <a:off x="801370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5154" name="Text Box 421"/>
              <p:cNvSpPr txBox="1">
                <a:spLocks noChangeArrowheads="1"/>
              </p:cNvSpPr>
              <p:nvPr/>
            </p:nvSpPr>
            <p:spPr bwMode="auto">
              <a:xfrm>
                <a:off x="8235950" y="3400549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5155" name="Text Box 422"/>
              <p:cNvSpPr txBox="1">
                <a:spLocks noChangeArrowheads="1"/>
              </p:cNvSpPr>
              <p:nvPr/>
            </p:nvSpPr>
            <p:spPr bwMode="auto">
              <a:xfrm>
                <a:off x="3479800" y="3403600"/>
                <a:ext cx="3556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5156" name="Text Box 423"/>
              <p:cNvSpPr txBox="1">
                <a:spLocks noChangeArrowheads="1"/>
              </p:cNvSpPr>
              <p:nvPr/>
            </p:nvSpPr>
            <p:spPr bwMode="auto">
              <a:xfrm>
                <a:off x="3746500" y="3403600"/>
                <a:ext cx="3429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5157" name="Text Box 424"/>
              <p:cNvSpPr txBox="1">
                <a:spLocks noChangeArrowheads="1"/>
              </p:cNvSpPr>
              <p:nvPr/>
            </p:nvSpPr>
            <p:spPr bwMode="auto">
              <a:xfrm>
                <a:off x="3987800" y="3409950"/>
                <a:ext cx="3175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5158" name="Text Box 425"/>
              <p:cNvSpPr txBox="1">
                <a:spLocks noChangeArrowheads="1"/>
              </p:cNvSpPr>
              <p:nvPr/>
            </p:nvSpPr>
            <p:spPr bwMode="auto">
              <a:xfrm>
                <a:off x="424815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5159" name="Text Box 426"/>
              <p:cNvSpPr txBox="1">
                <a:spLocks noChangeArrowheads="1"/>
              </p:cNvSpPr>
              <p:nvPr/>
            </p:nvSpPr>
            <p:spPr bwMode="auto">
              <a:xfrm>
                <a:off x="4476750" y="3409950"/>
                <a:ext cx="3746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5160" name="Text Box 427"/>
              <p:cNvSpPr txBox="1">
                <a:spLocks noChangeArrowheads="1"/>
              </p:cNvSpPr>
              <p:nvPr/>
            </p:nvSpPr>
            <p:spPr bwMode="auto">
              <a:xfrm>
                <a:off x="473710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5161" name="Text Box 428"/>
              <p:cNvSpPr txBox="1">
                <a:spLocks noChangeArrowheads="1"/>
              </p:cNvSpPr>
              <p:nvPr/>
            </p:nvSpPr>
            <p:spPr bwMode="auto">
              <a:xfrm>
                <a:off x="4984750" y="3403600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5162" name="Text Box 429"/>
              <p:cNvSpPr txBox="1">
                <a:spLocks noChangeArrowheads="1"/>
              </p:cNvSpPr>
              <p:nvPr/>
            </p:nvSpPr>
            <p:spPr bwMode="auto">
              <a:xfrm>
                <a:off x="5232400" y="340360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5163" name="Text Box 430"/>
              <p:cNvSpPr txBox="1">
                <a:spLocks noChangeArrowheads="1"/>
              </p:cNvSpPr>
              <p:nvPr/>
            </p:nvSpPr>
            <p:spPr bwMode="auto">
              <a:xfrm>
                <a:off x="5511800" y="340995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5164" name="Text Box 431"/>
              <p:cNvSpPr txBox="1">
                <a:spLocks noChangeArrowheads="1"/>
              </p:cNvSpPr>
              <p:nvPr/>
            </p:nvSpPr>
            <p:spPr bwMode="auto">
              <a:xfrm>
                <a:off x="3200400" y="3397250"/>
                <a:ext cx="3873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  <p:sp>
            <p:nvSpPr>
              <p:cNvPr id="5165" name="Text Box 432"/>
              <p:cNvSpPr txBox="1">
                <a:spLocks noChangeArrowheads="1"/>
              </p:cNvSpPr>
              <p:nvPr/>
            </p:nvSpPr>
            <p:spPr bwMode="auto">
              <a:xfrm>
                <a:off x="8534400" y="3238500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latin typeface="Comic Sans MS" pitchFamily="66" charset="0"/>
                  </a:rPr>
                  <a:t>x</a:t>
                </a:r>
              </a:p>
            </p:txBody>
          </p:sp>
          <p:sp>
            <p:nvSpPr>
              <p:cNvPr id="5167" name="Text Box 434"/>
              <p:cNvSpPr txBox="1">
                <a:spLocks noChangeArrowheads="1"/>
              </p:cNvSpPr>
              <p:nvPr/>
            </p:nvSpPr>
            <p:spPr bwMode="auto">
              <a:xfrm>
                <a:off x="5792788" y="31178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5168" name="Text Box 435"/>
              <p:cNvSpPr txBox="1">
                <a:spLocks noChangeArrowheads="1"/>
              </p:cNvSpPr>
              <p:nvPr/>
            </p:nvSpPr>
            <p:spPr bwMode="auto">
              <a:xfrm>
                <a:off x="5773738" y="28797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5169" name="Text Box 436"/>
              <p:cNvSpPr txBox="1">
                <a:spLocks noChangeArrowheads="1"/>
              </p:cNvSpPr>
              <p:nvPr/>
            </p:nvSpPr>
            <p:spPr bwMode="auto">
              <a:xfrm>
                <a:off x="5783263" y="263683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5170" name="Text Box 437"/>
              <p:cNvSpPr txBox="1">
                <a:spLocks noChangeArrowheads="1"/>
              </p:cNvSpPr>
              <p:nvPr/>
            </p:nvSpPr>
            <p:spPr bwMode="auto">
              <a:xfrm>
                <a:off x="5773738" y="23844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5171" name="Text Box 438"/>
              <p:cNvSpPr txBox="1">
                <a:spLocks noChangeArrowheads="1"/>
              </p:cNvSpPr>
              <p:nvPr/>
            </p:nvSpPr>
            <p:spPr bwMode="auto">
              <a:xfrm>
                <a:off x="5773738" y="212248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5172" name="Text Box 439"/>
              <p:cNvSpPr txBox="1">
                <a:spLocks noChangeArrowheads="1"/>
              </p:cNvSpPr>
              <p:nvPr/>
            </p:nvSpPr>
            <p:spPr bwMode="auto">
              <a:xfrm>
                <a:off x="5778500" y="1879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5173" name="Text Box 440"/>
              <p:cNvSpPr txBox="1">
                <a:spLocks noChangeArrowheads="1"/>
              </p:cNvSpPr>
              <p:nvPr/>
            </p:nvSpPr>
            <p:spPr bwMode="auto">
              <a:xfrm>
                <a:off x="5773738" y="16319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5174" name="Text Box 441"/>
              <p:cNvSpPr txBox="1">
                <a:spLocks noChangeArrowheads="1"/>
              </p:cNvSpPr>
              <p:nvPr/>
            </p:nvSpPr>
            <p:spPr bwMode="auto">
              <a:xfrm>
                <a:off x="5778500" y="13843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5175" name="Text Box 442"/>
              <p:cNvSpPr txBox="1">
                <a:spLocks noChangeArrowheads="1"/>
              </p:cNvSpPr>
              <p:nvPr/>
            </p:nvSpPr>
            <p:spPr bwMode="auto">
              <a:xfrm>
                <a:off x="5773738" y="11271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5176" name="Text Box 443"/>
              <p:cNvSpPr txBox="1">
                <a:spLocks noChangeArrowheads="1"/>
              </p:cNvSpPr>
              <p:nvPr/>
            </p:nvSpPr>
            <p:spPr bwMode="auto">
              <a:xfrm>
                <a:off x="5724128" y="874713"/>
                <a:ext cx="37306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5177" name="Text Box 444"/>
              <p:cNvSpPr txBox="1">
                <a:spLocks noChangeArrowheads="1"/>
              </p:cNvSpPr>
              <p:nvPr/>
            </p:nvSpPr>
            <p:spPr bwMode="auto">
              <a:xfrm>
                <a:off x="5759450" y="3613150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5178" name="Text Box 445"/>
              <p:cNvSpPr txBox="1">
                <a:spLocks noChangeArrowheads="1"/>
              </p:cNvSpPr>
              <p:nvPr/>
            </p:nvSpPr>
            <p:spPr bwMode="auto">
              <a:xfrm>
                <a:off x="5740400" y="3875088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5179" name="Text Box 446"/>
              <p:cNvSpPr txBox="1">
                <a:spLocks noChangeArrowheads="1"/>
              </p:cNvSpPr>
              <p:nvPr/>
            </p:nvSpPr>
            <p:spPr bwMode="auto">
              <a:xfrm>
                <a:off x="5730875" y="4117975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5180" name="Text Box 447"/>
              <p:cNvSpPr txBox="1">
                <a:spLocks noChangeArrowheads="1"/>
              </p:cNvSpPr>
              <p:nvPr/>
            </p:nvSpPr>
            <p:spPr bwMode="auto">
              <a:xfrm>
                <a:off x="5726113" y="43703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5181" name="Text Box 448"/>
              <p:cNvSpPr txBox="1">
                <a:spLocks noChangeArrowheads="1"/>
              </p:cNvSpPr>
              <p:nvPr/>
            </p:nvSpPr>
            <p:spPr bwMode="auto">
              <a:xfrm>
                <a:off x="5726113" y="4632325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5182" name="Text Box 449"/>
              <p:cNvSpPr txBox="1">
                <a:spLocks noChangeArrowheads="1"/>
              </p:cNvSpPr>
              <p:nvPr/>
            </p:nvSpPr>
            <p:spPr bwMode="auto">
              <a:xfrm>
                <a:off x="5726113" y="48656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5183" name="Text Box 450"/>
              <p:cNvSpPr txBox="1">
                <a:spLocks noChangeArrowheads="1"/>
              </p:cNvSpPr>
              <p:nvPr/>
            </p:nvSpPr>
            <p:spPr bwMode="auto">
              <a:xfrm>
                <a:off x="5730875" y="511333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5184" name="Text Box 451"/>
              <p:cNvSpPr txBox="1">
                <a:spLocks noChangeArrowheads="1"/>
              </p:cNvSpPr>
              <p:nvPr/>
            </p:nvSpPr>
            <p:spPr bwMode="auto">
              <a:xfrm>
                <a:off x="5721350" y="5370513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5185" name="Text Box 452"/>
              <p:cNvSpPr txBox="1">
                <a:spLocks noChangeArrowheads="1"/>
              </p:cNvSpPr>
              <p:nvPr/>
            </p:nvSpPr>
            <p:spPr bwMode="auto">
              <a:xfrm>
                <a:off x="5735638" y="561340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5186" name="Text Box 453"/>
              <p:cNvSpPr txBox="1">
                <a:spLocks noChangeArrowheads="1"/>
              </p:cNvSpPr>
              <p:nvPr/>
            </p:nvSpPr>
            <p:spPr bwMode="auto">
              <a:xfrm>
                <a:off x="5688013" y="586105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</p:grpSp>
      </p:grpSp>
      <p:sp>
        <p:nvSpPr>
          <p:cNvPr id="3542" name="Line 470"/>
          <p:cNvSpPr>
            <a:spLocks noChangeShapeType="1"/>
          </p:cNvSpPr>
          <p:nvPr/>
        </p:nvSpPr>
        <p:spPr bwMode="auto">
          <a:xfrm flipV="1">
            <a:off x="5518084" y="1081766"/>
            <a:ext cx="1956510" cy="39537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3" name="Text Box 410"/>
          <p:cNvSpPr txBox="1">
            <a:spLocks noChangeArrowheads="1"/>
          </p:cNvSpPr>
          <p:nvPr/>
        </p:nvSpPr>
        <p:spPr bwMode="auto">
          <a:xfrm>
            <a:off x="5826696" y="3360066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70" name="Line 470"/>
          <p:cNvSpPr>
            <a:spLocks noChangeShapeType="1"/>
          </p:cNvSpPr>
          <p:nvPr/>
        </p:nvSpPr>
        <p:spPr bwMode="auto">
          <a:xfrm flipH="1" flipV="1">
            <a:off x="4035416" y="1812740"/>
            <a:ext cx="4482246" cy="2238566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534078" y="9540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</a:p>
        </p:txBody>
      </p:sp>
      <p:sp>
        <p:nvSpPr>
          <p:cNvPr id="472" name="Rectangle 471"/>
          <p:cNvSpPr/>
          <p:nvPr/>
        </p:nvSpPr>
        <p:spPr>
          <a:xfrm>
            <a:off x="4179228" y="142801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</a:p>
        </p:txBody>
      </p:sp>
      <p:sp>
        <p:nvSpPr>
          <p:cNvPr id="473" name="Text Box 457"/>
          <p:cNvSpPr txBox="1">
            <a:spLocks noChangeArrowheads="1"/>
          </p:cNvSpPr>
          <p:nvPr/>
        </p:nvSpPr>
        <p:spPr bwMode="auto">
          <a:xfrm>
            <a:off x="971600" y="1629691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1</a:t>
            </a:r>
            <a:r>
              <a:rPr lang="en-GB" sz="2400" dirty="0">
                <a:latin typeface="Comic Sans MS" pitchFamily="66" charset="0"/>
              </a:rPr>
              <a:t> = 2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74" name="Text Box 460"/>
          <p:cNvSpPr txBox="1">
            <a:spLocks noChangeArrowheads="1"/>
          </p:cNvSpPr>
          <p:nvPr/>
        </p:nvSpPr>
        <p:spPr bwMode="auto">
          <a:xfrm>
            <a:off x="179512" y="2130552"/>
            <a:ext cx="32056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75" name="Text Box 457"/>
          <p:cNvSpPr txBox="1">
            <a:spLocks noChangeArrowheads="1"/>
          </p:cNvSpPr>
          <p:nvPr/>
        </p:nvSpPr>
        <p:spPr bwMode="auto">
          <a:xfrm>
            <a:off x="283464" y="3867912"/>
            <a:ext cx="32442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What do you notice in the gradients?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76" name="Text Box 460"/>
          <p:cNvSpPr txBox="1">
            <a:spLocks noChangeArrowheads="1"/>
          </p:cNvSpPr>
          <p:nvPr/>
        </p:nvSpPr>
        <p:spPr bwMode="auto">
          <a:xfrm>
            <a:off x="179512" y="751867"/>
            <a:ext cx="32200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77" name="Text Box 457"/>
          <p:cNvSpPr txBox="1">
            <a:spLocks noChangeArrowheads="1"/>
          </p:cNvSpPr>
          <p:nvPr/>
        </p:nvSpPr>
        <p:spPr bwMode="auto">
          <a:xfrm>
            <a:off x="929820" y="3236976"/>
            <a:ext cx="15669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0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2</a:t>
            </a:r>
            <a:r>
              <a:rPr lang="en-GB" sz="2400" dirty="0">
                <a:latin typeface="Comic Sans MS" pitchFamily="66" charset="0"/>
              </a:rPr>
              <a:t> = </a:t>
            </a:r>
            <a:r>
              <a:rPr lang="en-US" altLang="en-US" sz="2400" b="1" dirty="0">
                <a:latin typeface="Comic Sans MS" panose="030F0702030302020204" pitchFamily="66" charset="0"/>
              </a:rPr>
              <a:t>–</a:t>
            </a:r>
            <a:r>
              <a:rPr lang="en-US" altLang="en-US" sz="1000" b="1" dirty="0">
                <a:latin typeface="Comic Sans MS" panose="030F0702030302020204" pitchFamily="66" charset="0"/>
              </a:rPr>
              <a:t> </a:t>
            </a:r>
            <a:r>
              <a:rPr lang="en-US" altLang="en-US" sz="800" b="1" dirty="0">
                <a:latin typeface="Comic Sans MS" panose="030F0702030302020204" pitchFamily="66" charset="0"/>
              </a:rPr>
              <a:t> </a:t>
            </a:r>
            <a:r>
              <a:rPr lang="en-US" altLang="en-US" sz="2400" b="1" dirty="0">
                <a:latin typeface="Comic Sans MS" panose="030F0702030302020204" pitchFamily="66" charset="0"/>
              </a:rPr>
              <a:t> 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78" name="Text Box 18"/>
          <p:cNvSpPr txBox="1">
            <a:spLocks noChangeArrowheads="1"/>
          </p:cNvSpPr>
          <p:nvPr/>
        </p:nvSpPr>
        <p:spPr bwMode="auto">
          <a:xfrm>
            <a:off x="1911377" y="303580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</a:t>
            </a:r>
          </a:p>
        </p:txBody>
      </p:sp>
      <p:sp>
        <p:nvSpPr>
          <p:cNvPr id="479" name="Line 19"/>
          <p:cNvSpPr>
            <a:spLocks noChangeShapeType="1"/>
          </p:cNvSpPr>
          <p:nvPr/>
        </p:nvSpPr>
        <p:spPr bwMode="auto">
          <a:xfrm>
            <a:off x="1920240" y="347472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0" name="Text Box 20"/>
          <p:cNvSpPr txBox="1">
            <a:spLocks noChangeArrowheads="1"/>
          </p:cNvSpPr>
          <p:nvPr/>
        </p:nvSpPr>
        <p:spPr bwMode="auto">
          <a:xfrm>
            <a:off x="1901952" y="341985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</a:t>
            </a:r>
            <a:endParaRPr lang="en-GB" altLang="en-US" baseline="-25000" dirty="0"/>
          </a:p>
        </p:txBody>
      </p:sp>
      <p:sp>
        <p:nvSpPr>
          <p:cNvPr id="467" name="Text Box 455">
            <a:extLst>
              <a:ext uri="{FF2B5EF4-FFF2-40B4-BE49-F238E27FC236}">
                <a16:creationId xmlns:a16="http://schemas.microsoft.com/office/drawing/2014/main" id="{C97F0ACB-6AE6-4AC8-8053-B8AD86878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89" y="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 dirty="0">
                <a:solidFill>
                  <a:srgbClr val="7030A0"/>
                </a:solidFill>
                <a:latin typeface="Comic Sans MS" pitchFamily="66" charset="0"/>
              </a:rPr>
              <a:t>Perpendicular lines</a:t>
            </a:r>
          </a:p>
        </p:txBody>
      </p:sp>
      <p:sp>
        <p:nvSpPr>
          <p:cNvPr id="466" name="Text Box 457">
            <a:extLst>
              <a:ext uri="{FF2B5EF4-FFF2-40B4-BE49-F238E27FC236}">
                <a16:creationId xmlns:a16="http://schemas.microsoft.com/office/drawing/2014/main" id="{ED8A08BD-60BA-47BD-B79F-E95369145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032" y="5888736"/>
            <a:ext cx="7749657" cy="646331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If </a:t>
            </a:r>
            <a:r>
              <a:rPr lang="en-GB" sz="32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3200" b="1" baseline="-25000" dirty="0">
                <a:solidFill>
                  <a:schemeClr val="accent2"/>
                </a:solidFill>
                <a:latin typeface="Comic Sans MS" pitchFamily="66" charset="0"/>
              </a:rPr>
              <a:t>1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= m</a:t>
            </a:r>
            <a:r>
              <a:rPr lang="en-GB" sz="2400" dirty="0">
                <a:solidFill>
                  <a:schemeClr val="accent2"/>
                </a:solidFill>
                <a:latin typeface="Freestyle Script" panose="030804020302050B0404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   The gradient of </a:t>
            </a:r>
            <a:r>
              <a:rPr lang="en-GB" sz="36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l2, </a:t>
            </a:r>
            <a:r>
              <a:rPr lang="en-GB" sz="32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3200" b="1" baseline="-25000" dirty="0">
                <a:solidFill>
                  <a:schemeClr val="accent2"/>
                </a:solidFill>
                <a:latin typeface="Comic Sans MS" pitchFamily="66" charset="0"/>
              </a:rPr>
              <a:t>2</a:t>
            </a:r>
            <a:r>
              <a:rPr lang="en-GB" sz="2400" dirty="0">
                <a:solidFill>
                  <a:schemeClr val="accent2"/>
                </a:solidFill>
                <a:latin typeface="Freestyle Script" panose="030804020302050B0404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= -</a:t>
            </a:r>
          </a:p>
        </p:txBody>
      </p:sp>
      <p:sp>
        <p:nvSpPr>
          <p:cNvPr id="468" name="Text Box 18">
            <a:extLst>
              <a:ext uri="{FF2B5EF4-FFF2-40B4-BE49-F238E27FC236}">
                <a16:creationId xmlns:a16="http://schemas.microsoft.com/office/drawing/2014/main" id="{A543573B-4C71-45B6-826B-BD4A13596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4956" y="580986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69" name="Line 19">
            <a:extLst>
              <a:ext uri="{FF2B5EF4-FFF2-40B4-BE49-F238E27FC236}">
                <a16:creationId xmlns:a16="http://schemas.microsoft.com/office/drawing/2014/main" id="{34587078-1E5E-42C7-B370-0D5B8EC3D08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5839" y="6243895"/>
            <a:ext cx="360363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" name="Text Box 20">
            <a:extLst>
              <a:ext uri="{FF2B5EF4-FFF2-40B4-BE49-F238E27FC236}">
                <a16:creationId xmlns:a16="http://schemas.microsoft.com/office/drawing/2014/main" id="{E05FE009-2266-49C6-993E-19778E0ADE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447" y="6161529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chemeClr val="accent2"/>
                </a:solidFill>
              </a:rPr>
              <a:t>m</a:t>
            </a:r>
            <a:endParaRPr lang="en-GB" altLang="en-US" baseline="-25000" dirty="0">
              <a:solidFill>
                <a:schemeClr val="accent2"/>
              </a:solidFill>
            </a:endParaRPr>
          </a:p>
        </p:txBody>
      </p:sp>
      <p:sp>
        <p:nvSpPr>
          <p:cNvPr id="481" name="Rectangle 480">
            <a:hlinkClick r:id="rId2"/>
            <a:extLst>
              <a:ext uri="{FF2B5EF4-FFF2-40B4-BE49-F238E27FC236}">
                <a16:creationId xmlns:a16="http://schemas.microsoft.com/office/drawing/2014/main" id="{286C3DC2-793B-4D2D-8D6D-D9574C6B511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2" name="Rectangle 481">
            <a:hlinkClick r:id="rId2"/>
            <a:extLst>
              <a:ext uri="{FF2B5EF4-FFF2-40B4-BE49-F238E27FC236}">
                <a16:creationId xmlns:a16="http://schemas.microsoft.com/office/drawing/2014/main" id="{BBF3C66E-5F14-4583-822A-A37C907EBEC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3" name="Text Box 460">
            <a:extLst>
              <a:ext uri="{FF2B5EF4-FFF2-40B4-BE49-F238E27FC236}">
                <a16:creationId xmlns:a16="http://schemas.microsoft.com/office/drawing/2014/main" id="{FB6BC1CD-5A6A-4F86-A680-BD6786C48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062" y="4725404"/>
            <a:ext cx="32056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One gradient is the negative reciprocal of the other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782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761422" y="801686"/>
            <a:ext cx="4984760" cy="4984760"/>
            <a:chOff x="773" y="1401"/>
            <a:chExt cx="3140" cy="3140"/>
          </a:xfrm>
        </p:grpSpPr>
        <p:sp>
          <p:nvSpPr>
            <p:cNvPr id="5190" name="Rectangle 8"/>
            <p:cNvSpPr>
              <a:spLocks noChangeArrowheads="1"/>
            </p:cNvSpPr>
            <p:nvPr/>
          </p:nvSpPr>
          <p:spPr bwMode="auto">
            <a:xfrm>
              <a:off x="140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" name="Rectangle 9"/>
            <p:cNvSpPr>
              <a:spLocks noChangeArrowheads="1"/>
            </p:cNvSpPr>
            <p:nvPr/>
          </p:nvSpPr>
          <p:spPr bwMode="auto">
            <a:xfrm>
              <a:off x="155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" name="Rectangle 10"/>
            <p:cNvSpPr>
              <a:spLocks noChangeArrowheads="1"/>
            </p:cNvSpPr>
            <p:nvPr/>
          </p:nvSpPr>
          <p:spPr bwMode="auto">
            <a:xfrm>
              <a:off x="171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3" name="Rectangle 11"/>
            <p:cNvSpPr>
              <a:spLocks noChangeArrowheads="1"/>
            </p:cNvSpPr>
            <p:nvPr/>
          </p:nvSpPr>
          <p:spPr bwMode="auto">
            <a:xfrm>
              <a:off x="187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4" name="Rectangle 12"/>
            <p:cNvSpPr>
              <a:spLocks noChangeArrowheads="1"/>
            </p:cNvSpPr>
            <p:nvPr/>
          </p:nvSpPr>
          <p:spPr bwMode="auto">
            <a:xfrm>
              <a:off x="77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5" name="Rectangle 13"/>
            <p:cNvSpPr>
              <a:spLocks noChangeArrowheads="1"/>
            </p:cNvSpPr>
            <p:nvPr/>
          </p:nvSpPr>
          <p:spPr bwMode="auto">
            <a:xfrm>
              <a:off x="93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6" name="Rectangle 14"/>
            <p:cNvSpPr>
              <a:spLocks noChangeArrowheads="1"/>
            </p:cNvSpPr>
            <p:nvPr/>
          </p:nvSpPr>
          <p:spPr bwMode="auto">
            <a:xfrm>
              <a:off x="108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7" name="Rectangle 15"/>
            <p:cNvSpPr>
              <a:spLocks noChangeArrowheads="1"/>
            </p:cNvSpPr>
            <p:nvPr/>
          </p:nvSpPr>
          <p:spPr bwMode="auto">
            <a:xfrm>
              <a:off x="124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8" name="Rectangle 16"/>
            <p:cNvSpPr>
              <a:spLocks noChangeArrowheads="1"/>
            </p:cNvSpPr>
            <p:nvPr/>
          </p:nvSpPr>
          <p:spPr bwMode="auto">
            <a:xfrm>
              <a:off x="202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9" name="Rectangle 17"/>
            <p:cNvSpPr>
              <a:spLocks noChangeArrowheads="1"/>
            </p:cNvSpPr>
            <p:nvPr/>
          </p:nvSpPr>
          <p:spPr bwMode="auto">
            <a:xfrm>
              <a:off x="218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0" name="Rectangle 18"/>
            <p:cNvSpPr>
              <a:spLocks noChangeArrowheads="1"/>
            </p:cNvSpPr>
            <p:nvPr/>
          </p:nvSpPr>
          <p:spPr bwMode="auto">
            <a:xfrm>
              <a:off x="297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1" name="Rectangle 19"/>
            <p:cNvSpPr>
              <a:spLocks noChangeArrowheads="1"/>
            </p:cNvSpPr>
            <p:nvPr/>
          </p:nvSpPr>
          <p:spPr bwMode="auto">
            <a:xfrm>
              <a:off x="312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2" name="Rectangle 20"/>
            <p:cNvSpPr>
              <a:spLocks noChangeArrowheads="1"/>
            </p:cNvSpPr>
            <p:nvPr/>
          </p:nvSpPr>
          <p:spPr bwMode="auto">
            <a:xfrm>
              <a:off x="328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3" name="Rectangle 21"/>
            <p:cNvSpPr>
              <a:spLocks noChangeArrowheads="1"/>
            </p:cNvSpPr>
            <p:nvPr/>
          </p:nvSpPr>
          <p:spPr bwMode="auto">
            <a:xfrm>
              <a:off x="344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4" name="Rectangle 22"/>
            <p:cNvSpPr>
              <a:spLocks noChangeArrowheads="1"/>
            </p:cNvSpPr>
            <p:nvPr/>
          </p:nvSpPr>
          <p:spPr bwMode="auto">
            <a:xfrm>
              <a:off x="234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5" name="Rectangle 23"/>
            <p:cNvSpPr>
              <a:spLocks noChangeArrowheads="1"/>
            </p:cNvSpPr>
            <p:nvPr/>
          </p:nvSpPr>
          <p:spPr bwMode="auto">
            <a:xfrm>
              <a:off x="250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6" name="Rectangle 24"/>
            <p:cNvSpPr>
              <a:spLocks noChangeArrowheads="1"/>
            </p:cNvSpPr>
            <p:nvPr/>
          </p:nvSpPr>
          <p:spPr bwMode="auto">
            <a:xfrm>
              <a:off x="265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7" name="Rectangle 25"/>
            <p:cNvSpPr>
              <a:spLocks noChangeArrowheads="1"/>
            </p:cNvSpPr>
            <p:nvPr/>
          </p:nvSpPr>
          <p:spPr bwMode="auto">
            <a:xfrm>
              <a:off x="281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8" name="Rectangle 26"/>
            <p:cNvSpPr>
              <a:spLocks noChangeArrowheads="1"/>
            </p:cNvSpPr>
            <p:nvPr/>
          </p:nvSpPr>
          <p:spPr bwMode="auto">
            <a:xfrm>
              <a:off x="359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9" name="Rectangle 27"/>
            <p:cNvSpPr>
              <a:spLocks noChangeArrowheads="1"/>
            </p:cNvSpPr>
            <p:nvPr/>
          </p:nvSpPr>
          <p:spPr bwMode="auto">
            <a:xfrm>
              <a:off x="375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0" name="Rectangle 28"/>
            <p:cNvSpPr>
              <a:spLocks noChangeArrowheads="1"/>
            </p:cNvSpPr>
            <p:nvPr/>
          </p:nvSpPr>
          <p:spPr bwMode="auto">
            <a:xfrm>
              <a:off x="140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1" name="Rectangle 29"/>
            <p:cNvSpPr>
              <a:spLocks noChangeArrowheads="1"/>
            </p:cNvSpPr>
            <p:nvPr/>
          </p:nvSpPr>
          <p:spPr bwMode="auto">
            <a:xfrm>
              <a:off x="155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" name="Rectangle 30"/>
            <p:cNvSpPr>
              <a:spLocks noChangeArrowheads="1"/>
            </p:cNvSpPr>
            <p:nvPr/>
          </p:nvSpPr>
          <p:spPr bwMode="auto">
            <a:xfrm>
              <a:off x="171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" name="Rectangle 31"/>
            <p:cNvSpPr>
              <a:spLocks noChangeArrowheads="1"/>
            </p:cNvSpPr>
            <p:nvPr/>
          </p:nvSpPr>
          <p:spPr bwMode="auto">
            <a:xfrm>
              <a:off x="187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4" name="Rectangle 32"/>
            <p:cNvSpPr>
              <a:spLocks noChangeArrowheads="1"/>
            </p:cNvSpPr>
            <p:nvPr/>
          </p:nvSpPr>
          <p:spPr bwMode="auto">
            <a:xfrm>
              <a:off x="77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5" name="Rectangle 33"/>
            <p:cNvSpPr>
              <a:spLocks noChangeArrowheads="1"/>
            </p:cNvSpPr>
            <p:nvPr/>
          </p:nvSpPr>
          <p:spPr bwMode="auto">
            <a:xfrm>
              <a:off x="93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6" name="Rectangle 34"/>
            <p:cNvSpPr>
              <a:spLocks noChangeArrowheads="1"/>
            </p:cNvSpPr>
            <p:nvPr/>
          </p:nvSpPr>
          <p:spPr bwMode="auto">
            <a:xfrm>
              <a:off x="108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7" name="Rectangle 35"/>
            <p:cNvSpPr>
              <a:spLocks noChangeArrowheads="1"/>
            </p:cNvSpPr>
            <p:nvPr/>
          </p:nvSpPr>
          <p:spPr bwMode="auto">
            <a:xfrm>
              <a:off x="124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8" name="Rectangle 36"/>
            <p:cNvSpPr>
              <a:spLocks noChangeArrowheads="1"/>
            </p:cNvSpPr>
            <p:nvPr/>
          </p:nvSpPr>
          <p:spPr bwMode="auto">
            <a:xfrm>
              <a:off x="202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9" name="Rectangle 37"/>
            <p:cNvSpPr>
              <a:spLocks noChangeArrowheads="1"/>
            </p:cNvSpPr>
            <p:nvPr/>
          </p:nvSpPr>
          <p:spPr bwMode="auto">
            <a:xfrm>
              <a:off x="218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0" name="Rectangle 38"/>
            <p:cNvSpPr>
              <a:spLocks noChangeArrowheads="1"/>
            </p:cNvSpPr>
            <p:nvPr/>
          </p:nvSpPr>
          <p:spPr bwMode="auto">
            <a:xfrm>
              <a:off x="297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1" name="Rectangle 39"/>
            <p:cNvSpPr>
              <a:spLocks noChangeArrowheads="1"/>
            </p:cNvSpPr>
            <p:nvPr/>
          </p:nvSpPr>
          <p:spPr bwMode="auto">
            <a:xfrm>
              <a:off x="312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2" name="Rectangle 40"/>
            <p:cNvSpPr>
              <a:spLocks noChangeArrowheads="1"/>
            </p:cNvSpPr>
            <p:nvPr/>
          </p:nvSpPr>
          <p:spPr bwMode="auto">
            <a:xfrm>
              <a:off x="328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" name="Rectangle 41"/>
            <p:cNvSpPr>
              <a:spLocks noChangeArrowheads="1"/>
            </p:cNvSpPr>
            <p:nvPr/>
          </p:nvSpPr>
          <p:spPr bwMode="auto">
            <a:xfrm>
              <a:off x="344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" name="Rectangle 42"/>
            <p:cNvSpPr>
              <a:spLocks noChangeArrowheads="1"/>
            </p:cNvSpPr>
            <p:nvPr/>
          </p:nvSpPr>
          <p:spPr bwMode="auto">
            <a:xfrm>
              <a:off x="234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" name="Rectangle 43"/>
            <p:cNvSpPr>
              <a:spLocks noChangeArrowheads="1"/>
            </p:cNvSpPr>
            <p:nvPr/>
          </p:nvSpPr>
          <p:spPr bwMode="auto">
            <a:xfrm>
              <a:off x="250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" name="Rectangle 44"/>
            <p:cNvSpPr>
              <a:spLocks noChangeArrowheads="1"/>
            </p:cNvSpPr>
            <p:nvPr/>
          </p:nvSpPr>
          <p:spPr bwMode="auto">
            <a:xfrm>
              <a:off x="265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" name="Rectangle 45"/>
            <p:cNvSpPr>
              <a:spLocks noChangeArrowheads="1"/>
            </p:cNvSpPr>
            <p:nvPr/>
          </p:nvSpPr>
          <p:spPr bwMode="auto">
            <a:xfrm>
              <a:off x="281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" name="Rectangle 46"/>
            <p:cNvSpPr>
              <a:spLocks noChangeArrowheads="1"/>
            </p:cNvSpPr>
            <p:nvPr/>
          </p:nvSpPr>
          <p:spPr bwMode="auto">
            <a:xfrm>
              <a:off x="359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" name="Rectangle 47"/>
            <p:cNvSpPr>
              <a:spLocks noChangeArrowheads="1"/>
            </p:cNvSpPr>
            <p:nvPr/>
          </p:nvSpPr>
          <p:spPr bwMode="auto">
            <a:xfrm>
              <a:off x="375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" name="Rectangle 48"/>
            <p:cNvSpPr>
              <a:spLocks noChangeArrowheads="1"/>
            </p:cNvSpPr>
            <p:nvPr/>
          </p:nvSpPr>
          <p:spPr bwMode="auto">
            <a:xfrm>
              <a:off x="140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1" name="Rectangle 49"/>
            <p:cNvSpPr>
              <a:spLocks noChangeArrowheads="1"/>
            </p:cNvSpPr>
            <p:nvPr/>
          </p:nvSpPr>
          <p:spPr bwMode="auto">
            <a:xfrm>
              <a:off x="155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" name="Rectangle 50"/>
            <p:cNvSpPr>
              <a:spLocks noChangeArrowheads="1"/>
            </p:cNvSpPr>
            <p:nvPr/>
          </p:nvSpPr>
          <p:spPr bwMode="auto">
            <a:xfrm>
              <a:off x="171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3" name="Rectangle 51"/>
            <p:cNvSpPr>
              <a:spLocks noChangeArrowheads="1"/>
            </p:cNvSpPr>
            <p:nvPr/>
          </p:nvSpPr>
          <p:spPr bwMode="auto">
            <a:xfrm>
              <a:off x="187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" name="Rectangle 52"/>
            <p:cNvSpPr>
              <a:spLocks noChangeArrowheads="1"/>
            </p:cNvSpPr>
            <p:nvPr/>
          </p:nvSpPr>
          <p:spPr bwMode="auto">
            <a:xfrm>
              <a:off x="77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5" name="Rectangle 53"/>
            <p:cNvSpPr>
              <a:spLocks noChangeArrowheads="1"/>
            </p:cNvSpPr>
            <p:nvPr/>
          </p:nvSpPr>
          <p:spPr bwMode="auto">
            <a:xfrm>
              <a:off x="93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6" name="Rectangle 54"/>
            <p:cNvSpPr>
              <a:spLocks noChangeArrowheads="1"/>
            </p:cNvSpPr>
            <p:nvPr/>
          </p:nvSpPr>
          <p:spPr bwMode="auto">
            <a:xfrm>
              <a:off x="108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7" name="Rectangle 55"/>
            <p:cNvSpPr>
              <a:spLocks noChangeArrowheads="1"/>
            </p:cNvSpPr>
            <p:nvPr/>
          </p:nvSpPr>
          <p:spPr bwMode="auto">
            <a:xfrm>
              <a:off x="124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8" name="Rectangle 56"/>
            <p:cNvSpPr>
              <a:spLocks noChangeArrowheads="1"/>
            </p:cNvSpPr>
            <p:nvPr/>
          </p:nvSpPr>
          <p:spPr bwMode="auto">
            <a:xfrm>
              <a:off x="202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9" name="Rectangle 57"/>
            <p:cNvSpPr>
              <a:spLocks noChangeArrowheads="1"/>
            </p:cNvSpPr>
            <p:nvPr/>
          </p:nvSpPr>
          <p:spPr bwMode="auto">
            <a:xfrm>
              <a:off x="218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0" name="Rectangle 58"/>
            <p:cNvSpPr>
              <a:spLocks noChangeArrowheads="1"/>
            </p:cNvSpPr>
            <p:nvPr/>
          </p:nvSpPr>
          <p:spPr bwMode="auto">
            <a:xfrm>
              <a:off x="297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1" name="Rectangle 59"/>
            <p:cNvSpPr>
              <a:spLocks noChangeArrowheads="1"/>
            </p:cNvSpPr>
            <p:nvPr/>
          </p:nvSpPr>
          <p:spPr bwMode="auto">
            <a:xfrm>
              <a:off x="312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2" name="Rectangle 60"/>
            <p:cNvSpPr>
              <a:spLocks noChangeArrowheads="1"/>
            </p:cNvSpPr>
            <p:nvPr/>
          </p:nvSpPr>
          <p:spPr bwMode="auto">
            <a:xfrm>
              <a:off x="328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3" name="Rectangle 61"/>
            <p:cNvSpPr>
              <a:spLocks noChangeArrowheads="1"/>
            </p:cNvSpPr>
            <p:nvPr/>
          </p:nvSpPr>
          <p:spPr bwMode="auto">
            <a:xfrm>
              <a:off x="344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4" name="Rectangle 62"/>
            <p:cNvSpPr>
              <a:spLocks noChangeArrowheads="1"/>
            </p:cNvSpPr>
            <p:nvPr/>
          </p:nvSpPr>
          <p:spPr bwMode="auto">
            <a:xfrm>
              <a:off x="234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5" name="Rectangle 63"/>
            <p:cNvSpPr>
              <a:spLocks noChangeArrowheads="1"/>
            </p:cNvSpPr>
            <p:nvPr/>
          </p:nvSpPr>
          <p:spPr bwMode="auto">
            <a:xfrm>
              <a:off x="250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6" name="Rectangle 64"/>
            <p:cNvSpPr>
              <a:spLocks noChangeArrowheads="1"/>
            </p:cNvSpPr>
            <p:nvPr/>
          </p:nvSpPr>
          <p:spPr bwMode="auto">
            <a:xfrm>
              <a:off x="265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7" name="Rectangle 65"/>
            <p:cNvSpPr>
              <a:spLocks noChangeArrowheads="1"/>
            </p:cNvSpPr>
            <p:nvPr/>
          </p:nvSpPr>
          <p:spPr bwMode="auto">
            <a:xfrm>
              <a:off x="281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8" name="Rectangle 66"/>
            <p:cNvSpPr>
              <a:spLocks noChangeArrowheads="1"/>
            </p:cNvSpPr>
            <p:nvPr/>
          </p:nvSpPr>
          <p:spPr bwMode="auto">
            <a:xfrm>
              <a:off x="359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9" name="Rectangle 67"/>
            <p:cNvSpPr>
              <a:spLocks noChangeArrowheads="1"/>
            </p:cNvSpPr>
            <p:nvPr/>
          </p:nvSpPr>
          <p:spPr bwMode="auto">
            <a:xfrm>
              <a:off x="375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0" name="Rectangle 68"/>
            <p:cNvSpPr>
              <a:spLocks noChangeArrowheads="1"/>
            </p:cNvSpPr>
            <p:nvPr/>
          </p:nvSpPr>
          <p:spPr bwMode="auto">
            <a:xfrm>
              <a:off x="140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1" name="Rectangle 69"/>
            <p:cNvSpPr>
              <a:spLocks noChangeArrowheads="1"/>
            </p:cNvSpPr>
            <p:nvPr/>
          </p:nvSpPr>
          <p:spPr bwMode="auto">
            <a:xfrm>
              <a:off x="155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2" name="Rectangle 70"/>
            <p:cNvSpPr>
              <a:spLocks noChangeArrowheads="1"/>
            </p:cNvSpPr>
            <p:nvPr/>
          </p:nvSpPr>
          <p:spPr bwMode="auto">
            <a:xfrm>
              <a:off x="171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3" name="Rectangle 71"/>
            <p:cNvSpPr>
              <a:spLocks noChangeArrowheads="1"/>
            </p:cNvSpPr>
            <p:nvPr/>
          </p:nvSpPr>
          <p:spPr bwMode="auto">
            <a:xfrm>
              <a:off x="187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4" name="Rectangle 72"/>
            <p:cNvSpPr>
              <a:spLocks noChangeArrowheads="1"/>
            </p:cNvSpPr>
            <p:nvPr/>
          </p:nvSpPr>
          <p:spPr bwMode="auto">
            <a:xfrm>
              <a:off x="77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5" name="Rectangle 73"/>
            <p:cNvSpPr>
              <a:spLocks noChangeArrowheads="1"/>
            </p:cNvSpPr>
            <p:nvPr/>
          </p:nvSpPr>
          <p:spPr bwMode="auto">
            <a:xfrm>
              <a:off x="93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6" name="Rectangle 74"/>
            <p:cNvSpPr>
              <a:spLocks noChangeArrowheads="1"/>
            </p:cNvSpPr>
            <p:nvPr/>
          </p:nvSpPr>
          <p:spPr bwMode="auto">
            <a:xfrm>
              <a:off x="108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7" name="Rectangle 75"/>
            <p:cNvSpPr>
              <a:spLocks noChangeArrowheads="1"/>
            </p:cNvSpPr>
            <p:nvPr/>
          </p:nvSpPr>
          <p:spPr bwMode="auto">
            <a:xfrm>
              <a:off x="124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8" name="Rectangle 76"/>
            <p:cNvSpPr>
              <a:spLocks noChangeArrowheads="1"/>
            </p:cNvSpPr>
            <p:nvPr/>
          </p:nvSpPr>
          <p:spPr bwMode="auto">
            <a:xfrm>
              <a:off x="202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9" name="Rectangle 77"/>
            <p:cNvSpPr>
              <a:spLocks noChangeArrowheads="1"/>
            </p:cNvSpPr>
            <p:nvPr/>
          </p:nvSpPr>
          <p:spPr bwMode="auto">
            <a:xfrm>
              <a:off x="218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0" name="Rectangle 78"/>
            <p:cNvSpPr>
              <a:spLocks noChangeArrowheads="1"/>
            </p:cNvSpPr>
            <p:nvPr/>
          </p:nvSpPr>
          <p:spPr bwMode="auto">
            <a:xfrm>
              <a:off x="297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1" name="Rectangle 79"/>
            <p:cNvSpPr>
              <a:spLocks noChangeArrowheads="1"/>
            </p:cNvSpPr>
            <p:nvPr/>
          </p:nvSpPr>
          <p:spPr bwMode="auto">
            <a:xfrm>
              <a:off x="312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2" name="Rectangle 80"/>
            <p:cNvSpPr>
              <a:spLocks noChangeArrowheads="1"/>
            </p:cNvSpPr>
            <p:nvPr/>
          </p:nvSpPr>
          <p:spPr bwMode="auto">
            <a:xfrm>
              <a:off x="328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3" name="Rectangle 81"/>
            <p:cNvSpPr>
              <a:spLocks noChangeArrowheads="1"/>
            </p:cNvSpPr>
            <p:nvPr/>
          </p:nvSpPr>
          <p:spPr bwMode="auto">
            <a:xfrm>
              <a:off x="344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4" name="Rectangle 82"/>
            <p:cNvSpPr>
              <a:spLocks noChangeArrowheads="1"/>
            </p:cNvSpPr>
            <p:nvPr/>
          </p:nvSpPr>
          <p:spPr bwMode="auto">
            <a:xfrm>
              <a:off x="234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5" name="Rectangle 83"/>
            <p:cNvSpPr>
              <a:spLocks noChangeArrowheads="1"/>
            </p:cNvSpPr>
            <p:nvPr/>
          </p:nvSpPr>
          <p:spPr bwMode="auto">
            <a:xfrm>
              <a:off x="250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6" name="Rectangle 84"/>
            <p:cNvSpPr>
              <a:spLocks noChangeArrowheads="1"/>
            </p:cNvSpPr>
            <p:nvPr/>
          </p:nvSpPr>
          <p:spPr bwMode="auto">
            <a:xfrm>
              <a:off x="265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7" name="Rectangle 85"/>
            <p:cNvSpPr>
              <a:spLocks noChangeArrowheads="1"/>
            </p:cNvSpPr>
            <p:nvPr/>
          </p:nvSpPr>
          <p:spPr bwMode="auto">
            <a:xfrm>
              <a:off x="281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8" name="Rectangle 86"/>
            <p:cNvSpPr>
              <a:spLocks noChangeArrowheads="1"/>
            </p:cNvSpPr>
            <p:nvPr/>
          </p:nvSpPr>
          <p:spPr bwMode="auto">
            <a:xfrm>
              <a:off x="359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9" name="Rectangle 87"/>
            <p:cNvSpPr>
              <a:spLocks noChangeArrowheads="1"/>
            </p:cNvSpPr>
            <p:nvPr/>
          </p:nvSpPr>
          <p:spPr bwMode="auto">
            <a:xfrm>
              <a:off x="375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0" name="Rectangle 88"/>
            <p:cNvSpPr>
              <a:spLocks noChangeArrowheads="1"/>
            </p:cNvSpPr>
            <p:nvPr/>
          </p:nvSpPr>
          <p:spPr bwMode="auto">
            <a:xfrm>
              <a:off x="140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1" name="Rectangle 89"/>
            <p:cNvSpPr>
              <a:spLocks noChangeArrowheads="1"/>
            </p:cNvSpPr>
            <p:nvPr/>
          </p:nvSpPr>
          <p:spPr bwMode="auto">
            <a:xfrm>
              <a:off x="155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2" name="Rectangle 90"/>
            <p:cNvSpPr>
              <a:spLocks noChangeArrowheads="1"/>
            </p:cNvSpPr>
            <p:nvPr/>
          </p:nvSpPr>
          <p:spPr bwMode="auto">
            <a:xfrm>
              <a:off x="171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3" name="Rectangle 91"/>
            <p:cNvSpPr>
              <a:spLocks noChangeArrowheads="1"/>
            </p:cNvSpPr>
            <p:nvPr/>
          </p:nvSpPr>
          <p:spPr bwMode="auto">
            <a:xfrm>
              <a:off x="187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4" name="Rectangle 92"/>
            <p:cNvSpPr>
              <a:spLocks noChangeArrowheads="1"/>
            </p:cNvSpPr>
            <p:nvPr/>
          </p:nvSpPr>
          <p:spPr bwMode="auto">
            <a:xfrm>
              <a:off x="77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5" name="Rectangle 93"/>
            <p:cNvSpPr>
              <a:spLocks noChangeArrowheads="1"/>
            </p:cNvSpPr>
            <p:nvPr/>
          </p:nvSpPr>
          <p:spPr bwMode="auto">
            <a:xfrm>
              <a:off x="93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6" name="Rectangle 94"/>
            <p:cNvSpPr>
              <a:spLocks noChangeArrowheads="1"/>
            </p:cNvSpPr>
            <p:nvPr/>
          </p:nvSpPr>
          <p:spPr bwMode="auto">
            <a:xfrm>
              <a:off x="108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7" name="Rectangle 95"/>
            <p:cNvSpPr>
              <a:spLocks noChangeArrowheads="1"/>
            </p:cNvSpPr>
            <p:nvPr/>
          </p:nvSpPr>
          <p:spPr bwMode="auto">
            <a:xfrm>
              <a:off x="124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8" name="Rectangle 96"/>
            <p:cNvSpPr>
              <a:spLocks noChangeArrowheads="1"/>
            </p:cNvSpPr>
            <p:nvPr/>
          </p:nvSpPr>
          <p:spPr bwMode="auto">
            <a:xfrm>
              <a:off x="202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9" name="Rectangle 97"/>
            <p:cNvSpPr>
              <a:spLocks noChangeArrowheads="1"/>
            </p:cNvSpPr>
            <p:nvPr/>
          </p:nvSpPr>
          <p:spPr bwMode="auto">
            <a:xfrm>
              <a:off x="218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0" name="Rectangle 98"/>
            <p:cNvSpPr>
              <a:spLocks noChangeArrowheads="1"/>
            </p:cNvSpPr>
            <p:nvPr/>
          </p:nvSpPr>
          <p:spPr bwMode="auto">
            <a:xfrm>
              <a:off x="297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1" name="Rectangle 99"/>
            <p:cNvSpPr>
              <a:spLocks noChangeArrowheads="1"/>
            </p:cNvSpPr>
            <p:nvPr/>
          </p:nvSpPr>
          <p:spPr bwMode="auto">
            <a:xfrm>
              <a:off x="312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2" name="Rectangle 100"/>
            <p:cNvSpPr>
              <a:spLocks noChangeArrowheads="1"/>
            </p:cNvSpPr>
            <p:nvPr/>
          </p:nvSpPr>
          <p:spPr bwMode="auto">
            <a:xfrm>
              <a:off x="328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" name="Rectangle 101"/>
            <p:cNvSpPr>
              <a:spLocks noChangeArrowheads="1"/>
            </p:cNvSpPr>
            <p:nvPr/>
          </p:nvSpPr>
          <p:spPr bwMode="auto">
            <a:xfrm>
              <a:off x="344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" name="Rectangle 102"/>
            <p:cNvSpPr>
              <a:spLocks noChangeArrowheads="1"/>
            </p:cNvSpPr>
            <p:nvPr/>
          </p:nvSpPr>
          <p:spPr bwMode="auto">
            <a:xfrm>
              <a:off x="234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5" name="Rectangle 103"/>
            <p:cNvSpPr>
              <a:spLocks noChangeArrowheads="1"/>
            </p:cNvSpPr>
            <p:nvPr/>
          </p:nvSpPr>
          <p:spPr bwMode="auto">
            <a:xfrm>
              <a:off x="250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6" name="Rectangle 104"/>
            <p:cNvSpPr>
              <a:spLocks noChangeArrowheads="1"/>
            </p:cNvSpPr>
            <p:nvPr/>
          </p:nvSpPr>
          <p:spPr bwMode="auto">
            <a:xfrm>
              <a:off x="265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7" name="Rectangle 105"/>
            <p:cNvSpPr>
              <a:spLocks noChangeArrowheads="1"/>
            </p:cNvSpPr>
            <p:nvPr/>
          </p:nvSpPr>
          <p:spPr bwMode="auto">
            <a:xfrm>
              <a:off x="281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8" name="Rectangle 106"/>
            <p:cNvSpPr>
              <a:spLocks noChangeArrowheads="1"/>
            </p:cNvSpPr>
            <p:nvPr/>
          </p:nvSpPr>
          <p:spPr bwMode="auto">
            <a:xfrm>
              <a:off x="359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9" name="Rectangle 107"/>
            <p:cNvSpPr>
              <a:spLocks noChangeArrowheads="1"/>
            </p:cNvSpPr>
            <p:nvPr/>
          </p:nvSpPr>
          <p:spPr bwMode="auto">
            <a:xfrm>
              <a:off x="375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0" name="Rectangle 108"/>
            <p:cNvSpPr>
              <a:spLocks noChangeArrowheads="1"/>
            </p:cNvSpPr>
            <p:nvPr/>
          </p:nvSpPr>
          <p:spPr bwMode="auto">
            <a:xfrm>
              <a:off x="140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1" name="Rectangle 109"/>
            <p:cNvSpPr>
              <a:spLocks noChangeArrowheads="1"/>
            </p:cNvSpPr>
            <p:nvPr/>
          </p:nvSpPr>
          <p:spPr bwMode="auto">
            <a:xfrm>
              <a:off x="155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2" name="Rectangle 110"/>
            <p:cNvSpPr>
              <a:spLocks noChangeArrowheads="1"/>
            </p:cNvSpPr>
            <p:nvPr/>
          </p:nvSpPr>
          <p:spPr bwMode="auto">
            <a:xfrm>
              <a:off x="171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3" name="Rectangle 111"/>
            <p:cNvSpPr>
              <a:spLocks noChangeArrowheads="1"/>
            </p:cNvSpPr>
            <p:nvPr/>
          </p:nvSpPr>
          <p:spPr bwMode="auto">
            <a:xfrm>
              <a:off x="187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4" name="Rectangle 112"/>
            <p:cNvSpPr>
              <a:spLocks noChangeArrowheads="1"/>
            </p:cNvSpPr>
            <p:nvPr/>
          </p:nvSpPr>
          <p:spPr bwMode="auto">
            <a:xfrm>
              <a:off x="77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5" name="Rectangle 113"/>
            <p:cNvSpPr>
              <a:spLocks noChangeArrowheads="1"/>
            </p:cNvSpPr>
            <p:nvPr/>
          </p:nvSpPr>
          <p:spPr bwMode="auto">
            <a:xfrm>
              <a:off x="93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6" name="Rectangle 114"/>
            <p:cNvSpPr>
              <a:spLocks noChangeArrowheads="1"/>
            </p:cNvSpPr>
            <p:nvPr/>
          </p:nvSpPr>
          <p:spPr bwMode="auto">
            <a:xfrm>
              <a:off x="108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7" name="Rectangle 115"/>
            <p:cNvSpPr>
              <a:spLocks noChangeArrowheads="1"/>
            </p:cNvSpPr>
            <p:nvPr/>
          </p:nvSpPr>
          <p:spPr bwMode="auto">
            <a:xfrm>
              <a:off x="124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8" name="Rectangle 116"/>
            <p:cNvSpPr>
              <a:spLocks noChangeArrowheads="1"/>
            </p:cNvSpPr>
            <p:nvPr/>
          </p:nvSpPr>
          <p:spPr bwMode="auto">
            <a:xfrm>
              <a:off x="202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9" name="Rectangle 117"/>
            <p:cNvSpPr>
              <a:spLocks noChangeArrowheads="1"/>
            </p:cNvSpPr>
            <p:nvPr/>
          </p:nvSpPr>
          <p:spPr bwMode="auto">
            <a:xfrm>
              <a:off x="218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0" name="Rectangle 118"/>
            <p:cNvSpPr>
              <a:spLocks noChangeArrowheads="1"/>
            </p:cNvSpPr>
            <p:nvPr/>
          </p:nvSpPr>
          <p:spPr bwMode="auto">
            <a:xfrm>
              <a:off x="297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1" name="Rectangle 119"/>
            <p:cNvSpPr>
              <a:spLocks noChangeArrowheads="1"/>
            </p:cNvSpPr>
            <p:nvPr/>
          </p:nvSpPr>
          <p:spPr bwMode="auto">
            <a:xfrm>
              <a:off x="312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2" name="Rectangle 120"/>
            <p:cNvSpPr>
              <a:spLocks noChangeArrowheads="1"/>
            </p:cNvSpPr>
            <p:nvPr/>
          </p:nvSpPr>
          <p:spPr bwMode="auto">
            <a:xfrm>
              <a:off x="328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3" name="Rectangle 121"/>
            <p:cNvSpPr>
              <a:spLocks noChangeArrowheads="1"/>
            </p:cNvSpPr>
            <p:nvPr/>
          </p:nvSpPr>
          <p:spPr bwMode="auto">
            <a:xfrm>
              <a:off x="344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" name="Rectangle 122"/>
            <p:cNvSpPr>
              <a:spLocks noChangeArrowheads="1"/>
            </p:cNvSpPr>
            <p:nvPr/>
          </p:nvSpPr>
          <p:spPr bwMode="auto">
            <a:xfrm>
              <a:off x="234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5" name="Rectangle 123"/>
            <p:cNvSpPr>
              <a:spLocks noChangeArrowheads="1"/>
            </p:cNvSpPr>
            <p:nvPr/>
          </p:nvSpPr>
          <p:spPr bwMode="auto">
            <a:xfrm>
              <a:off x="250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6" name="Rectangle 124"/>
            <p:cNvSpPr>
              <a:spLocks noChangeArrowheads="1"/>
            </p:cNvSpPr>
            <p:nvPr/>
          </p:nvSpPr>
          <p:spPr bwMode="auto">
            <a:xfrm>
              <a:off x="265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7" name="Rectangle 125"/>
            <p:cNvSpPr>
              <a:spLocks noChangeArrowheads="1"/>
            </p:cNvSpPr>
            <p:nvPr/>
          </p:nvSpPr>
          <p:spPr bwMode="auto">
            <a:xfrm>
              <a:off x="281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8" name="Rectangle 126"/>
            <p:cNvSpPr>
              <a:spLocks noChangeArrowheads="1"/>
            </p:cNvSpPr>
            <p:nvPr/>
          </p:nvSpPr>
          <p:spPr bwMode="auto">
            <a:xfrm>
              <a:off x="359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9" name="Rectangle 127"/>
            <p:cNvSpPr>
              <a:spLocks noChangeArrowheads="1"/>
            </p:cNvSpPr>
            <p:nvPr/>
          </p:nvSpPr>
          <p:spPr bwMode="auto">
            <a:xfrm>
              <a:off x="375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0" name="Rectangle 128"/>
            <p:cNvSpPr>
              <a:spLocks noChangeArrowheads="1"/>
            </p:cNvSpPr>
            <p:nvPr/>
          </p:nvSpPr>
          <p:spPr bwMode="auto">
            <a:xfrm>
              <a:off x="140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1" name="Rectangle 129"/>
            <p:cNvSpPr>
              <a:spLocks noChangeArrowheads="1"/>
            </p:cNvSpPr>
            <p:nvPr/>
          </p:nvSpPr>
          <p:spPr bwMode="auto">
            <a:xfrm>
              <a:off x="155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2" name="Rectangle 130"/>
            <p:cNvSpPr>
              <a:spLocks noChangeArrowheads="1"/>
            </p:cNvSpPr>
            <p:nvPr/>
          </p:nvSpPr>
          <p:spPr bwMode="auto">
            <a:xfrm>
              <a:off x="171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3" name="Rectangle 131"/>
            <p:cNvSpPr>
              <a:spLocks noChangeArrowheads="1"/>
            </p:cNvSpPr>
            <p:nvPr/>
          </p:nvSpPr>
          <p:spPr bwMode="auto">
            <a:xfrm>
              <a:off x="187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4" name="Rectangle 132"/>
            <p:cNvSpPr>
              <a:spLocks noChangeArrowheads="1"/>
            </p:cNvSpPr>
            <p:nvPr/>
          </p:nvSpPr>
          <p:spPr bwMode="auto">
            <a:xfrm>
              <a:off x="77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5" name="Rectangle 133"/>
            <p:cNvSpPr>
              <a:spLocks noChangeArrowheads="1"/>
            </p:cNvSpPr>
            <p:nvPr/>
          </p:nvSpPr>
          <p:spPr bwMode="auto">
            <a:xfrm>
              <a:off x="93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6" name="Rectangle 134"/>
            <p:cNvSpPr>
              <a:spLocks noChangeArrowheads="1"/>
            </p:cNvSpPr>
            <p:nvPr/>
          </p:nvSpPr>
          <p:spPr bwMode="auto">
            <a:xfrm>
              <a:off x="108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7" name="Rectangle 135"/>
            <p:cNvSpPr>
              <a:spLocks noChangeArrowheads="1"/>
            </p:cNvSpPr>
            <p:nvPr/>
          </p:nvSpPr>
          <p:spPr bwMode="auto">
            <a:xfrm>
              <a:off x="124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8" name="Rectangle 136"/>
            <p:cNvSpPr>
              <a:spLocks noChangeArrowheads="1"/>
            </p:cNvSpPr>
            <p:nvPr/>
          </p:nvSpPr>
          <p:spPr bwMode="auto">
            <a:xfrm>
              <a:off x="202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9" name="Rectangle 137"/>
            <p:cNvSpPr>
              <a:spLocks noChangeArrowheads="1"/>
            </p:cNvSpPr>
            <p:nvPr/>
          </p:nvSpPr>
          <p:spPr bwMode="auto">
            <a:xfrm>
              <a:off x="218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0" name="Rectangle 138"/>
            <p:cNvSpPr>
              <a:spLocks noChangeArrowheads="1"/>
            </p:cNvSpPr>
            <p:nvPr/>
          </p:nvSpPr>
          <p:spPr bwMode="auto">
            <a:xfrm>
              <a:off x="297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1" name="Rectangle 139"/>
            <p:cNvSpPr>
              <a:spLocks noChangeArrowheads="1"/>
            </p:cNvSpPr>
            <p:nvPr/>
          </p:nvSpPr>
          <p:spPr bwMode="auto">
            <a:xfrm>
              <a:off x="312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2" name="Rectangle 140"/>
            <p:cNvSpPr>
              <a:spLocks noChangeArrowheads="1"/>
            </p:cNvSpPr>
            <p:nvPr/>
          </p:nvSpPr>
          <p:spPr bwMode="auto">
            <a:xfrm>
              <a:off x="328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3" name="Rectangle 141"/>
            <p:cNvSpPr>
              <a:spLocks noChangeArrowheads="1"/>
            </p:cNvSpPr>
            <p:nvPr/>
          </p:nvSpPr>
          <p:spPr bwMode="auto">
            <a:xfrm>
              <a:off x="344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" name="Rectangle 142"/>
            <p:cNvSpPr>
              <a:spLocks noChangeArrowheads="1"/>
            </p:cNvSpPr>
            <p:nvPr/>
          </p:nvSpPr>
          <p:spPr bwMode="auto">
            <a:xfrm>
              <a:off x="234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" name="Rectangle 143"/>
            <p:cNvSpPr>
              <a:spLocks noChangeArrowheads="1"/>
            </p:cNvSpPr>
            <p:nvPr/>
          </p:nvSpPr>
          <p:spPr bwMode="auto">
            <a:xfrm>
              <a:off x="250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" name="Rectangle 144"/>
            <p:cNvSpPr>
              <a:spLocks noChangeArrowheads="1"/>
            </p:cNvSpPr>
            <p:nvPr/>
          </p:nvSpPr>
          <p:spPr bwMode="auto">
            <a:xfrm>
              <a:off x="265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" name="Rectangle 145"/>
            <p:cNvSpPr>
              <a:spLocks noChangeArrowheads="1"/>
            </p:cNvSpPr>
            <p:nvPr/>
          </p:nvSpPr>
          <p:spPr bwMode="auto">
            <a:xfrm>
              <a:off x="281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" name="Rectangle 146"/>
            <p:cNvSpPr>
              <a:spLocks noChangeArrowheads="1"/>
            </p:cNvSpPr>
            <p:nvPr/>
          </p:nvSpPr>
          <p:spPr bwMode="auto">
            <a:xfrm>
              <a:off x="359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" name="Rectangle 147"/>
            <p:cNvSpPr>
              <a:spLocks noChangeArrowheads="1"/>
            </p:cNvSpPr>
            <p:nvPr/>
          </p:nvSpPr>
          <p:spPr bwMode="auto">
            <a:xfrm>
              <a:off x="375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" name="Rectangle 148"/>
            <p:cNvSpPr>
              <a:spLocks noChangeArrowheads="1"/>
            </p:cNvSpPr>
            <p:nvPr/>
          </p:nvSpPr>
          <p:spPr bwMode="auto">
            <a:xfrm>
              <a:off x="140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" name="Rectangle 149"/>
            <p:cNvSpPr>
              <a:spLocks noChangeArrowheads="1"/>
            </p:cNvSpPr>
            <p:nvPr/>
          </p:nvSpPr>
          <p:spPr bwMode="auto">
            <a:xfrm>
              <a:off x="155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" name="Rectangle 150"/>
            <p:cNvSpPr>
              <a:spLocks noChangeArrowheads="1"/>
            </p:cNvSpPr>
            <p:nvPr/>
          </p:nvSpPr>
          <p:spPr bwMode="auto">
            <a:xfrm>
              <a:off x="171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" name="Rectangle 151"/>
            <p:cNvSpPr>
              <a:spLocks noChangeArrowheads="1"/>
            </p:cNvSpPr>
            <p:nvPr/>
          </p:nvSpPr>
          <p:spPr bwMode="auto">
            <a:xfrm>
              <a:off x="187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" name="Rectangle 152"/>
            <p:cNvSpPr>
              <a:spLocks noChangeArrowheads="1"/>
            </p:cNvSpPr>
            <p:nvPr/>
          </p:nvSpPr>
          <p:spPr bwMode="auto">
            <a:xfrm>
              <a:off x="77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5" name="Rectangle 153"/>
            <p:cNvSpPr>
              <a:spLocks noChangeArrowheads="1"/>
            </p:cNvSpPr>
            <p:nvPr/>
          </p:nvSpPr>
          <p:spPr bwMode="auto">
            <a:xfrm>
              <a:off x="93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6" name="Rectangle 154"/>
            <p:cNvSpPr>
              <a:spLocks noChangeArrowheads="1"/>
            </p:cNvSpPr>
            <p:nvPr/>
          </p:nvSpPr>
          <p:spPr bwMode="auto">
            <a:xfrm>
              <a:off x="108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7" name="Rectangle 155"/>
            <p:cNvSpPr>
              <a:spLocks noChangeArrowheads="1"/>
            </p:cNvSpPr>
            <p:nvPr/>
          </p:nvSpPr>
          <p:spPr bwMode="auto">
            <a:xfrm>
              <a:off x="124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8" name="Rectangle 156"/>
            <p:cNvSpPr>
              <a:spLocks noChangeArrowheads="1"/>
            </p:cNvSpPr>
            <p:nvPr/>
          </p:nvSpPr>
          <p:spPr bwMode="auto">
            <a:xfrm>
              <a:off x="202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9" name="Rectangle 157"/>
            <p:cNvSpPr>
              <a:spLocks noChangeArrowheads="1"/>
            </p:cNvSpPr>
            <p:nvPr/>
          </p:nvSpPr>
          <p:spPr bwMode="auto">
            <a:xfrm>
              <a:off x="218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0" name="Rectangle 158"/>
            <p:cNvSpPr>
              <a:spLocks noChangeArrowheads="1"/>
            </p:cNvSpPr>
            <p:nvPr/>
          </p:nvSpPr>
          <p:spPr bwMode="auto">
            <a:xfrm>
              <a:off x="297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1" name="Rectangle 159"/>
            <p:cNvSpPr>
              <a:spLocks noChangeArrowheads="1"/>
            </p:cNvSpPr>
            <p:nvPr/>
          </p:nvSpPr>
          <p:spPr bwMode="auto">
            <a:xfrm>
              <a:off x="312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2" name="Rectangle 160"/>
            <p:cNvSpPr>
              <a:spLocks noChangeArrowheads="1"/>
            </p:cNvSpPr>
            <p:nvPr/>
          </p:nvSpPr>
          <p:spPr bwMode="auto">
            <a:xfrm>
              <a:off x="328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3" name="Rectangle 161"/>
            <p:cNvSpPr>
              <a:spLocks noChangeArrowheads="1"/>
            </p:cNvSpPr>
            <p:nvPr/>
          </p:nvSpPr>
          <p:spPr bwMode="auto">
            <a:xfrm>
              <a:off x="344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4" name="Rectangle 162"/>
            <p:cNvSpPr>
              <a:spLocks noChangeArrowheads="1"/>
            </p:cNvSpPr>
            <p:nvPr/>
          </p:nvSpPr>
          <p:spPr bwMode="auto">
            <a:xfrm>
              <a:off x="234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" name="Rectangle 163"/>
            <p:cNvSpPr>
              <a:spLocks noChangeArrowheads="1"/>
            </p:cNvSpPr>
            <p:nvPr/>
          </p:nvSpPr>
          <p:spPr bwMode="auto">
            <a:xfrm>
              <a:off x="250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6" name="Rectangle 164"/>
            <p:cNvSpPr>
              <a:spLocks noChangeArrowheads="1"/>
            </p:cNvSpPr>
            <p:nvPr/>
          </p:nvSpPr>
          <p:spPr bwMode="auto">
            <a:xfrm>
              <a:off x="265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7" name="Rectangle 165"/>
            <p:cNvSpPr>
              <a:spLocks noChangeArrowheads="1"/>
            </p:cNvSpPr>
            <p:nvPr/>
          </p:nvSpPr>
          <p:spPr bwMode="auto">
            <a:xfrm>
              <a:off x="281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8" name="Rectangle 166"/>
            <p:cNvSpPr>
              <a:spLocks noChangeArrowheads="1"/>
            </p:cNvSpPr>
            <p:nvPr/>
          </p:nvSpPr>
          <p:spPr bwMode="auto">
            <a:xfrm>
              <a:off x="359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9" name="Rectangle 167"/>
            <p:cNvSpPr>
              <a:spLocks noChangeArrowheads="1"/>
            </p:cNvSpPr>
            <p:nvPr/>
          </p:nvSpPr>
          <p:spPr bwMode="auto">
            <a:xfrm>
              <a:off x="375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0" name="Rectangle 168"/>
            <p:cNvSpPr>
              <a:spLocks noChangeArrowheads="1"/>
            </p:cNvSpPr>
            <p:nvPr/>
          </p:nvSpPr>
          <p:spPr bwMode="auto">
            <a:xfrm>
              <a:off x="140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1" name="Rectangle 169"/>
            <p:cNvSpPr>
              <a:spLocks noChangeArrowheads="1"/>
            </p:cNvSpPr>
            <p:nvPr/>
          </p:nvSpPr>
          <p:spPr bwMode="auto">
            <a:xfrm>
              <a:off x="155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2" name="Rectangle 170"/>
            <p:cNvSpPr>
              <a:spLocks noChangeArrowheads="1"/>
            </p:cNvSpPr>
            <p:nvPr/>
          </p:nvSpPr>
          <p:spPr bwMode="auto">
            <a:xfrm>
              <a:off x="171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3" name="Rectangle 171"/>
            <p:cNvSpPr>
              <a:spLocks noChangeArrowheads="1"/>
            </p:cNvSpPr>
            <p:nvPr/>
          </p:nvSpPr>
          <p:spPr bwMode="auto">
            <a:xfrm>
              <a:off x="187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4" name="Rectangle 172"/>
            <p:cNvSpPr>
              <a:spLocks noChangeArrowheads="1"/>
            </p:cNvSpPr>
            <p:nvPr/>
          </p:nvSpPr>
          <p:spPr bwMode="auto">
            <a:xfrm>
              <a:off x="77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5" name="Rectangle 173"/>
            <p:cNvSpPr>
              <a:spLocks noChangeArrowheads="1"/>
            </p:cNvSpPr>
            <p:nvPr/>
          </p:nvSpPr>
          <p:spPr bwMode="auto">
            <a:xfrm>
              <a:off x="93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6" name="Rectangle 174"/>
            <p:cNvSpPr>
              <a:spLocks noChangeArrowheads="1"/>
            </p:cNvSpPr>
            <p:nvPr/>
          </p:nvSpPr>
          <p:spPr bwMode="auto">
            <a:xfrm>
              <a:off x="108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7" name="Rectangle 175"/>
            <p:cNvSpPr>
              <a:spLocks noChangeArrowheads="1"/>
            </p:cNvSpPr>
            <p:nvPr/>
          </p:nvSpPr>
          <p:spPr bwMode="auto">
            <a:xfrm>
              <a:off x="124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8" name="Rectangle 176"/>
            <p:cNvSpPr>
              <a:spLocks noChangeArrowheads="1"/>
            </p:cNvSpPr>
            <p:nvPr/>
          </p:nvSpPr>
          <p:spPr bwMode="auto">
            <a:xfrm>
              <a:off x="202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9" name="Rectangle 177"/>
            <p:cNvSpPr>
              <a:spLocks noChangeArrowheads="1"/>
            </p:cNvSpPr>
            <p:nvPr/>
          </p:nvSpPr>
          <p:spPr bwMode="auto">
            <a:xfrm>
              <a:off x="218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0" name="Rectangle 178"/>
            <p:cNvSpPr>
              <a:spLocks noChangeArrowheads="1"/>
            </p:cNvSpPr>
            <p:nvPr/>
          </p:nvSpPr>
          <p:spPr bwMode="auto">
            <a:xfrm>
              <a:off x="297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1" name="Rectangle 179"/>
            <p:cNvSpPr>
              <a:spLocks noChangeArrowheads="1"/>
            </p:cNvSpPr>
            <p:nvPr/>
          </p:nvSpPr>
          <p:spPr bwMode="auto">
            <a:xfrm>
              <a:off x="312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2" name="Rectangle 180"/>
            <p:cNvSpPr>
              <a:spLocks noChangeArrowheads="1"/>
            </p:cNvSpPr>
            <p:nvPr/>
          </p:nvSpPr>
          <p:spPr bwMode="auto">
            <a:xfrm>
              <a:off x="328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3" name="Rectangle 181"/>
            <p:cNvSpPr>
              <a:spLocks noChangeArrowheads="1"/>
            </p:cNvSpPr>
            <p:nvPr/>
          </p:nvSpPr>
          <p:spPr bwMode="auto">
            <a:xfrm>
              <a:off x="344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4" name="Rectangle 182"/>
            <p:cNvSpPr>
              <a:spLocks noChangeArrowheads="1"/>
            </p:cNvSpPr>
            <p:nvPr/>
          </p:nvSpPr>
          <p:spPr bwMode="auto">
            <a:xfrm>
              <a:off x="234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5" name="Rectangle 183"/>
            <p:cNvSpPr>
              <a:spLocks noChangeArrowheads="1"/>
            </p:cNvSpPr>
            <p:nvPr/>
          </p:nvSpPr>
          <p:spPr bwMode="auto">
            <a:xfrm>
              <a:off x="250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6" name="Rectangle 184"/>
            <p:cNvSpPr>
              <a:spLocks noChangeArrowheads="1"/>
            </p:cNvSpPr>
            <p:nvPr/>
          </p:nvSpPr>
          <p:spPr bwMode="auto">
            <a:xfrm>
              <a:off x="265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7" name="Rectangle 185"/>
            <p:cNvSpPr>
              <a:spLocks noChangeArrowheads="1"/>
            </p:cNvSpPr>
            <p:nvPr/>
          </p:nvSpPr>
          <p:spPr bwMode="auto">
            <a:xfrm>
              <a:off x="281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8" name="Rectangle 186"/>
            <p:cNvSpPr>
              <a:spLocks noChangeArrowheads="1"/>
            </p:cNvSpPr>
            <p:nvPr/>
          </p:nvSpPr>
          <p:spPr bwMode="auto">
            <a:xfrm>
              <a:off x="359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9" name="Rectangle 187"/>
            <p:cNvSpPr>
              <a:spLocks noChangeArrowheads="1"/>
            </p:cNvSpPr>
            <p:nvPr/>
          </p:nvSpPr>
          <p:spPr bwMode="auto">
            <a:xfrm>
              <a:off x="375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0" name="Rectangle 188"/>
            <p:cNvSpPr>
              <a:spLocks noChangeArrowheads="1"/>
            </p:cNvSpPr>
            <p:nvPr/>
          </p:nvSpPr>
          <p:spPr bwMode="auto">
            <a:xfrm>
              <a:off x="140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1" name="Rectangle 189"/>
            <p:cNvSpPr>
              <a:spLocks noChangeArrowheads="1"/>
            </p:cNvSpPr>
            <p:nvPr/>
          </p:nvSpPr>
          <p:spPr bwMode="auto">
            <a:xfrm>
              <a:off x="155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2" name="Rectangle 190"/>
            <p:cNvSpPr>
              <a:spLocks noChangeArrowheads="1"/>
            </p:cNvSpPr>
            <p:nvPr/>
          </p:nvSpPr>
          <p:spPr bwMode="auto">
            <a:xfrm>
              <a:off x="171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3" name="Rectangle 191"/>
            <p:cNvSpPr>
              <a:spLocks noChangeArrowheads="1"/>
            </p:cNvSpPr>
            <p:nvPr/>
          </p:nvSpPr>
          <p:spPr bwMode="auto">
            <a:xfrm>
              <a:off x="187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4" name="Rectangle 192"/>
            <p:cNvSpPr>
              <a:spLocks noChangeArrowheads="1"/>
            </p:cNvSpPr>
            <p:nvPr/>
          </p:nvSpPr>
          <p:spPr bwMode="auto">
            <a:xfrm>
              <a:off x="77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5" name="Rectangle 193"/>
            <p:cNvSpPr>
              <a:spLocks noChangeArrowheads="1"/>
            </p:cNvSpPr>
            <p:nvPr/>
          </p:nvSpPr>
          <p:spPr bwMode="auto">
            <a:xfrm>
              <a:off x="93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6" name="Rectangle 194"/>
            <p:cNvSpPr>
              <a:spLocks noChangeArrowheads="1"/>
            </p:cNvSpPr>
            <p:nvPr/>
          </p:nvSpPr>
          <p:spPr bwMode="auto">
            <a:xfrm>
              <a:off x="108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7" name="Rectangle 195"/>
            <p:cNvSpPr>
              <a:spLocks noChangeArrowheads="1"/>
            </p:cNvSpPr>
            <p:nvPr/>
          </p:nvSpPr>
          <p:spPr bwMode="auto">
            <a:xfrm>
              <a:off x="124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8" name="Rectangle 196"/>
            <p:cNvSpPr>
              <a:spLocks noChangeArrowheads="1"/>
            </p:cNvSpPr>
            <p:nvPr/>
          </p:nvSpPr>
          <p:spPr bwMode="auto">
            <a:xfrm>
              <a:off x="202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9" name="Rectangle 197"/>
            <p:cNvSpPr>
              <a:spLocks noChangeArrowheads="1"/>
            </p:cNvSpPr>
            <p:nvPr/>
          </p:nvSpPr>
          <p:spPr bwMode="auto">
            <a:xfrm>
              <a:off x="218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0" name="Rectangle 198"/>
            <p:cNvSpPr>
              <a:spLocks noChangeArrowheads="1"/>
            </p:cNvSpPr>
            <p:nvPr/>
          </p:nvSpPr>
          <p:spPr bwMode="auto">
            <a:xfrm>
              <a:off x="297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1" name="Rectangle 199"/>
            <p:cNvSpPr>
              <a:spLocks noChangeArrowheads="1"/>
            </p:cNvSpPr>
            <p:nvPr/>
          </p:nvSpPr>
          <p:spPr bwMode="auto">
            <a:xfrm>
              <a:off x="312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2" name="Rectangle 200"/>
            <p:cNvSpPr>
              <a:spLocks noChangeArrowheads="1"/>
            </p:cNvSpPr>
            <p:nvPr/>
          </p:nvSpPr>
          <p:spPr bwMode="auto">
            <a:xfrm>
              <a:off x="328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3" name="Rectangle 201"/>
            <p:cNvSpPr>
              <a:spLocks noChangeArrowheads="1"/>
            </p:cNvSpPr>
            <p:nvPr/>
          </p:nvSpPr>
          <p:spPr bwMode="auto">
            <a:xfrm>
              <a:off x="344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4" name="Rectangle 202"/>
            <p:cNvSpPr>
              <a:spLocks noChangeArrowheads="1"/>
            </p:cNvSpPr>
            <p:nvPr/>
          </p:nvSpPr>
          <p:spPr bwMode="auto">
            <a:xfrm>
              <a:off x="234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5" name="Rectangle 203"/>
            <p:cNvSpPr>
              <a:spLocks noChangeArrowheads="1"/>
            </p:cNvSpPr>
            <p:nvPr/>
          </p:nvSpPr>
          <p:spPr bwMode="auto">
            <a:xfrm>
              <a:off x="250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" name="Rectangle 204"/>
            <p:cNvSpPr>
              <a:spLocks noChangeArrowheads="1"/>
            </p:cNvSpPr>
            <p:nvPr/>
          </p:nvSpPr>
          <p:spPr bwMode="auto">
            <a:xfrm>
              <a:off x="265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7" name="Rectangle 205"/>
            <p:cNvSpPr>
              <a:spLocks noChangeArrowheads="1"/>
            </p:cNvSpPr>
            <p:nvPr/>
          </p:nvSpPr>
          <p:spPr bwMode="auto">
            <a:xfrm>
              <a:off x="281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8" name="Rectangle 206"/>
            <p:cNvSpPr>
              <a:spLocks noChangeArrowheads="1"/>
            </p:cNvSpPr>
            <p:nvPr/>
          </p:nvSpPr>
          <p:spPr bwMode="auto">
            <a:xfrm>
              <a:off x="359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9" name="Rectangle 207"/>
            <p:cNvSpPr>
              <a:spLocks noChangeArrowheads="1"/>
            </p:cNvSpPr>
            <p:nvPr/>
          </p:nvSpPr>
          <p:spPr bwMode="auto">
            <a:xfrm>
              <a:off x="375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0" name="Rectangle 208"/>
            <p:cNvSpPr>
              <a:spLocks noChangeArrowheads="1"/>
            </p:cNvSpPr>
            <p:nvPr/>
          </p:nvSpPr>
          <p:spPr bwMode="auto">
            <a:xfrm>
              <a:off x="140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1" name="Rectangle 209"/>
            <p:cNvSpPr>
              <a:spLocks noChangeArrowheads="1"/>
            </p:cNvSpPr>
            <p:nvPr/>
          </p:nvSpPr>
          <p:spPr bwMode="auto">
            <a:xfrm>
              <a:off x="155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2" name="Rectangle 210"/>
            <p:cNvSpPr>
              <a:spLocks noChangeArrowheads="1"/>
            </p:cNvSpPr>
            <p:nvPr/>
          </p:nvSpPr>
          <p:spPr bwMode="auto">
            <a:xfrm>
              <a:off x="171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3" name="Rectangle 211"/>
            <p:cNvSpPr>
              <a:spLocks noChangeArrowheads="1"/>
            </p:cNvSpPr>
            <p:nvPr/>
          </p:nvSpPr>
          <p:spPr bwMode="auto">
            <a:xfrm>
              <a:off x="187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4" name="Rectangle 212"/>
            <p:cNvSpPr>
              <a:spLocks noChangeArrowheads="1"/>
            </p:cNvSpPr>
            <p:nvPr/>
          </p:nvSpPr>
          <p:spPr bwMode="auto">
            <a:xfrm>
              <a:off x="77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5" name="Rectangle 213"/>
            <p:cNvSpPr>
              <a:spLocks noChangeArrowheads="1"/>
            </p:cNvSpPr>
            <p:nvPr/>
          </p:nvSpPr>
          <p:spPr bwMode="auto">
            <a:xfrm>
              <a:off x="93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6" name="Rectangle 214"/>
            <p:cNvSpPr>
              <a:spLocks noChangeArrowheads="1"/>
            </p:cNvSpPr>
            <p:nvPr/>
          </p:nvSpPr>
          <p:spPr bwMode="auto">
            <a:xfrm>
              <a:off x="108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7" name="Rectangle 215"/>
            <p:cNvSpPr>
              <a:spLocks noChangeArrowheads="1"/>
            </p:cNvSpPr>
            <p:nvPr/>
          </p:nvSpPr>
          <p:spPr bwMode="auto">
            <a:xfrm>
              <a:off x="124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8" name="Rectangle 216"/>
            <p:cNvSpPr>
              <a:spLocks noChangeArrowheads="1"/>
            </p:cNvSpPr>
            <p:nvPr/>
          </p:nvSpPr>
          <p:spPr bwMode="auto">
            <a:xfrm>
              <a:off x="202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9" name="Rectangle 217"/>
            <p:cNvSpPr>
              <a:spLocks noChangeArrowheads="1"/>
            </p:cNvSpPr>
            <p:nvPr/>
          </p:nvSpPr>
          <p:spPr bwMode="auto">
            <a:xfrm>
              <a:off x="218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0" name="Rectangle 218"/>
            <p:cNvSpPr>
              <a:spLocks noChangeArrowheads="1"/>
            </p:cNvSpPr>
            <p:nvPr/>
          </p:nvSpPr>
          <p:spPr bwMode="auto">
            <a:xfrm>
              <a:off x="297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1" name="Rectangle 219"/>
            <p:cNvSpPr>
              <a:spLocks noChangeArrowheads="1"/>
            </p:cNvSpPr>
            <p:nvPr/>
          </p:nvSpPr>
          <p:spPr bwMode="auto">
            <a:xfrm>
              <a:off x="312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2" name="Rectangle 220"/>
            <p:cNvSpPr>
              <a:spLocks noChangeArrowheads="1"/>
            </p:cNvSpPr>
            <p:nvPr/>
          </p:nvSpPr>
          <p:spPr bwMode="auto">
            <a:xfrm>
              <a:off x="328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3" name="Rectangle 221"/>
            <p:cNvSpPr>
              <a:spLocks noChangeArrowheads="1"/>
            </p:cNvSpPr>
            <p:nvPr/>
          </p:nvSpPr>
          <p:spPr bwMode="auto">
            <a:xfrm>
              <a:off x="344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4" name="Rectangle 222"/>
            <p:cNvSpPr>
              <a:spLocks noChangeArrowheads="1"/>
            </p:cNvSpPr>
            <p:nvPr/>
          </p:nvSpPr>
          <p:spPr bwMode="auto">
            <a:xfrm>
              <a:off x="234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5" name="Rectangle 223"/>
            <p:cNvSpPr>
              <a:spLocks noChangeArrowheads="1"/>
            </p:cNvSpPr>
            <p:nvPr/>
          </p:nvSpPr>
          <p:spPr bwMode="auto">
            <a:xfrm>
              <a:off x="250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6" name="Rectangle 224"/>
            <p:cNvSpPr>
              <a:spLocks noChangeArrowheads="1"/>
            </p:cNvSpPr>
            <p:nvPr/>
          </p:nvSpPr>
          <p:spPr bwMode="auto">
            <a:xfrm>
              <a:off x="265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7" name="Rectangle 225"/>
            <p:cNvSpPr>
              <a:spLocks noChangeArrowheads="1"/>
            </p:cNvSpPr>
            <p:nvPr/>
          </p:nvSpPr>
          <p:spPr bwMode="auto">
            <a:xfrm>
              <a:off x="281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8" name="Rectangle 226"/>
            <p:cNvSpPr>
              <a:spLocks noChangeArrowheads="1"/>
            </p:cNvSpPr>
            <p:nvPr/>
          </p:nvSpPr>
          <p:spPr bwMode="auto">
            <a:xfrm>
              <a:off x="359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9" name="Rectangle 227"/>
            <p:cNvSpPr>
              <a:spLocks noChangeArrowheads="1"/>
            </p:cNvSpPr>
            <p:nvPr/>
          </p:nvSpPr>
          <p:spPr bwMode="auto">
            <a:xfrm>
              <a:off x="375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0" name="Rectangle 228"/>
            <p:cNvSpPr>
              <a:spLocks noChangeArrowheads="1"/>
            </p:cNvSpPr>
            <p:nvPr/>
          </p:nvSpPr>
          <p:spPr bwMode="auto">
            <a:xfrm>
              <a:off x="140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1" name="Rectangle 229"/>
            <p:cNvSpPr>
              <a:spLocks noChangeArrowheads="1"/>
            </p:cNvSpPr>
            <p:nvPr/>
          </p:nvSpPr>
          <p:spPr bwMode="auto">
            <a:xfrm>
              <a:off x="155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2" name="Rectangle 230"/>
            <p:cNvSpPr>
              <a:spLocks noChangeArrowheads="1"/>
            </p:cNvSpPr>
            <p:nvPr/>
          </p:nvSpPr>
          <p:spPr bwMode="auto">
            <a:xfrm>
              <a:off x="171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3" name="Rectangle 231"/>
            <p:cNvSpPr>
              <a:spLocks noChangeArrowheads="1"/>
            </p:cNvSpPr>
            <p:nvPr/>
          </p:nvSpPr>
          <p:spPr bwMode="auto">
            <a:xfrm>
              <a:off x="187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4" name="Rectangle 232"/>
            <p:cNvSpPr>
              <a:spLocks noChangeArrowheads="1"/>
            </p:cNvSpPr>
            <p:nvPr/>
          </p:nvSpPr>
          <p:spPr bwMode="auto">
            <a:xfrm>
              <a:off x="77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5" name="Rectangle 233"/>
            <p:cNvSpPr>
              <a:spLocks noChangeArrowheads="1"/>
            </p:cNvSpPr>
            <p:nvPr/>
          </p:nvSpPr>
          <p:spPr bwMode="auto">
            <a:xfrm>
              <a:off x="93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6" name="Rectangle 234"/>
            <p:cNvSpPr>
              <a:spLocks noChangeArrowheads="1"/>
            </p:cNvSpPr>
            <p:nvPr/>
          </p:nvSpPr>
          <p:spPr bwMode="auto">
            <a:xfrm>
              <a:off x="108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7" name="Rectangle 235"/>
            <p:cNvSpPr>
              <a:spLocks noChangeArrowheads="1"/>
            </p:cNvSpPr>
            <p:nvPr/>
          </p:nvSpPr>
          <p:spPr bwMode="auto">
            <a:xfrm>
              <a:off x="124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8" name="Rectangle 236"/>
            <p:cNvSpPr>
              <a:spLocks noChangeArrowheads="1"/>
            </p:cNvSpPr>
            <p:nvPr/>
          </p:nvSpPr>
          <p:spPr bwMode="auto">
            <a:xfrm>
              <a:off x="202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9" name="Rectangle 237"/>
            <p:cNvSpPr>
              <a:spLocks noChangeArrowheads="1"/>
            </p:cNvSpPr>
            <p:nvPr/>
          </p:nvSpPr>
          <p:spPr bwMode="auto">
            <a:xfrm>
              <a:off x="218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0" name="Rectangle 238"/>
            <p:cNvSpPr>
              <a:spLocks noChangeArrowheads="1"/>
            </p:cNvSpPr>
            <p:nvPr/>
          </p:nvSpPr>
          <p:spPr bwMode="auto">
            <a:xfrm>
              <a:off x="297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1" name="Rectangle 239"/>
            <p:cNvSpPr>
              <a:spLocks noChangeArrowheads="1"/>
            </p:cNvSpPr>
            <p:nvPr/>
          </p:nvSpPr>
          <p:spPr bwMode="auto">
            <a:xfrm>
              <a:off x="312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2" name="Rectangle 240"/>
            <p:cNvSpPr>
              <a:spLocks noChangeArrowheads="1"/>
            </p:cNvSpPr>
            <p:nvPr/>
          </p:nvSpPr>
          <p:spPr bwMode="auto">
            <a:xfrm>
              <a:off x="328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3" name="Rectangle 241"/>
            <p:cNvSpPr>
              <a:spLocks noChangeArrowheads="1"/>
            </p:cNvSpPr>
            <p:nvPr/>
          </p:nvSpPr>
          <p:spPr bwMode="auto">
            <a:xfrm>
              <a:off x="344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4" name="Rectangle 242"/>
            <p:cNvSpPr>
              <a:spLocks noChangeArrowheads="1"/>
            </p:cNvSpPr>
            <p:nvPr/>
          </p:nvSpPr>
          <p:spPr bwMode="auto">
            <a:xfrm>
              <a:off x="234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5" name="Rectangle 243"/>
            <p:cNvSpPr>
              <a:spLocks noChangeArrowheads="1"/>
            </p:cNvSpPr>
            <p:nvPr/>
          </p:nvSpPr>
          <p:spPr bwMode="auto">
            <a:xfrm>
              <a:off x="250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6" name="Rectangle 244"/>
            <p:cNvSpPr>
              <a:spLocks noChangeArrowheads="1"/>
            </p:cNvSpPr>
            <p:nvPr/>
          </p:nvSpPr>
          <p:spPr bwMode="auto">
            <a:xfrm>
              <a:off x="265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" name="Rectangle 245"/>
            <p:cNvSpPr>
              <a:spLocks noChangeArrowheads="1"/>
            </p:cNvSpPr>
            <p:nvPr/>
          </p:nvSpPr>
          <p:spPr bwMode="auto">
            <a:xfrm>
              <a:off x="281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" name="Rectangle 246"/>
            <p:cNvSpPr>
              <a:spLocks noChangeArrowheads="1"/>
            </p:cNvSpPr>
            <p:nvPr/>
          </p:nvSpPr>
          <p:spPr bwMode="auto">
            <a:xfrm>
              <a:off x="359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" name="Rectangle 247"/>
            <p:cNvSpPr>
              <a:spLocks noChangeArrowheads="1"/>
            </p:cNvSpPr>
            <p:nvPr/>
          </p:nvSpPr>
          <p:spPr bwMode="auto">
            <a:xfrm>
              <a:off x="375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" name="Rectangle 248"/>
            <p:cNvSpPr>
              <a:spLocks noChangeArrowheads="1"/>
            </p:cNvSpPr>
            <p:nvPr/>
          </p:nvSpPr>
          <p:spPr bwMode="auto">
            <a:xfrm>
              <a:off x="140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" name="Rectangle 249"/>
            <p:cNvSpPr>
              <a:spLocks noChangeArrowheads="1"/>
            </p:cNvSpPr>
            <p:nvPr/>
          </p:nvSpPr>
          <p:spPr bwMode="auto">
            <a:xfrm>
              <a:off x="155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" name="Rectangle 250"/>
            <p:cNvSpPr>
              <a:spLocks noChangeArrowheads="1"/>
            </p:cNvSpPr>
            <p:nvPr/>
          </p:nvSpPr>
          <p:spPr bwMode="auto">
            <a:xfrm>
              <a:off x="171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3" name="Rectangle 251"/>
            <p:cNvSpPr>
              <a:spLocks noChangeArrowheads="1"/>
            </p:cNvSpPr>
            <p:nvPr/>
          </p:nvSpPr>
          <p:spPr bwMode="auto">
            <a:xfrm>
              <a:off x="187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4" name="Rectangle 252"/>
            <p:cNvSpPr>
              <a:spLocks noChangeArrowheads="1"/>
            </p:cNvSpPr>
            <p:nvPr/>
          </p:nvSpPr>
          <p:spPr bwMode="auto">
            <a:xfrm>
              <a:off x="77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5" name="Rectangle 253"/>
            <p:cNvSpPr>
              <a:spLocks noChangeArrowheads="1"/>
            </p:cNvSpPr>
            <p:nvPr/>
          </p:nvSpPr>
          <p:spPr bwMode="auto">
            <a:xfrm>
              <a:off x="93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6" name="Rectangle 254"/>
            <p:cNvSpPr>
              <a:spLocks noChangeArrowheads="1"/>
            </p:cNvSpPr>
            <p:nvPr/>
          </p:nvSpPr>
          <p:spPr bwMode="auto">
            <a:xfrm>
              <a:off x="108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7" name="Rectangle 255"/>
            <p:cNvSpPr>
              <a:spLocks noChangeArrowheads="1"/>
            </p:cNvSpPr>
            <p:nvPr/>
          </p:nvSpPr>
          <p:spPr bwMode="auto">
            <a:xfrm>
              <a:off x="124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8" name="Rectangle 256"/>
            <p:cNvSpPr>
              <a:spLocks noChangeArrowheads="1"/>
            </p:cNvSpPr>
            <p:nvPr/>
          </p:nvSpPr>
          <p:spPr bwMode="auto">
            <a:xfrm>
              <a:off x="202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9" name="Rectangle 257"/>
            <p:cNvSpPr>
              <a:spLocks noChangeArrowheads="1"/>
            </p:cNvSpPr>
            <p:nvPr/>
          </p:nvSpPr>
          <p:spPr bwMode="auto">
            <a:xfrm>
              <a:off x="218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0" name="Rectangle 258"/>
            <p:cNvSpPr>
              <a:spLocks noChangeArrowheads="1"/>
            </p:cNvSpPr>
            <p:nvPr/>
          </p:nvSpPr>
          <p:spPr bwMode="auto">
            <a:xfrm>
              <a:off x="297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1" name="Rectangle 259"/>
            <p:cNvSpPr>
              <a:spLocks noChangeArrowheads="1"/>
            </p:cNvSpPr>
            <p:nvPr/>
          </p:nvSpPr>
          <p:spPr bwMode="auto">
            <a:xfrm>
              <a:off x="312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2" name="Rectangle 260"/>
            <p:cNvSpPr>
              <a:spLocks noChangeArrowheads="1"/>
            </p:cNvSpPr>
            <p:nvPr/>
          </p:nvSpPr>
          <p:spPr bwMode="auto">
            <a:xfrm>
              <a:off x="328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3" name="Rectangle 261"/>
            <p:cNvSpPr>
              <a:spLocks noChangeArrowheads="1"/>
            </p:cNvSpPr>
            <p:nvPr/>
          </p:nvSpPr>
          <p:spPr bwMode="auto">
            <a:xfrm>
              <a:off x="344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4" name="Rectangle 262"/>
            <p:cNvSpPr>
              <a:spLocks noChangeArrowheads="1"/>
            </p:cNvSpPr>
            <p:nvPr/>
          </p:nvSpPr>
          <p:spPr bwMode="auto">
            <a:xfrm>
              <a:off x="234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5" name="Rectangle 263"/>
            <p:cNvSpPr>
              <a:spLocks noChangeArrowheads="1"/>
            </p:cNvSpPr>
            <p:nvPr/>
          </p:nvSpPr>
          <p:spPr bwMode="auto">
            <a:xfrm>
              <a:off x="250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6" name="Rectangle 264"/>
            <p:cNvSpPr>
              <a:spLocks noChangeArrowheads="1"/>
            </p:cNvSpPr>
            <p:nvPr/>
          </p:nvSpPr>
          <p:spPr bwMode="auto">
            <a:xfrm>
              <a:off x="265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7" name="Rectangle 265"/>
            <p:cNvSpPr>
              <a:spLocks noChangeArrowheads="1"/>
            </p:cNvSpPr>
            <p:nvPr/>
          </p:nvSpPr>
          <p:spPr bwMode="auto">
            <a:xfrm>
              <a:off x="281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8" name="Rectangle 266"/>
            <p:cNvSpPr>
              <a:spLocks noChangeArrowheads="1"/>
            </p:cNvSpPr>
            <p:nvPr/>
          </p:nvSpPr>
          <p:spPr bwMode="auto">
            <a:xfrm>
              <a:off x="359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9" name="Rectangle 267"/>
            <p:cNvSpPr>
              <a:spLocks noChangeArrowheads="1"/>
            </p:cNvSpPr>
            <p:nvPr/>
          </p:nvSpPr>
          <p:spPr bwMode="auto">
            <a:xfrm>
              <a:off x="375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0" name="Rectangle 268"/>
            <p:cNvSpPr>
              <a:spLocks noChangeArrowheads="1"/>
            </p:cNvSpPr>
            <p:nvPr/>
          </p:nvSpPr>
          <p:spPr bwMode="auto">
            <a:xfrm>
              <a:off x="140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1" name="Rectangle 269"/>
            <p:cNvSpPr>
              <a:spLocks noChangeArrowheads="1"/>
            </p:cNvSpPr>
            <p:nvPr/>
          </p:nvSpPr>
          <p:spPr bwMode="auto">
            <a:xfrm>
              <a:off x="155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2" name="Rectangle 270"/>
            <p:cNvSpPr>
              <a:spLocks noChangeArrowheads="1"/>
            </p:cNvSpPr>
            <p:nvPr/>
          </p:nvSpPr>
          <p:spPr bwMode="auto">
            <a:xfrm>
              <a:off x="171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3" name="Rectangle 271"/>
            <p:cNvSpPr>
              <a:spLocks noChangeArrowheads="1"/>
            </p:cNvSpPr>
            <p:nvPr/>
          </p:nvSpPr>
          <p:spPr bwMode="auto">
            <a:xfrm>
              <a:off x="187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4" name="Rectangle 272"/>
            <p:cNvSpPr>
              <a:spLocks noChangeArrowheads="1"/>
            </p:cNvSpPr>
            <p:nvPr/>
          </p:nvSpPr>
          <p:spPr bwMode="auto">
            <a:xfrm>
              <a:off x="77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5" name="Rectangle 273"/>
            <p:cNvSpPr>
              <a:spLocks noChangeArrowheads="1"/>
            </p:cNvSpPr>
            <p:nvPr/>
          </p:nvSpPr>
          <p:spPr bwMode="auto">
            <a:xfrm>
              <a:off x="93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6" name="Rectangle 274"/>
            <p:cNvSpPr>
              <a:spLocks noChangeArrowheads="1"/>
            </p:cNvSpPr>
            <p:nvPr/>
          </p:nvSpPr>
          <p:spPr bwMode="auto">
            <a:xfrm>
              <a:off x="108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7" name="Rectangle 275"/>
            <p:cNvSpPr>
              <a:spLocks noChangeArrowheads="1"/>
            </p:cNvSpPr>
            <p:nvPr/>
          </p:nvSpPr>
          <p:spPr bwMode="auto">
            <a:xfrm>
              <a:off x="124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8" name="Rectangle 276"/>
            <p:cNvSpPr>
              <a:spLocks noChangeArrowheads="1"/>
            </p:cNvSpPr>
            <p:nvPr/>
          </p:nvSpPr>
          <p:spPr bwMode="auto">
            <a:xfrm>
              <a:off x="202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9" name="Rectangle 277"/>
            <p:cNvSpPr>
              <a:spLocks noChangeArrowheads="1"/>
            </p:cNvSpPr>
            <p:nvPr/>
          </p:nvSpPr>
          <p:spPr bwMode="auto">
            <a:xfrm>
              <a:off x="218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0" name="Rectangle 278"/>
            <p:cNvSpPr>
              <a:spLocks noChangeArrowheads="1"/>
            </p:cNvSpPr>
            <p:nvPr/>
          </p:nvSpPr>
          <p:spPr bwMode="auto">
            <a:xfrm>
              <a:off x="297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1" name="Rectangle 279"/>
            <p:cNvSpPr>
              <a:spLocks noChangeArrowheads="1"/>
            </p:cNvSpPr>
            <p:nvPr/>
          </p:nvSpPr>
          <p:spPr bwMode="auto">
            <a:xfrm>
              <a:off x="312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2" name="Rectangle 280"/>
            <p:cNvSpPr>
              <a:spLocks noChangeArrowheads="1"/>
            </p:cNvSpPr>
            <p:nvPr/>
          </p:nvSpPr>
          <p:spPr bwMode="auto">
            <a:xfrm>
              <a:off x="328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3" name="Rectangle 281"/>
            <p:cNvSpPr>
              <a:spLocks noChangeArrowheads="1"/>
            </p:cNvSpPr>
            <p:nvPr/>
          </p:nvSpPr>
          <p:spPr bwMode="auto">
            <a:xfrm>
              <a:off x="344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4" name="Rectangle 282"/>
            <p:cNvSpPr>
              <a:spLocks noChangeArrowheads="1"/>
            </p:cNvSpPr>
            <p:nvPr/>
          </p:nvSpPr>
          <p:spPr bwMode="auto">
            <a:xfrm>
              <a:off x="234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5" name="Rectangle 283"/>
            <p:cNvSpPr>
              <a:spLocks noChangeArrowheads="1"/>
            </p:cNvSpPr>
            <p:nvPr/>
          </p:nvSpPr>
          <p:spPr bwMode="auto">
            <a:xfrm>
              <a:off x="250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6" name="Rectangle 284"/>
            <p:cNvSpPr>
              <a:spLocks noChangeArrowheads="1"/>
            </p:cNvSpPr>
            <p:nvPr/>
          </p:nvSpPr>
          <p:spPr bwMode="auto">
            <a:xfrm>
              <a:off x="265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7" name="Rectangle 285"/>
            <p:cNvSpPr>
              <a:spLocks noChangeArrowheads="1"/>
            </p:cNvSpPr>
            <p:nvPr/>
          </p:nvSpPr>
          <p:spPr bwMode="auto">
            <a:xfrm>
              <a:off x="281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8" name="Rectangle 286"/>
            <p:cNvSpPr>
              <a:spLocks noChangeArrowheads="1"/>
            </p:cNvSpPr>
            <p:nvPr/>
          </p:nvSpPr>
          <p:spPr bwMode="auto">
            <a:xfrm>
              <a:off x="359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9" name="Rectangle 287"/>
            <p:cNvSpPr>
              <a:spLocks noChangeArrowheads="1"/>
            </p:cNvSpPr>
            <p:nvPr/>
          </p:nvSpPr>
          <p:spPr bwMode="auto">
            <a:xfrm>
              <a:off x="375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0" name="Rectangle 288"/>
            <p:cNvSpPr>
              <a:spLocks noChangeArrowheads="1"/>
            </p:cNvSpPr>
            <p:nvPr/>
          </p:nvSpPr>
          <p:spPr bwMode="auto">
            <a:xfrm>
              <a:off x="140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1" name="Rectangle 289"/>
            <p:cNvSpPr>
              <a:spLocks noChangeArrowheads="1"/>
            </p:cNvSpPr>
            <p:nvPr/>
          </p:nvSpPr>
          <p:spPr bwMode="auto">
            <a:xfrm>
              <a:off x="155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2" name="Rectangle 290"/>
            <p:cNvSpPr>
              <a:spLocks noChangeArrowheads="1"/>
            </p:cNvSpPr>
            <p:nvPr/>
          </p:nvSpPr>
          <p:spPr bwMode="auto">
            <a:xfrm>
              <a:off x="171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3" name="Rectangle 291"/>
            <p:cNvSpPr>
              <a:spLocks noChangeArrowheads="1"/>
            </p:cNvSpPr>
            <p:nvPr/>
          </p:nvSpPr>
          <p:spPr bwMode="auto">
            <a:xfrm>
              <a:off x="187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4" name="Rectangle 292"/>
            <p:cNvSpPr>
              <a:spLocks noChangeArrowheads="1"/>
            </p:cNvSpPr>
            <p:nvPr/>
          </p:nvSpPr>
          <p:spPr bwMode="auto">
            <a:xfrm>
              <a:off x="77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5" name="Rectangle 293"/>
            <p:cNvSpPr>
              <a:spLocks noChangeArrowheads="1"/>
            </p:cNvSpPr>
            <p:nvPr/>
          </p:nvSpPr>
          <p:spPr bwMode="auto">
            <a:xfrm>
              <a:off x="93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6" name="Rectangle 294"/>
            <p:cNvSpPr>
              <a:spLocks noChangeArrowheads="1"/>
            </p:cNvSpPr>
            <p:nvPr/>
          </p:nvSpPr>
          <p:spPr bwMode="auto">
            <a:xfrm>
              <a:off x="108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7" name="Rectangle 295"/>
            <p:cNvSpPr>
              <a:spLocks noChangeArrowheads="1"/>
            </p:cNvSpPr>
            <p:nvPr/>
          </p:nvSpPr>
          <p:spPr bwMode="auto">
            <a:xfrm>
              <a:off x="124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8" name="Rectangle 296"/>
            <p:cNvSpPr>
              <a:spLocks noChangeArrowheads="1"/>
            </p:cNvSpPr>
            <p:nvPr/>
          </p:nvSpPr>
          <p:spPr bwMode="auto">
            <a:xfrm>
              <a:off x="202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9" name="Rectangle 297"/>
            <p:cNvSpPr>
              <a:spLocks noChangeArrowheads="1"/>
            </p:cNvSpPr>
            <p:nvPr/>
          </p:nvSpPr>
          <p:spPr bwMode="auto">
            <a:xfrm>
              <a:off x="218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0" name="Rectangle 298"/>
            <p:cNvSpPr>
              <a:spLocks noChangeArrowheads="1"/>
            </p:cNvSpPr>
            <p:nvPr/>
          </p:nvSpPr>
          <p:spPr bwMode="auto">
            <a:xfrm>
              <a:off x="297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1" name="Rectangle 299"/>
            <p:cNvSpPr>
              <a:spLocks noChangeArrowheads="1"/>
            </p:cNvSpPr>
            <p:nvPr/>
          </p:nvSpPr>
          <p:spPr bwMode="auto">
            <a:xfrm>
              <a:off x="312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2" name="Rectangle 300"/>
            <p:cNvSpPr>
              <a:spLocks noChangeArrowheads="1"/>
            </p:cNvSpPr>
            <p:nvPr/>
          </p:nvSpPr>
          <p:spPr bwMode="auto">
            <a:xfrm>
              <a:off x="328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3" name="Rectangle 301"/>
            <p:cNvSpPr>
              <a:spLocks noChangeArrowheads="1"/>
            </p:cNvSpPr>
            <p:nvPr/>
          </p:nvSpPr>
          <p:spPr bwMode="auto">
            <a:xfrm>
              <a:off x="344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4" name="Rectangle 302"/>
            <p:cNvSpPr>
              <a:spLocks noChangeArrowheads="1"/>
            </p:cNvSpPr>
            <p:nvPr/>
          </p:nvSpPr>
          <p:spPr bwMode="auto">
            <a:xfrm>
              <a:off x="234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5" name="Rectangle 303"/>
            <p:cNvSpPr>
              <a:spLocks noChangeArrowheads="1"/>
            </p:cNvSpPr>
            <p:nvPr/>
          </p:nvSpPr>
          <p:spPr bwMode="auto">
            <a:xfrm>
              <a:off x="250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6" name="Rectangle 304"/>
            <p:cNvSpPr>
              <a:spLocks noChangeArrowheads="1"/>
            </p:cNvSpPr>
            <p:nvPr/>
          </p:nvSpPr>
          <p:spPr bwMode="auto">
            <a:xfrm>
              <a:off x="265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7" name="Rectangle 305"/>
            <p:cNvSpPr>
              <a:spLocks noChangeArrowheads="1"/>
            </p:cNvSpPr>
            <p:nvPr/>
          </p:nvSpPr>
          <p:spPr bwMode="auto">
            <a:xfrm>
              <a:off x="281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8" name="Rectangle 306"/>
            <p:cNvSpPr>
              <a:spLocks noChangeArrowheads="1"/>
            </p:cNvSpPr>
            <p:nvPr/>
          </p:nvSpPr>
          <p:spPr bwMode="auto">
            <a:xfrm>
              <a:off x="359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9" name="Rectangle 307"/>
            <p:cNvSpPr>
              <a:spLocks noChangeArrowheads="1"/>
            </p:cNvSpPr>
            <p:nvPr/>
          </p:nvSpPr>
          <p:spPr bwMode="auto">
            <a:xfrm>
              <a:off x="375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0" name="Rectangle 308"/>
            <p:cNvSpPr>
              <a:spLocks noChangeArrowheads="1"/>
            </p:cNvSpPr>
            <p:nvPr/>
          </p:nvSpPr>
          <p:spPr bwMode="auto">
            <a:xfrm>
              <a:off x="140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1" name="Rectangle 309"/>
            <p:cNvSpPr>
              <a:spLocks noChangeArrowheads="1"/>
            </p:cNvSpPr>
            <p:nvPr/>
          </p:nvSpPr>
          <p:spPr bwMode="auto">
            <a:xfrm>
              <a:off x="155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2" name="Rectangle 310"/>
            <p:cNvSpPr>
              <a:spLocks noChangeArrowheads="1"/>
            </p:cNvSpPr>
            <p:nvPr/>
          </p:nvSpPr>
          <p:spPr bwMode="auto">
            <a:xfrm>
              <a:off x="171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3" name="Rectangle 311"/>
            <p:cNvSpPr>
              <a:spLocks noChangeArrowheads="1"/>
            </p:cNvSpPr>
            <p:nvPr/>
          </p:nvSpPr>
          <p:spPr bwMode="auto">
            <a:xfrm>
              <a:off x="187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4" name="Rectangle 312"/>
            <p:cNvSpPr>
              <a:spLocks noChangeArrowheads="1"/>
            </p:cNvSpPr>
            <p:nvPr/>
          </p:nvSpPr>
          <p:spPr bwMode="auto">
            <a:xfrm>
              <a:off x="77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5" name="Rectangle 313"/>
            <p:cNvSpPr>
              <a:spLocks noChangeArrowheads="1"/>
            </p:cNvSpPr>
            <p:nvPr/>
          </p:nvSpPr>
          <p:spPr bwMode="auto">
            <a:xfrm>
              <a:off x="93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6" name="Rectangle 314"/>
            <p:cNvSpPr>
              <a:spLocks noChangeArrowheads="1"/>
            </p:cNvSpPr>
            <p:nvPr/>
          </p:nvSpPr>
          <p:spPr bwMode="auto">
            <a:xfrm>
              <a:off x="108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7" name="Rectangle 315"/>
            <p:cNvSpPr>
              <a:spLocks noChangeArrowheads="1"/>
            </p:cNvSpPr>
            <p:nvPr/>
          </p:nvSpPr>
          <p:spPr bwMode="auto">
            <a:xfrm>
              <a:off x="124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8" name="Rectangle 316"/>
            <p:cNvSpPr>
              <a:spLocks noChangeArrowheads="1"/>
            </p:cNvSpPr>
            <p:nvPr/>
          </p:nvSpPr>
          <p:spPr bwMode="auto">
            <a:xfrm>
              <a:off x="202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9" name="Rectangle 317"/>
            <p:cNvSpPr>
              <a:spLocks noChangeArrowheads="1"/>
            </p:cNvSpPr>
            <p:nvPr/>
          </p:nvSpPr>
          <p:spPr bwMode="auto">
            <a:xfrm>
              <a:off x="218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0" name="Rectangle 318"/>
            <p:cNvSpPr>
              <a:spLocks noChangeArrowheads="1"/>
            </p:cNvSpPr>
            <p:nvPr/>
          </p:nvSpPr>
          <p:spPr bwMode="auto">
            <a:xfrm>
              <a:off x="297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1" name="Rectangle 319"/>
            <p:cNvSpPr>
              <a:spLocks noChangeArrowheads="1"/>
            </p:cNvSpPr>
            <p:nvPr/>
          </p:nvSpPr>
          <p:spPr bwMode="auto">
            <a:xfrm>
              <a:off x="312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2" name="Rectangle 320"/>
            <p:cNvSpPr>
              <a:spLocks noChangeArrowheads="1"/>
            </p:cNvSpPr>
            <p:nvPr/>
          </p:nvSpPr>
          <p:spPr bwMode="auto">
            <a:xfrm>
              <a:off x="328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3" name="Rectangle 321"/>
            <p:cNvSpPr>
              <a:spLocks noChangeArrowheads="1"/>
            </p:cNvSpPr>
            <p:nvPr/>
          </p:nvSpPr>
          <p:spPr bwMode="auto">
            <a:xfrm>
              <a:off x="344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4" name="Rectangle 322"/>
            <p:cNvSpPr>
              <a:spLocks noChangeArrowheads="1"/>
            </p:cNvSpPr>
            <p:nvPr/>
          </p:nvSpPr>
          <p:spPr bwMode="auto">
            <a:xfrm>
              <a:off x="234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5" name="Rectangle 323"/>
            <p:cNvSpPr>
              <a:spLocks noChangeArrowheads="1"/>
            </p:cNvSpPr>
            <p:nvPr/>
          </p:nvSpPr>
          <p:spPr bwMode="auto">
            <a:xfrm>
              <a:off x="250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6" name="Rectangle 324"/>
            <p:cNvSpPr>
              <a:spLocks noChangeArrowheads="1"/>
            </p:cNvSpPr>
            <p:nvPr/>
          </p:nvSpPr>
          <p:spPr bwMode="auto">
            <a:xfrm>
              <a:off x="265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7" name="Rectangle 325"/>
            <p:cNvSpPr>
              <a:spLocks noChangeArrowheads="1"/>
            </p:cNvSpPr>
            <p:nvPr/>
          </p:nvSpPr>
          <p:spPr bwMode="auto">
            <a:xfrm>
              <a:off x="281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8" name="Rectangle 326"/>
            <p:cNvSpPr>
              <a:spLocks noChangeArrowheads="1"/>
            </p:cNvSpPr>
            <p:nvPr/>
          </p:nvSpPr>
          <p:spPr bwMode="auto">
            <a:xfrm>
              <a:off x="359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9" name="Rectangle 327"/>
            <p:cNvSpPr>
              <a:spLocks noChangeArrowheads="1"/>
            </p:cNvSpPr>
            <p:nvPr/>
          </p:nvSpPr>
          <p:spPr bwMode="auto">
            <a:xfrm>
              <a:off x="375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0" name="Rectangle 328"/>
            <p:cNvSpPr>
              <a:spLocks noChangeArrowheads="1"/>
            </p:cNvSpPr>
            <p:nvPr/>
          </p:nvSpPr>
          <p:spPr bwMode="auto">
            <a:xfrm>
              <a:off x="140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1" name="Rectangle 329"/>
            <p:cNvSpPr>
              <a:spLocks noChangeArrowheads="1"/>
            </p:cNvSpPr>
            <p:nvPr/>
          </p:nvSpPr>
          <p:spPr bwMode="auto">
            <a:xfrm>
              <a:off x="155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2" name="Rectangle 330"/>
            <p:cNvSpPr>
              <a:spLocks noChangeArrowheads="1"/>
            </p:cNvSpPr>
            <p:nvPr/>
          </p:nvSpPr>
          <p:spPr bwMode="auto">
            <a:xfrm>
              <a:off x="171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3" name="Rectangle 331"/>
            <p:cNvSpPr>
              <a:spLocks noChangeArrowheads="1"/>
            </p:cNvSpPr>
            <p:nvPr/>
          </p:nvSpPr>
          <p:spPr bwMode="auto">
            <a:xfrm>
              <a:off x="187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4" name="Rectangle 332"/>
            <p:cNvSpPr>
              <a:spLocks noChangeArrowheads="1"/>
            </p:cNvSpPr>
            <p:nvPr/>
          </p:nvSpPr>
          <p:spPr bwMode="auto">
            <a:xfrm>
              <a:off x="77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5" name="Rectangle 333"/>
            <p:cNvSpPr>
              <a:spLocks noChangeArrowheads="1"/>
            </p:cNvSpPr>
            <p:nvPr/>
          </p:nvSpPr>
          <p:spPr bwMode="auto">
            <a:xfrm>
              <a:off x="93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6" name="Rectangle 334"/>
            <p:cNvSpPr>
              <a:spLocks noChangeArrowheads="1"/>
            </p:cNvSpPr>
            <p:nvPr/>
          </p:nvSpPr>
          <p:spPr bwMode="auto">
            <a:xfrm>
              <a:off x="108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7" name="Rectangle 335"/>
            <p:cNvSpPr>
              <a:spLocks noChangeArrowheads="1"/>
            </p:cNvSpPr>
            <p:nvPr/>
          </p:nvSpPr>
          <p:spPr bwMode="auto">
            <a:xfrm>
              <a:off x="124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8" name="Rectangle 336"/>
            <p:cNvSpPr>
              <a:spLocks noChangeArrowheads="1"/>
            </p:cNvSpPr>
            <p:nvPr/>
          </p:nvSpPr>
          <p:spPr bwMode="auto">
            <a:xfrm>
              <a:off x="202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9" name="Rectangle 337"/>
            <p:cNvSpPr>
              <a:spLocks noChangeArrowheads="1"/>
            </p:cNvSpPr>
            <p:nvPr/>
          </p:nvSpPr>
          <p:spPr bwMode="auto">
            <a:xfrm>
              <a:off x="218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0" name="Rectangle 338"/>
            <p:cNvSpPr>
              <a:spLocks noChangeArrowheads="1"/>
            </p:cNvSpPr>
            <p:nvPr/>
          </p:nvSpPr>
          <p:spPr bwMode="auto">
            <a:xfrm>
              <a:off x="297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1" name="Rectangle 339"/>
            <p:cNvSpPr>
              <a:spLocks noChangeArrowheads="1"/>
            </p:cNvSpPr>
            <p:nvPr/>
          </p:nvSpPr>
          <p:spPr bwMode="auto">
            <a:xfrm>
              <a:off x="312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2" name="Rectangle 340"/>
            <p:cNvSpPr>
              <a:spLocks noChangeArrowheads="1"/>
            </p:cNvSpPr>
            <p:nvPr/>
          </p:nvSpPr>
          <p:spPr bwMode="auto">
            <a:xfrm>
              <a:off x="328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3" name="Rectangle 341"/>
            <p:cNvSpPr>
              <a:spLocks noChangeArrowheads="1"/>
            </p:cNvSpPr>
            <p:nvPr/>
          </p:nvSpPr>
          <p:spPr bwMode="auto">
            <a:xfrm>
              <a:off x="344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4" name="Rectangle 342"/>
            <p:cNvSpPr>
              <a:spLocks noChangeArrowheads="1"/>
            </p:cNvSpPr>
            <p:nvPr/>
          </p:nvSpPr>
          <p:spPr bwMode="auto">
            <a:xfrm>
              <a:off x="234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5" name="Rectangle 343"/>
            <p:cNvSpPr>
              <a:spLocks noChangeArrowheads="1"/>
            </p:cNvSpPr>
            <p:nvPr/>
          </p:nvSpPr>
          <p:spPr bwMode="auto">
            <a:xfrm>
              <a:off x="250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6" name="Rectangle 344"/>
            <p:cNvSpPr>
              <a:spLocks noChangeArrowheads="1"/>
            </p:cNvSpPr>
            <p:nvPr/>
          </p:nvSpPr>
          <p:spPr bwMode="auto">
            <a:xfrm>
              <a:off x="265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7" name="Rectangle 345"/>
            <p:cNvSpPr>
              <a:spLocks noChangeArrowheads="1"/>
            </p:cNvSpPr>
            <p:nvPr/>
          </p:nvSpPr>
          <p:spPr bwMode="auto">
            <a:xfrm>
              <a:off x="281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8" name="Rectangle 346"/>
            <p:cNvSpPr>
              <a:spLocks noChangeArrowheads="1"/>
            </p:cNvSpPr>
            <p:nvPr/>
          </p:nvSpPr>
          <p:spPr bwMode="auto">
            <a:xfrm>
              <a:off x="359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9" name="Rectangle 347"/>
            <p:cNvSpPr>
              <a:spLocks noChangeArrowheads="1"/>
            </p:cNvSpPr>
            <p:nvPr/>
          </p:nvSpPr>
          <p:spPr bwMode="auto">
            <a:xfrm>
              <a:off x="375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" name="Rectangle 348"/>
            <p:cNvSpPr>
              <a:spLocks noChangeArrowheads="1"/>
            </p:cNvSpPr>
            <p:nvPr/>
          </p:nvSpPr>
          <p:spPr bwMode="auto">
            <a:xfrm>
              <a:off x="140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" name="Rectangle 349"/>
            <p:cNvSpPr>
              <a:spLocks noChangeArrowheads="1"/>
            </p:cNvSpPr>
            <p:nvPr/>
          </p:nvSpPr>
          <p:spPr bwMode="auto">
            <a:xfrm>
              <a:off x="155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2" name="Rectangle 350"/>
            <p:cNvSpPr>
              <a:spLocks noChangeArrowheads="1"/>
            </p:cNvSpPr>
            <p:nvPr/>
          </p:nvSpPr>
          <p:spPr bwMode="auto">
            <a:xfrm>
              <a:off x="171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" name="Rectangle 351"/>
            <p:cNvSpPr>
              <a:spLocks noChangeArrowheads="1"/>
            </p:cNvSpPr>
            <p:nvPr/>
          </p:nvSpPr>
          <p:spPr bwMode="auto">
            <a:xfrm>
              <a:off x="187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" name="Rectangle 352"/>
            <p:cNvSpPr>
              <a:spLocks noChangeArrowheads="1"/>
            </p:cNvSpPr>
            <p:nvPr/>
          </p:nvSpPr>
          <p:spPr bwMode="auto">
            <a:xfrm>
              <a:off x="77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5" name="Rectangle 353"/>
            <p:cNvSpPr>
              <a:spLocks noChangeArrowheads="1"/>
            </p:cNvSpPr>
            <p:nvPr/>
          </p:nvSpPr>
          <p:spPr bwMode="auto">
            <a:xfrm>
              <a:off x="93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" name="Rectangle 354"/>
            <p:cNvSpPr>
              <a:spLocks noChangeArrowheads="1"/>
            </p:cNvSpPr>
            <p:nvPr/>
          </p:nvSpPr>
          <p:spPr bwMode="auto">
            <a:xfrm>
              <a:off x="108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7" name="Rectangle 355"/>
            <p:cNvSpPr>
              <a:spLocks noChangeArrowheads="1"/>
            </p:cNvSpPr>
            <p:nvPr/>
          </p:nvSpPr>
          <p:spPr bwMode="auto">
            <a:xfrm>
              <a:off x="124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8" name="Rectangle 356"/>
            <p:cNvSpPr>
              <a:spLocks noChangeArrowheads="1"/>
            </p:cNvSpPr>
            <p:nvPr/>
          </p:nvSpPr>
          <p:spPr bwMode="auto">
            <a:xfrm>
              <a:off x="202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9" name="Rectangle 357"/>
            <p:cNvSpPr>
              <a:spLocks noChangeArrowheads="1"/>
            </p:cNvSpPr>
            <p:nvPr/>
          </p:nvSpPr>
          <p:spPr bwMode="auto">
            <a:xfrm>
              <a:off x="218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0" name="Rectangle 358"/>
            <p:cNvSpPr>
              <a:spLocks noChangeArrowheads="1"/>
            </p:cNvSpPr>
            <p:nvPr/>
          </p:nvSpPr>
          <p:spPr bwMode="auto">
            <a:xfrm>
              <a:off x="297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1" name="Rectangle 359"/>
            <p:cNvSpPr>
              <a:spLocks noChangeArrowheads="1"/>
            </p:cNvSpPr>
            <p:nvPr/>
          </p:nvSpPr>
          <p:spPr bwMode="auto">
            <a:xfrm>
              <a:off x="312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2" name="Rectangle 360"/>
            <p:cNvSpPr>
              <a:spLocks noChangeArrowheads="1"/>
            </p:cNvSpPr>
            <p:nvPr/>
          </p:nvSpPr>
          <p:spPr bwMode="auto">
            <a:xfrm>
              <a:off x="328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3" name="Rectangle 361"/>
            <p:cNvSpPr>
              <a:spLocks noChangeArrowheads="1"/>
            </p:cNvSpPr>
            <p:nvPr/>
          </p:nvSpPr>
          <p:spPr bwMode="auto">
            <a:xfrm>
              <a:off x="344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4" name="Rectangle 362"/>
            <p:cNvSpPr>
              <a:spLocks noChangeArrowheads="1"/>
            </p:cNvSpPr>
            <p:nvPr/>
          </p:nvSpPr>
          <p:spPr bwMode="auto">
            <a:xfrm>
              <a:off x="234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5" name="Rectangle 363"/>
            <p:cNvSpPr>
              <a:spLocks noChangeArrowheads="1"/>
            </p:cNvSpPr>
            <p:nvPr/>
          </p:nvSpPr>
          <p:spPr bwMode="auto">
            <a:xfrm>
              <a:off x="250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6" name="Rectangle 364"/>
            <p:cNvSpPr>
              <a:spLocks noChangeArrowheads="1"/>
            </p:cNvSpPr>
            <p:nvPr/>
          </p:nvSpPr>
          <p:spPr bwMode="auto">
            <a:xfrm>
              <a:off x="265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7" name="Rectangle 365"/>
            <p:cNvSpPr>
              <a:spLocks noChangeArrowheads="1"/>
            </p:cNvSpPr>
            <p:nvPr/>
          </p:nvSpPr>
          <p:spPr bwMode="auto">
            <a:xfrm>
              <a:off x="281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8" name="Rectangle 366"/>
            <p:cNvSpPr>
              <a:spLocks noChangeArrowheads="1"/>
            </p:cNvSpPr>
            <p:nvPr/>
          </p:nvSpPr>
          <p:spPr bwMode="auto">
            <a:xfrm>
              <a:off x="359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9" name="Rectangle 367"/>
            <p:cNvSpPr>
              <a:spLocks noChangeArrowheads="1"/>
            </p:cNvSpPr>
            <p:nvPr/>
          </p:nvSpPr>
          <p:spPr bwMode="auto">
            <a:xfrm>
              <a:off x="375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" name="Rectangle 368"/>
            <p:cNvSpPr>
              <a:spLocks noChangeArrowheads="1"/>
            </p:cNvSpPr>
            <p:nvPr/>
          </p:nvSpPr>
          <p:spPr bwMode="auto">
            <a:xfrm>
              <a:off x="140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1" name="Rectangle 369"/>
            <p:cNvSpPr>
              <a:spLocks noChangeArrowheads="1"/>
            </p:cNvSpPr>
            <p:nvPr/>
          </p:nvSpPr>
          <p:spPr bwMode="auto">
            <a:xfrm>
              <a:off x="155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2" name="Rectangle 370"/>
            <p:cNvSpPr>
              <a:spLocks noChangeArrowheads="1"/>
            </p:cNvSpPr>
            <p:nvPr/>
          </p:nvSpPr>
          <p:spPr bwMode="auto">
            <a:xfrm>
              <a:off x="171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3" name="Rectangle 371"/>
            <p:cNvSpPr>
              <a:spLocks noChangeArrowheads="1"/>
            </p:cNvSpPr>
            <p:nvPr/>
          </p:nvSpPr>
          <p:spPr bwMode="auto">
            <a:xfrm>
              <a:off x="187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4" name="Rectangle 372"/>
            <p:cNvSpPr>
              <a:spLocks noChangeArrowheads="1"/>
            </p:cNvSpPr>
            <p:nvPr/>
          </p:nvSpPr>
          <p:spPr bwMode="auto">
            <a:xfrm>
              <a:off x="77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5" name="Rectangle 373"/>
            <p:cNvSpPr>
              <a:spLocks noChangeArrowheads="1"/>
            </p:cNvSpPr>
            <p:nvPr/>
          </p:nvSpPr>
          <p:spPr bwMode="auto">
            <a:xfrm>
              <a:off x="93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6" name="Rectangle 374"/>
            <p:cNvSpPr>
              <a:spLocks noChangeArrowheads="1"/>
            </p:cNvSpPr>
            <p:nvPr/>
          </p:nvSpPr>
          <p:spPr bwMode="auto">
            <a:xfrm>
              <a:off x="108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7" name="Rectangle 375"/>
            <p:cNvSpPr>
              <a:spLocks noChangeArrowheads="1"/>
            </p:cNvSpPr>
            <p:nvPr/>
          </p:nvSpPr>
          <p:spPr bwMode="auto">
            <a:xfrm>
              <a:off x="124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8" name="Rectangle 376"/>
            <p:cNvSpPr>
              <a:spLocks noChangeArrowheads="1"/>
            </p:cNvSpPr>
            <p:nvPr/>
          </p:nvSpPr>
          <p:spPr bwMode="auto">
            <a:xfrm>
              <a:off x="202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9" name="Rectangle 377"/>
            <p:cNvSpPr>
              <a:spLocks noChangeArrowheads="1"/>
            </p:cNvSpPr>
            <p:nvPr/>
          </p:nvSpPr>
          <p:spPr bwMode="auto">
            <a:xfrm>
              <a:off x="218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0" name="Rectangle 378"/>
            <p:cNvSpPr>
              <a:spLocks noChangeArrowheads="1"/>
            </p:cNvSpPr>
            <p:nvPr/>
          </p:nvSpPr>
          <p:spPr bwMode="auto">
            <a:xfrm>
              <a:off x="297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1" name="Rectangle 379"/>
            <p:cNvSpPr>
              <a:spLocks noChangeArrowheads="1"/>
            </p:cNvSpPr>
            <p:nvPr/>
          </p:nvSpPr>
          <p:spPr bwMode="auto">
            <a:xfrm>
              <a:off x="312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2" name="Rectangle 380"/>
            <p:cNvSpPr>
              <a:spLocks noChangeArrowheads="1"/>
            </p:cNvSpPr>
            <p:nvPr/>
          </p:nvSpPr>
          <p:spPr bwMode="auto">
            <a:xfrm>
              <a:off x="328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3" name="Rectangle 381"/>
            <p:cNvSpPr>
              <a:spLocks noChangeArrowheads="1"/>
            </p:cNvSpPr>
            <p:nvPr/>
          </p:nvSpPr>
          <p:spPr bwMode="auto">
            <a:xfrm>
              <a:off x="344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4" name="Rectangle 382"/>
            <p:cNvSpPr>
              <a:spLocks noChangeArrowheads="1"/>
            </p:cNvSpPr>
            <p:nvPr/>
          </p:nvSpPr>
          <p:spPr bwMode="auto">
            <a:xfrm>
              <a:off x="234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5" name="Rectangle 383"/>
            <p:cNvSpPr>
              <a:spLocks noChangeArrowheads="1"/>
            </p:cNvSpPr>
            <p:nvPr/>
          </p:nvSpPr>
          <p:spPr bwMode="auto">
            <a:xfrm>
              <a:off x="250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6" name="Rectangle 384"/>
            <p:cNvSpPr>
              <a:spLocks noChangeArrowheads="1"/>
            </p:cNvSpPr>
            <p:nvPr/>
          </p:nvSpPr>
          <p:spPr bwMode="auto">
            <a:xfrm>
              <a:off x="265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7" name="Rectangle 385"/>
            <p:cNvSpPr>
              <a:spLocks noChangeArrowheads="1"/>
            </p:cNvSpPr>
            <p:nvPr/>
          </p:nvSpPr>
          <p:spPr bwMode="auto">
            <a:xfrm>
              <a:off x="281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8" name="Rectangle 386"/>
            <p:cNvSpPr>
              <a:spLocks noChangeArrowheads="1"/>
            </p:cNvSpPr>
            <p:nvPr/>
          </p:nvSpPr>
          <p:spPr bwMode="auto">
            <a:xfrm>
              <a:off x="359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9" name="Rectangle 387"/>
            <p:cNvSpPr>
              <a:spLocks noChangeArrowheads="1"/>
            </p:cNvSpPr>
            <p:nvPr/>
          </p:nvSpPr>
          <p:spPr bwMode="auto">
            <a:xfrm>
              <a:off x="375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0" name="Rectangle 388"/>
            <p:cNvSpPr>
              <a:spLocks noChangeArrowheads="1"/>
            </p:cNvSpPr>
            <p:nvPr/>
          </p:nvSpPr>
          <p:spPr bwMode="auto">
            <a:xfrm>
              <a:off x="140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1" name="Rectangle 389"/>
            <p:cNvSpPr>
              <a:spLocks noChangeArrowheads="1"/>
            </p:cNvSpPr>
            <p:nvPr/>
          </p:nvSpPr>
          <p:spPr bwMode="auto">
            <a:xfrm>
              <a:off x="155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2" name="Rectangle 390"/>
            <p:cNvSpPr>
              <a:spLocks noChangeArrowheads="1"/>
            </p:cNvSpPr>
            <p:nvPr/>
          </p:nvSpPr>
          <p:spPr bwMode="auto">
            <a:xfrm>
              <a:off x="171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3" name="Rectangle 391"/>
            <p:cNvSpPr>
              <a:spLocks noChangeArrowheads="1"/>
            </p:cNvSpPr>
            <p:nvPr/>
          </p:nvSpPr>
          <p:spPr bwMode="auto">
            <a:xfrm>
              <a:off x="187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4" name="Rectangle 392"/>
            <p:cNvSpPr>
              <a:spLocks noChangeArrowheads="1"/>
            </p:cNvSpPr>
            <p:nvPr/>
          </p:nvSpPr>
          <p:spPr bwMode="auto">
            <a:xfrm>
              <a:off x="77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5" name="Rectangle 393"/>
            <p:cNvSpPr>
              <a:spLocks noChangeArrowheads="1"/>
            </p:cNvSpPr>
            <p:nvPr/>
          </p:nvSpPr>
          <p:spPr bwMode="auto">
            <a:xfrm>
              <a:off x="93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6" name="Rectangle 394"/>
            <p:cNvSpPr>
              <a:spLocks noChangeArrowheads="1"/>
            </p:cNvSpPr>
            <p:nvPr/>
          </p:nvSpPr>
          <p:spPr bwMode="auto">
            <a:xfrm>
              <a:off x="108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7" name="Rectangle 395"/>
            <p:cNvSpPr>
              <a:spLocks noChangeArrowheads="1"/>
            </p:cNvSpPr>
            <p:nvPr/>
          </p:nvSpPr>
          <p:spPr bwMode="auto">
            <a:xfrm>
              <a:off x="124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8" name="Rectangle 396"/>
            <p:cNvSpPr>
              <a:spLocks noChangeArrowheads="1"/>
            </p:cNvSpPr>
            <p:nvPr/>
          </p:nvSpPr>
          <p:spPr bwMode="auto">
            <a:xfrm>
              <a:off x="202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9" name="Rectangle 397"/>
            <p:cNvSpPr>
              <a:spLocks noChangeArrowheads="1"/>
            </p:cNvSpPr>
            <p:nvPr/>
          </p:nvSpPr>
          <p:spPr bwMode="auto">
            <a:xfrm>
              <a:off x="218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0" name="Rectangle 398"/>
            <p:cNvSpPr>
              <a:spLocks noChangeArrowheads="1"/>
            </p:cNvSpPr>
            <p:nvPr/>
          </p:nvSpPr>
          <p:spPr bwMode="auto">
            <a:xfrm>
              <a:off x="297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1" name="Rectangle 399"/>
            <p:cNvSpPr>
              <a:spLocks noChangeArrowheads="1"/>
            </p:cNvSpPr>
            <p:nvPr/>
          </p:nvSpPr>
          <p:spPr bwMode="auto">
            <a:xfrm>
              <a:off x="312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2" name="Rectangle 400"/>
            <p:cNvSpPr>
              <a:spLocks noChangeArrowheads="1"/>
            </p:cNvSpPr>
            <p:nvPr/>
          </p:nvSpPr>
          <p:spPr bwMode="auto">
            <a:xfrm>
              <a:off x="328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3" name="Rectangle 401"/>
            <p:cNvSpPr>
              <a:spLocks noChangeArrowheads="1"/>
            </p:cNvSpPr>
            <p:nvPr/>
          </p:nvSpPr>
          <p:spPr bwMode="auto">
            <a:xfrm>
              <a:off x="344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4" name="Rectangle 402"/>
            <p:cNvSpPr>
              <a:spLocks noChangeArrowheads="1"/>
            </p:cNvSpPr>
            <p:nvPr/>
          </p:nvSpPr>
          <p:spPr bwMode="auto">
            <a:xfrm>
              <a:off x="234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5" name="Rectangle 403"/>
            <p:cNvSpPr>
              <a:spLocks noChangeArrowheads="1"/>
            </p:cNvSpPr>
            <p:nvPr/>
          </p:nvSpPr>
          <p:spPr bwMode="auto">
            <a:xfrm>
              <a:off x="250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6" name="Rectangle 404"/>
            <p:cNvSpPr>
              <a:spLocks noChangeArrowheads="1"/>
            </p:cNvSpPr>
            <p:nvPr/>
          </p:nvSpPr>
          <p:spPr bwMode="auto">
            <a:xfrm>
              <a:off x="265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7" name="Rectangle 405"/>
            <p:cNvSpPr>
              <a:spLocks noChangeArrowheads="1"/>
            </p:cNvSpPr>
            <p:nvPr/>
          </p:nvSpPr>
          <p:spPr bwMode="auto">
            <a:xfrm>
              <a:off x="281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8" name="Rectangle 406"/>
            <p:cNvSpPr>
              <a:spLocks noChangeArrowheads="1"/>
            </p:cNvSpPr>
            <p:nvPr/>
          </p:nvSpPr>
          <p:spPr bwMode="auto">
            <a:xfrm>
              <a:off x="359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9" name="Rectangle 407"/>
            <p:cNvSpPr>
              <a:spLocks noChangeArrowheads="1"/>
            </p:cNvSpPr>
            <p:nvPr/>
          </p:nvSpPr>
          <p:spPr bwMode="auto">
            <a:xfrm>
              <a:off x="375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471 Grupo"/>
          <p:cNvGrpSpPr/>
          <p:nvPr/>
        </p:nvGrpSpPr>
        <p:grpSpPr>
          <a:xfrm>
            <a:off x="3771901" y="826418"/>
            <a:ext cx="4984755" cy="4984756"/>
            <a:chOff x="3486151" y="933452"/>
            <a:chExt cx="4984755" cy="4984756"/>
          </a:xfrm>
        </p:grpSpPr>
        <p:sp>
          <p:nvSpPr>
            <p:cNvPr id="5188" name="Line 408"/>
            <p:cNvSpPr>
              <a:spLocks noChangeShapeType="1"/>
            </p:cNvSpPr>
            <p:nvPr/>
          </p:nvSpPr>
          <p:spPr bwMode="auto">
            <a:xfrm>
              <a:off x="5978529" y="933452"/>
              <a:ext cx="0" cy="49847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Line 409"/>
            <p:cNvSpPr>
              <a:spLocks noChangeShapeType="1"/>
            </p:cNvSpPr>
            <p:nvPr/>
          </p:nvSpPr>
          <p:spPr bwMode="auto">
            <a:xfrm>
              <a:off x="3486151" y="3425830"/>
              <a:ext cx="49847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" name="472 Grupo"/>
          <p:cNvGrpSpPr/>
          <p:nvPr/>
        </p:nvGrpSpPr>
        <p:grpSpPr>
          <a:xfrm>
            <a:off x="3486150" y="410491"/>
            <a:ext cx="5657850" cy="5588000"/>
            <a:chOff x="3200400" y="517525"/>
            <a:chExt cx="5657850" cy="5588000"/>
          </a:xfrm>
        </p:grpSpPr>
        <p:sp>
          <p:nvSpPr>
            <p:cNvPr id="5166" name="Text Box 433"/>
            <p:cNvSpPr txBox="1">
              <a:spLocks noChangeArrowheads="1"/>
            </p:cNvSpPr>
            <p:nvPr/>
          </p:nvSpPr>
          <p:spPr bwMode="auto">
            <a:xfrm>
              <a:off x="5848350" y="517525"/>
              <a:ext cx="3238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itchFamily="66" charset="0"/>
                </a:rPr>
                <a:t>y</a:t>
              </a:r>
            </a:p>
          </p:txBody>
        </p:sp>
        <p:grpSp>
          <p:nvGrpSpPr>
            <p:cNvPr id="5" name="470 Grupo"/>
            <p:cNvGrpSpPr/>
            <p:nvPr/>
          </p:nvGrpSpPr>
          <p:grpSpPr>
            <a:xfrm>
              <a:off x="3200400" y="874713"/>
              <a:ext cx="5657850" cy="5230812"/>
              <a:chOff x="3200400" y="874713"/>
              <a:chExt cx="5657850" cy="5230812"/>
            </a:xfrm>
          </p:grpSpPr>
          <p:sp>
            <p:nvSpPr>
              <p:cNvPr id="5144" name="Text Box 411"/>
              <p:cNvSpPr txBox="1">
                <a:spLocks noChangeArrowheads="1"/>
              </p:cNvSpPr>
              <p:nvPr/>
            </p:nvSpPr>
            <p:spPr bwMode="auto">
              <a:xfrm>
                <a:off x="5783263" y="33845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0</a:t>
                </a:r>
              </a:p>
            </p:txBody>
          </p:sp>
          <p:sp>
            <p:nvSpPr>
              <p:cNvPr id="5145" name="Text Box 412"/>
              <p:cNvSpPr txBox="1">
                <a:spLocks noChangeArrowheads="1"/>
              </p:cNvSpPr>
              <p:nvPr/>
            </p:nvSpPr>
            <p:spPr bwMode="auto">
              <a:xfrm>
                <a:off x="60515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5146" name="Text Box 413"/>
              <p:cNvSpPr txBox="1">
                <a:spLocks noChangeArrowheads="1"/>
              </p:cNvSpPr>
              <p:nvPr/>
            </p:nvSpPr>
            <p:spPr bwMode="auto">
              <a:xfrm>
                <a:off x="6292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5147" name="Text Box 414"/>
              <p:cNvSpPr txBox="1">
                <a:spLocks noChangeArrowheads="1"/>
              </p:cNvSpPr>
              <p:nvPr/>
            </p:nvSpPr>
            <p:spPr bwMode="auto">
              <a:xfrm>
                <a:off x="6546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5148" name="Text Box 415"/>
              <p:cNvSpPr txBox="1">
                <a:spLocks noChangeArrowheads="1"/>
              </p:cNvSpPr>
              <p:nvPr/>
            </p:nvSpPr>
            <p:spPr bwMode="auto">
              <a:xfrm>
                <a:off x="6775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5149" name="Text Box 416"/>
              <p:cNvSpPr txBox="1">
                <a:spLocks noChangeArrowheads="1"/>
              </p:cNvSpPr>
              <p:nvPr/>
            </p:nvSpPr>
            <p:spPr bwMode="auto">
              <a:xfrm>
                <a:off x="7016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5150" name="Text Box 417"/>
              <p:cNvSpPr txBox="1">
                <a:spLocks noChangeArrowheads="1"/>
              </p:cNvSpPr>
              <p:nvPr/>
            </p:nvSpPr>
            <p:spPr bwMode="auto">
              <a:xfrm>
                <a:off x="7283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5151" name="Text Box 418"/>
              <p:cNvSpPr txBox="1">
                <a:spLocks noChangeArrowheads="1"/>
              </p:cNvSpPr>
              <p:nvPr/>
            </p:nvSpPr>
            <p:spPr bwMode="auto">
              <a:xfrm>
                <a:off x="7524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5152" name="Text Box 419"/>
              <p:cNvSpPr txBox="1">
                <a:spLocks noChangeArrowheads="1"/>
              </p:cNvSpPr>
              <p:nvPr/>
            </p:nvSpPr>
            <p:spPr bwMode="auto">
              <a:xfrm>
                <a:off x="7759700" y="3403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5153" name="Text Box 420"/>
              <p:cNvSpPr txBox="1">
                <a:spLocks noChangeArrowheads="1"/>
              </p:cNvSpPr>
              <p:nvPr/>
            </p:nvSpPr>
            <p:spPr bwMode="auto">
              <a:xfrm>
                <a:off x="801370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5154" name="Text Box 421"/>
              <p:cNvSpPr txBox="1">
                <a:spLocks noChangeArrowheads="1"/>
              </p:cNvSpPr>
              <p:nvPr/>
            </p:nvSpPr>
            <p:spPr bwMode="auto">
              <a:xfrm>
                <a:off x="8235950" y="3400549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5155" name="Text Box 422"/>
              <p:cNvSpPr txBox="1">
                <a:spLocks noChangeArrowheads="1"/>
              </p:cNvSpPr>
              <p:nvPr/>
            </p:nvSpPr>
            <p:spPr bwMode="auto">
              <a:xfrm>
                <a:off x="3479800" y="3403600"/>
                <a:ext cx="3556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5156" name="Text Box 423"/>
              <p:cNvSpPr txBox="1">
                <a:spLocks noChangeArrowheads="1"/>
              </p:cNvSpPr>
              <p:nvPr/>
            </p:nvSpPr>
            <p:spPr bwMode="auto">
              <a:xfrm>
                <a:off x="3746500" y="3403600"/>
                <a:ext cx="3429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5157" name="Text Box 424"/>
              <p:cNvSpPr txBox="1">
                <a:spLocks noChangeArrowheads="1"/>
              </p:cNvSpPr>
              <p:nvPr/>
            </p:nvSpPr>
            <p:spPr bwMode="auto">
              <a:xfrm>
                <a:off x="3987800" y="3409950"/>
                <a:ext cx="3175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5158" name="Text Box 425"/>
              <p:cNvSpPr txBox="1">
                <a:spLocks noChangeArrowheads="1"/>
              </p:cNvSpPr>
              <p:nvPr/>
            </p:nvSpPr>
            <p:spPr bwMode="auto">
              <a:xfrm>
                <a:off x="424815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5159" name="Text Box 426"/>
              <p:cNvSpPr txBox="1">
                <a:spLocks noChangeArrowheads="1"/>
              </p:cNvSpPr>
              <p:nvPr/>
            </p:nvSpPr>
            <p:spPr bwMode="auto">
              <a:xfrm>
                <a:off x="4476750" y="3409950"/>
                <a:ext cx="3746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5160" name="Text Box 427"/>
              <p:cNvSpPr txBox="1">
                <a:spLocks noChangeArrowheads="1"/>
              </p:cNvSpPr>
              <p:nvPr/>
            </p:nvSpPr>
            <p:spPr bwMode="auto">
              <a:xfrm>
                <a:off x="473710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5161" name="Text Box 428"/>
              <p:cNvSpPr txBox="1">
                <a:spLocks noChangeArrowheads="1"/>
              </p:cNvSpPr>
              <p:nvPr/>
            </p:nvSpPr>
            <p:spPr bwMode="auto">
              <a:xfrm>
                <a:off x="4984750" y="3403600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5162" name="Text Box 429"/>
              <p:cNvSpPr txBox="1">
                <a:spLocks noChangeArrowheads="1"/>
              </p:cNvSpPr>
              <p:nvPr/>
            </p:nvSpPr>
            <p:spPr bwMode="auto">
              <a:xfrm>
                <a:off x="5232400" y="340360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5163" name="Text Box 430"/>
              <p:cNvSpPr txBox="1">
                <a:spLocks noChangeArrowheads="1"/>
              </p:cNvSpPr>
              <p:nvPr/>
            </p:nvSpPr>
            <p:spPr bwMode="auto">
              <a:xfrm>
                <a:off x="5511800" y="340995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5164" name="Text Box 431"/>
              <p:cNvSpPr txBox="1">
                <a:spLocks noChangeArrowheads="1"/>
              </p:cNvSpPr>
              <p:nvPr/>
            </p:nvSpPr>
            <p:spPr bwMode="auto">
              <a:xfrm>
                <a:off x="3200400" y="3397250"/>
                <a:ext cx="3873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  <p:sp>
            <p:nvSpPr>
              <p:cNvPr id="5165" name="Text Box 432"/>
              <p:cNvSpPr txBox="1">
                <a:spLocks noChangeArrowheads="1"/>
              </p:cNvSpPr>
              <p:nvPr/>
            </p:nvSpPr>
            <p:spPr bwMode="auto">
              <a:xfrm>
                <a:off x="8534400" y="3238500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latin typeface="Comic Sans MS" pitchFamily="66" charset="0"/>
                  </a:rPr>
                  <a:t>x</a:t>
                </a:r>
              </a:p>
            </p:txBody>
          </p:sp>
          <p:sp>
            <p:nvSpPr>
              <p:cNvPr id="5167" name="Text Box 434"/>
              <p:cNvSpPr txBox="1">
                <a:spLocks noChangeArrowheads="1"/>
              </p:cNvSpPr>
              <p:nvPr/>
            </p:nvSpPr>
            <p:spPr bwMode="auto">
              <a:xfrm>
                <a:off x="5792788" y="31178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5168" name="Text Box 435"/>
              <p:cNvSpPr txBox="1">
                <a:spLocks noChangeArrowheads="1"/>
              </p:cNvSpPr>
              <p:nvPr/>
            </p:nvSpPr>
            <p:spPr bwMode="auto">
              <a:xfrm>
                <a:off x="5773738" y="28797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5169" name="Text Box 436"/>
              <p:cNvSpPr txBox="1">
                <a:spLocks noChangeArrowheads="1"/>
              </p:cNvSpPr>
              <p:nvPr/>
            </p:nvSpPr>
            <p:spPr bwMode="auto">
              <a:xfrm>
                <a:off x="5783263" y="263683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5170" name="Text Box 437"/>
              <p:cNvSpPr txBox="1">
                <a:spLocks noChangeArrowheads="1"/>
              </p:cNvSpPr>
              <p:nvPr/>
            </p:nvSpPr>
            <p:spPr bwMode="auto">
              <a:xfrm>
                <a:off x="5773738" y="23844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5171" name="Text Box 438"/>
              <p:cNvSpPr txBox="1">
                <a:spLocks noChangeArrowheads="1"/>
              </p:cNvSpPr>
              <p:nvPr/>
            </p:nvSpPr>
            <p:spPr bwMode="auto">
              <a:xfrm>
                <a:off x="5773738" y="212248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5172" name="Text Box 439"/>
              <p:cNvSpPr txBox="1">
                <a:spLocks noChangeArrowheads="1"/>
              </p:cNvSpPr>
              <p:nvPr/>
            </p:nvSpPr>
            <p:spPr bwMode="auto">
              <a:xfrm>
                <a:off x="5778500" y="1879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5173" name="Text Box 440"/>
              <p:cNvSpPr txBox="1">
                <a:spLocks noChangeArrowheads="1"/>
              </p:cNvSpPr>
              <p:nvPr/>
            </p:nvSpPr>
            <p:spPr bwMode="auto">
              <a:xfrm>
                <a:off x="5773738" y="16319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5174" name="Text Box 441"/>
              <p:cNvSpPr txBox="1">
                <a:spLocks noChangeArrowheads="1"/>
              </p:cNvSpPr>
              <p:nvPr/>
            </p:nvSpPr>
            <p:spPr bwMode="auto">
              <a:xfrm>
                <a:off x="5778500" y="13843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5175" name="Text Box 442"/>
              <p:cNvSpPr txBox="1">
                <a:spLocks noChangeArrowheads="1"/>
              </p:cNvSpPr>
              <p:nvPr/>
            </p:nvSpPr>
            <p:spPr bwMode="auto">
              <a:xfrm>
                <a:off x="5773738" y="11271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5176" name="Text Box 443"/>
              <p:cNvSpPr txBox="1">
                <a:spLocks noChangeArrowheads="1"/>
              </p:cNvSpPr>
              <p:nvPr/>
            </p:nvSpPr>
            <p:spPr bwMode="auto">
              <a:xfrm>
                <a:off x="5724128" y="874713"/>
                <a:ext cx="37306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5177" name="Text Box 444"/>
              <p:cNvSpPr txBox="1">
                <a:spLocks noChangeArrowheads="1"/>
              </p:cNvSpPr>
              <p:nvPr/>
            </p:nvSpPr>
            <p:spPr bwMode="auto">
              <a:xfrm>
                <a:off x="5759450" y="3613150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5178" name="Text Box 445"/>
              <p:cNvSpPr txBox="1">
                <a:spLocks noChangeArrowheads="1"/>
              </p:cNvSpPr>
              <p:nvPr/>
            </p:nvSpPr>
            <p:spPr bwMode="auto">
              <a:xfrm>
                <a:off x="5740400" y="3875088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5179" name="Text Box 446"/>
              <p:cNvSpPr txBox="1">
                <a:spLocks noChangeArrowheads="1"/>
              </p:cNvSpPr>
              <p:nvPr/>
            </p:nvSpPr>
            <p:spPr bwMode="auto">
              <a:xfrm>
                <a:off x="5730875" y="4117975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5180" name="Text Box 447"/>
              <p:cNvSpPr txBox="1">
                <a:spLocks noChangeArrowheads="1"/>
              </p:cNvSpPr>
              <p:nvPr/>
            </p:nvSpPr>
            <p:spPr bwMode="auto">
              <a:xfrm>
                <a:off x="5726113" y="43703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5181" name="Text Box 448"/>
              <p:cNvSpPr txBox="1">
                <a:spLocks noChangeArrowheads="1"/>
              </p:cNvSpPr>
              <p:nvPr/>
            </p:nvSpPr>
            <p:spPr bwMode="auto">
              <a:xfrm>
                <a:off x="5726113" y="4632325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5182" name="Text Box 449"/>
              <p:cNvSpPr txBox="1">
                <a:spLocks noChangeArrowheads="1"/>
              </p:cNvSpPr>
              <p:nvPr/>
            </p:nvSpPr>
            <p:spPr bwMode="auto">
              <a:xfrm>
                <a:off x="5726113" y="48656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5183" name="Text Box 450"/>
              <p:cNvSpPr txBox="1">
                <a:spLocks noChangeArrowheads="1"/>
              </p:cNvSpPr>
              <p:nvPr/>
            </p:nvSpPr>
            <p:spPr bwMode="auto">
              <a:xfrm>
                <a:off x="5730875" y="511333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5184" name="Text Box 451"/>
              <p:cNvSpPr txBox="1">
                <a:spLocks noChangeArrowheads="1"/>
              </p:cNvSpPr>
              <p:nvPr/>
            </p:nvSpPr>
            <p:spPr bwMode="auto">
              <a:xfrm>
                <a:off x="5721350" y="5370513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5185" name="Text Box 452"/>
              <p:cNvSpPr txBox="1">
                <a:spLocks noChangeArrowheads="1"/>
              </p:cNvSpPr>
              <p:nvPr/>
            </p:nvSpPr>
            <p:spPr bwMode="auto">
              <a:xfrm>
                <a:off x="5735638" y="561340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5186" name="Text Box 453"/>
              <p:cNvSpPr txBox="1">
                <a:spLocks noChangeArrowheads="1"/>
              </p:cNvSpPr>
              <p:nvPr/>
            </p:nvSpPr>
            <p:spPr bwMode="auto">
              <a:xfrm>
                <a:off x="5688013" y="586105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</p:grpSp>
      </p:grpSp>
      <p:sp>
        <p:nvSpPr>
          <p:cNvPr id="3542" name="Line 470"/>
          <p:cNvSpPr>
            <a:spLocks noChangeShapeType="1"/>
          </p:cNvSpPr>
          <p:nvPr/>
        </p:nvSpPr>
        <p:spPr bwMode="auto">
          <a:xfrm flipV="1">
            <a:off x="5518084" y="1081766"/>
            <a:ext cx="1956510" cy="39537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3" name="Text Box 410"/>
          <p:cNvSpPr txBox="1">
            <a:spLocks noChangeArrowheads="1"/>
          </p:cNvSpPr>
          <p:nvPr/>
        </p:nvSpPr>
        <p:spPr bwMode="auto">
          <a:xfrm>
            <a:off x="5826696" y="3360066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70" name="Line 470"/>
          <p:cNvSpPr>
            <a:spLocks noChangeShapeType="1"/>
          </p:cNvSpPr>
          <p:nvPr/>
        </p:nvSpPr>
        <p:spPr bwMode="auto">
          <a:xfrm flipH="1" flipV="1">
            <a:off x="4035416" y="1812740"/>
            <a:ext cx="4482246" cy="2238566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534078" y="9540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</a:p>
        </p:txBody>
      </p:sp>
      <p:sp>
        <p:nvSpPr>
          <p:cNvPr id="472" name="Rectangle 471"/>
          <p:cNvSpPr/>
          <p:nvPr/>
        </p:nvSpPr>
        <p:spPr>
          <a:xfrm>
            <a:off x="4179228" y="142801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</a:p>
        </p:txBody>
      </p:sp>
      <p:sp>
        <p:nvSpPr>
          <p:cNvPr id="473" name="Text Box 457"/>
          <p:cNvSpPr txBox="1">
            <a:spLocks noChangeArrowheads="1"/>
          </p:cNvSpPr>
          <p:nvPr/>
        </p:nvSpPr>
        <p:spPr bwMode="auto">
          <a:xfrm>
            <a:off x="971600" y="1629691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1</a:t>
            </a:r>
            <a:r>
              <a:rPr lang="en-GB" sz="2400" dirty="0">
                <a:latin typeface="Comic Sans MS" pitchFamily="66" charset="0"/>
              </a:rPr>
              <a:t> = 2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74" name="Text Box 460"/>
          <p:cNvSpPr txBox="1">
            <a:spLocks noChangeArrowheads="1"/>
          </p:cNvSpPr>
          <p:nvPr/>
        </p:nvSpPr>
        <p:spPr bwMode="auto">
          <a:xfrm>
            <a:off x="179512" y="2133600"/>
            <a:ext cx="32056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75" name="Text Box 457"/>
          <p:cNvSpPr txBox="1">
            <a:spLocks noChangeArrowheads="1"/>
          </p:cNvSpPr>
          <p:nvPr/>
        </p:nvSpPr>
        <p:spPr bwMode="auto">
          <a:xfrm>
            <a:off x="284814" y="3864833"/>
            <a:ext cx="32442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What do you notice in the gradients?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76" name="Text Box 460"/>
          <p:cNvSpPr txBox="1">
            <a:spLocks noChangeArrowheads="1"/>
          </p:cNvSpPr>
          <p:nvPr/>
        </p:nvSpPr>
        <p:spPr bwMode="auto">
          <a:xfrm>
            <a:off x="179512" y="751867"/>
            <a:ext cx="32200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77" name="Text Box 457"/>
          <p:cNvSpPr txBox="1">
            <a:spLocks noChangeArrowheads="1"/>
          </p:cNvSpPr>
          <p:nvPr/>
        </p:nvSpPr>
        <p:spPr bwMode="auto">
          <a:xfrm>
            <a:off x="929820" y="3240024"/>
            <a:ext cx="15669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0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2</a:t>
            </a:r>
            <a:r>
              <a:rPr lang="en-GB" sz="2400" dirty="0">
                <a:latin typeface="Comic Sans MS" pitchFamily="66" charset="0"/>
              </a:rPr>
              <a:t> = </a:t>
            </a:r>
            <a:r>
              <a:rPr lang="en-US" altLang="en-US" sz="2400" b="1" dirty="0">
                <a:latin typeface="Comic Sans MS" panose="030F0702030302020204" pitchFamily="66" charset="0"/>
              </a:rPr>
              <a:t>–</a:t>
            </a:r>
            <a:r>
              <a:rPr lang="en-US" altLang="en-US" sz="1000" b="1" dirty="0">
                <a:latin typeface="Comic Sans MS" panose="030F0702030302020204" pitchFamily="66" charset="0"/>
              </a:rPr>
              <a:t> </a:t>
            </a:r>
            <a:r>
              <a:rPr lang="en-US" altLang="en-US" sz="800" b="1" dirty="0">
                <a:latin typeface="Comic Sans MS" panose="030F0702030302020204" pitchFamily="66" charset="0"/>
              </a:rPr>
              <a:t> </a:t>
            </a:r>
            <a:r>
              <a:rPr lang="en-US" altLang="en-US" sz="2400" b="1" dirty="0">
                <a:latin typeface="Comic Sans MS" panose="030F0702030302020204" pitchFamily="66" charset="0"/>
              </a:rPr>
              <a:t> 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78" name="Text Box 18"/>
          <p:cNvSpPr txBox="1">
            <a:spLocks noChangeArrowheads="1"/>
          </p:cNvSpPr>
          <p:nvPr/>
        </p:nvSpPr>
        <p:spPr bwMode="auto">
          <a:xfrm>
            <a:off x="1911377" y="303885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</a:t>
            </a:r>
          </a:p>
        </p:txBody>
      </p:sp>
      <p:sp>
        <p:nvSpPr>
          <p:cNvPr id="479" name="Line 19"/>
          <p:cNvSpPr>
            <a:spLocks noChangeShapeType="1"/>
          </p:cNvSpPr>
          <p:nvPr/>
        </p:nvSpPr>
        <p:spPr bwMode="auto">
          <a:xfrm>
            <a:off x="1922260" y="3472889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0" name="Text Box 20"/>
          <p:cNvSpPr txBox="1">
            <a:spLocks noChangeArrowheads="1"/>
          </p:cNvSpPr>
          <p:nvPr/>
        </p:nvSpPr>
        <p:spPr bwMode="auto">
          <a:xfrm>
            <a:off x="1911096" y="341754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</a:t>
            </a:r>
            <a:endParaRPr lang="en-GB" altLang="en-US" baseline="-25000" dirty="0"/>
          </a:p>
        </p:txBody>
      </p:sp>
      <p:sp>
        <p:nvSpPr>
          <p:cNvPr id="467" name="Text Box 455">
            <a:extLst>
              <a:ext uri="{FF2B5EF4-FFF2-40B4-BE49-F238E27FC236}">
                <a16:creationId xmlns:a16="http://schemas.microsoft.com/office/drawing/2014/main" id="{C97F0ACB-6AE6-4AC8-8053-B8AD86878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89" y="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 dirty="0">
                <a:solidFill>
                  <a:srgbClr val="7030A0"/>
                </a:solidFill>
                <a:latin typeface="Comic Sans MS" pitchFamily="66" charset="0"/>
              </a:rPr>
              <a:t>Perpendicular lines</a:t>
            </a:r>
          </a:p>
        </p:txBody>
      </p:sp>
      <p:sp>
        <p:nvSpPr>
          <p:cNvPr id="481" name="Text Box 457">
            <a:extLst>
              <a:ext uri="{FF2B5EF4-FFF2-40B4-BE49-F238E27FC236}">
                <a16:creationId xmlns:a16="http://schemas.microsoft.com/office/drawing/2014/main" id="{F7CD3F92-8070-4B8F-8040-0775738B3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032" y="5890043"/>
            <a:ext cx="7742436" cy="5847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If we multiply the gradients </a:t>
            </a:r>
            <a:r>
              <a:rPr lang="en-GB" sz="32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3200" b="1" baseline="-25000" dirty="0">
                <a:solidFill>
                  <a:schemeClr val="accent2"/>
                </a:solidFill>
                <a:latin typeface="Comic Sans MS" pitchFamily="66" charset="0"/>
              </a:rPr>
              <a:t>1</a:t>
            </a:r>
            <a:r>
              <a:rPr lang="en-GB" sz="2400" dirty="0">
                <a:solidFill>
                  <a:schemeClr val="accent2"/>
                </a:solidFill>
                <a:latin typeface="Freestyle Script" panose="030804020302050B0404" pitchFamily="66" charset="0"/>
              </a:rPr>
              <a:t> </a:t>
            </a:r>
            <a:r>
              <a:rPr lang="en-GB" sz="2400" dirty="0">
                <a:solidFill>
                  <a:schemeClr val="accent2"/>
                </a:solidFill>
                <a:latin typeface="Freestyle Script" panose="030804020302050B0404" pitchFamily="66" charset="0"/>
                <a:sym typeface="Symbol" panose="05050102010706020507" pitchFamily="18" charset="2"/>
              </a:rPr>
              <a:t>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GB" sz="32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3200" b="1" baseline="-25000" dirty="0">
                <a:solidFill>
                  <a:schemeClr val="accent2"/>
                </a:solidFill>
                <a:latin typeface="Comic Sans MS" pitchFamily="66" charset="0"/>
              </a:rPr>
              <a:t>2</a:t>
            </a:r>
            <a:r>
              <a:rPr lang="en-GB" sz="2400" dirty="0">
                <a:solidFill>
                  <a:schemeClr val="accent2"/>
                </a:solidFill>
                <a:latin typeface="Freestyle Script" panose="030804020302050B0404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= -1</a:t>
            </a:r>
          </a:p>
        </p:txBody>
      </p:sp>
      <p:sp>
        <p:nvSpPr>
          <p:cNvPr id="466" name="Rectangle 465">
            <a:hlinkClick r:id="rId2"/>
            <a:extLst>
              <a:ext uri="{FF2B5EF4-FFF2-40B4-BE49-F238E27FC236}">
                <a16:creationId xmlns:a16="http://schemas.microsoft.com/office/drawing/2014/main" id="{D7F079A5-A119-4F6A-B4E7-7BC57626DCA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8" name="Rectangle 467">
            <a:hlinkClick r:id="rId2"/>
            <a:extLst>
              <a:ext uri="{FF2B5EF4-FFF2-40B4-BE49-F238E27FC236}">
                <a16:creationId xmlns:a16="http://schemas.microsoft.com/office/drawing/2014/main" id="{646174C0-9640-48FF-9385-093D9869A27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3" name="Text Box 460">
            <a:extLst>
              <a:ext uri="{FF2B5EF4-FFF2-40B4-BE49-F238E27FC236}">
                <a16:creationId xmlns:a16="http://schemas.microsoft.com/office/drawing/2014/main" id="{4E759FBE-219D-47E9-AC98-87066774D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062" y="4725404"/>
            <a:ext cx="32056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One gradient is the negative reciprocal of the other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9031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761422" y="801686"/>
            <a:ext cx="4984760" cy="4984760"/>
            <a:chOff x="773" y="1401"/>
            <a:chExt cx="3140" cy="3140"/>
          </a:xfrm>
        </p:grpSpPr>
        <p:sp>
          <p:nvSpPr>
            <p:cNvPr id="5190" name="Rectangle 8"/>
            <p:cNvSpPr>
              <a:spLocks noChangeArrowheads="1"/>
            </p:cNvSpPr>
            <p:nvPr/>
          </p:nvSpPr>
          <p:spPr bwMode="auto">
            <a:xfrm>
              <a:off x="140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" name="Rectangle 9"/>
            <p:cNvSpPr>
              <a:spLocks noChangeArrowheads="1"/>
            </p:cNvSpPr>
            <p:nvPr/>
          </p:nvSpPr>
          <p:spPr bwMode="auto">
            <a:xfrm>
              <a:off x="155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" name="Rectangle 10"/>
            <p:cNvSpPr>
              <a:spLocks noChangeArrowheads="1"/>
            </p:cNvSpPr>
            <p:nvPr/>
          </p:nvSpPr>
          <p:spPr bwMode="auto">
            <a:xfrm>
              <a:off x="171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3" name="Rectangle 11"/>
            <p:cNvSpPr>
              <a:spLocks noChangeArrowheads="1"/>
            </p:cNvSpPr>
            <p:nvPr/>
          </p:nvSpPr>
          <p:spPr bwMode="auto">
            <a:xfrm>
              <a:off x="187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4" name="Rectangle 12"/>
            <p:cNvSpPr>
              <a:spLocks noChangeArrowheads="1"/>
            </p:cNvSpPr>
            <p:nvPr/>
          </p:nvSpPr>
          <p:spPr bwMode="auto">
            <a:xfrm>
              <a:off x="77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5" name="Rectangle 13"/>
            <p:cNvSpPr>
              <a:spLocks noChangeArrowheads="1"/>
            </p:cNvSpPr>
            <p:nvPr/>
          </p:nvSpPr>
          <p:spPr bwMode="auto">
            <a:xfrm>
              <a:off x="93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6" name="Rectangle 14"/>
            <p:cNvSpPr>
              <a:spLocks noChangeArrowheads="1"/>
            </p:cNvSpPr>
            <p:nvPr/>
          </p:nvSpPr>
          <p:spPr bwMode="auto">
            <a:xfrm>
              <a:off x="108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7" name="Rectangle 15"/>
            <p:cNvSpPr>
              <a:spLocks noChangeArrowheads="1"/>
            </p:cNvSpPr>
            <p:nvPr/>
          </p:nvSpPr>
          <p:spPr bwMode="auto">
            <a:xfrm>
              <a:off x="124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8" name="Rectangle 16"/>
            <p:cNvSpPr>
              <a:spLocks noChangeArrowheads="1"/>
            </p:cNvSpPr>
            <p:nvPr/>
          </p:nvSpPr>
          <p:spPr bwMode="auto">
            <a:xfrm>
              <a:off x="202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9" name="Rectangle 17"/>
            <p:cNvSpPr>
              <a:spLocks noChangeArrowheads="1"/>
            </p:cNvSpPr>
            <p:nvPr/>
          </p:nvSpPr>
          <p:spPr bwMode="auto">
            <a:xfrm>
              <a:off x="218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0" name="Rectangle 18"/>
            <p:cNvSpPr>
              <a:spLocks noChangeArrowheads="1"/>
            </p:cNvSpPr>
            <p:nvPr/>
          </p:nvSpPr>
          <p:spPr bwMode="auto">
            <a:xfrm>
              <a:off x="297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1" name="Rectangle 19"/>
            <p:cNvSpPr>
              <a:spLocks noChangeArrowheads="1"/>
            </p:cNvSpPr>
            <p:nvPr/>
          </p:nvSpPr>
          <p:spPr bwMode="auto">
            <a:xfrm>
              <a:off x="312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2" name="Rectangle 20"/>
            <p:cNvSpPr>
              <a:spLocks noChangeArrowheads="1"/>
            </p:cNvSpPr>
            <p:nvPr/>
          </p:nvSpPr>
          <p:spPr bwMode="auto">
            <a:xfrm>
              <a:off x="328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3" name="Rectangle 21"/>
            <p:cNvSpPr>
              <a:spLocks noChangeArrowheads="1"/>
            </p:cNvSpPr>
            <p:nvPr/>
          </p:nvSpPr>
          <p:spPr bwMode="auto">
            <a:xfrm>
              <a:off x="344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4" name="Rectangle 22"/>
            <p:cNvSpPr>
              <a:spLocks noChangeArrowheads="1"/>
            </p:cNvSpPr>
            <p:nvPr/>
          </p:nvSpPr>
          <p:spPr bwMode="auto">
            <a:xfrm>
              <a:off x="234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5" name="Rectangle 23"/>
            <p:cNvSpPr>
              <a:spLocks noChangeArrowheads="1"/>
            </p:cNvSpPr>
            <p:nvPr/>
          </p:nvSpPr>
          <p:spPr bwMode="auto">
            <a:xfrm>
              <a:off x="250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6" name="Rectangle 24"/>
            <p:cNvSpPr>
              <a:spLocks noChangeArrowheads="1"/>
            </p:cNvSpPr>
            <p:nvPr/>
          </p:nvSpPr>
          <p:spPr bwMode="auto">
            <a:xfrm>
              <a:off x="265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7" name="Rectangle 25"/>
            <p:cNvSpPr>
              <a:spLocks noChangeArrowheads="1"/>
            </p:cNvSpPr>
            <p:nvPr/>
          </p:nvSpPr>
          <p:spPr bwMode="auto">
            <a:xfrm>
              <a:off x="281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8" name="Rectangle 26"/>
            <p:cNvSpPr>
              <a:spLocks noChangeArrowheads="1"/>
            </p:cNvSpPr>
            <p:nvPr/>
          </p:nvSpPr>
          <p:spPr bwMode="auto">
            <a:xfrm>
              <a:off x="359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9" name="Rectangle 27"/>
            <p:cNvSpPr>
              <a:spLocks noChangeArrowheads="1"/>
            </p:cNvSpPr>
            <p:nvPr/>
          </p:nvSpPr>
          <p:spPr bwMode="auto">
            <a:xfrm>
              <a:off x="375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0" name="Rectangle 28"/>
            <p:cNvSpPr>
              <a:spLocks noChangeArrowheads="1"/>
            </p:cNvSpPr>
            <p:nvPr/>
          </p:nvSpPr>
          <p:spPr bwMode="auto">
            <a:xfrm>
              <a:off x="140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1" name="Rectangle 29"/>
            <p:cNvSpPr>
              <a:spLocks noChangeArrowheads="1"/>
            </p:cNvSpPr>
            <p:nvPr/>
          </p:nvSpPr>
          <p:spPr bwMode="auto">
            <a:xfrm>
              <a:off x="155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" name="Rectangle 30"/>
            <p:cNvSpPr>
              <a:spLocks noChangeArrowheads="1"/>
            </p:cNvSpPr>
            <p:nvPr/>
          </p:nvSpPr>
          <p:spPr bwMode="auto">
            <a:xfrm>
              <a:off x="171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" name="Rectangle 31"/>
            <p:cNvSpPr>
              <a:spLocks noChangeArrowheads="1"/>
            </p:cNvSpPr>
            <p:nvPr/>
          </p:nvSpPr>
          <p:spPr bwMode="auto">
            <a:xfrm>
              <a:off x="187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4" name="Rectangle 32"/>
            <p:cNvSpPr>
              <a:spLocks noChangeArrowheads="1"/>
            </p:cNvSpPr>
            <p:nvPr/>
          </p:nvSpPr>
          <p:spPr bwMode="auto">
            <a:xfrm>
              <a:off x="77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5" name="Rectangle 33"/>
            <p:cNvSpPr>
              <a:spLocks noChangeArrowheads="1"/>
            </p:cNvSpPr>
            <p:nvPr/>
          </p:nvSpPr>
          <p:spPr bwMode="auto">
            <a:xfrm>
              <a:off x="93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6" name="Rectangle 34"/>
            <p:cNvSpPr>
              <a:spLocks noChangeArrowheads="1"/>
            </p:cNvSpPr>
            <p:nvPr/>
          </p:nvSpPr>
          <p:spPr bwMode="auto">
            <a:xfrm>
              <a:off x="108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7" name="Rectangle 35"/>
            <p:cNvSpPr>
              <a:spLocks noChangeArrowheads="1"/>
            </p:cNvSpPr>
            <p:nvPr/>
          </p:nvSpPr>
          <p:spPr bwMode="auto">
            <a:xfrm>
              <a:off x="124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8" name="Rectangle 36"/>
            <p:cNvSpPr>
              <a:spLocks noChangeArrowheads="1"/>
            </p:cNvSpPr>
            <p:nvPr/>
          </p:nvSpPr>
          <p:spPr bwMode="auto">
            <a:xfrm>
              <a:off x="202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9" name="Rectangle 37"/>
            <p:cNvSpPr>
              <a:spLocks noChangeArrowheads="1"/>
            </p:cNvSpPr>
            <p:nvPr/>
          </p:nvSpPr>
          <p:spPr bwMode="auto">
            <a:xfrm>
              <a:off x="218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0" name="Rectangle 38"/>
            <p:cNvSpPr>
              <a:spLocks noChangeArrowheads="1"/>
            </p:cNvSpPr>
            <p:nvPr/>
          </p:nvSpPr>
          <p:spPr bwMode="auto">
            <a:xfrm>
              <a:off x="297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1" name="Rectangle 39"/>
            <p:cNvSpPr>
              <a:spLocks noChangeArrowheads="1"/>
            </p:cNvSpPr>
            <p:nvPr/>
          </p:nvSpPr>
          <p:spPr bwMode="auto">
            <a:xfrm>
              <a:off x="312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2" name="Rectangle 40"/>
            <p:cNvSpPr>
              <a:spLocks noChangeArrowheads="1"/>
            </p:cNvSpPr>
            <p:nvPr/>
          </p:nvSpPr>
          <p:spPr bwMode="auto">
            <a:xfrm>
              <a:off x="328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" name="Rectangle 41"/>
            <p:cNvSpPr>
              <a:spLocks noChangeArrowheads="1"/>
            </p:cNvSpPr>
            <p:nvPr/>
          </p:nvSpPr>
          <p:spPr bwMode="auto">
            <a:xfrm>
              <a:off x="344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" name="Rectangle 42"/>
            <p:cNvSpPr>
              <a:spLocks noChangeArrowheads="1"/>
            </p:cNvSpPr>
            <p:nvPr/>
          </p:nvSpPr>
          <p:spPr bwMode="auto">
            <a:xfrm>
              <a:off x="234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" name="Rectangle 43"/>
            <p:cNvSpPr>
              <a:spLocks noChangeArrowheads="1"/>
            </p:cNvSpPr>
            <p:nvPr/>
          </p:nvSpPr>
          <p:spPr bwMode="auto">
            <a:xfrm>
              <a:off x="250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" name="Rectangle 44"/>
            <p:cNvSpPr>
              <a:spLocks noChangeArrowheads="1"/>
            </p:cNvSpPr>
            <p:nvPr/>
          </p:nvSpPr>
          <p:spPr bwMode="auto">
            <a:xfrm>
              <a:off x="265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" name="Rectangle 45"/>
            <p:cNvSpPr>
              <a:spLocks noChangeArrowheads="1"/>
            </p:cNvSpPr>
            <p:nvPr/>
          </p:nvSpPr>
          <p:spPr bwMode="auto">
            <a:xfrm>
              <a:off x="281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" name="Rectangle 46"/>
            <p:cNvSpPr>
              <a:spLocks noChangeArrowheads="1"/>
            </p:cNvSpPr>
            <p:nvPr/>
          </p:nvSpPr>
          <p:spPr bwMode="auto">
            <a:xfrm>
              <a:off x="359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" name="Rectangle 47"/>
            <p:cNvSpPr>
              <a:spLocks noChangeArrowheads="1"/>
            </p:cNvSpPr>
            <p:nvPr/>
          </p:nvSpPr>
          <p:spPr bwMode="auto">
            <a:xfrm>
              <a:off x="375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" name="Rectangle 48"/>
            <p:cNvSpPr>
              <a:spLocks noChangeArrowheads="1"/>
            </p:cNvSpPr>
            <p:nvPr/>
          </p:nvSpPr>
          <p:spPr bwMode="auto">
            <a:xfrm>
              <a:off x="140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1" name="Rectangle 49"/>
            <p:cNvSpPr>
              <a:spLocks noChangeArrowheads="1"/>
            </p:cNvSpPr>
            <p:nvPr/>
          </p:nvSpPr>
          <p:spPr bwMode="auto">
            <a:xfrm>
              <a:off x="155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2" name="Rectangle 50"/>
            <p:cNvSpPr>
              <a:spLocks noChangeArrowheads="1"/>
            </p:cNvSpPr>
            <p:nvPr/>
          </p:nvSpPr>
          <p:spPr bwMode="auto">
            <a:xfrm>
              <a:off x="171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3" name="Rectangle 51"/>
            <p:cNvSpPr>
              <a:spLocks noChangeArrowheads="1"/>
            </p:cNvSpPr>
            <p:nvPr/>
          </p:nvSpPr>
          <p:spPr bwMode="auto">
            <a:xfrm>
              <a:off x="187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4" name="Rectangle 52"/>
            <p:cNvSpPr>
              <a:spLocks noChangeArrowheads="1"/>
            </p:cNvSpPr>
            <p:nvPr/>
          </p:nvSpPr>
          <p:spPr bwMode="auto">
            <a:xfrm>
              <a:off x="77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5" name="Rectangle 53"/>
            <p:cNvSpPr>
              <a:spLocks noChangeArrowheads="1"/>
            </p:cNvSpPr>
            <p:nvPr/>
          </p:nvSpPr>
          <p:spPr bwMode="auto">
            <a:xfrm>
              <a:off x="93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6" name="Rectangle 54"/>
            <p:cNvSpPr>
              <a:spLocks noChangeArrowheads="1"/>
            </p:cNvSpPr>
            <p:nvPr/>
          </p:nvSpPr>
          <p:spPr bwMode="auto">
            <a:xfrm>
              <a:off x="108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7" name="Rectangle 55"/>
            <p:cNvSpPr>
              <a:spLocks noChangeArrowheads="1"/>
            </p:cNvSpPr>
            <p:nvPr/>
          </p:nvSpPr>
          <p:spPr bwMode="auto">
            <a:xfrm>
              <a:off x="124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8" name="Rectangle 56"/>
            <p:cNvSpPr>
              <a:spLocks noChangeArrowheads="1"/>
            </p:cNvSpPr>
            <p:nvPr/>
          </p:nvSpPr>
          <p:spPr bwMode="auto">
            <a:xfrm>
              <a:off x="202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9" name="Rectangle 57"/>
            <p:cNvSpPr>
              <a:spLocks noChangeArrowheads="1"/>
            </p:cNvSpPr>
            <p:nvPr/>
          </p:nvSpPr>
          <p:spPr bwMode="auto">
            <a:xfrm>
              <a:off x="218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0" name="Rectangle 58"/>
            <p:cNvSpPr>
              <a:spLocks noChangeArrowheads="1"/>
            </p:cNvSpPr>
            <p:nvPr/>
          </p:nvSpPr>
          <p:spPr bwMode="auto">
            <a:xfrm>
              <a:off x="297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1" name="Rectangle 59"/>
            <p:cNvSpPr>
              <a:spLocks noChangeArrowheads="1"/>
            </p:cNvSpPr>
            <p:nvPr/>
          </p:nvSpPr>
          <p:spPr bwMode="auto">
            <a:xfrm>
              <a:off x="312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2" name="Rectangle 60"/>
            <p:cNvSpPr>
              <a:spLocks noChangeArrowheads="1"/>
            </p:cNvSpPr>
            <p:nvPr/>
          </p:nvSpPr>
          <p:spPr bwMode="auto">
            <a:xfrm>
              <a:off x="328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3" name="Rectangle 61"/>
            <p:cNvSpPr>
              <a:spLocks noChangeArrowheads="1"/>
            </p:cNvSpPr>
            <p:nvPr/>
          </p:nvSpPr>
          <p:spPr bwMode="auto">
            <a:xfrm>
              <a:off x="344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4" name="Rectangle 62"/>
            <p:cNvSpPr>
              <a:spLocks noChangeArrowheads="1"/>
            </p:cNvSpPr>
            <p:nvPr/>
          </p:nvSpPr>
          <p:spPr bwMode="auto">
            <a:xfrm>
              <a:off x="234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5" name="Rectangle 63"/>
            <p:cNvSpPr>
              <a:spLocks noChangeArrowheads="1"/>
            </p:cNvSpPr>
            <p:nvPr/>
          </p:nvSpPr>
          <p:spPr bwMode="auto">
            <a:xfrm>
              <a:off x="250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6" name="Rectangle 64"/>
            <p:cNvSpPr>
              <a:spLocks noChangeArrowheads="1"/>
            </p:cNvSpPr>
            <p:nvPr/>
          </p:nvSpPr>
          <p:spPr bwMode="auto">
            <a:xfrm>
              <a:off x="265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7" name="Rectangle 65"/>
            <p:cNvSpPr>
              <a:spLocks noChangeArrowheads="1"/>
            </p:cNvSpPr>
            <p:nvPr/>
          </p:nvSpPr>
          <p:spPr bwMode="auto">
            <a:xfrm>
              <a:off x="281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8" name="Rectangle 66"/>
            <p:cNvSpPr>
              <a:spLocks noChangeArrowheads="1"/>
            </p:cNvSpPr>
            <p:nvPr/>
          </p:nvSpPr>
          <p:spPr bwMode="auto">
            <a:xfrm>
              <a:off x="359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9" name="Rectangle 67"/>
            <p:cNvSpPr>
              <a:spLocks noChangeArrowheads="1"/>
            </p:cNvSpPr>
            <p:nvPr/>
          </p:nvSpPr>
          <p:spPr bwMode="auto">
            <a:xfrm>
              <a:off x="375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0" name="Rectangle 68"/>
            <p:cNvSpPr>
              <a:spLocks noChangeArrowheads="1"/>
            </p:cNvSpPr>
            <p:nvPr/>
          </p:nvSpPr>
          <p:spPr bwMode="auto">
            <a:xfrm>
              <a:off x="140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1" name="Rectangle 69"/>
            <p:cNvSpPr>
              <a:spLocks noChangeArrowheads="1"/>
            </p:cNvSpPr>
            <p:nvPr/>
          </p:nvSpPr>
          <p:spPr bwMode="auto">
            <a:xfrm>
              <a:off x="155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2" name="Rectangle 70"/>
            <p:cNvSpPr>
              <a:spLocks noChangeArrowheads="1"/>
            </p:cNvSpPr>
            <p:nvPr/>
          </p:nvSpPr>
          <p:spPr bwMode="auto">
            <a:xfrm>
              <a:off x="171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3" name="Rectangle 71"/>
            <p:cNvSpPr>
              <a:spLocks noChangeArrowheads="1"/>
            </p:cNvSpPr>
            <p:nvPr/>
          </p:nvSpPr>
          <p:spPr bwMode="auto">
            <a:xfrm>
              <a:off x="187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4" name="Rectangle 72"/>
            <p:cNvSpPr>
              <a:spLocks noChangeArrowheads="1"/>
            </p:cNvSpPr>
            <p:nvPr/>
          </p:nvSpPr>
          <p:spPr bwMode="auto">
            <a:xfrm>
              <a:off x="77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5" name="Rectangle 73"/>
            <p:cNvSpPr>
              <a:spLocks noChangeArrowheads="1"/>
            </p:cNvSpPr>
            <p:nvPr/>
          </p:nvSpPr>
          <p:spPr bwMode="auto">
            <a:xfrm>
              <a:off x="93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6" name="Rectangle 74"/>
            <p:cNvSpPr>
              <a:spLocks noChangeArrowheads="1"/>
            </p:cNvSpPr>
            <p:nvPr/>
          </p:nvSpPr>
          <p:spPr bwMode="auto">
            <a:xfrm>
              <a:off x="108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7" name="Rectangle 75"/>
            <p:cNvSpPr>
              <a:spLocks noChangeArrowheads="1"/>
            </p:cNvSpPr>
            <p:nvPr/>
          </p:nvSpPr>
          <p:spPr bwMode="auto">
            <a:xfrm>
              <a:off x="124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8" name="Rectangle 76"/>
            <p:cNvSpPr>
              <a:spLocks noChangeArrowheads="1"/>
            </p:cNvSpPr>
            <p:nvPr/>
          </p:nvSpPr>
          <p:spPr bwMode="auto">
            <a:xfrm>
              <a:off x="202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9" name="Rectangle 77"/>
            <p:cNvSpPr>
              <a:spLocks noChangeArrowheads="1"/>
            </p:cNvSpPr>
            <p:nvPr/>
          </p:nvSpPr>
          <p:spPr bwMode="auto">
            <a:xfrm>
              <a:off x="218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0" name="Rectangle 78"/>
            <p:cNvSpPr>
              <a:spLocks noChangeArrowheads="1"/>
            </p:cNvSpPr>
            <p:nvPr/>
          </p:nvSpPr>
          <p:spPr bwMode="auto">
            <a:xfrm>
              <a:off x="297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1" name="Rectangle 79"/>
            <p:cNvSpPr>
              <a:spLocks noChangeArrowheads="1"/>
            </p:cNvSpPr>
            <p:nvPr/>
          </p:nvSpPr>
          <p:spPr bwMode="auto">
            <a:xfrm>
              <a:off x="312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2" name="Rectangle 80"/>
            <p:cNvSpPr>
              <a:spLocks noChangeArrowheads="1"/>
            </p:cNvSpPr>
            <p:nvPr/>
          </p:nvSpPr>
          <p:spPr bwMode="auto">
            <a:xfrm>
              <a:off x="328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3" name="Rectangle 81"/>
            <p:cNvSpPr>
              <a:spLocks noChangeArrowheads="1"/>
            </p:cNvSpPr>
            <p:nvPr/>
          </p:nvSpPr>
          <p:spPr bwMode="auto">
            <a:xfrm>
              <a:off x="344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4" name="Rectangle 82"/>
            <p:cNvSpPr>
              <a:spLocks noChangeArrowheads="1"/>
            </p:cNvSpPr>
            <p:nvPr/>
          </p:nvSpPr>
          <p:spPr bwMode="auto">
            <a:xfrm>
              <a:off x="234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5" name="Rectangle 83"/>
            <p:cNvSpPr>
              <a:spLocks noChangeArrowheads="1"/>
            </p:cNvSpPr>
            <p:nvPr/>
          </p:nvSpPr>
          <p:spPr bwMode="auto">
            <a:xfrm>
              <a:off x="250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6" name="Rectangle 84"/>
            <p:cNvSpPr>
              <a:spLocks noChangeArrowheads="1"/>
            </p:cNvSpPr>
            <p:nvPr/>
          </p:nvSpPr>
          <p:spPr bwMode="auto">
            <a:xfrm>
              <a:off x="265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7" name="Rectangle 85"/>
            <p:cNvSpPr>
              <a:spLocks noChangeArrowheads="1"/>
            </p:cNvSpPr>
            <p:nvPr/>
          </p:nvSpPr>
          <p:spPr bwMode="auto">
            <a:xfrm>
              <a:off x="281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8" name="Rectangle 86"/>
            <p:cNvSpPr>
              <a:spLocks noChangeArrowheads="1"/>
            </p:cNvSpPr>
            <p:nvPr/>
          </p:nvSpPr>
          <p:spPr bwMode="auto">
            <a:xfrm>
              <a:off x="359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9" name="Rectangle 87"/>
            <p:cNvSpPr>
              <a:spLocks noChangeArrowheads="1"/>
            </p:cNvSpPr>
            <p:nvPr/>
          </p:nvSpPr>
          <p:spPr bwMode="auto">
            <a:xfrm>
              <a:off x="375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0" name="Rectangle 88"/>
            <p:cNvSpPr>
              <a:spLocks noChangeArrowheads="1"/>
            </p:cNvSpPr>
            <p:nvPr/>
          </p:nvSpPr>
          <p:spPr bwMode="auto">
            <a:xfrm>
              <a:off x="140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1" name="Rectangle 89"/>
            <p:cNvSpPr>
              <a:spLocks noChangeArrowheads="1"/>
            </p:cNvSpPr>
            <p:nvPr/>
          </p:nvSpPr>
          <p:spPr bwMode="auto">
            <a:xfrm>
              <a:off x="155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2" name="Rectangle 90"/>
            <p:cNvSpPr>
              <a:spLocks noChangeArrowheads="1"/>
            </p:cNvSpPr>
            <p:nvPr/>
          </p:nvSpPr>
          <p:spPr bwMode="auto">
            <a:xfrm>
              <a:off x="171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3" name="Rectangle 91"/>
            <p:cNvSpPr>
              <a:spLocks noChangeArrowheads="1"/>
            </p:cNvSpPr>
            <p:nvPr/>
          </p:nvSpPr>
          <p:spPr bwMode="auto">
            <a:xfrm>
              <a:off x="187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4" name="Rectangle 92"/>
            <p:cNvSpPr>
              <a:spLocks noChangeArrowheads="1"/>
            </p:cNvSpPr>
            <p:nvPr/>
          </p:nvSpPr>
          <p:spPr bwMode="auto">
            <a:xfrm>
              <a:off x="77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5" name="Rectangle 93"/>
            <p:cNvSpPr>
              <a:spLocks noChangeArrowheads="1"/>
            </p:cNvSpPr>
            <p:nvPr/>
          </p:nvSpPr>
          <p:spPr bwMode="auto">
            <a:xfrm>
              <a:off x="93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6" name="Rectangle 94"/>
            <p:cNvSpPr>
              <a:spLocks noChangeArrowheads="1"/>
            </p:cNvSpPr>
            <p:nvPr/>
          </p:nvSpPr>
          <p:spPr bwMode="auto">
            <a:xfrm>
              <a:off x="108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7" name="Rectangle 95"/>
            <p:cNvSpPr>
              <a:spLocks noChangeArrowheads="1"/>
            </p:cNvSpPr>
            <p:nvPr/>
          </p:nvSpPr>
          <p:spPr bwMode="auto">
            <a:xfrm>
              <a:off x="124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8" name="Rectangle 96"/>
            <p:cNvSpPr>
              <a:spLocks noChangeArrowheads="1"/>
            </p:cNvSpPr>
            <p:nvPr/>
          </p:nvSpPr>
          <p:spPr bwMode="auto">
            <a:xfrm>
              <a:off x="202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9" name="Rectangle 97"/>
            <p:cNvSpPr>
              <a:spLocks noChangeArrowheads="1"/>
            </p:cNvSpPr>
            <p:nvPr/>
          </p:nvSpPr>
          <p:spPr bwMode="auto">
            <a:xfrm>
              <a:off x="218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0" name="Rectangle 98"/>
            <p:cNvSpPr>
              <a:spLocks noChangeArrowheads="1"/>
            </p:cNvSpPr>
            <p:nvPr/>
          </p:nvSpPr>
          <p:spPr bwMode="auto">
            <a:xfrm>
              <a:off x="297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1" name="Rectangle 99"/>
            <p:cNvSpPr>
              <a:spLocks noChangeArrowheads="1"/>
            </p:cNvSpPr>
            <p:nvPr/>
          </p:nvSpPr>
          <p:spPr bwMode="auto">
            <a:xfrm>
              <a:off x="312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2" name="Rectangle 100"/>
            <p:cNvSpPr>
              <a:spLocks noChangeArrowheads="1"/>
            </p:cNvSpPr>
            <p:nvPr/>
          </p:nvSpPr>
          <p:spPr bwMode="auto">
            <a:xfrm>
              <a:off x="328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" name="Rectangle 101"/>
            <p:cNvSpPr>
              <a:spLocks noChangeArrowheads="1"/>
            </p:cNvSpPr>
            <p:nvPr/>
          </p:nvSpPr>
          <p:spPr bwMode="auto">
            <a:xfrm>
              <a:off x="344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" name="Rectangle 102"/>
            <p:cNvSpPr>
              <a:spLocks noChangeArrowheads="1"/>
            </p:cNvSpPr>
            <p:nvPr/>
          </p:nvSpPr>
          <p:spPr bwMode="auto">
            <a:xfrm>
              <a:off x="234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5" name="Rectangle 103"/>
            <p:cNvSpPr>
              <a:spLocks noChangeArrowheads="1"/>
            </p:cNvSpPr>
            <p:nvPr/>
          </p:nvSpPr>
          <p:spPr bwMode="auto">
            <a:xfrm>
              <a:off x="250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6" name="Rectangle 104"/>
            <p:cNvSpPr>
              <a:spLocks noChangeArrowheads="1"/>
            </p:cNvSpPr>
            <p:nvPr/>
          </p:nvSpPr>
          <p:spPr bwMode="auto">
            <a:xfrm>
              <a:off x="265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7" name="Rectangle 105"/>
            <p:cNvSpPr>
              <a:spLocks noChangeArrowheads="1"/>
            </p:cNvSpPr>
            <p:nvPr/>
          </p:nvSpPr>
          <p:spPr bwMode="auto">
            <a:xfrm>
              <a:off x="281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8" name="Rectangle 106"/>
            <p:cNvSpPr>
              <a:spLocks noChangeArrowheads="1"/>
            </p:cNvSpPr>
            <p:nvPr/>
          </p:nvSpPr>
          <p:spPr bwMode="auto">
            <a:xfrm>
              <a:off x="359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9" name="Rectangle 107"/>
            <p:cNvSpPr>
              <a:spLocks noChangeArrowheads="1"/>
            </p:cNvSpPr>
            <p:nvPr/>
          </p:nvSpPr>
          <p:spPr bwMode="auto">
            <a:xfrm>
              <a:off x="375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0" name="Rectangle 108"/>
            <p:cNvSpPr>
              <a:spLocks noChangeArrowheads="1"/>
            </p:cNvSpPr>
            <p:nvPr/>
          </p:nvSpPr>
          <p:spPr bwMode="auto">
            <a:xfrm>
              <a:off x="140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1" name="Rectangle 109"/>
            <p:cNvSpPr>
              <a:spLocks noChangeArrowheads="1"/>
            </p:cNvSpPr>
            <p:nvPr/>
          </p:nvSpPr>
          <p:spPr bwMode="auto">
            <a:xfrm>
              <a:off x="155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2" name="Rectangle 110"/>
            <p:cNvSpPr>
              <a:spLocks noChangeArrowheads="1"/>
            </p:cNvSpPr>
            <p:nvPr/>
          </p:nvSpPr>
          <p:spPr bwMode="auto">
            <a:xfrm>
              <a:off x="171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3" name="Rectangle 111"/>
            <p:cNvSpPr>
              <a:spLocks noChangeArrowheads="1"/>
            </p:cNvSpPr>
            <p:nvPr/>
          </p:nvSpPr>
          <p:spPr bwMode="auto">
            <a:xfrm>
              <a:off x="187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4" name="Rectangle 112"/>
            <p:cNvSpPr>
              <a:spLocks noChangeArrowheads="1"/>
            </p:cNvSpPr>
            <p:nvPr/>
          </p:nvSpPr>
          <p:spPr bwMode="auto">
            <a:xfrm>
              <a:off x="77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5" name="Rectangle 113"/>
            <p:cNvSpPr>
              <a:spLocks noChangeArrowheads="1"/>
            </p:cNvSpPr>
            <p:nvPr/>
          </p:nvSpPr>
          <p:spPr bwMode="auto">
            <a:xfrm>
              <a:off x="93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6" name="Rectangle 114"/>
            <p:cNvSpPr>
              <a:spLocks noChangeArrowheads="1"/>
            </p:cNvSpPr>
            <p:nvPr/>
          </p:nvSpPr>
          <p:spPr bwMode="auto">
            <a:xfrm>
              <a:off x="108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7" name="Rectangle 115"/>
            <p:cNvSpPr>
              <a:spLocks noChangeArrowheads="1"/>
            </p:cNvSpPr>
            <p:nvPr/>
          </p:nvSpPr>
          <p:spPr bwMode="auto">
            <a:xfrm>
              <a:off x="124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8" name="Rectangle 116"/>
            <p:cNvSpPr>
              <a:spLocks noChangeArrowheads="1"/>
            </p:cNvSpPr>
            <p:nvPr/>
          </p:nvSpPr>
          <p:spPr bwMode="auto">
            <a:xfrm>
              <a:off x="202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9" name="Rectangle 117"/>
            <p:cNvSpPr>
              <a:spLocks noChangeArrowheads="1"/>
            </p:cNvSpPr>
            <p:nvPr/>
          </p:nvSpPr>
          <p:spPr bwMode="auto">
            <a:xfrm>
              <a:off x="218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0" name="Rectangle 118"/>
            <p:cNvSpPr>
              <a:spLocks noChangeArrowheads="1"/>
            </p:cNvSpPr>
            <p:nvPr/>
          </p:nvSpPr>
          <p:spPr bwMode="auto">
            <a:xfrm>
              <a:off x="297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1" name="Rectangle 119"/>
            <p:cNvSpPr>
              <a:spLocks noChangeArrowheads="1"/>
            </p:cNvSpPr>
            <p:nvPr/>
          </p:nvSpPr>
          <p:spPr bwMode="auto">
            <a:xfrm>
              <a:off x="312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2" name="Rectangle 120"/>
            <p:cNvSpPr>
              <a:spLocks noChangeArrowheads="1"/>
            </p:cNvSpPr>
            <p:nvPr/>
          </p:nvSpPr>
          <p:spPr bwMode="auto">
            <a:xfrm>
              <a:off x="328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3" name="Rectangle 121"/>
            <p:cNvSpPr>
              <a:spLocks noChangeArrowheads="1"/>
            </p:cNvSpPr>
            <p:nvPr/>
          </p:nvSpPr>
          <p:spPr bwMode="auto">
            <a:xfrm>
              <a:off x="344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" name="Rectangle 122"/>
            <p:cNvSpPr>
              <a:spLocks noChangeArrowheads="1"/>
            </p:cNvSpPr>
            <p:nvPr/>
          </p:nvSpPr>
          <p:spPr bwMode="auto">
            <a:xfrm>
              <a:off x="234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5" name="Rectangle 123"/>
            <p:cNvSpPr>
              <a:spLocks noChangeArrowheads="1"/>
            </p:cNvSpPr>
            <p:nvPr/>
          </p:nvSpPr>
          <p:spPr bwMode="auto">
            <a:xfrm>
              <a:off x="250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6" name="Rectangle 124"/>
            <p:cNvSpPr>
              <a:spLocks noChangeArrowheads="1"/>
            </p:cNvSpPr>
            <p:nvPr/>
          </p:nvSpPr>
          <p:spPr bwMode="auto">
            <a:xfrm>
              <a:off x="265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7" name="Rectangle 125"/>
            <p:cNvSpPr>
              <a:spLocks noChangeArrowheads="1"/>
            </p:cNvSpPr>
            <p:nvPr/>
          </p:nvSpPr>
          <p:spPr bwMode="auto">
            <a:xfrm>
              <a:off x="281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8" name="Rectangle 126"/>
            <p:cNvSpPr>
              <a:spLocks noChangeArrowheads="1"/>
            </p:cNvSpPr>
            <p:nvPr/>
          </p:nvSpPr>
          <p:spPr bwMode="auto">
            <a:xfrm>
              <a:off x="359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9" name="Rectangle 127"/>
            <p:cNvSpPr>
              <a:spLocks noChangeArrowheads="1"/>
            </p:cNvSpPr>
            <p:nvPr/>
          </p:nvSpPr>
          <p:spPr bwMode="auto">
            <a:xfrm>
              <a:off x="375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0" name="Rectangle 128"/>
            <p:cNvSpPr>
              <a:spLocks noChangeArrowheads="1"/>
            </p:cNvSpPr>
            <p:nvPr/>
          </p:nvSpPr>
          <p:spPr bwMode="auto">
            <a:xfrm>
              <a:off x="140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1" name="Rectangle 129"/>
            <p:cNvSpPr>
              <a:spLocks noChangeArrowheads="1"/>
            </p:cNvSpPr>
            <p:nvPr/>
          </p:nvSpPr>
          <p:spPr bwMode="auto">
            <a:xfrm>
              <a:off x="155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2" name="Rectangle 130"/>
            <p:cNvSpPr>
              <a:spLocks noChangeArrowheads="1"/>
            </p:cNvSpPr>
            <p:nvPr/>
          </p:nvSpPr>
          <p:spPr bwMode="auto">
            <a:xfrm>
              <a:off x="171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3" name="Rectangle 131"/>
            <p:cNvSpPr>
              <a:spLocks noChangeArrowheads="1"/>
            </p:cNvSpPr>
            <p:nvPr/>
          </p:nvSpPr>
          <p:spPr bwMode="auto">
            <a:xfrm>
              <a:off x="187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4" name="Rectangle 132"/>
            <p:cNvSpPr>
              <a:spLocks noChangeArrowheads="1"/>
            </p:cNvSpPr>
            <p:nvPr/>
          </p:nvSpPr>
          <p:spPr bwMode="auto">
            <a:xfrm>
              <a:off x="77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5" name="Rectangle 133"/>
            <p:cNvSpPr>
              <a:spLocks noChangeArrowheads="1"/>
            </p:cNvSpPr>
            <p:nvPr/>
          </p:nvSpPr>
          <p:spPr bwMode="auto">
            <a:xfrm>
              <a:off x="93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6" name="Rectangle 134"/>
            <p:cNvSpPr>
              <a:spLocks noChangeArrowheads="1"/>
            </p:cNvSpPr>
            <p:nvPr/>
          </p:nvSpPr>
          <p:spPr bwMode="auto">
            <a:xfrm>
              <a:off x="108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7" name="Rectangle 135"/>
            <p:cNvSpPr>
              <a:spLocks noChangeArrowheads="1"/>
            </p:cNvSpPr>
            <p:nvPr/>
          </p:nvSpPr>
          <p:spPr bwMode="auto">
            <a:xfrm>
              <a:off x="124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8" name="Rectangle 136"/>
            <p:cNvSpPr>
              <a:spLocks noChangeArrowheads="1"/>
            </p:cNvSpPr>
            <p:nvPr/>
          </p:nvSpPr>
          <p:spPr bwMode="auto">
            <a:xfrm>
              <a:off x="202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9" name="Rectangle 137"/>
            <p:cNvSpPr>
              <a:spLocks noChangeArrowheads="1"/>
            </p:cNvSpPr>
            <p:nvPr/>
          </p:nvSpPr>
          <p:spPr bwMode="auto">
            <a:xfrm>
              <a:off x="218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0" name="Rectangle 138"/>
            <p:cNvSpPr>
              <a:spLocks noChangeArrowheads="1"/>
            </p:cNvSpPr>
            <p:nvPr/>
          </p:nvSpPr>
          <p:spPr bwMode="auto">
            <a:xfrm>
              <a:off x="297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1" name="Rectangle 139"/>
            <p:cNvSpPr>
              <a:spLocks noChangeArrowheads="1"/>
            </p:cNvSpPr>
            <p:nvPr/>
          </p:nvSpPr>
          <p:spPr bwMode="auto">
            <a:xfrm>
              <a:off x="312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2" name="Rectangle 140"/>
            <p:cNvSpPr>
              <a:spLocks noChangeArrowheads="1"/>
            </p:cNvSpPr>
            <p:nvPr/>
          </p:nvSpPr>
          <p:spPr bwMode="auto">
            <a:xfrm>
              <a:off x="328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3" name="Rectangle 141"/>
            <p:cNvSpPr>
              <a:spLocks noChangeArrowheads="1"/>
            </p:cNvSpPr>
            <p:nvPr/>
          </p:nvSpPr>
          <p:spPr bwMode="auto">
            <a:xfrm>
              <a:off x="344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" name="Rectangle 142"/>
            <p:cNvSpPr>
              <a:spLocks noChangeArrowheads="1"/>
            </p:cNvSpPr>
            <p:nvPr/>
          </p:nvSpPr>
          <p:spPr bwMode="auto">
            <a:xfrm>
              <a:off x="234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" name="Rectangle 143"/>
            <p:cNvSpPr>
              <a:spLocks noChangeArrowheads="1"/>
            </p:cNvSpPr>
            <p:nvPr/>
          </p:nvSpPr>
          <p:spPr bwMode="auto">
            <a:xfrm>
              <a:off x="250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" name="Rectangle 144"/>
            <p:cNvSpPr>
              <a:spLocks noChangeArrowheads="1"/>
            </p:cNvSpPr>
            <p:nvPr/>
          </p:nvSpPr>
          <p:spPr bwMode="auto">
            <a:xfrm>
              <a:off x="265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" name="Rectangle 145"/>
            <p:cNvSpPr>
              <a:spLocks noChangeArrowheads="1"/>
            </p:cNvSpPr>
            <p:nvPr/>
          </p:nvSpPr>
          <p:spPr bwMode="auto">
            <a:xfrm>
              <a:off x="281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" name="Rectangle 146"/>
            <p:cNvSpPr>
              <a:spLocks noChangeArrowheads="1"/>
            </p:cNvSpPr>
            <p:nvPr/>
          </p:nvSpPr>
          <p:spPr bwMode="auto">
            <a:xfrm>
              <a:off x="359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" name="Rectangle 147"/>
            <p:cNvSpPr>
              <a:spLocks noChangeArrowheads="1"/>
            </p:cNvSpPr>
            <p:nvPr/>
          </p:nvSpPr>
          <p:spPr bwMode="auto">
            <a:xfrm>
              <a:off x="375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" name="Rectangle 148"/>
            <p:cNvSpPr>
              <a:spLocks noChangeArrowheads="1"/>
            </p:cNvSpPr>
            <p:nvPr/>
          </p:nvSpPr>
          <p:spPr bwMode="auto">
            <a:xfrm>
              <a:off x="140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" name="Rectangle 149"/>
            <p:cNvSpPr>
              <a:spLocks noChangeArrowheads="1"/>
            </p:cNvSpPr>
            <p:nvPr/>
          </p:nvSpPr>
          <p:spPr bwMode="auto">
            <a:xfrm>
              <a:off x="155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2" name="Rectangle 150"/>
            <p:cNvSpPr>
              <a:spLocks noChangeArrowheads="1"/>
            </p:cNvSpPr>
            <p:nvPr/>
          </p:nvSpPr>
          <p:spPr bwMode="auto">
            <a:xfrm>
              <a:off x="171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3" name="Rectangle 151"/>
            <p:cNvSpPr>
              <a:spLocks noChangeArrowheads="1"/>
            </p:cNvSpPr>
            <p:nvPr/>
          </p:nvSpPr>
          <p:spPr bwMode="auto">
            <a:xfrm>
              <a:off x="187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4" name="Rectangle 152"/>
            <p:cNvSpPr>
              <a:spLocks noChangeArrowheads="1"/>
            </p:cNvSpPr>
            <p:nvPr/>
          </p:nvSpPr>
          <p:spPr bwMode="auto">
            <a:xfrm>
              <a:off x="77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5" name="Rectangle 153"/>
            <p:cNvSpPr>
              <a:spLocks noChangeArrowheads="1"/>
            </p:cNvSpPr>
            <p:nvPr/>
          </p:nvSpPr>
          <p:spPr bwMode="auto">
            <a:xfrm>
              <a:off x="93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6" name="Rectangle 154"/>
            <p:cNvSpPr>
              <a:spLocks noChangeArrowheads="1"/>
            </p:cNvSpPr>
            <p:nvPr/>
          </p:nvSpPr>
          <p:spPr bwMode="auto">
            <a:xfrm>
              <a:off x="108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7" name="Rectangle 155"/>
            <p:cNvSpPr>
              <a:spLocks noChangeArrowheads="1"/>
            </p:cNvSpPr>
            <p:nvPr/>
          </p:nvSpPr>
          <p:spPr bwMode="auto">
            <a:xfrm>
              <a:off x="124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8" name="Rectangle 156"/>
            <p:cNvSpPr>
              <a:spLocks noChangeArrowheads="1"/>
            </p:cNvSpPr>
            <p:nvPr/>
          </p:nvSpPr>
          <p:spPr bwMode="auto">
            <a:xfrm>
              <a:off x="202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9" name="Rectangle 157"/>
            <p:cNvSpPr>
              <a:spLocks noChangeArrowheads="1"/>
            </p:cNvSpPr>
            <p:nvPr/>
          </p:nvSpPr>
          <p:spPr bwMode="auto">
            <a:xfrm>
              <a:off x="218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0" name="Rectangle 158"/>
            <p:cNvSpPr>
              <a:spLocks noChangeArrowheads="1"/>
            </p:cNvSpPr>
            <p:nvPr/>
          </p:nvSpPr>
          <p:spPr bwMode="auto">
            <a:xfrm>
              <a:off x="297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1" name="Rectangle 159"/>
            <p:cNvSpPr>
              <a:spLocks noChangeArrowheads="1"/>
            </p:cNvSpPr>
            <p:nvPr/>
          </p:nvSpPr>
          <p:spPr bwMode="auto">
            <a:xfrm>
              <a:off x="312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2" name="Rectangle 160"/>
            <p:cNvSpPr>
              <a:spLocks noChangeArrowheads="1"/>
            </p:cNvSpPr>
            <p:nvPr/>
          </p:nvSpPr>
          <p:spPr bwMode="auto">
            <a:xfrm>
              <a:off x="328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3" name="Rectangle 161"/>
            <p:cNvSpPr>
              <a:spLocks noChangeArrowheads="1"/>
            </p:cNvSpPr>
            <p:nvPr/>
          </p:nvSpPr>
          <p:spPr bwMode="auto">
            <a:xfrm>
              <a:off x="344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4" name="Rectangle 162"/>
            <p:cNvSpPr>
              <a:spLocks noChangeArrowheads="1"/>
            </p:cNvSpPr>
            <p:nvPr/>
          </p:nvSpPr>
          <p:spPr bwMode="auto">
            <a:xfrm>
              <a:off x="234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" name="Rectangle 163"/>
            <p:cNvSpPr>
              <a:spLocks noChangeArrowheads="1"/>
            </p:cNvSpPr>
            <p:nvPr/>
          </p:nvSpPr>
          <p:spPr bwMode="auto">
            <a:xfrm>
              <a:off x="250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6" name="Rectangle 164"/>
            <p:cNvSpPr>
              <a:spLocks noChangeArrowheads="1"/>
            </p:cNvSpPr>
            <p:nvPr/>
          </p:nvSpPr>
          <p:spPr bwMode="auto">
            <a:xfrm>
              <a:off x="265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7" name="Rectangle 165"/>
            <p:cNvSpPr>
              <a:spLocks noChangeArrowheads="1"/>
            </p:cNvSpPr>
            <p:nvPr/>
          </p:nvSpPr>
          <p:spPr bwMode="auto">
            <a:xfrm>
              <a:off x="281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8" name="Rectangle 166"/>
            <p:cNvSpPr>
              <a:spLocks noChangeArrowheads="1"/>
            </p:cNvSpPr>
            <p:nvPr/>
          </p:nvSpPr>
          <p:spPr bwMode="auto">
            <a:xfrm>
              <a:off x="359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9" name="Rectangle 167"/>
            <p:cNvSpPr>
              <a:spLocks noChangeArrowheads="1"/>
            </p:cNvSpPr>
            <p:nvPr/>
          </p:nvSpPr>
          <p:spPr bwMode="auto">
            <a:xfrm>
              <a:off x="375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0" name="Rectangle 168"/>
            <p:cNvSpPr>
              <a:spLocks noChangeArrowheads="1"/>
            </p:cNvSpPr>
            <p:nvPr/>
          </p:nvSpPr>
          <p:spPr bwMode="auto">
            <a:xfrm>
              <a:off x="140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1" name="Rectangle 169"/>
            <p:cNvSpPr>
              <a:spLocks noChangeArrowheads="1"/>
            </p:cNvSpPr>
            <p:nvPr/>
          </p:nvSpPr>
          <p:spPr bwMode="auto">
            <a:xfrm>
              <a:off x="155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2" name="Rectangle 170"/>
            <p:cNvSpPr>
              <a:spLocks noChangeArrowheads="1"/>
            </p:cNvSpPr>
            <p:nvPr/>
          </p:nvSpPr>
          <p:spPr bwMode="auto">
            <a:xfrm>
              <a:off x="171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3" name="Rectangle 171"/>
            <p:cNvSpPr>
              <a:spLocks noChangeArrowheads="1"/>
            </p:cNvSpPr>
            <p:nvPr/>
          </p:nvSpPr>
          <p:spPr bwMode="auto">
            <a:xfrm>
              <a:off x="187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4" name="Rectangle 172"/>
            <p:cNvSpPr>
              <a:spLocks noChangeArrowheads="1"/>
            </p:cNvSpPr>
            <p:nvPr/>
          </p:nvSpPr>
          <p:spPr bwMode="auto">
            <a:xfrm>
              <a:off x="77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5" name="Rectangle 173"/>
            <p:cNvSpPr>
              <a:spLocks noChangeArrowheads="1"/>
            </p:cNvSpPr>
            <p:nvPr/>
          </p:nvSpPr>
          <p:spPr bwMode="auto">
            <a:xfrm>
              <a:off x="93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6" name="Rectangle 174"/>
            <p:cNvSpPr>
              <a:spLocks noChangeArrowheads="1"/>
            </p:cNvSpPr>
            <p:nvPr/>
          </p:nvSpPr>
          <p:spPr bwMode="auto">
            <a:xfrm>
              <a:off x="108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7" name="Rectangle 175"/>
            <p:cNvSpPr>
              <a:spLocks noChangeArrowheads="1"/>
            </p:cNvSpPr>
            <p:nvPr/>
          </p:nvSpPr>
          <p:spPr bwMode="auto">
            <a:xfrm>
              <a:off x="124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8" name="Rectangle 176"/>
            <p:cNvSpPr>
              <a:spLocks noChangeArrowheads="1"/>
            </p:cNvSpPr>
            <p:nvPr/>
          </p:nvSpPr>
          <p:spPr bwMode="auto">
            <a:xfrm>
              <a:off x="202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9" name="Rectangle 177"/>
            <p:cNvSpPr>
              <a:spLocks noChangeArrowheads="1"/>
            </p:cNvSpPr>
            <p:nvPr/>
          </p:nvSpPr>
          <p:spPr bwMode="auto">
            <a:xfrm>
              <a:off x="218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0" name="Rectangle 178"/>
            <p:cNvSpPr>
              <a:spLocks noChangeArrowheads="1"/>
            </p:cNvSpPr>
            <p:nvPr/>
          </p:nvSpPr>
          <p:spPr bwMode="auto">
            <a:xfrm>
              <a:off x="297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1" name="Rectangle 179"/>
            <p:cNvSpPr>
              <a:spLocks noChangeArrowheads="1"/>
            </p:cNvSpPr>
            <p:nvPr/>
          </p:nvSpPr>
          <p:spPr bwMode="auto">
            <a:xfrm>
              <a:off x="312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2" name="Rectangle 180"/>
            <p:cNvSpPr>
              <a:spLocks noChangeArrowheads="1"/>
            </p:cNvSpPr>
            <p:nvPr/>
          </p:nvSpPr>
          <p:spPr bwMode="auto">
            <a:xfrm>
              <a:off x="328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3" name="Rectangle 181"/>
            <p:cNvSpPr>
              <a:spLocks noChangeArrowheads="1"/>
            </p:cNvSpPr>
            <p:nvPr/>
          </p:nvSpPr>
          <p:spPr bwMode="auto">
            <a:xfrm>
              <a:off x="344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4" name="Rectangle 182"/>
            <p:cNvSpPr>
              <a:spLocks noChangeArrowheads="1"/>
            </p:cNvSpPr>
            <p:nvPr/>
          </p:nvSpPr>
          <p:spPr bwMode="auto">
            <a:xfrm>
              <a:off x="234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5" name="Rectangle 183"/>
            <p:cNvSpPr>
              <a:spLocks noChangeArrowheads="1"/>
            </p:cNvSpPr>
            <p:nvPr/>
          </p:nvSpPr>
          <p:spPr bwMode="auto">
            <a:xfrm>
              <a:off x="250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6" name="Rectangle 184"/>
            <p:cNvSpPr>
              <a:spLocks noChangeArrowheads="1"/>
            </p:cNvSpPr>
            <p:nvPr/>
          </p:nvSpPr>
          <p:spPr bwMode="auto">
            <a:xfrm>
              <a:off x="265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7" name="Rectangle 185"/>
            <p:cNvSpPr>
              <a:spLocks noChangeArrowheads="1"/>
            </p:cNvSpPr>
            <p:nvPr/>
          </p:nvSpPr>
          <p:spPr bwMode="auto">
            <a:xfrm>
              <a:off x="281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8" name="Rectangle 186"/>
            <p:cNvSpPr>
              <a:spLocks noChangeArrowheads="1"/>
            </p:cNvSpPr>
            <p:nvPr/>
          </p:nvSpPr>
          <p:spPr bwMode="auto">
            <a:xfrm>
              <a:off x="359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9" name="Rectangle 187"/>
            <p:cNvSpPr>
              <a:spLocks noChangeArrowheads="1"/>
            </p:cNvSpPr>
            <p:nvPr/>
          </p:nvSpPr>
          <p:spPr bwMode="auto">
            <a:xfrm>
              <a:off x="375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0" name="Rectangle 188"/>
            <p:cNvSpPr>
              <a:spLocks noChangeArrowheads="1"/>
            </p:cNvSpPr>
            <p:nvPr/>
          </p:nvSpPr>
          <p:spPr bwMode="auto">
            <a:xfrm>
              <a:off x="140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1" name="Rectangle 189"/>
            <p:cNvSpPr>
              <a:spLocks noChangeArrowheads="1"/>
            </p:cNvSpPr>
            <p:nvPr/>
          </p:nvSpPr>
          <p:spPr bwMode="auto">
            <a:xfrm>
              <a:off x="155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2" name="Rectangle 190"/>
            <p:cNvSpPr>
              <a:spLocks noChangeArrowheads="1"/>
            </p:cNvSpPr>
            <p:nvPr/>
          </p:nvSpPr>
          <p:spPr bwMode="auto">
            <a:xfrm>
              <a:off x="171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3" name="Rectangle 191"/>
            <p:cNvSpPr>
              <a:spLocks noChangeArrowheads="1"/>
            </p:cNvSpPr>
            <p:nvPr/>
          </p:nvSpPr>
          <p:spPr bwMode="auto">
            <a:xfrm>
              <a:off x="187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4" name="Rectangle 192"/>
            <p:cNvSpPr>
              <a:spLocks noChangeArrowheads="1"/>
            </p:cNvSpPr>
            <p:nvPr/>
          </p:nvSpPr>
          <p:spPr bwMode="auto">
            <a:xfrm>
              <a:off x="77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5" name="Rectangle 193"/>
            <p:cNvSpPr>
              <a:spLocks noChangeArrowheads="1"/>
            </p:cNvSpPr>
            <p:nvPr/>
          </p:nvSpPr>
          <p:spPr bwMode="auto">
            <a:xfrm>
              <a:off x="93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6" name="Rectangle 194"/>
            <p:cNvSpPr>
              <a:spLocks noChangeArrowheads="1"/>
            </p:cNvSpPr>
            <p:nvPr/>
          </p:nvSpPr>
          <p:spPr bwMode="auto">
            <a:xfrm>
              <a:off x="108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7" name="Rectangle 195"/>
            <p:cNvSpPr>
              <a:spLocks noChangeArrowheads="1"/>
            </p:cNvSpPr>
            <p:nvPr/>
          </p:nvSpPr>
          <p:spPr bwMode="auto">
            <a:xfrm>
              <a:off x="124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8" name="Rectangle 196"/>
            <p:cNvSpPr>
              <a:spLocks noChangeArrowheads="1"/>
            </p:cNvSpPr>
            <p:nvPr/>
          </p:nvSpPr>
          <p:spPr bwMode="auto">
            <a:xfrm>
              <a:off x="202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9" name="Rectangle 197"/>
            <p:cNvSpPr>
              <a:spLocks noChangeArrowheads="1"/>
            </p:cNvSpPr>
            <p:nvPr/>
          </p:nvSpPr>
          <p:spPr bwMode="auto">
            <a:xfrm>
              <a:off x="218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0" name="Rectangle 198"/>
            <p:cNvSpPr>
              <a:spLocks noChangeArrowheads="1"/>
            </p:cNvSpPr>
            <p:nvPr/>
          </p:nvSpPr>
          <p:spPr bwMode="auto">
            <a:xfrm>
              <a:off x="297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1" name="Rectangle 199"/>
            <p:cNvSpPr>
              <a:spLocks noChangeArrowheads="1"/>
            </p:cNvSpPr>
            <p:nvPr/>
          </p:nvSpPr>
          <p:spPr bwMode="auto">
            <a:xfrm>
              <a:off x="312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2" name="Rectangle 200"/>
            <p:cNvSpPr>
              <a:spLocks noChangeArrowheads="1"/>
            </p:cNvSpPr>
            <p:nvPr/>
          </p:nvSpPr>
          <p:spPr bwMode="auto">
            <a:xfrm>
              <a:off x="328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3" name="Rectangle 201"/>
            <p:cNvSpPr>
              <a:spLocks noChangeArrowheads="1"/>
            </p:cNvSpPr>
            <p:nvPr/>
          </p:nvSpPr>
          <p:spPr bwMode="auto">
            <a:xfrm>
              <a:off x="344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4" name="Rectangle 202"/>
            <p:cNvSpPr>
              <a:spLocks noChangeArrowheads="1"/>
            </p:cNvSpPr>
            <p:nvPr/>
          </p:nvSpPr>
          <p:spPr bwMode="auto">
            <a:xfrm>
              <a:off x="234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5" name="Rectangle 203"/>
            <p:cNvSpPr>
              <a:spLocks noChangeArrowheads="1"/>
            </p:cNvSpPr>
            <p:nvPr/>
          </p:nvSpPr>
          <p:spPr bwMode="auto">
            <a:xfrm>
              <a:off x="250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" name="Rectangle 204"/>
            <p:cNvSpPr>
              <a:spLocks noChangeArrowheads="1"/>
            </p:cNvSpPr>
            <p:nvPr/>
          </p:nvSpPr>
          <p:spPr bwMode="auto">
            <a:xfrm>
              <a:off x="265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7" name="Rectangle 205"/>
            <p:cNvSpPr>
              <a:spLocks noChangeArrowheads="1"/>
            </p:cNvSpPr>
            <p:nvPr/>
          </p:nvSpPr>
          <p:spPr bwMode="auto">
            <a:xfrm>
              <a:off x="281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8" name="Rectangle 206"/>
            <p:cNvSpPr>
              <a:spLocks noChangeArrowheads="1"/>
            </p:cNvSpPr>
            <p:nvPr/>
          </p:nvSpPr>
          <p:spPr bwMode="auto">
            <a:xfrm>
              <a:off x="359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9" name="Rectangle 207"/>
            <p:cNvSpPr>
              <a:spLocks noChangeArrowheads="1"/>
            </p:cNvSpPr>
            <p:nvPr/>
          </p:nvSpPr>
          <p:spPr bwMode="auto">
            <a:xfrm>
              <a:off x="375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0" name="Rectangle 208"/>
            <p:cNvSpPr>
              <a:spLocks noChangeArrowheads="1"/>
            </p:cNvSpPr>
            <p:nvPr/>
          </p:nvSpPr>
          <p:spPr bwMode="auto">
            <a:xfrm>
              <a:off x="140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1" name="Rectangle 209"/>
            <p:cNvSpPr>
              <a:spLocks noChangeArrowheads="1"/>
            </p:cNvSpPr>
            <p:nvPr/>
          </p:nvSpPr>
          <p:spPr bwMode="auto">
            <a:xfrm>
              <a:off x="155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2" name="Rectangle 210"/>
            <p:cNvSpPr>
              <a:spLocks noChangeArrowheads="1"/>
            </p:cNvSpPr>
            <p:nvPr/>
          </p:nvSpPr>
          <p:spPr bwMode="auto">
            <a:xfrm>
              <a:off x="171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3" name="Rectangle 211"/>
            <p:cNvSpPr>
              <a:spLocks noChangeArrowheads="1"/>
            </p:cNvSpPr>
            <p:nvPr/>
          </p:nvSpPr>
          <p:spPr bwMode="auto">
            <a:xfrm>
              <a:off x="187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4" name="Rectangle 212"/>
            <p:cNvSpPr>
              <a:spLocks noChangeArrowheads="1"/>
            </p:cNvSpPr>
            <p:nvPr/>
          </p:nvSpPr>
          <p:spPr bwMode="auto">
            <a:xfrm>
              <a:off x="77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5" name="Rectangle 213"/>
            <p:cNvSpPr>
              <a:spLocks noChangeArrowheads="1"/>
            </p:cNvSpPr>
            <p:nvPr/>
          </p:nvSpPr>
          <p:spPr bwMode="auto">
            <a:xfrm>
              <a:off x="93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6" name="Rectangle 214"/>
            <p:cNvSpPr>
              <a:spLocks noChangeArrowheads="1"/>
            </p:cNvSpPr>
            <p:nvPr/>
          </p:nvSpPr>
          <p:spPr bwMode="auto">
            <a:xfrm>
              <a:off x="108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7" name="Rectangle 215"/>
            <p:cNvSpPr>
              <a:spLocks noChangeArrowheads="1"/>
            </p:cNvSpPr>
            <p:nvPr/>
          </p:nvSpPr>
          <p:spPr bwMode="auto">
            <a:xfrm>
              <a:off x="124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8" name="Rectangle 216"/>
            <p:cNvSpPr>
              <a:spLocks noChangeArrowheads="1"/>
            </p:cNvSpPr>
            <p:nvPr/>
          </p:nvSpPr>
          <p:spPr bwMode="auto">
            <a:xfrm>
              <a:off x="202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9" name="Rectangle 217"/>
            <p:cNvSpPr>
              <a:spLocks noChangeArrowheads="1"/>
            </p:cNvSpPr>
            <p:nvPr/>
          </p:nvSpPr>
          <p:spPr bwMode="auto">
            <a:xfrm>
              <a:off x="218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0" name="Rectangle 218"/>
            <p:cNvSpPr>
              <a:spLocks noChangeArrowheads="1"/>
            </p:cNvSpPr>
            <p:nvPr/>
          </p:nvSpPr>
          <p:spPr bwMode="auto">
            <a:xfrm>
              <a:off x="297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1" name="Rectangle 219"/>
            <p:cNvSpPr>
              <a:spLocks noChangeArrowheads="1"/>
            </p:cNvSpPr>
            <p:nvPr/>
          </p:nvSpPr>
          <p:spPr bwMode="auto">
            <a:xfrm>
              <a:off x="312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2" name="Rectangle 220"/>
            <p:cNvSpPr>
              <a:spLocks noChangeArrowheads="1"/>
            </p:cNvSpPr>
            <p:nvPr/>
          </p:nvSpPr>
          <p:spPr bwMode="auto">
            <a:xfrm>
              <a:off x="328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3" name="Rectangle 221"/>
            <p:cNvSpPr>
              <a:spLocks noChangeArrowheads="1"/>
            </p:cNvSpPr>
            <p:nvPr/>
          </p:nvSpPr>
          <p:spPr bwMode="auto">
            <a:xfrm>
              <a:off x="344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4" name="Rectangle 222"/>
            <p:cNvSpPr>
              <a:spLocks noChangeArrowheads="1"/>
            </p:cNvSpPr>
            <p:nvPr/>
          </p:nvSpPr>
          <p:spPr bwMode="auto">
            <a:xfrm>
              <a:off x="234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5" name="Rectangle 223"/>
            <p:cNvSpPr>
              <a:spLocks noChangeArrowheads="1"/>
            </p:cNvSpPr>
            <p:nvPr/>
          </p:nvSpPr>
          <p:spPr bwMode="auto">
            <a:xfrm>
              <a:off x="250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6" name="Rectangle 224"/>
            <p:cNvSpPr>
              <a:spLocks noChangeArrowheads="1"/>
            </p:cNvSpPr>
            <p:nvPr/>
          </p:nvSpPr>
          <p:spPr bwMode="auto">
            <a:xfrm>
              <a:off x="265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7" name="Rectangle 225"/>
            <p:cNvSpPr>
              <a:spLocks noChangeArrowheads="1"/>
            </p:cNvSpPr>
            <p:nvPr/>
          </p:nvSpPr>
          <p:spPr bwMode="auto">
            <a:xfrm>
              <a:off x="281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8" name="Rectangle 226"/>
            <p:cNvSpPr>
              <a:spLocks noChangeArrowheads="1"/>
            </p:cNvSpPr>
            <p:nvPr/>
          </p:nvSpPr>
          <p:spPr bwMode="auto">
            <a:xfrm>
              <a:off x="359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9" name="Rectangle 227"/>
            <p:cNvSpPr>
              <a:spLocks noChangeArrowheads="1"/>
            </p:cNvSpPr>
            <p:nvPr/>
          </p:nvSpPr>
          <p:spPr bwMode="auto">
            <a:xfrm>
              <a:off x="375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0" name="Rectangle 228"/>
            <p:cNvSpPr>
              <a:spLocks noChangeArrowheads="1"/>
            </p:cNvSpPr>
            <p:nvPr/>
          </p:nvSpPr>
          <p:spPr bwMode="auto">
            <a:xfrm>
              <a:off x="140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1" name="Rectangle 229"/>
            <p:cNvSpPr>
              <a:spLocks noChangeArrowheads="1"/>
            </p:cNvSpPr>
            <p:nvPr/>
          </p:nvSpPr>
          <p:spPr bwMode="auto">
            <a:xfrm>
              <a:off x="155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2" name="Rectangle 230"/>
            <p:cNvSpPr>
              <a:spLocks noChangeArrowheads="1"/>
            </p:cNvSpPr>
            <p:nvPr/>
          </p:nvSpPr>
          <p:spPr bwMode="auto">
            <a:xfrm>
              <a:off x="171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3" name="Rectangle 231"/>
            <p:cNvSpPr>
              <a:spLocks noChangeArrowheads="1"/>
            </p:cNvSpPr>
            <p:nvPr/>
          </p:nvSpPr>
          <p:spPr bwMode="auto">
            <a:xfrm>
              <a:off x="187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4" name="Rectangle 232"/>
            <p:cNvSpPr>
              <a:spLocks noChangeArrowheads="1"/>
            </p:cNvSpPr>
            <p:nvPr/>
          </p:nvSpPr>
          <p:spPr bwMode="auto">
            <a:xfrm>
              <a:off x="77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5" name="Rectangle 233"/>
            <p:cNvSpPr>
              <a:spLocks noChangeArrowheads="1"/>
            </p:cNvSpPr>
            <p:nvPr/>
          </p:nvSpPr>
          <p:spPr bwMode="auto">
            <a:xfrm>
              <a:off x="93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6" name="Rectangle 234"/>
            <p:cNvSpPr>
              <a:spLocks noChangeArrowheads="1"/>
            </p:cNvSpPr>
            <p:nvPr/>
          </p:nvSpPr>
          <p:spPr bwMode="auto">
            <a:xfrm>
              <a:off x="108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7" name="Rectangle 235"/>
            <p:cNvSpPr>
              <a:spLocks noChangeArrowheads="1"/>
            </p:cNvSpPr>
            <p:nvPr/>
          </p:nvSpPr>
          <p:spPr bwMode="auto">
            <a:xfrm>
              <a:off x="124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8" name="Rectangle 236"/>
            <p:cNvSpPr>
              <a:spLocks noChangeArrowheads="1"/>
            </p:cNvSpPr>
            <p:nvPr/>
          </p:nvSpPr>
          <p:spPr bwMode="auto">
            <a:xfrm>
              <a:off x="202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9" name="Rectangle 237"/>
            <p:cNvSpPr>
              <a:spLocks noChangeArrowheads="1"/>
            </p:cNvSpPr>
            <p:nvPr/>
          </p:nvSpPr>
          <p:spPr bwMode="auto">
            <a:xfrm>
              <a:off x="218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0" name="Rectangle 238"/>
            <p:cNvSpPr>
              <a:spLocks noChangeArrowheads="1"/>
            </p:cNvSpPr>
            <p:nvPr/>
          </p:nvSpPr>
          <p:spPr bwMode="auto">
            <a:xfrm>
              <a:off x="297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1" name="Rectangle 239"/>
            <p:cNvSpPr>
              <a:spLocks noChangeArrowheads="1"/>
            </p:cNvSpPr>
            <p:nvPr/>
          </p:nvSpPr>
          <p:spPr bwMode="auto">
            <a:xfrm>
              <a:off x="312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2" name="Rectangle 240"/>
            <p:cNvSpPr>
              <a:spLocks noChangeArrowheads="1"/>
            </p:cNvSpPr>
            <p:nvPr/>
          </p:nvSpPr>
          <p:spPr bwMode="auto">
            <a:xfrm>
              <a:off x="328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3" name="Rectangle 241"/>
            <p:cNvSpPr>
              <a:spLocks noChangeArrowheads="1"/>
            </p:cNvSpPr>
            <p:nvPr/>
          </p:nvSpPr>
          <p:spPr bwMode="auto">
            <a:xfrm>
              <a:off x="344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4" name="Rectangle 242"/>
            <p:cNvSpPr>
              <a:spLocks noChangeArrowheads="1"/>
            </p:cNvSpPr>
            <p:nvPr/>
          </p:nvSpPr>
          <p:spPr bwMode="auto">
            <a:xfrm>
              <a:off x="234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5" name="Rectangle 243"/>
            <p:cNvSpPr>
              <a:spLocks noChangeArrowheads="1"/>
            </p:cNvSpPr>
            <p:nvPr/>
          </p:nvSpPr>
          <p:spPr bwMode="auto">
            <a:xfrm>
              <a:off x="250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6" name="Rectangle 244"/>
            <p:cNvSpPr>
              <a:spLocks noChangeArrowheads="1"/>
            </p:cNvSpPr>
            <p:nvPr/>
          </p:nvSpPr>
          <p:spPr bwMode="auto">
            <a:xfrm>
              <a:off x="265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" name="Rectangle 245"/>
            <p:cNvSpPr>
              <a:spLocks noChangeArrowheads="1"/>
            </p:cNvSpPr>
            <p:nvPr/>
          </p:nvSpPr>
          <p:spPr bwMode="auto">
            <a:xfrm>
              <a:off x="281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" name="Rectangle 246"/>
            <p:cNvSpPr>
              <a:spLocks noChangeArrowheads="1"/>
            </p:cNvSpPr>
            <p:nvPr/>
          </p:nvSpPr>
          <p:spPr bwMode="auto">
            <a:xfrm>
              <a:off x="359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" name="Rectangle 247"/>
            <p:cNvSpPr>
              <a:spLocks noChangeArrowheads="1"/>
            </p:cNvSpPr>
            <p:nvPr/>
          </p:nvSpPr>
          <p:spPr bwMode="auto">
            <a:xfrm>
              <a:off x="375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" name="Rectangle 248"/>
            <p:cNvSpPr>
              <a:spLocks noChangeArrowheads="1"/>
            </p:cNvSpPr>
            <p:nvPr/>
          </p:nvSpPr>
          <p:spPr bwMode="auto">
            <a:xfrm>
              <a:off x="140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" name="Rectangle 249"/>
            <p:cNvSpPr>
              <a:spLocks noChangeArrowheads="1"/>
            </p:cNvSpPr>
            <p:nvPr/>
          </p:nvSpPr>
          <p:spPr bwMode="auto">
            <a:xfrm>
              <a:off x="155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" name="Rectangle 250"/>
            <p:cNvSpPr>
              <a:spLocks noChangeArrowheads="1"/>
            </p:cNvSpPr>
            <p:nvPr/>
          </p:nvSpPr>
          <p:spPr bwMode="auto">
            <a:xfrm>
              <a:off x="171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3" name="Rectangle 251"/>
            <p:cNvSpPr>
              <a:spLocks noChangeArrowheads="1"/>
            </p:cNvSpPr>
            <p:nvPr/>
          </p:nvSpPr>
          <p:spPr bwMode="auto">
            <a:xfrm>
              <a:off x="187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4" name="Rectangle 252"/>
            <p:cNvSpPr>
              <a:spLocks noChangeArrowheads="1"/>
            </p:cNvSpPr>
            <p:nvPr/>
          </p:nvSpPr>
          <p:spPr bwMode="auto">
            <a:xfrm>
              <a:off x="77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5" name="Rectangle 253"/>
            <p:cNvSpPr>
              <a:spLocks noChangeArrowheads="1"/>
            </p:cNvSpPr>
            <p:nvPr/>
          </p:nvSpPr>
          <p:spPr bwMode="auto">
            <a:xfrm>
              <a:off x="93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6" name="Rectangle 254"/>
            <p:cNvSpPr>
              <a:spLocks noChangeArrowheads="1"/>
            </p:cNvSpPr>
            <p:nvPr/>
          </p:nvSpPr>
          <p:spPr bwMode="auto">
            <a:xfrm>
              <a:off x="108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7" name="Rectangle 255"/>
            <p:cNvSpPr>
              <a:spLocks noChangeArrowheads="1"/>
            </p:cNvSpPr>
            <p:nvPr/>
          </p:nvSpPr>
          <p:spPr bwMode="auto">
            <a:xfrm>
              <a:off x="124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8" name="Rectangle 256"/>
            <p:cNvSpPr>
              <a:spLocks noChangeArrowheads="1"/>
            </p:cNvSpPr>
            <p:nvPr/>
          </p:nvSpPr>
          <p:spPr bwMode="auto">
            <a:xfrm>
              <a:off x="202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9" name="Rectangle 257"/>
            <p:cNvSpPr>
              <a:spLocks noChangeArrowheads="1"/>
            </p:cNvSpPr>
            <p:nvPr/>
          </p:nvSpPr>
          <p:spPr bwMode="auto">
            <a:xfrm>
              <a:off x="218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0" name="Rectangle 258"/>
            <p:cNvSpPr>
              <a:spLocks noChangeArrowheads="1"/>
            </p:cNvSpPr>
            <p:nvPr/>
          </p:nvSpPr>
          <p:spPr bwMode="auto">
            <a:xfrm>
              <a:off x="297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1" name="Rectangle 259"/>
            <p:cNvSpPr>
              <a:spLocks noChangeArrowheads="1"/>
            </p:cNvSpPr>
            <p:nvPr/>
          </p:nvSpPr>
          <p:spPr bwMode="auto">
            <a:xfrm>
              <a:off x="312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2" name="Rectangle 260"/>
            <p:cNvSpPr>
              <a:spLocks noChangeArrowheads="1"/>
            </p:cNvSpPr>
            <p:nvPr/>
          </p:nvSpPr>
          <p:spPr bwMode="auto">
            <a:xfrm>
              <a:off x="328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3" name="Rectangle 261"/>
            <p:cNvSpPr>
              <a:spLocks noChangeArrowheads="1"/>
            </p:cNvSpPr>
            <p:nvPr/>
          </p:nvSpPr>
          <p:spPr bwMode="auto">
            <a:xfrm>
              <a:off x="344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4" name="Rectangle 262"/>
            <p:cNvSpPr>
              <a:spLocks noChangeArrowheads="1"/>
            </p:cNvSpPr>
            <p:nvPr/>
          </p:nvSpPr>
          <p:spPr bwMode="auto">
            <a:xfrm>
              <a:off x="234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5" name="Rectangle 263"/>
            <p:cNvSpPr>
              <a:spLocks noChangeArrowheads="1"/>
            </p:cNvSpPr>
            <p:nvPr/>
          </p:nvSpPr>
          <p:spPr bwMode="auto">
            <a:xfrm>
              <a:off x="250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6" name="Rectangle 264"/>
            <p:cNvSpPr>
              <a:spLocks noChangeArrowheads="1"/>
            </p:cNvSpPr>
            <p:nvPr/>
          </p:nvSpPr>
          <p:spPr bwMode="auto">
            <a:xfrm>
              <a:off x="265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7" name="Rectangle 265"/>
            <p:cNvSpPr>
              <a:spLocks noChangeArrowheads="1"/>
            </p:cNvSpPr>
            <p:nvPr/>
          </p:nvSpPr>
          <p:spPr bwMode="auto">
            <a:xfrm>
              <a:off x="281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8" name="Rectangle 266"/>
            <p:cNvSpPr>
              <a:spLocks noChangeArrowheads="1"/>
            </p:cNvSpPr>
            <p:nvPr/>
          </p:nvSpPr>
          <p:spPr bwMode="auto">
            <a:xfrm>
              <a:off x="359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9" name="Rectangle 267"/>
            <p:cNvSpPr>
              <a:spLocks noChangeArrowheads="1"/>
            </p:cNvSpPr>
            <p:nvPr/>
          </p:nvSpPr>
          <p:spPr bwMode="auto">
            <a:xfrm>
              <a:off x="375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0" name="Rectangle 268"/>
            <p:cNvSpPr>
              <a:spLocks noChangeArrowheads="1"/>
            </p:cNvSpPr>
            <p:nvPr/>
          </p:nvSpPr>
          <p:spPr bwMode="auto">
            <a:xfrm>
              <a:off x="140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1" name="Rectangle 269"/>
            <p:cNvSpPr>
              <a:spLocks noChangeArrowheads="1"/>
            </p:cNvSpPr>
            <p:nvPr/>
          </p:nvSpPr>
          <p:spPr bwMode="auto">
            <a:xfrm>
              <a:off x="155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2" name="Rectangle 270"/>
            <p:cNvSpPr>
              <a:spLocks noChangeArrowheads="1"/>
            </p:cNvSpPr>
            <p:nvPr/>
          </p:nvSpPr>
          <p:spPr bwMode="auto">
            <a:xfrm>
              <a:off x="171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3" name="Rectangle 271"/>
            <p:cNvSpPr>
              <a:spLocks noChangeArrowheads="1"/>
            </p:cNvSpPr>
            <p:nvPr/>
          </p:nvSpPr>
          <p:spPr bwMode="auto">
            <a:xfrm>
              <a:off x="187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4" name="Rectangle 272"/>
            <p:cNvSpPr>
              <a:spLocks noChangeArrowheads="1"/>
            </p:cNvSpPr>
            <p:nvPr/>
          </p:nvSpPr>
          <p:spPr bwMode="auto">
            <a:xfrm>
              <a:off x="77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5" name="Rectangle 273"/>
            <p:cNvSpPr>
              <a:spLocks noChangeArrowheads="1"/>
            </p:cNvSpPr>
            <p:nvPr/>
          </p:nvSpPr>
          <p:spPr bwMode="auto">
            <a:xfrm>
              <a:off x="93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6" name="Rectangle 274"/>
            <p:cNvSpPr>
              <a:spLocks noChangeArrowheads="1"/>
            </p:cNvSpPr>
            <p:nvPr/>
          </p:nvSpPr>
          <p:spPr bwMode="auto">
            <a:xfrm>
              <a:off x="108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7" name="Rectangle 275"/>
            <p:cNvSpPr>
              <a:spLocks noChangeArrowheads="1"/>
            </p:cNvSpPr>
            <p:nvPr/>
          </p:nvSpPr>
          <p:spPr bwMode="auto">
            <a:xfrm>
              <a:off x="124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8" name="Rectangle 276"/>
            <p:cNvSpPr>
              <a:spLocks noChangeArrowheads="1"/>
            </p:cNvSpPr>
            <p:nvPr/>
          </p:nvSpPr>
          <p:spPr bwMode="auto">
            <a:xfrm>
              <a:off x="202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9" name="Rectangle 277"/>
            <p:cNvSpPr>
              <a:spLocks noChangeArrowheads="1"/>
            </p:cNvSpPr>
            <p:nvPr/>
          </p:nvSpPr>
          <p:spPr bwMode="auto">
            <a:xfrm>
              <a:off x="218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0" name="Rectangle 278"/>
            <p:cNvSpPr>
              <a:spLocks noChangeArrowheads="1"/>
            </p:cNvSpPr>
            <p:nvPr/>
          </p:nvSpPr>
          <p:spPr bwMode="auto">
            <a:xfrm>
              <a:off x="297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1" name="Rectangle 279"/>
            <p:cNvSpPr>
              <a:spLocks noChangeArrowheads="1"/>
            </p:cNvSpPr>
            <p:nvPr/>
          </p:nvSpPr>
          <p:spPr bwMode="auto">
            <a:xfrm>
              <a:off x="312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2" name="Rectangle 280"/>
            <p:cNvSpPr>
              <a:spLocks noChangeArrowheads="1"/>
            </p:cNvSpPr>
            <p:nvPr/>
          </p:nvSpPr>
          <p:spPr bwMode="auto">
            <a:xfrm>
              <a:off x="328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3" name="Rectangle 281"/>
            <p:cNvSpPr>
              <a:spLocks noChangeArrowheads="1"/>
            </p:cNvSpPr>
            <p:nvPr/>
          </p:nvSpPr>
          <p:spPr bwMode="auto">
            <a:xfrm>
              <a:off x="344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4" name="Rectangle 282"/>
            <p:cNvSpPr>
              <a:spLocks noChangeArrowheads="1"/>
            </p:cNvSpPr>
            <p:nvPr/>
          </p:nvSpPr>
          <p:spPr bwMode="auto">
            <a:xfrm>
              <a:off x="234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5" name="Rectangle 283"/>
            <p:cNvSpPr>
              <a:spLocks noChangeArrowheads="1"/>
            </p:cNvSpPr>
            <p:nvPr/>
          </p:nvSpPr>
          <p:spPr bwMode="auto">
            <a:xfrm>
              <a:off x="250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6" name="Rectangle 284"/>
            <p:cNvSpPr>
              <a:spLocks noChangeArrowheads="1"/>
            </p:cNvSpPr>
            <p:nvPr/>
          </p:nvSpPr>
          <p:spPr bwMode="auto">
            <a:xfrm>
              <a:off x="265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7" name="Rectangle 285"/>
            <p:cNvSpPr>
              <a:spLocks noChangeArrowheads="1"/>
            </p:cNvSpPr>
            <p:nvPr/>
          </p:nvSpPr>
          <p:spPr bwMode="auto">
            <a:xfrm>
              <a:off x="281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8" name="Rectangle 286"/>
            <p:cNvSpPr>
              <a:spLocks noChangeArrowheads="1"/>
            </p:cNvSpPr>
            <p:nvPr/>
          </p:nvSpPr>
          <p:spPr bwMode="auto">
            <a:xfrm>
              <a:off x="359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9" name="Rectangle 287"/>
            <p:cNvSpPr>
              <a:spLocks noChangeArrowheads="1"/>
            </p:cNvSpPr>
            <p:nvPr/>
          </p:nvSpPr>
          <p:spPr bwMode="auto">
            <a:xfrm>
              <a:off x="375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0" name="Rectangle 288"/>
            <p:cNvSpPr>
              <a:spLocks noChangeArrowheads="1"/>
            </p:cNvSpPr>
            <p:nvPr/>
          </p:nvSpPr>
          <p:spPr bwMode="auto">
            <a:xfrm>
              <a:off x="140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1" name="Rectangle 289"/>
            <p:cNvSpPr>
              <a:spLocks noChangeArrowheads="1"/>
            </p:cNvSpPr>
            <p:nvPr/>
          </p:nvSpPr>
          <p:spPr bwMode="auto">
            <a:xfrm>
              <a:off x="155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2" name="Rectangle 290"/>
            <p:cNvSpPr>
              <a:spLocks noChangeArrowheads="1"/>
            </p:cNvSpPr>
            <p:nvPr/>
          </p:nvSpPr>
          <p:spPr bwMode="auto">
            <a:xfrm>
              <a:off x="171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3" name="Rectangle 291"/>
            <p:cNvSpPr>
              <a:spLocks noChangeArrowheads="1"/>
            </p:cNvSpPr>
            <p:nvPr/>
          </p:nvSpPr>
          <p:spPr bwMode="auto">
            <a:xfrm>
              <a:off x="187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4" name="Rectangle 292"/>
            <p:cNvSpPr>
              <a:spLocks noChangeArrowheads="1"/>
            </p:cNvSpPr>
            <p:nvPr/>
          </p:nvSpPr>
          <p:spPr bwMode="auto">
            <a:xfrm>
              <a:off x="77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5" name="Rectangle 293"/>
            <p:cNvSpPr>
              <a:spLocks noChangeArrowheads="1"/>
            </p:cNvSpPr>
            <p:nvPr/>
          </p:nvSpPr>
          <p:spPr bwMode="auto">
            <a:xfrm>
              <a:off x="93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6" name="Rectangle 294"/>
            <p:cNvSpPr>
              <a:spLocks noChangeArrowheads="1"/>
            </p:cNvSpPr>
            <p:nvPr/>
          </p:nvSpPr>
          <p:spPr bwMode="auto">
            <a:xfrm>
              <a:off x="108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7" name="Rectangle 295"/>
            <p:cNvSpPr>
              <a:spLocks noChangeArrowheads="1"/>
            </p:cNvSpPr>
            <p:nvPr/>
          </p:nvSpPr>
          <p:spPr bwMode="auto">
            <a:xfrm>
              <a:off x="124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8" name="Rectangle 296"/>
            <p:cNvSpPr>
              <a:spLocks noChangeArrowheads="1"/>
            </p:cNvSpPr>
            <p:nvPr/>
          </p:nvSpPr>
          <p:spPr bwMode="auto">
            <a:xfrm>
              <a:off x="202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9" name="Rectangle 297"/>
            <p:cNvSpPr>
              <a:spLocks noChangeArrowheads="1"/>
            </p:cNvSpPr>
            <p:nvPr/>
          </p:nvSpPr>
          <p:spPr bwMode="auto">
            <a:xfrm>
              <a:off x="218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0" name="Rectangle 298"/>
            <p:cNvSpPr>
              <a:spLocks noChangeArrowheads="1"/>
            </p:cNvSpPr>
            <p:nvPr/>
          </p:nvSpPr>
          <p:spPr bwMode="auto">
            <a:xfrm>
              <a:off x="297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1" name="Rectangle 299"/>
            <p:cNvSpPr>
              <a:spLocks noChangeArrowheads="1"/>
            </p:cNvSpPr>
            <p:nvPr/>
          </p:nvSpPr>
          <p:spPr bwMode="auto">
            <a:xfrm>
              <a:off x="312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2" name="Rectangle 300"/>
            <p:cNvSpPr>
              <a:spLocks noChangeArrowheads="1"/>
            </p:cNvSpPr>
            <p:nvPr/>
          </p:nvSpPr>
          <p:spPr bwMode="auto">
            <a:xfrm>
              <a:off x="328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3" name="Rectangle 301"/>
            <p:cNvSpPr>
              <a:spLocks noChangeArrowheads="1"/>
            </p:cNvSpPr>
            <p:nvPr/>
          </p:nvSpPr>
          <p:spPr bwMode="auto">
            <a:xfrm>
              <a:off x="344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4" name="Rectangle 302"/>
            <p:cNvSpPr>
              <a:spLocks noChangeArrowheads="1"/>
            </p:cNvSpPr>
            <p:nvPr/>
          </p:nvSpPr>
          <p:spPr bwMode="auto">
            <a:xfrm>
              <a:off x="234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5" name="Rectangle 303"/>
            <p:cNvSpPr>
              <a:spLocks noChangeArrowheads="1"/>
            </p:cNvSpPr>
            <p:nvPr/>
          </p:nvSpPr>
          <p:spPr bwMode="auto">
            <a:xfrm>
              <a:off x="250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6" name="Rectangle 304"/>
            <p:cNvSpPr>
              <a:spLocks noChangeArrowheads="1"/>
            </p:cNvSpPr>
            <p:nvPr/>
          </p:nvSpPr>
          <p:spPr bwMode="auto">
            <a:xfrm>
              <a:off x="265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7" name="Rectangle 305"/>
            <p:cNvSpPr>
              <a:spLocks noChangeArrowheads="1"/>
            </p:cNvSpPr>
            <p:nvPr/>
          </p:nvSpPr>
          <p:spPr bwMode="auto">
            <a:xfrm>
              <a:off x="281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8" name="Rectangle 306"/>
            <p:cNvSpPr>
              <a:spLocks noChangeArrowheads="1"/>
            </p:cNvSpPr>
            <p:nvPr/>
          </p:nvSpPr>
          <p:spPr bwMode="auto">
            <a:xfrm>
              <a:off x="359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9" name="Rectangle 307"/>
            <p:cNvSpPr>
              <a:spLocks noChangeArrowheads="1"/>
            </p:cNvSpPr>
            <p:nvPr/>
          </p:nvSpPr>
          <p:spPr bwMode="auto">
            <a:xfrm>
              <a:off x="375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0" name="Rectangle 308"/>
            <p:cNvSpPr>
              <a:spLocks noChangeArrowheads="1"/>
            </p:cNvSpPr>
            <p:nvPr/>
          </p:nvSpPr>
          <p:spPr bwMode="auto">
            <a:xfrm>
              <a:off x="140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1" name="Rectangle 309"/>
            <p:cNvSpPr>
              <a:spLocks noChangeArrowheads="1"/>
            </p:cNvSpPr>
            <p:nvPr/>
          </p:nvSpPr>
          <p:spPr bwMode="auto">
            <a:xfrm>
              <a:off x="155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2" name="Rectangle 310"/>
            <p:cNvSpPr>
              <a:spLocks noChangeArrowheads="1"/>
            </p:cNvSpPr>
            <p:nvPr/>
          </p:nvSpPr>
          <p:spPr bwMode="auto">
            <a:xfrm>
              <a:off x="171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3" name="Rectangle 311"/>
            <p:cNvSpPr>
              <a:spLocks noChangeArrowheads="1"/>
            </p:cNvSpPr>
            <p:nvPr/>
          </p:nvSpPr>
          <p:spPr bwMode="auto">
            <a:xfrm>
              <a:off x="187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4" name="Rectangle 312"/>
            <p:cNvSpPr>
              <a:spLocks noChangeArrowheads="1"/>
            </p:cNvSpPr>
            <p:nvPr/>
          </p:nvSpPr>
          <p:spPr bwMode="auto">
            <a:xfrm>
              <a:off x="77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5" name="Rectangle 313"/>
            <p:cNvSpPr>
              <a:spLocks noChangeArrowheads="1"/>
            </p:cNvSpPr>
            <p:nvPr/>
          </p:nvSpPr>
          <p:spPr bwMode="auto">
            <a:xfrm>
              <a:off x="93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6" name="Rectangle 314"/>
            <p:cNvSpPr>
              <a:spLocks noChangeArrowheads="1"/>
            </p:cNvSpPr>
            <p:nvPr/>
          </p:nvSpPr>
          <p:spPr bwMode="auto">
            <a:xfrm>
              <a:off x="108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7" name="Rectangle 315"/>
            <p:cNvSpPr>
              <a:spLocks noChangeArrowheads="1"/>
            </p:cNvSpPr>
            <p:nvPr/>
          </p:nvSpPr>
          <p:spPr bwMode="auto">
            <a:xfrm>
              <a:off x="124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8" name="Rectangle 316"/>
            <p:cNvSpPr>
              <a:spLocks noChangeArrowheads="1"/>
            </p:cNvSpPr>
            <p:nvPr/>
          </p:nvSpPr>
          <p:spPr bwMode="auto">
            <a:xfrm>
              <a:off x="202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9" name="Rectangle 317"/>
            <p:cNvSpPr>
              <a:spLocks noChangeArrowheads="1"/>
            </p:cNvSpPr>
            <p:nvPr/>
          </p:nvSpPr>
          <p:spPr bwMode="auto">
            <a:xfrm>
              <a:off x="218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0" name="Rectangle 318"/>
            <p:cNvSpPr>
              <a:spLocks noChangeArrowheads="1"/>
            </p:cNvSpPr>
            <p:nvPr/>
          </p:nvSpPr>
          <p:spPr bwMode="auto">
            <a:xfrm>
              <a:off x="297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1" name="Rectangle 319"/>
            <p:cNvSpPr>
              <a:spLocks noChangeArrowheads="1"/>
            </p:cNvSpPr>
            <p:nvPr/>
          </p:nvSpPr>
          <p:spPr bwMode="auto">
            <a:xfrm>
              <a:off x="312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2" name="Rectangle 320"/>
            <p:cNvSpPr>
              <a:spLocks noChangeArrowheads="1"/>
            </p:cNvSpPr>
            <p:nvPr/>
          </p:nvSpPr>
          <p:spPr bwMode="auto">
            <a:xfrm>
              <a:off x="328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3" name="Rectangle 321"/>
            <p:cNvSpPr>
              <a:spLocks noChangeArrowheads="1"/>
            </p:cNvSpPr>
            <p:nvPr/>
          </p:nvSpPr>
          <p:spPr bwMode="auto">
            <a:xfrm>
              <a:off x="344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4" name="Rectangle 322"/>
            <p:cNvSpPr>
              <a:spLocks noChangeArrowheads="1"/>
            </p:cNvSpPr>
            <p:nvPr/>
          </p:nvSpPr>
          <p:spPr bwMode="auto">
            <a:xfrm>
              <a:off x="234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5" name="Rectangle 323"/>
            <p:cNvSpPr>
              <a:spLocks noChangeArrowheads="1"/>
            </p:cNvSpPr>
            <p:nvPr/>
          </p:nvSpPr>
          <p:spPr bwMode="auto">
            <a:xfrm>
              <a:off x="250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6" name="Rectangle 324"/>
            <p:cNvSpPr>
              <a:spLocks noChangeArrowheads="1"/>
            </p:cNvSpPr>
            <p:nvPr/>
          </p:nvSpPr>
          <p:spPr bwMode="auto">
            <a:xfrm>
              <a:off x="265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7" name="Rectangle 325"/>
            <p:cNvSpPr>
              <a:spLocks noChangeArrowheads="1"/>
            </p:cNvSpPr>
            <p:nvPr/>
          </p:nvSpPr>
          <p:spPr bwMode="auto">
            <a:xfrm>
              <a:off x="281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8" name="Rectangle 326"/>
            <p:cNvSpPr>
              <a:spLocks noChangeArrowheads="1"/>
            </p:cNvSpPr>
            <p:nvPr/>
          </p:nvSpPr>
          <p:spPr bwMode="auto">
            <a:xfrm>
              <a:off x="359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9" name="Rectangle 327"/>
            <p:cNvSpPr>
              <a:spLocks noChangeArrowheads="1"/>
            </p:cNvSpPr>
            <p:nvPr/>
          </p:nvSpPr>
          <p:spPr bwMode="auto">
            <a:xfrm>
              <a:off x="375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0" name="Rectangle 328"/>
            <p:cNvSpPr>
              <a:spLocks noChangeArrowheads="1"/>
            </p:cNvSpPr>
            <p:nvPr/>
          </p:nvSpPr>
          <p:spPr bwMode="auto">
            <a:xfrm>
              <a:off x="140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1" name="Rectangle 329"/>
            <p:cNvSpPr>
              <a:spLocks noChangeArrowheads="1"/>
            </p:cNvSpPr>
            <p:nvPr/>
          </p:nvSpPr>
          <p:spPr bwMode="auto">
            <a:xfrm>
              <a:off x="155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2" name="Rectangle 330"/>
            <p:cNvSpPr>
              <a:spLocks noChangeArrowheads="1"/>
            </p:cNvSpPr>
            <p:nvPr/>
          </p:nvSpPr>
          <p:spPr bwMode="auto">
            <a:xfrm>
              <a:off x="171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3" name="Rectangle 331"/>
            <p:cNvSpPr>
              <a:spLocks noChangeArrowheads="1"/>
            </p:cNvSpPr>
            <p:nvPr/>
          </p:nvSpPr>
          <p:spPr bwMode="auto">
            <a:xfrm>
              <a:off x="187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4" name="Rectangle 332"/>
            <p:cNvSpPr>
              <a:spLocks noChangeArrowheads="1"/>
            </p:cNvSpPr>
            <p:nvPr/>
          </p:nvSpPr>
          <p:spPr bwMode="auto">
            <a:xfrm>
              <a:off x="77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5" name="Rectangle 333"/>
            <p:cNvSpPr>
              <a:spLocks noChangeArrowheads="1"/>
            </p:cNvSpPr>
            <p:nvPr/>
          </p:nvSpPr>
          <p:spPr bwMode="auto">
            <a:xfrm>
              <a:off x="93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6" name="Rectangle 334"/>
            <p:cNvSpPr>
              <a:spLocks noChangeArrowheads="1"/>
            </p:cNvSpPr>
            <p:nvPr/>
          </p:nvSpPr>
          <p:spPr bwMode="auto">
            <a:xfrm>
              <a:off x="108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7" name="Rectangle 335"/>
            <p:cNvSpPr>
              <a:spLocks noChangeArrowheads="1"/>
            </p:cNvSpPr>
            <p:nvPr/>
          </p:nvSpPr>
          <p:spPr bwMode="auto">
            <a:xfrm>
              <a:off x="124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8" name="Rectangle 336"/>
            <p:cNvSpPr>
              <a:spLocks noChangeArrowheads="1"/>
            </p:cNvSpPr>
            <p:nvPr/>
          </p:nvSpPr>
          <p:spPr bwMode="auto">
            <a:xfrm>
              <a:off x="202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9" name="Rectangle 337"/>
            <p:cNvSpPr>
              <a:spLocks noChangeArrowheads="1"/>
            </p:cNvSpPr>
            <p:nvPr/>
          </p:nvSpPr>
          <p:spPr bwMode="auto">
            <a:xfrm>
              <a:off x="218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0" name="Rectangle 338"/>
            <p:cNvSpPr>
              <a:spLocks noChangeArrowheads="1"/>
            </p:cNvSpPr>
            <p:nvPr/>
          </p:nvSpPr>
          <p:spPr bwMode="auto">
            <a:xfrm>
              <a:off x="297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1" name="Rectangle 339"/>
            <p:cNvSpPr>
              <a:spLocks noChangeArrowheads="1"/>
            </p:cNvSpPr>
            <p:nvPr/>
          </p:nvSpPr>
          <p:spPr bwMode="auto">
            <a:xfrm>
              <a:off x="312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2" name="Rectangle 340"/>
            <p:cNvSpPr>
              <a:spLocks noChangeArrowheads="1"/>
            </p:cNvSpPr>
            <p:nvPr/>
          </p:nvSpPr>
          <p:spPr bwMode="auto">
            <a:xfrm>
              <a:off x="328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3" name="Rectangle 341"/>
            <p:cNvSpPr>
              <a:spLocks noChangeArrowheads="1"/>
            </p:cNvSpPr>
            <p:nvPr/>
          </p:nvSpPr>
          <p:spPr bwMode="auto">
            <a:xfrm>
              <a:off x="344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4" name="Rectangle 342"/>
            <p:cNvSpPr>
              <a:spLocks noChangeArrowheads="1"/>
            </p:cNvSpPr>
            <p:nvPr/>
          </p:nvSpPr>
          <p:spPr bwMode="auto">
            <a:xfrm>
              <a:off x="234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5" name="Rectangle 343"/>
            <p:cNvSpPr>
              <a:spLocks noChangeArrowheads="1"/>
            </p:cNvSpPr>
            <p:nvPr/>
          </p:nvSpPr>
          <p:spPr bwMode="auto">
            <a:xfrm>
              <a:off x="250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6" name="Rectangle 344"/>
            <p:cNvSpPr>
              <a:spLocks noChangeArrowheads="1"/>
            </p:cNvSpPr>
            <p:nvPr/>
          </p:nvSpPr>
          <p:spPr bwMode="auto">
            <a:xfrm>
              <a:off x="265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7" name="Rectangle 345"/>
            <p:cNvSpPr>
              <a:spLocks noChangeArrowheads="1"/>
            </p:cNvSpPr>
            <p:nvPr/>
          </p:nvSpPr>
          <p:spPr bwMode="auto">
            <a:xfrm>
              <a:off x="281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8" name="Rectangle 346"/>
            <p:cNvSpPr>
              <a:spLocks noChangeArrowheads="1"/>
            </p:cNvSpPr>
            <p:nvPr/>
          </p:nvSpPr>
          <p:spPr bwMode="auto">
            <a:xfrm>
              <a:off x="359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9" name="Rectangle 347"/>
            <p:cNvSpPr>
              <a:spLocks noChangeArrowheads="1"/>
            </p:cNvSpPr>
            <p:nvPr/>
          </p:nvSpPr>
          <p:spPr bwMode="auto">
            <a:xfrm>
              <a:off x="375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" name="Rectangle 348"/>
            <p:cNvSpPr>
              <a:spLocks noChangeArrowheads="1"/>
            </p:cNvSpPr>
            <p:nvPr/>
          </p:nvSpPr>
          <p:spPr bwMode="auto">
            <a:xfrm>
              <a:off x="140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" name="Rectangle 349"/>
            <p:cNvSpPr>
              <a:spLocks noChangeArrowheads="1"/>
            </p:cNvSpPr>
            <p:nvPr/>
          </p:nvSpPr>
          <p:spPr bwMode="auto">
            <a:xfrm>
              <a:off x="155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2" name="Rectangle 350"/>
            <p:cNvSpPr>
              <a:spLocks noChangeArrowheads="1"/>
            </p:cNvSpPr>
            <p:nvPr/>
          </p:nvSpPr>
          <p:spPr bwMode="auto">
            <a:xfrm>
              <a:off x="171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" name="Rectangle 351"/>
            <p:cNvSpPr>
              <a:spLocks noChangeArrowheads="1"/>
            </p:cNvSpPr>
            <p:nvPr/>
          </p:nvSpPr>
          <p:spPr bwMode="auto">
            <a:xfrm>
              <a:off x="187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" name="Rectangle 352"/>
            <p:cNvSpPr>
              <a:spLocks noChangeArrowheads="1"/>
            </p:cNvSpPr>
            <p:nvPr/>
          </p:nvSpPr>
          <p:spPr bwMode="auto">
            <a:xfrm>
              <a:off x="77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5" name="Rectangle 353"/>
            <p:cNvSpPr>
              <a:spLocks noChangeArrowheads="1"/>
            </p:cNvSpPr>
            <p:nvPr/>
          </p:nvSpPr>
          <p:spPr bwMode="auto">
            <a:xfrm>
              <a:off x="93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" name="Rectangle 354"/>
            <p:cNvSpPr>
              <a:spLocks noChangeArrowheads="1"/>
            </p:cNvSpPr>
            <p:nvPr/>
          </p:nvSpPr>
          <p:spPr bwMode="auto">
            <a:xfrm>
              <a:off x="108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7" name="Rectangle 355"/>
            <p:cNvSpPr>
              <a:spLocks noChangeArrowheads="1"/>
            </p:cNvSpPr>
            <p:nvPr/>
          </p:nvSpPr>
          <p:spPr bwMode="auto">
            <a:xfrm>
              <a:off x="124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8" name="Rectangle 356"/>
            <p:cNvSpPr>
              <a:spLocks noChangeArrowheads="1"/>
            </p:cNvSpPr>
            <p:nvPr/>
          </p:nvSpPr>
          <p:spPr bwMode="auto">
            <a:xfrm>
              <a:off x="202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9" name="Rectangle 357"/>
            <p:cNvSpPr>
              <a:spLocks noChangeArrowheads="1"/>
            </p:cNvSpPr>
            <p:nvPr/>
          </p:nvSpPr>
          <p:spPr bwMode="auto">
            <a:xfrm>
              <a:off x="218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0" name="Rectangle 358"/>
            <p:cNvSpPr>
              <a:spLocks noChangeArrowheads="1"/>
            </p:cNvSpPr>
            <p:nvPr/>
          </p:nvSpPr>
          <p:spPr bwMode="auto">
            <a:xfrm>
              <a:off x="297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1" name="Rectangle 359"/>
            <p:cNvSpPr>
              <a:spLocks noChangeArrowheads="1"/>
            </p:cNvSpPr>
            <p:nvPr/>
          </p:nvSpPr>
          <p:spPr bwMode="auto">
            <a:xfrm>
              <a:off x="312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2" name="Rectangle 360"/>
            <p:cNvSpPr>
              <a:spLocks noChangeArrowheads="1"/>
            </p:cNvSpPr>
            <p:nvPr/>
          </p:nvSpPr>
          <p:spPr bwMode="auto">
            <a:xfrm>
              <a:off x="328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3" name="Rectangle 361"/>
            <p:cNvSpPr>
              <a:spLocks noChangeArrowheads="1"/>
            </p:cNvSpPr>
            <p:nvPr/>
          </p:nvSpPr>
          <p:spPr bwMode="auto">
            <a:xfrm>
              <a:off x="344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4" name="Rectangle 362"/>
            <p:cNvSpPr>
              <a:spLocks noChangeArrowheads="1"/>
            </p:cNvSpPr>
            <p:nvPr/>
          </p:nvSpPr>
          <p:spPr bwMode="auto">
            <a:xfrm>
              <a:off x="234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5" name="Rectangle 363"/>
            <p:cNvSpPr>
              <a:spLocks noChangeArrowheads="1"/>
            </p:cNvSpPr>
            <p:nvPr/>
          </p:nvSpPr>
          <p:spPr bwMode="auto">
            <a:xfrm>
              <a:off x="250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6" name="Rectangle 364"/>
            <p:cNvSpPr>
              <a:spLocks noChangeArrowheads="1"/>
            </p:cNvSpPr>
            <p:nvPr/>
          </p:nvSpPr>
          <p:spPr bwMode="auto">
            <a:xfrm>
              <a:off x="265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7" name="Rectangle 365"/>
            <p:cNvSpPr>
              <a:spLocks noChangeArrowheads="1"/>
            </p:cNvSpPr>
            <p:nvPr/>
          </p:nvSpPr>
          <p:spPr bwMode="auto">
            <a:xfrm>
              <a:off x="281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8" name="Rectangle 366"/>
            <p:cNvSpPr>
              <a:spLocks noChangeArrowheads="1"/>
            </p:cNvSpPr>
            <p:nvPr/>
          </p:nvSpPr>
          <p:spPr bwMode="auto">
            <a:xfrm>
              <a:off x="359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9" name="Rectangle 367"/>
            <p:cNvSpPr>
              <a:spLocks noChangeArrowheads="1"/>
            </p:cNvSpPr>
            <p:nvPr/>
          </p:nvSpPr>
          <p:spPr bwMode="auto">
            <a:xfrm>
              <a:off x="375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" name="Rectangle 368"/>
            <p:cNvSpPr>
              <a:spLocks noChangeArrowheads="1"/>
            </p:cNvSpPr>
            <p:nvPr/>
          </p:nvSpPr>
          <p:spPr bwMode="auto">
            <a:xfrm>
              <a:off x="140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1" name="Rectangle 369"/>
            <p:cNvSpPr>
              <a:spLocks noChangeArrowheads="1"/>
            </p:cNvSpPr>
            <p:nvPr/>
          </p:nvSpPr>
          <p:spPr bwMode="auto">
            <a:xfrm>
              <a:off x="155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2" name="Rectangle 370"/>
            <p:cNvSpPr>
              <a:spLocks noChangeArrowheads="1"/>
            </p:cNvSpPr>
            <p:nvPr/>
          </p:nvSpPr>
          <p:spPr bwMode="auto">
            <a:xfrm>
              <a:off x="171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3" name="Rectangle 371"/>
            <p:cNvSpPr>
              <a:spLocks noChangeArrowheads="1"/>
            </p:cNvSpPr>
            <p:nvPr/>
          </p:nvSpPr>
          <p:spPr bwMode="auto">
            <a:xfrm>
              <a:off x="187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4" name="Rectangle 372"/>
            <p:cNvSpPr>
              <a:spLocks noChangeArrowheads="1"/>
            </p:cNvSpPr>
            <p:nvPr/>
          </p:nvSpPr>
          <p:spPr bwMode="auto">
            <a:xfrm>
              <a:off x="77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5" name="Rectangle 373"/>
            <p:cNvSpPr>
              <a:spLocks noChangeArrowheads="1"/>
            </p:cNvSpPr>
            <p:nvPr/>
          </p:nvSpPr>
          <p:spPr bwMode="auto">
            <a:xfrm>
              <a:off x="93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6" name="Rectangle 374"/>
            <p:cNvSpPr>
              <a:spLocks noChangeArrowheads="1"/>
            </p:cNvSpPr>
            <p:nvPr/>
          </p:nvSpPr>
          <p:spPr bwMode="auto">
            <a:xfrm>
              <a:off x="108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7" name="Rectangle 375"/>
            <p:cNvSpPr>
              <a:spLocks noChangeArrowheads="1"/>
            </p:cNvSpPr>
            <p:nvPr/>
          </p:nvSpPr>
          <p:spPr bwMode="auto">
            <a:xfrm>
              <a:off x="124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8" name="Rectangle 376"/>
            <p:cNvSpPr>
              <a:spLocks noChangeArrowheads="1"/>
            </p:cNvSpPr>
            <p:nvPr/>
          </p:nvSpPr>
          <p:spPr bwMode="auto">
            <a:xfrm>
              <a:off x="202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9" name="Rectangle 377"/>
            <p:cNvSpPr>
              <a:spLocks noChangeArrowheads="1"/>
            </p:cNvSpPr>
            <p:nvPr/>
          </p:nvSpPr>
          <p:spPr bwMode="auto">
            <a:xfrm>
              <a:off x="218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0" name="Rectangle 378"/>
            <p:cNvSpPr>
              <a:spLocks noChangeArrowheads="1"/>
            </p:cNvSpPr>
            <p:nvPr/>
          </p:nvSpPr>
          <p:spPr bwMode="auto">
            <a:xfrm>
              <a:off x="297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1" name="Rectangle 379"/>
            <p:cNvSpPr>
              <a:spLocks noChangeArrowheads="1"/>
            </p:cNvSpPr>
            <p:nvPr/>
          </p:nvSpPr>
          <p:spPr bwMode="auto">
            <a:xfrm>
              <a:off x="312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2" name="Rectangle 380"/>
            <p:cNvSpPr>
              <a:spLocks noChangeArrowheads="1"/>
            </p:cNvSpPr>
            <p:nvPr/>
          </p:nvSpPr>
          <p:spPr bwMode="auto">
            <a:xfrm>
              <a:off x="328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3" name="Rectangle 381"/>
            <p:cNvSpPr>
              <a:spLocks noChangeArrowheads="1"/>
            </p:cNvSpPr>
            <p:nvPr/>
          </p:nvSpPr>
          <p:spPr bwMode="auto">
            <a:xfrm>
              <a:off x="344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4" name="Rectangle 382"/>
            <p:cNvSpPr>
              <a:spLocks noChangeArrowheads="1"/>
            </p:cNvSpPr>
            <p:nvPr/>
          </p:nvSpPr>
          <p:spPr bwMode="auto">
            <a:xfrm>
              <a:off x="234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5" name="Rectangle 383"/>
            <p:cNvSpPr>
              <a:spLocks noChangeArrowheads="1"/>
            </p:cNvSpPr>
            <p:nvPr/>
          </p:nvSpPr>
          <p:spPr bwMode="auto">
            <a:xfrm>
              <a:off x="250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6" name="Rectangle 384"/>
            <p:cNvSpPr>
              <a:spLocks noChangeArrowheads="1"/>
            </p:cNvSpPr>
            <p:nvPr/>
          </p:nvSpPr>
          <p:spPr bwMode="auto">
            <a:xfrm>
              <a:off x="265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7" name="Rectangle 385"/>
            <p:cNvSpPr>
              <a:spLocks noChangeArrowheads="1"/>
            </p:cNvSpPr>
            <p:nvPr/>
          </p:nvSpPr>
          <p:spPr bwMode="auto">
            <a:xfrm>
              <a:off x="281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8" name="Rectangle 386"/>
            <p:cNvSpPr>
              <a:spLocks noChangeArrowheads="1"/>
            </p:cNvSpPr>
            <p:nvPr/>
          </p:nvSpPr>
          <p:spPr bwMode="auto">
            <a:xfrm>
              <a:off x="359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9" name="Rectangle 387"/>
            <p:cNvSpPr>
              <a:spLocks noChangeArrowheads="1"/>
            </p:cNvSpPr>
            <p:nvPr/>
          </p:nvSpPr>
          <p:spPr bwMode="auto">
            <a:xfrm>
              <a:off x="375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0" name="Rectangle 388"/>
            <p:cNvSpPr>
              <a:spLocks noChangeArrowheads="1"/>
            </p:cNvSpPr>
            <p:nvPr/>
          </p:nvSpPr>
          <p:spPr bwMode="auto">
            <a:xfrm>
              <a:off x="140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1" name="Rectangle 389"/>
            <p:cNvSpPr>
              <a:spLocks noChangeArrowheads="1"/>
            </p:cNvSpPr>
            <p:nvPr/>
          </p:nvSpPr>
          <p:spPr bwMode="auto">
            <a:xfrm>
              <a:off x="155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2" name="Rectangle 390"/>
            <p:cNvSpPr>
              <a:spLocks noChangeArrowheads="1"/>
            </p:cNvSpPr>
            <p:nvPr/>
          </p:nvSpPr>
          <p:spPr bwMode="auto">
            <a:xfrm>
              <a:off x="171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3" name="Rectangle 391"/>
            <p:cNvSpPr>
              <a:spLocks noChangeArrowheads="1"/>
            </p:cNvSpPr>
            <p:nvPr/>
          </p:nvSpPr>
          <p:spPr bwMode="auto">
            <a:xfrm>
              <a:off x="187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4" name="Rectangle 392"/>
            <p:cNvSpPr>
              <a:spLocks noChangeArrowheads="1"/>
            </p:cNvSpPr>
            <p:nvPr/>
          </p:nvSpPr>
          <p:spPr bwMode="auto">
            <a:xfrm>
              <a:off x="77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5" name="Rectangle 393"/>
            <p:cNvSpPr>
              <a:spLocks noChangeArrowheads="1"/>
            </p:cNvSpPr>
            <p:nvPr/>
          </p:nvSpPr>
          <p:spPr bwMode="auto">
            <a:xfrm>
              <a:off x="93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6" name="Rectangle 394"/>
            <p:cNvSpPr>
              <a:spLocks noChangeArrowheads="1"/>
            </p:cNvSpPr>
            <p:nvPr/>
          </p:nvSpPr>
          <p:spPr bwMode="auto">
            <a:xfrm>
              <a:off x="108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7" name="Rectangle 395"/>
            <p:cNvSpPr>
              <a:spLocks noChangeArrowheads="1"/>
            </p:cNvSpPr>
            <p:nvPr/>
          </p:nvSpPr>
          <p:spPr bwMode="auto">
            <a:xfrm>
              <a:off x="124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8" name="Rectangle 396"/>
            <p:cNvSpPr>
              <a:spLocks noChangeArrowheads="1"/>
            </p:cNvSpPr>
            <p:nvPr/>
          </p:nvSpPr>
          <p:spPr bwMode="auto">
            <a:xfrm>
              <a:off x="202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9" name="Rectangle 397"/>
            <p:cNvSpPr>
              <a:spLocks noChangeArrowheads="1"/>
            </p:cNvSpPr>
            <p:nvPr/>
          </p:nvSpPr>
          <p:spPr bwMode="auto">
            <a:xfrm>
              <a:off x="218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0" name="Rectangle 398"/>
            <p:cNvSpPr>
              <a:spLocks noChangeArrowheads="1"/>
            </p:cNvSpPr>
            <p:nvPr/>
          </p:nvSpPr>
          <p:spPr bwMode="auto">
            <a:xfrm>
              <a:off x="297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1" name="Rectangle 399"/>
            <p:cNvSpPr>
              <a:spLocks noChangeArrowheads="1"/>
            </p:cNvSpPr>
            <p:nvPr/>
          </p:nvSpPr>
          <p:spPr bwMode="auto">
            <a:xfrm>
              <a:off x="312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2" name="Rectangle 400"/>
            <p:cNvSpPr>
              <a:spLocks noChangeArrowheads="1"/>
            </p:cNvSpPr>
            <p:nvPr/>
          </p:nvSpPr>
          <p:spPr bwMode="auto">
            <a:xfrm>
              <a:off x="328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3" name="Rectangle 401"/>
            <p:cNvSpPr>
              <a:spLocks noChangeArrowheads="1"/>
            </p:cNvSpPr>
            <p:nvPr/>
          </p:nvSpPr>
          <p:spPr bwMode="auto">
            <a:xfrm>
              <a:off x="344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4" name="Rectangle 402"/>
            <p:cNvSpPr>
              <a:spLocks noChangeArrowheads="1"/>
            </p:cNvSpPr>
            <p:nvPr/>
          </p:nvSpPr>
          <p:spPr bwMode="auto">
            <a:xfrm>
              <a:off x="234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5" name="Rectangle 403"/>
            <p:cNvSpPr>
              <a:spLocks noChangeArrowheads="1"/>
            </p:cNvSpPr>
            <p:nvPr/>
          </p:nvSpPr>
          <p:spPr bwMode="auto">
            <a:xfrm>
              <a:off x="250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6" name="Rectangle 404"/>
            <p:cNvSpPr>
              <a:spLocks noChangeArrowheads="1"/>
            </p:cNvSpPr>
            <p:nvPr/>
          </p:nvSpPr>
          <p:spPr bwMode="auto">
            <a:xfrm>
              <a:off x="265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7" name="Rectangle 405"/>
            <p:cNvSpPr>
              <a:spLocks noChangeArrowheads="1"/>
            </p:cNvSpPr>
            <p:nvPr/>
          </p:nvSpPr>
          <p:spPr bwMode="auto">
            <a:xfrm>
              <a:off x="281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8" name="Rectangle 406"/>
            <p:cNvSpPr>
              <a:spLocks noChangeArrowheads="1"/>
            </p:cNvSpPr>
            <p:nvPr/>
          </p:nvSpPr>
          <p:spPr bwMode="auto">
            <a:xfrm>
              <a:off x="359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9" name="Rectangle 407"/>
            <p:cNvSpPr>
              <a:spLocks noChangeArrowheads="1"/>
            </p:cNvSpPr>
            <p:nvPr/>
          </p:nvSpPr>
          <p:spPr bwMode="auto">
            <a:xfrm>
              <a:off x="375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471 Grupo"/>
          <p:cNvGrpSpPr/>
          <p:nvPr/>
        </p:nvGrpSpPr>
        <p:grpSpPr>
          <a:xfrm>
            <a:off x="3771901" y="826418"/>
            <a:ext cx="4984755" cy="4984756"/>
            <a:chOff x="3486151" y="933452"/>
            <a:chExt cx="4984755" cy="4984756"/>
          </a:xfrm>
        </p:grpSpPr>
        <p:sp>
          <p:nvSpPr>
            <p:cNvPr id="5188" name="Line 408"/>
            <p:cNvSpPr>
              <a:spLocks noChangeShapeType="1"/>
            </p:cNvSpPr>
            <p:nvPr/>
          </p:nvSpPr>
          <p:spPr bwMode="auto">
            <a:xfrm>
              <a:off x="5978529" y="933452"/>
              <a:ext cx="0" cy="49847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Line 409"/>
            <p:cNvSpPr>
              <a:spLocks noChangeShapeType="1"/>
            </p:cNvSpPr>
            <p:nvPr/>
          </p:nvSpPr>
          <p:spPr bwMode="auto">
            <a:xfrm>
              <a:off x="3486151" y="3425830"/>
              <a:ext cx="49847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" name="472 Grupo"/>
          <p:cNvGrpSpPr/>
          <p:nvPr/>
        </p:nvGrpSpPr>
        <p:grpSpPr>
          <a:xfrm>
            <a:off x="3486150" y="410491"/>
            <a:ext cx="5657850" cy="5588000"/>
            <a:chOff x="3200400" y="517525"/>
            <a:chExt cx="5657850" cy="5588000"/>
          </a:xfrm>
        </p:grpSpPr>
        <p:sp>
          <p:nvSpPr>
            <p:cNvPr id="5166" name="Text Box 433"/>
            <p:cNvSpPr txBox="1">
              <a:spLocks noChangeArrowheads="1"/>
            </p:cNvSpPr>
            <p:nvPr/>
          </p:nvSpPr>
          <p:spPr bwMode="auto">
            <a:xfrm>
              <a:off x="5848350" y="517525"/>
              <a:ext cx="3238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itchFamily="66" charset="0"/>
                </a:rPr>
                <a:t>y</a:t>
              </a:r>
            </a:p>
          </p:txBody>
        </p:sp>
        <p:grpSp>
          <p:nvGrpSpPr>
            <p:cNvPr id="5" name="470 Grupo"/>
            <p:cNvGrpSpPr/>
            <p:nvPr/>
          </p:nvGrpSpPr>
          <p:grpSpPr>
            <a:xfrm>
              <a:off x="3200400" y="874713"/>
              <a:ext cx="5657850" cy="5230812"/>
              <a:chOff x="3200400" y="874713"/>
              <a:chExt cx="5657850" cy="5230812"/>
            </a:xfrm>
          </p:grpSpPr>
          <p:sp>
            <p:nvSpPr>
              <p:cNvPr id="5144" name="Text Box 411"/>
              <p:cNvSpPr txBox="1">
                <a:spLocks noChangeArrowheads="1"/>
              </p:cNvSpPr>
              <p:nvPr/>
            </p:nvSpPr>
            <p:spPr bwMode="auto">
              <a:xfrm>
                <a:off x="5783263" y="33845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0</a:t>
                </a:r>
              </a:p>
            </p:txBody>
          </p:sp>
          <p:sp>
            <p:nvSpPr>
              <p:cNvPr id="5145" name="Text Box 412"/>
              <p:cNvSpPr txBox="1">
                <a:spLocks noChangeArrowheads="1"/>
              </p:cNvSpPr>
              <p:nvPr/>
            </p:nvSpPr>
            <p:spPr bwMode="auto">
              <a:xfrm>
                <a:off x="60515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5146" name="Text Box 413"/>
              <p:cNvSpPr txBox="1">
                <a:spLocks noChangeArrowheads="1"/>
              </p:cNvSpPr>
              <p:nvPr/>
            </p:nvSpPr>
            <p:spPr bwMode="auto">
              <a:xfrm>
                <a:off x="6292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5147" name="Text Box 414"/>
              <p:cNvSpPr txBox="1">
                <a:spLocks noChangeArrowheads="1"/>
              </p:cNvSpPr>
              <p:nvPr/>
            </p:nvSpPr>
            <p:spPr bwMode="auto">
              <a:xfrm>
                <a:off x="6546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5148" name="Text Box 415"/>
              <p:cNvSpPr txBox="1">
                <a:spLocks noChangeArrowheads="1"/>
              </p:cNvSpPr>
              <p:nvPr/>
            </p:nvSpPr>
            <p:spPr bwMode="auto">
              <a:xfrm>
                <a:off x="6775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5149" name="Text Box 416"/>
              <p:cNvSpPr txBox="1">
                <a:spLocks noChangeArrowheads="1"/>
              </p:cNvSpPr>
              <p:nvPr/>
            </p:nvSpPr>
            <p:spPr bwMode="auto">
              <a:xfrm>
                <a:off x="7016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5150" name="Text Box 417"/>
              <p:cNvSpPr txBox="1">
                <a:spLocks noChangeArrowheads="1"/>
              </p:cNvSpPr>
              <p:nvPr/>
            </p:nvSpPr>
            <p:spPr bwMode="auto">
              <a:xfrm>
                <a:off x="7283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5151" name="Text Box 418"/>
              <p:cNvSpPr txBox="1">
                <a:spLocks noChangeArrowheads="1"/>
              </p:cNvSpPr>
              <p:nvPr/>
            </p:nvSpPr>
            <p:spPr bwMode="auto">
              <a:xfrm>
                <a:off x="7524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5152" name="Text Box 419"/>
              <p:cNvSpPr txBox="1">
                <a:spLocks noChangeArrowheads="1"/>
              </p:cNvSpPr>
              <p:nvPr/>
            </p:nvSpPr>
            <p:spPr bwMode="auto">
              <a:xfrm>
                <a:off x="7759700" y="3403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5153" name="Text Box 420"/>
              <p:cNvSpPr txBox="1">
                <a:spLocks noChangeArrowheads="1"/>
              </p:cNvSpPr>
              <p:nvPr/>
            </p:nvSpPr>
            <p:spPr bwMode="auto">
              <a:xfrm>
                <a:off x="801370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5154" name="Text Box 421"/>
              <p:cNvSpPr txBox="1">
                <a:spLocks noChangeArrowheads="1"/>
              </p:cNvSpPr>
              <p:nvPr/>
            </p:nvSpPr>
            <p:spPr bwMode="auto">
              <a:xfrm>
                <a:off x="8235950" y="3400549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5155" name="Text Box 422"/>
              <p:cNvSpPr txBox="1">
                <a:spLocks noChangeArrowheads="1"/>
              </p:cNvSpPr>
              <p:nvPr/>
            </p:nvSpPr>
            <p:spPr bwMode="auto">
              <a:xfrm>
                <a:off x="3479800" y="3403600"/>
                <a:ext cx="3556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5156" name="Text Box 423"/>
              <p:cNvSpPr txBox="1">
                <a:spLocks noChangeArrowheads="1"/>
              </p:cNvSpPr>
              <p:nvPr/>
            </p:nvSpPr>
            <p:spPr bwMode="auto">
              <a:xfrm>
                <a:off x="3746500" y="3403600"/>
                <a:ext cx="3429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5157" name="Text Box 424"/>
              <p:cNvSpPr txBox="1">
                <a:spLocks noChangeArrowheads="1"/>
              </p:cNvSpPr>
              <p:nvPr/>
            </p:nvSpPr>
            <p:spPr bwMode="auto">
              <a:xfrm>
                <a:off x="3987800" y="3409950"/>
                <a:ext cx="3175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5158" name="Text Box 425"/>
              <p:cNvSpPr txBox="1">
                <a:spLocks noChangeArrowheads="1"/>
              </p:cNvSpPr>
              <p:nvPr/>
            </p:nvSpPr>
            <p:spPr bwMode="auto">
              <a:xfrm>
                <a:off x="424815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5159" name="Text Box 426"/>
              <p:cNvSpPr txBox="1">
                <a:spLocks noChangeArrowheads="1"/>
              </p:cNvSpPr>
              <p:nvPr/>
            </p:nvSpPr>
            <p:spPr bwMode="auto">
              <a:xfrm>
                <a:off x="4476750" y="3409950"/>
                <a:ext cx="3746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5160" name="Text Box 427"/>
              <p:cNvSpPr txBox="1">
                <a:spLocks noChangeArrowheads="1"/>
              </p:cNvSpPr>
              <p:nvPr/>
            </p:nvSpPr>
            <p:spPr bwMode="auto">
              <a:xfrm>
                <a:off x="473710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5161" name="Text Box 428"/>
              <p:cNvSpPr txBox="1">
                <a:spLocks noChangeArrowheads="1"/>
              </p:cNvSpPr>
              <p:nvPr/>
            </p:nvSpPr>
            <p:spPr bwMode="auto">
              <a:xfrm>
                <a:off x="4984750" y="3403600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5162" name="Text Box 429"/>
              <p:cNvSpPr txBox="1">
                <a:spLocks noChangeArrowheads="1"/>
              </p:cNvSpPr>
              <p:nvPr/>
            </p:nvSpPr>
            <p:spPr bwMode="auto">
              <a:xfrm>
                <a:off x="5232400" y="340360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5163" name="Text Box 430"/>
              <p:cNvSpPr txBox="1">
                <a:spLocks noChangeArrowheads="1"/>
              </p:cNvSpPr>
              <p:nvPr/>
            </p:nvSpPr>
            <p:spPr bwMode="auto">
              <a:xfrm>
                <a:off x="5511800" y="340995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5164" name="Text Box 431"/>
              <p:cNvSpPr txBox="1">
                <a:spLocks noChangeArrowheads="1"/>
              </p:cNvSpPr>
              <p:nvPr/>
            </p:nvSpPr>
            <p:spPr bwMode="auto">
              <a:xfrm>
                <a:off x="3200400" y="3397250"/>
                <a:ext cx="3873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  <p:sp>
            <p:nvSpPr>
              <p:cNvPr id="5165" name="Text Box 432"/>
              <p:cNvSpPr txBox="1">
                <a:spLocks noChangeArrowheads="1"/>
              </p:cNvSpPr>
              <p:nvPr/>
            </p:nvSpPr>
            <p:spPr bwMode="auto">
              <a:xfrm>
                <a:off x="8534400" y="3238500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latin typeface="Comic Sans MS" pitchFamily="66" charset="0"/>
                  </a:rPr>
                  <a:t>x</a:t>
                </a:r>
              </a:p>
            </p:txBody>
          </p:sp>
          <p:sp>
            <p:nvSpPr>
              <p:cNvPr id="5167" name="Text Box 434"/>
              <p:cNvSpPr txBox="1">
                <a:spLocks noChangeArrowheads="1"/>
              </p:cNvSpPr>
              <p:nvPr/>
            </p:nvSpPr>
            <p:spPr bwMode="auto">
              <a:xfrm>
                <a:off x="5792788" y="31178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5168" name="Text Box 435"/>
              <p:cNvSpPr txBox="1">
                <a:spLocks noChangeArrowheads="1"/>
              </p:cNvSpPr>
              <p:nvPr/>
            </p:nvSpPr>
            <p:spPr bwMode="auto">
              <a:xfrm>
                <a:off x="5773738" y="28797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5169" name="Text Box 436"/>
              <p:cNvSpPr txBox="1">
                <a:spLocks noChangeArrowheads="1"/>
              </p:cNvSpPr>
              <p:nvPr/>
            </p:nvSpPr>
            <p:spPr bwMode="auto">
              <a:xfrm>
                <a:off x="5783263" y="263683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5170" name="Text Box 437"/>
              <p:cNvSpPr txBox="1">
                <a:spLocks noChangeArrowheads="1"/>
              </p:cNvSpPr>
              <p:nvPr/>
            </p:nvSpPr>
            <p:spPr bwMode="auto">
              <a:xfrm>
                <a:off x="5773738" y="23844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5171" name="Text Box 438"/>
              <p:cNvSpPr txBox="1">
                <a:spLocks noChangeArrowheads="1"/>
              </p:cNvSpPr>
              <p:nvPr/>
            </p:nvSpPr>
            <p:spPr bwMode="auto">
              <a:xfrm>
                <a:off x="5773738" y="212248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5172" name="Text Box 439"/>
              <p:cNvSpPr txBox="1">
                <a:spLocks noChangeArrowheads="1"/>
              </p:cNvSpPr>
              <p:nvPr/>
            </p:nvSpPr>
            <p:spPr bwMode="auto">
              <a:xfrm>
                <a:off x="5778500" y="1879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5173" name="Text Box 440"/>
              <p:cNvSpPr txBox="1">
                <a:spLocks noChangeArrowheads="1"/>
              </p:cNvSpPr>
              <p:nvPr/>
            </p:nvSpPr>
            <p:spPr bwMode="auto">
              <a:xfrm>
                <a:off x="5773738" y="16319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5174" name="Text Box 441"/>
              <p:cNvSpPr txBox="1">
                <a:spLocks noChangeArrowheads="1"/>
              </p:cNvSpPr>
              <p:nvPr/>
            </p:nvSpPr>
            <p:spPr bwMode="auto">
              <a:xfrm>
                <a:off x="5778500" y="13843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5175" name="Text Box 442"/>
              <p:cNvSpPr txBox="1">
                <a:spLocks noChangeArrowheads="1"/>
              </p:cNvSpPr>
              <p:nvPr/>
            </p:nvSpPr>
            <p:spPr bwMode="auto">
              <a:xfrm>
                <a:off x="5773738" y="11271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5176" name="Text Box 443"/>
              <p:cNvSpPr txBox="1">
                <a:spLocks noChangeArrowheads="1"/>
              </p:cNvSpPr>
              <p:nvPr/>
            </p:nvSpPr>
            <p:spPr bwMode="auto">
              <a:xfrm>
                <a:off x="5724128" y="874713"/>
                <a:ext cx="37306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5177" name="Text Box 444"/>
              <p:cNvSpPr txBox="1">
                <a:spLocks noChangeArrowheads="1"/>
              </p:cNvSpPr>
              <p:nvPr/>
            </p:nvSpPr>
            <p:spPr bwMode="auto">
              <a:xfrm>
                <a:off x="5759450" y="3613150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5178" name="Text Box 445"/>
              <p:cNvSpPr txBox="1">
                <a:spLocks noChangeArrowheads="1"/>
              </p:cNvSpPr>
              <p:nvPr/>
            </p:nvSpPr>
            <p:spPr bwMode="auto">
              <a:xfrm>
                <a:off x="5740400" y="3875088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5179" name="Text Box 446"/>
              <p:cNvSpPr txBox="1">
                <a:spLocks noChangeArrowheads="1"/>
              </p:cNvSpPr>
              <p:nvPr/>
            </p:nvSpPr>
            <p:spPr bwMode="auto">
              <a:xfrm>
                <a:off x="5730875" y="4117975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5180" name="Text Box 447"/>
              <p:cNvSpPr txBox="1">
                <a:spLocks noChangeArrowheads="1"/>
              </p:cNvSpPr>
              <p:nvPr/>
            </p:nvSpPr>
            <p:spPr bwMode="auto">
              <a:xfrm>
                <a:off x="5726113" y="43703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5181" name="Text Box 448"/>
              <p:cNvSpPr txBox="1">
                <a:spLocks noChangeArrowheads="1"/>
              </p:cNvSpPr>
              <p:nvPr/>
            </p:nvSpPr>
            <p:spPr bwMode="auto">
              <a:xfrm>
                <a:off x="5726113" y="4632325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5182" name="Text Box 449"/>
              <p:cNvSpPr txBox="1">
                <a:spLocks noChangeArrowheads="1"/>
              </p:cNvSpPr>
              <p:nvPr/>
            </p:nvSpPr>
            <p:spPr bwMode="auto">
              <a:xfrm>
                <a:off x="5726113" y="48656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5183" name="Text Box 450"/>
              <p:cNvSpPr txBox="1">
                <a:spLocks noChangeArrowheads="1"/>
              </p:cNvSpPr>
              <p:nvPr/>
            </p:nvSpPr>
            <p:spPr bwMode="auto">
              <a:xfrm>
                <a:off x="5730875" y="511333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5184" name="Text Box 451"/>
              <p:cNvSpPr txBox="1">
                <a:spLocks noChangeArrowheads="1"/>
              </p:cNvSpPr>
              <p:nvPr/>
            </p:nvSpPr>
            <p:spPr bwMode="auto">
              <a:xfrm>
                <a:off x="5721350" y="5370513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5185" name="Text Box 452"/>
              <p:cNvSpPr txBox="1">
                <a:spLocks noChangeArrowheads="1"/>
              </p:cNvSpPr>
              <p:nvPr/>
            </p:nvSpPr>
            <p:spPr bwMode="auto">
              <a:xfrm>
                <a:off x="5735638" y="561340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5186" name="Text Box 453"/>
              <p:cNvSpPr txBox="1">
                <a:spLocks noChangeArrowheads="1"/>
              </p:cNvSpPr>
              <p:nvPr/>
            </p:nvSpPr>
            <p:spPr bwMode="auto">
              <a:xfrm>
                <a:off x="5688013" y="586105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</p:grpSp>
      </p:grpSp>
      <p:sp>
        <p:nvSpPr>
          <p:cNvPr id="5143" name="Text Box 410"/>
          <p:cNvSpPr txBox="1">
            <a:spLocks noChangeArrowheads="1"/>
          </p:cNvSpPr>
          <p:nvPr/>
        </p:nvSpPr>
        <p:spPr bwMode="auto">
          <a:xfrm>
            <a:off x="5826696" y="3360066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534078" y="95403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</a:p>
        </p:txBody>
      </p:sp>
      <p:sp>
        <p:nvSpPr>
          <p:cNvPr id="472" name="Rectangle 471"/>
          <p:cNvSpPr/>
          <p:nvPr/>
        </p:nvSpPr>
        <p:spPr>
          <a:xfrm>
            <a:off x="4179228" y="142801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</a:p>
        </p:txBody>
      </p:sp>
      <p:sp>
        <p:nvSpPr>
          <p:cNvPr id="473" name="Text Box 457"/>
          <p:cNvSpPr txBox="1">
            <a:spLocks noChangeArrowheads="1"/>
          </p:cNvSpPr>
          <p:nvPr/>
        </p:nvSpPr>
        <p:spPr bwMode="auto">
          <a:xfrm>
            <a:off x="971421" y="1629691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1</a:t>
            </a:r>
            <a:r>
              <a:rPr lang="en-GB" sz="2400" dirty="0">
                <a:latin typeface="Comic Sans MS" pitchFamily="66" charset="0"/>
              </a:rPr>
              <a:t> = 2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74" name="Text Box 460"/>
          <p:cNvSpPr txBox="1">
            <a:spLocks noChangeArrowheads="1"/>
          </p:cNvSpPr>
          <p:nvPr/>
        </p:nvSpPr>
        <p:spPr bwMode="auto">
          <a:xfrm>
            <a:off x="186393" y="2130552"/>
            <a:ext cx="32056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l2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76" name="Text Box 460"/>
          <p:cNvSpPr txBox="1">
            <a:spLocks noChangeArrowheads="1"/>
          </p:cNvSpPr>
          <p:nvPr/>
        </p:nvSpPr>
        <p:spPr bwMode="auto">
          <a:xfrm>
            <a:off x="182880" y="751867"/>
            <a:ext cx="32200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>
                <a:latin typeface="Comic Sans MS" pitchFamily="66" charset="0"/>
              </a:rPr>
              <a:t>What is the gradient of the line </a:t>
            </a:r>
            <a:r>
              <a:rPr lang="en-GB" sz="3200" dirty="0">
                <a:solidFill>
                  <a:schemeClr val="accent2"/>
                </a:solidFill>
                <a:latin typeface="Freestyle Script" panose="030804020302050B0404" pitchFamily="66" charset="0"/>
              </a:rPr>
              <a:t>l1</a:t>
            </a:r>
            <a:r>
              <a:rPr lang="en-GB" sz="2400" dirty="0">
                <a:latin typeface="Comic Sans MS" pitchFamily="66" charset="0"/>
              </a:rPr>
              <a:t>?</a:t>
            </a:r>
            <a:endParaRPr lang="en-GB" sz="24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477" name="Text Box 457"/>
          <p:cNvSpPr txBox="1">
            <a:spLocks noChangeArrowheads="1"/>
          </p:cNvSpPr>
          <p:nvPr/>
        </p:nvSpPr>
        <p:spPr bwMode="auto">
          <a:xfrm>
            <a:off x="929820" y="3236976"/>
            <a:ext cx="15669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000" dirty="0">
                <a:latin typeface="Comic Sans MS" pitchFamily="66" charset="0"/>
              </a:rPr>
              <a:t> </a:t>
            </a: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m</a:t>
            </a:r>
            <a:r>
              <a:rPr lang="en-GB" sz="2400" b="1" baseline="-25000" dirty="0">
                <a:solidFill>
                  <a:schemeClr val="accent2"/>
                </a:solidFill>
                <a:latin typeface="Comic Sans MS" pitchFamily="66" charset="0"/>
              </a:rPr>
              <a:t>2</a:t>
            </a:r>
            <a:r>
              <a:rPr lang="en-GB" sz="2400" dirty="0">
                <a:latin typeface="Comic Sans MS" pitchFamily="66" charset="0"/>
              </a:rPr>
              <a:t> = </a:t>
            </a:r>
            <a:r>
              <a:rPr lang="en-US" altLang="en-US" sz="2400" b="1" dirty="0">
                <a:latin typeface="Comic Sans MS" panose="030F0702030302020204" pitchFamily="66" charset="0"/>
              </a:rPr>
              <a:t>–</a:t>
            </a:r>
            <a:r>
              <a:rPr lang="en-US" altLang="en-US" sz="1000" b="1" dirty="0">
                <a:latin typeface="Comic Sans MS" panose="030F0702030302020204" pitchFamily="66" charset="0"/>
              </a:rPr>
              <a:t> </a:t>
            </a:r>
            <a:r>
              <a:rPr lang="en-US" altLang="en-US" sz="800" b="1" dirty="0">
                <a:latin typeface="Comic Sans MS" panose="030F0702030302020204" pitchFamily="66" charset="0"/>
              </a:rPr>
              <a:t> </a:t>
            </a:r>
            <a:r>
              <a:rPr lang="en-US" altLang="en-US" sz="2400" b="1" dirty="0">
                <a:latin typeface="Comic Sans MS" panose="030F0702030302020204" pitchFamily="66" charset="0"/>
              </a:rPr>
              <a:t> </a:t>
            </a:r>
            <a:endParaRPr lang="en-GB" sz="2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78" name="Text Box 18"/>
          <p:cNvSpPr txBox="1">
            <a:spLocks noChangeArrowheads="1"/>
          </p:cNvSpPr>
          <p:nvPr/>
        </p:nvSpPr>
        <p:spPr bwMode="auto">
          <a:xfrm>
            <a:off x="1911377" y="303580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</a:t>
            </a:r>
          </a:p>
        </p:txBody>
      </p:sp>
      <p:sp>
        <p:nvSpPr>
          <p:cNvPr id="479" name="Line 19"/>
          <p:cNvSpPr>
            <a:spLocks noChangeShapeType="1"/>
          </p:cNvSpPr>
          <p:nvPr/>
        </p:nvSpPr>
        <p:spPr bwMode="auto">
          <a:xfrm>
            <a:off x="1922260" y="347472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0" name="Text Box 20"/>
          <p:cNvSpPr txBox="1">
            <a:spLocks noChangeArrowheads="1"/>
          </p:cNvSpPr>
          <p:nvPr/>
        </p:nvSpPr>
        <p:spPr bwMode="auto">
          <a:xfrm>
            <a:off x="1901952" y="341985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</a:t>
            </a:r>
            <a:endParaRPr lang="en-GB" altLang="en-US" baseline="-25000" dirty="0"/>
          </a:p>
        </p:txBody>
      </p:sp>
      <p:sp>
        <p:nvSpPr>
          <p:cNvPr id="467" name="Text Box 455">
            <a:extLst>
              <a:ext uri="{FF2B5EF4-FFF2-40B4-BE49-F238E27FC236}">
                <a16:creationId xmlns:a16="http://schemas.microsoft.com/office/drawing/2014/main" id="{C97F0ACB-6AE6-4AC8-8053-B8AD86878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89" y="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 dirty="0">
                <a:solidFill>
                  <a:srgbClr val="7030A0"/>
                </a:solidFill>
                <a:latin typeface="Comic Sans MS" pitchFamily="66" charset="0"/>
              </a:rPr>
              <a:t>Perpendicular lines</a:t>
            </a:r>
          </a:p>
        </p:txBody>
      </p:sp>
      <p:sp>
        <p:nvSpPr>
          <p:cNvPr id="466" name="Text Box 457">
            <a:extLst>
              <a:ext uri="{FF2B5EF4-FFF2-40B4-BE49-F238E27FC236}">
                <a16:creationId xmlns:a16="http://schemas.microsoft.com/office/drawing/2014/main" id="{FBE37368-2685-4255-9E3C-CA5A1D92B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36" y="4038549"/>
            <a:ext cx="32442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What we can say about these lines?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68" name="Text Box 457">
            <a:extLst>
              <a:ext uri="{FF2B5EF4-FFF2-40B4-BE49-F238E27FC236}">
                <a16:creationId xmlns:a16="http://schemas.microsoft.com/office/drawing/2014/main" id="{6A7FF5EC-BD0D-4220-B16C-F307A0996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03" y="4916255"/>
            <a:ext cx="36736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They are perpendicular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69" name="Text Box 457">
            <a:extLst>
              <a:ext uri="{FF2B5EF4-FFF2-40B4-BE49-F238E27FC236}">
                <a16:creationId xmlns:a16="http://schemas.microsoft.com/office/drawing/2014/main" id="{FBDF617B-EA2A-40EC-A2E7-5859120B1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406" y="5709183"/>
            <a:ext cx="7885742" cy="83099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accent2"/>
                </a:solidFill>
                <a:latin typeface="Comic Sans MS" pitchFamily="66" charset="0"/>
              </a:rPr>
              <a:t>Two lines are perpendicular if the product of their gradients is -1</a:t>
            </a:r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51B944FC-A293-46A8-8D0D-3C4811E7B2B5}"/>
              </a:ext>
            </a:extLst>
          </p:cNvPr>
          <p:cNvSpPr/>
          <p:nvPr/>
        </p:nvSpPr>
        <p:spPr>
          <a:xfrm rot="1560000">
            <a:off x="6326287" y="2748786"/>
            <a:ext cx="249238" cy="246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0" name="Line 470"/>
          <p:cNvSpPr>
            <a:spLocks noChangeShapeType="1"/>
          </p:cNvSpPr>
          <p:nvPr/>
        </p:nvSpPr>
        <p:spPr bwMode="auto">
          <a:xfrm flipH="1" flipV="1">
            <a:off x="4035416" y="1812740"/>
            <a:ext cx="4482246" cy="2238566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542" name="Line 470"/>
          <p:cNvSpPr>
            <a:spLocks noChangeShapeType="1"/>
          </p:cNvSpPr>
          <p:nvPr/>
        </p:nvSpPr>
        <p:spPr bwMode="auto">
          <a:xfrm flipV="1">
            <a:off x="5518084" y="1081766"/>
            <a:ext cx="1956510" cy="39537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75" name="Rectangle 474">
            <a:hlinkClick r:id="rId2"/>
            <a:extLst>
              <a:ext uri="{FF2B5EF4-FFF2-40B4-BE49-F238E27FC236}">
                <a16:creationId xmlns:a16="http://schemas.microsoft.com/office/drawing/2014/main" id="{4D1A2DF4-5955-4275-8F21-83971BA8F46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1" name="Rectangle 480">
            <a:hlinkClick r:id="rId2"/>
            <a:extLst>
              <a:ext uri="{FF2B5EF4-FFF2-40B4-BE49-F238E27FC236}">
                <a16:creationId xmlns:a16="http://schemas.microsoft.com/office/drawing/2014/main" id="{085D2793-0D32-439C-BC02-DDE7A3EF7EF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5394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6" grpId="0"/>
      <p:bldP spid="468" grpId="0"/>
      <p:bldP spid="469" grpId="0" animBg="1"/>
      <p:bldP spid="47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171</TotalTime>
  <Words>1398</Words>
  <Application>Microsoft Office PowerPoint</Application>
  <PresentationFormat>On-screen Show (4:3)</PresentationFormat>
  <Paragraphs>529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 Math</vt:lpstr>
      <vt:lpstr>Comic Sans MS</vt:lpstr>
      <vt:lpstr>Freestyle Script</vt:lpstr>
      <vt:lpstr>Times New Roman</vt:lpstr>
      <vt:lpstr>Wingdings 2</vt:lpstr>
      <vt:lpstr>Theme1</vt:lpstr>
      <vt:lpstr>Parallel and perpendicular lines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and perpendicular lines</dc:title>
  <dc:creator>Mathssupport</dc:creator>
  <cp:lastModifiedBy>Orlando Hurtado</cp:lastModifiedBy>
  <cp:revision>19</cp:revision>
  <dcterms:created xsi:type="dcterms:W3CDTF">2020-03-20T08:56:06Z</dcterms:created>
  <dcterms:modified xsi:type="dcterms:W3CDTF">2023-08-11T10:19:49Z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