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310" r:id="rId2"/>
    <p:sldId id="311" r:id="rId3"/>
    <p:sldId id="312" r:id="rId4"/>
    <p:sldId id="263" r:id="rId5"/>
    <p:sldId id="271" r:id="rId6"/>
    <p:sldId id="287" r:id="rId7"/>
    <p:sldId id="293" r:id="rId8"/>
    <p:sldId id="294" r:id="rId9"/>
    <p:sldId id="295" r:id="rId10"/>
    <p:sldId id="296" r:id="rId11"/>
    <p:sldId id="297" r:id="rId12"/>
    <p:sldId id="32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CC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35874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84654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1993C-3849-48EE-99D5-5667AB623ADB}" type="slidenum">
              <a:rPr lang="en-GB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93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1993C-3849-48EE-99D5-5667AB623ADB}" type="slidenum">
              <a:rPr lang="en-GB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647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22AE4321-5BF0-454D-A4E6-3AC19A79B7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97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EDFE79FB-96D1-4433-B55F-07EC84BB74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8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66F57C1D-F8D8-49BC-A10F-1D3E36C842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99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28BFCDFB-EFD5-40BA-B46C-D265C173BF3C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07B594F5-4BE4-4C52-8D65-2501B4522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4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7C78E1F-7722-4494-9092-2305484121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49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77DAA1A9-8FDA-44F6-95DF-FBD77DC53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2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20A0C83D-2ABD-4AF5-A211-5BB8428D87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0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B74DB9BC-FA29-45A4-851D-1508C042BC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8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7D684ECA-42A7-40B1-8A21-688A49ABE2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4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62AFCE12-5ABA-4FE5-AB60-22E21D7A0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3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10E2E98-716B-4DDB-93DF-9096EBBDD0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2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AED9E35-6C08-4696-B4DD-D77AF04015D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5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5B2E0-EEBA-4069-8A19-26B9CC2D9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General form of the equation of a straight 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B4B8B0-811F-4101-9222-7EA96BDB3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463550" indent="-463550"/>
            <a:r>
              <a:rPr lang="en-US" dirty="0"/>
              <a:t>LO: To write down the equation of a straight line in general form.</a:t>
            </a:r>
          </a:p>
          <a:p>
            <a:pPr marL="463550" indent="-463550"/>
            <a:r>
              <a:rPr lang="en-US" dirty="0"/>
              <a:t>	To draw the graph of a straight line given the equation in general form.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40F32-B9C3-479B-9F3B-8CECECC0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CFD9-F5AA-43D5-AD91-3E063864B00B}" type="datetime3">
              <a:rPr lang="en-US" smtClean="0"/>
              <a:t>11 August 2023</a:t>
            </a:fld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703F07B-D043-4781-8059-4CA38A53DB3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43FC76E-98F1-4448-AAA5-611CA3A922C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40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45">
            <a:extLst>
              <a:ext uri="{FF2B5EF4-FFF2-40B4-BE49-F238E27FC236}">
                <a16:creationId xmlns:a16="http://schemas.microsoft.com/office/drawing/2014/main" id="{4A667A89-0D66-48DA-9743-B4B07CE90692}"/>
              </a:ext>
            </a:extLst>
          </p:cNvPr>
          <p:cNvGrpSpPr>
            <a:grpSpLocks/>
          </p:cNvGrpSpPr>
          <p:nvPr/>
        </p:nvGrpSpPr>
        <p:grpSpPr bwMode="auto">
          <a:xfrm>
            <a:off x="-83558" y="1262803"/>
            <a:ext cx="5227641" cy="5411788"/>
            <a:chOff x="1055" y="350"/>
            <a:chExt cx="3293" cy="3409"/>
          </a:xfrm>
        </p:grpSpPr>
        <p:grpSp>
          <p:nvGrpSpPr>
            <p:cNvPr id="73" name="Group 46">
              <a:extLst>
                <a:ext uri="{FF2B5EF4-FFF2-40B4-BE49-F238E27FC236}">
                  <a16:creationId xmlns:a16="http://schemas.microsoft.com/office/drawing/2014/main" id="{253ABE0B-3CCD-4C54-914D-B2A720D7B8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5" y="350"/>
              <a:ext cx="3293" cy="3302"/>
              <a:chOff x="1055" y="350"/>
              <a:chExt cx="3293" cy="3302"/>
            </a:xfrm>
          </p:grpSpPr>
          <p:grpSp>
            <p:nvGrpSpPr>
              <p:cNvPr id="79" name="Group 47">
                <a:extLst>
                  <a:ext uri="{FF2B5EF4-FFF2-40B4-BE49-F238E27FC236}">
                    <a16:creationId xmlns:a16="http://schemas.microsoft.com/office/drawing/2014/main" id="{89AC1F44-7764-453A-A96D-DE020F8A65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33" y="350"/>
                <a:ext cx="3115" cy="3302"/>
                <a:chOff x="1233" y="350"/>
                <a:chExt cx="3115" cy="3302"/>
              </a:xfrm>
            </p:grpSpPr>
            <p:grpSp>
              <p:nvGrpSpPr>
                <p:cNvPr id="81" name="Group 48">
                  <a:extLst>
                    <a:ext uri="{FF2B5EF4-FFF2-40B4-BE49-F238E27FC236}">
                      <a16:creationId xmlns:a16="http://schemas.microsoft.com/office/drawing/2014/main" id="{4DAF583B-5CB6-42CB-AABF-390D4F02E7D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3" y="350"/>
                  <a:ext cx="3115" cy="3302"/>
                  <a:chOff x="1233" y="350"/>
                  <a:chExt cx="3115" cy="3302"/>
                </a:xfrm>
              </p:grpSpPr>
              <p:sp>
                <p:nvSpPr>
                  <p:cNvPr id="101" name="Text Box 101">
                    <a:extLst>
                      <a:ext uri="{FF2B5EF4-FFF2-40B4-BE49-F238E27FC236}">
                        <a16:creationId xmlns:a16="http://schemas.microsoft.com/office/drawing/2014/main" id="{3858D8DA-66D3-4353-A89A-51581EA3EBF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  <p:grpSp>
                <p:nvGrpSpPr>
                  <p:cNvPr id="102" name="Group 49">
                    <a:extLst>
                      <a:ext uri="{FF2B5EF4-FFF2-40B4-BE49-F238E27FC236}">
                        <a16:creationId xmlns:a16="http://schemas.microsoft.com/office/drawing/2014/main" id="{D245C702-AF54-4280-8B1A-9F4C790298B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33" y="350"/>
                    <a:ext cx="3113" cy="3302"/>
                    <a:chOff x="3467" y="1721"/>
                    <a:chExt cx="7770" cy="8254"/>
                  </a:xfrm>
                </p:grpSpPr>
                <p:sp>
                  <p:nvSpPr>
                    <p:cNvPr id="103" name="Text Box 50">
                      <a:extLst>
                        <a:ext uri="{FF2B5EF4-FFF2-40B4-BE49-F238E27FC236}">
                          <a16:creationId xmlns:a16="http://schemas.microsoft.com/office/drawing/2014/main" id="{D9EB382F-7B5D-4E9D-82D1-9C1CA1816FE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02" y="1721"/>
                      <a:ext cx="689" cy="7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y</a:t>
                      </a:r>
                    </a:p>
                  </p:txBody>
                </p:sp>
                <p:grpSp>
                  <p:nvGrpSpPr>
                    <p:cNvPr id="104" name="Group 51">
                      <a:extLst>
                        <a:ext uri="{FF2B5EF4-FFF2-40B4-BE49-F238E27FC236}">
                          <a16:creationId xmlns:a16="http://schemas.microsoft.com/office/drawing/2014/main" id="{8629C5F4-DD69-4586-A83E-914D72B1293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67" y="2548"/>
                      <a:ext cx="6879" cy="7427"/>
                      <a:chOff x="2900" y="1414"/>
                      <a:chExt cx="6879" cy="7427"/>
                    </a:xfrm>
                  </p:grpSpPr>
                  <p:grpSp>
                    <p:nvGrpSpPr>
                      <p:cNvPr id="107" name="Group 57">
                        <a:extLst>
                          <a:ext uri="{FF2B5EF4-FFF2-40B4-BE49-F238E27FC236}">
                            <a16:creationId xmlns:a16="http://schemas.microsoft.com/office/drawing/2014/main" id="{A7C01D75-9712-4AD0-BF2D-1E9A0B3A4B5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35" name="Line 58">
                          <a:extLst>
                            <a:ext uri="{FF2B5EF4-FFF2-40B4-BE49-F238E27FC236}">
                              <a16:creationId xmlns:a16="http://schemas.microsoft.com/office/drawing/2014/main" id="{15711BB6-C272-414A-B5E8-7E1D8E58E40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6" name="Line 59">
                          <a:extLst>
                            <a:ext uri="{FF2B5EF4-FFF2-40B4-BE49-F238E27FC236}">
                              <a16:creationId xmlns:a16="http://schemas.microsoft.com/office/drawing/2014/main" id="{F9896556-8E5B-41BC-9BA9-75F2889D24B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7" name="Line 60">
                          <a:extLst>
                            <a:ext uri="{FF2B5EF4-FFF2-40B4-BE49-F238E27FC236}">
                              <a16:creationId xmlns:a16="http://schemas.microsoft.com/office/drawing/2014/main" id="{A4882C0F-64B4-45FE-BD35-7B9368F41E6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" name="Line 61">
                          <a:extLst>
                            <a:ext uri="{FF2B5EF4-FFF2-40B4-BE49-F238E27FC236}">
                              <a16:creationId xmlns:a16="http://schemas.microsoft.com/office/drawing/2014/main" id="{200CBB44-30F7-4F10-9FB4-687283F59C5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08" name="Group 62">
                        <a:extLst>
                          <a:ext uri="{FF2B5EF4-FFF2-40B4-BE49-F238E27FC236}">
                            <a16:creationId xmlns:a16="http://schemas.microsoft.com/office/drawing/2014/main" id="{C149777E-4E70-4C2E-9020-85174846DA7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769" y="1440"/>
                        <a:ext cx="1134" cy="7401"/>
                        <a:chOff x="3501" y="1440"/>
                        <a:chExt cx="1134" cy="7401"/>
                      </a:xfrm>
                    </p:grpSpPr>
                    <p:sp>
                      <p:nvSpPr>
                        <p:cNvPr id="132" name="Line 63">
                          <a:extLst>
                            <a:ext uri="{FF2B5EF4-FFF2-40B4-BE49-F238E27FC236}">
                              <a16:creationId xmlns:a16="http://schemas.microsoft.com/office/drawing/2014/main" id="{DA309137-0570-475B-AA06-2DA07D79D49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3" name="Line 65">
                          <a:extLst>
                            <a:ext uri="{FF2B5EF4-FFF2-40B4-BE49-F238E27FC236}">
                              <a16:creationId xmlns:a16="http://schemas.microsoft.com/office/drawing/2014/main" id="{7D358681-7EDC-4022-B20E-A1D2D6EA9EA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" name="Line 66">
                          <a:extLst>
                            <a:ext uri="{FF2B5EF4-FFF2-40B4-BE49-F238E27FC236}">
                              <a16:creationId xmlns:a16="http://schemas.microsoft.com/office/drawing/2014/main" id="{C37A987E-CB29-43B0-90E7-53F0E64F59D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09" name="Group 67">
                        <a:extLst>
                          <a:ext uri="{FF2B5EF4-FFF2-40B4-BE49-F238E27FC236}">
                            <a16:creationId xmlns:a16="http://schemas.microsoft.com/office/drawing/2014/main" id="{78234FB3-9E6C-4BA3-AD8F-F85C90D016C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28" name="Line 68">
                          <a:extLst>
                            <a:ext uri="{FF2B5EF4-FFF2-40B4-BE49-F238E27FC236}">
                              <a16:creationId xmlns:a16="http://schemas.microsoft.com/office/drawing/2014/main" id="{24A384F7-5C4E-430B-957C-73411CA00E3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9" name="Line 69">
                          <a:extLst>
                            <a:ext uri="{FF2B5EF4-FFF2-40B4-BE49-F238E27FC236}">
                              <a16:creationId xmlns:a16="http://schemas.microsoft.com/office/drawing/2014/main" id="{26690BB2-1645-4D6D-B9DD-BE4B5ED7462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0" name="Line 70">
                          <a:extLst>
                            <a:ext uri="{FF2B5EF4-FFF2-40B4-BE49-F238E27FC236}">
                              <a16:creationId xmlns:a16="http://schemas.microsoft.com/office/drawing/2014/main" id="{9289DD38-B3F9-469F-8C67-94C78B72D96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1" name="Line 71">
                          <a:extLst>
                            <a:ext uri="{FF2B5EF4-FFF2-40B4-BE49-F238E27FC236}">
                              <a16:creationId xmlns:a16="http://schemas.microsoft.com/office/drawing/2014/main" id="{20D5BD7F-613C-4DE8-9992-8AF37085DAB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0" name="Group 72">
                        <a:extLst>
                          <a:ext uri="{FF2B5EF4-FFF2-40B4-BE49-F238E27FC236}">
                            <a16:creationId xmlns:a16="http://schemas.microsoft.com/office/drawing/2014/main" id="{FA875E46-D832-4BF2-819C-58F9F4C42D1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86" y="-1436"/>
                        <a:ext cx="1135" cy="6835"/>
                        <a:chOff x="3501" y="3685"/>
                        <a:chExt cx="1135" cy="6835"/>
                      </a:xfrm>
                    </p:grpSpPr>
                    <p:sp>
                      <p:nvSpPr>
                        <p:cNvPr id="125" name="Line 73">
                          <a:extLst>
                            <a:ext uri="{FF2B5EF4-FFF2-40B4-BE49-F238E27FC236}">
                              <a16:creationId xmlns:a16="http://schemas.microsoft.com/office/drawing/2014/main" id="{A8A8C160-8694-49C1-9BC1-735124FB128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3685"/>
                          <a:ext cx="0" cy="683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6" name="Line 75">
                          <a:extLst>
                            <a:ext uri="{FF2B5EF4-FFF2-40B4-BE49-F238E27FC236}">
                              <a16:creationId xmlns:a16="http://schemas.microsoft.com/office/drawing/2014/main" id="{B12D4901-EAF8-4E6C-9D3E-8460EC4703E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7" name="Line 76">
                          <a:extLst>
                            <a:ext uri="{FF2B5EF4-FFF2-40B4-BE49-F238E27FC236}">
                              <a16:creationId xmlns:a16="http://schemas.microsoft.com/office/drawing/2014/main" id="{D976A55E-3343-4DF3-9271-2D977D36A3C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1" name="Group 77">
                        <a:extLst>
                          <a:ext uri="{FF2B5EF4-FFF2-40B4-BE49-F238E27FC236}">
                            <a16:creationId xmlns:a16="http://schemas.microsoft.com/office/drawing/2014/main" id="{3B71ECD6-B103-4032-B3CB-EC976756B7A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6060" y="-8"/>
                        <a:ext cx="567" cy="6830"/>
                        <a:chOff x="4068" y="3685"/>
                        <a:chExt cx="567" cy="6830"/>
                      </a:xfrm>
                    </p:grpSpPr>
                    <p:sp>
                      <p:nvSpPr>
                        <p:cNvPr id="123" name="Line 78">
                          <a:extLst>
                            <a:ext uri="{FF2B5EF4-FFF2-40B4-BE49-F238E27FC236}">
                              <a16:creationId xmlns:a16="http://schemas.microsoft.com/office/drawing/2014/main" id="{AFDEF3AA-B7C8-4A5A-9B15-3C6E9CBF08A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4" name="Line 80">
                          <a:extLst>
                            <a:ext uri="{FF2B5EF4-FFF2-40B4-BE49-F238E27FC236}">
                              <a16:creationId xmlns:a16="http://schemas.microsoft.com/office/drawing/2014/main" id="{A574B0BB-EF23-4FFD-8BB9-EACCAE2439F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2" name="Group 82">
                        <a:extLst>
                          <a:ext uri="{FF2B5EF4-FFF2-40B4-BE49-F238E27FC236}">
                            <a16:creationId xmlns:a16="http://schemas.microsoft.com/office/drawing/2014/main" id="{43200C27-83EA-45C8-9DB9-CEC1E7B3466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498" y="1734"/>
                        <a:ext cx="1701" cy="6830"/>
                        <a:chOff x="2934" y="3685"/>
                        <a:chExt cx="1701" cy="6830"/>
                      </a:xfrm>
                    </p:grpSpPr>
                    <p:sp>
                      <p:nvSpPr>
                        <p:cNvPr id="119" name="Line 83">
                          <a:extLst>
                            <a:ext uri="{FF2B5EF4-FFF2-40B4-BE49-F238E27FC236}">
                              <a16:creationId xmlns:a16="http://schemas.microsoft.com/office/drawing/2014/main" id="{D0823C41-530B-4548-9599-D4AAEB5544D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0" name="Line 84">
                          <a:extLst>
                            <a:ext uri="{FF2B5EF4-FFF2-40B4-BE49-F238E27FC236}">
                              <a16:creationId xmlns:a16="http://schemas.microsoft.com/office/drawing/2014/main" id="{4125DB1A-07A2-4107-8DE7-112BD7DD325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1" name="Line 85">
                          <a:extLst>
                            <a:ext uri="{FF2B5EF4-FFF2-40B4-BE49-F238E27FC236}">
                              <a16:creationId xmlns:a16="http://schemas.microsoft.com/office/drawing/2014/main" id="{DBA8D2AA-7E9B-4D60-BA91-077ED9E65B2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2" name="Line 86">
                          <a:extLst>
                            <a:ext uri="{FF2B5EF4-FFF2-40B4-BE49-F238E27FC236}">
                              <a16:creationId xmlns:a16="http://schemas.microsoft.com/office/drawing/2014/main" id="{8F8D3535-4008-4605-9F97-DC696BCD2DD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3" name="Group 87">
                        <a:extLst>
                          <a:ext uri="{FF2B5EF4-FFF2-40B4-BE49-F238E27FC236}">
                            <a16:creationId xmlns:a16="http://schemas.microsoft.com/office/drawing/2014/main" id="{BC38AE54-A707-4BE8-89DC-DAD818EC5A2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79" y="4258"/>
                        <a:ext cx="1133" cy="6866"/>
                        <a:chOff x="2934" y="3673"/>
                        <a:chExt cx="1133" cy="6866"/>
                      </a:xfrm>
                    </p:grpSpPr>
                    <p:sp>
                      <p:nvSpPr>
                        <p:cNvPr id="116" name="Line 89">
                          <a:extLst>
                            <a:ext uri="{FF2B5EF4-FFF2-40B4-BE49-F238E27FC236}">
                              <a16:creationId xmlns:a16="http://schemas.microsoft.com/office/drawing/2014/main" id="{5784C283-D33B-480B-B42E-F71B6079E6E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73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17" name="Line 90">
                          <a:extLst>
                            <a:ext uri="{FF2B5EF4-FFF2-40B4-BE49-F238E27FC236}">
                              <a16:creationId xmlns:a16="http://schemas.microsoft.com/office/drawing/2014/main" id="{DDD47690-82CE-4796-9B90-F5CB5E1777E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7" y="3710"/>
                          <a:ext cx="0" cy="68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18" name="Line 91">
                          <a:extLst>
                            <a:ext uri="{FF2B5EF4-FFF2-40B4-BE49-F238E27FC236}">
                              <a16:creationId xmlns:a16="http://schemas.microsoft.com/office/drawing/2014/main" id="{DC0263EF-DF97-45EA-9D84-17DCFCDECC5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14" name="Line 93">
                        <a:extLst>
                          <a:ext uri="{FF2B5EF4-FFF2-40B4-BE49-F238E27FC236}">
                            <a16:creationId xmlns:a16="http://schemas.microsoft.com/office/drawing/2014/main" id="{F2B31F3F-B74B-48A7-9468-19B6C58ADA3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6315" y="5396"/>
                        <a:ext cx="0" cy="68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15" name="Line 97">
                        <a:extLst>
                          <a:ext uri="{FF2B5EF4-FFF2-40B4-BE49-F238E27FC236}">
                            <a16:creationId xmlns:a16="http://schemas.microsoft.com/office/drawing/2014/main" id="{77ED9C19-8F1B-478A-B5B3-D94987FF6A02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740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05" name="Line 98">
                      <a:extLst>
                        <a:ext uri="{FF2B5EF4-FFF2-40B4-BE49-F238E27FC236}">
                          <a16:creationId xmlns:a16="http://schemas.microsoft.com/office/drawing/2014/main" id="{EA3D0C1A-66D4-4A5A-B939-23EDFD51A3B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740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06" name="Text Box 100">
                      <a:extLst>
                        <a:ext uri="{FF2B5EF4-FFF2-40B4-BE49-F238E27FC236}">
                          <a16:creationId xmlns:a16="http://schemas.microsoft.com/office/drawing/2014/main" id="{ED3FB9FC-2CAC-4F3E-B2AF-6F8695A6D707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25" y="7440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x</a:t>
                      </a:r>
                    </a:p>
                  </p:txBody>
                </p:sp>
              </p:grpSp>
            </p:grpSp>
            <p:grpSp>
              <p:nvGrpSpPr>
                <p:cNvPr id="82" name="Group 102">
                  <a:extLst>
                    <a:ext uri="{FF2B5EF4-FFF2-40B4-BE49-F238E27FC236}">
                      <a16:creationId xmlns:a16="http://schemas.microsoft.com/office/drawing/2014/main" id="{AC8A9C3C-17AA-41DB-AEC4-EC137B9CD5E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83" name="Text Box 103">
                    <a:extLst>
                      <a:ext uri="{FF2B5EF4-FFF2-40B4-BE49-F238E27FC236}">
                        <a16:creationId xmlns:a16="http://schemas.microsoft.com/office/drawing/2014/main" id="{459FF783-6780-429D-897F-91DB945BBF0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85" name="Text Box 104">
                    <a:extLst>
                      <a:ext uri="{FF2B5EF4-FFF2-40B4-BE49-F238E27FC236}">
                        <a16:creationId xmlns:a16="http://schemas.microsoft.com/office/drawing/2014/main" id="{40EE188C-48DB-471A-B7AD-AF2562173B5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95" name="Text Box 105">
                    <a:extLst>
                      <a:ext uri="{FF2B5EF4-FFF2-40B4-BE49-F238E27FC236}">
                        <a16:creationId xmlns:a16="http://schemas.microsoft.com/office/drawing/2014/main" id="{32891E5C-B14E-4BB7-A9AA-4F7287FB496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96" name="Text Box 106">
                    <a:extLst>
                      <a:ext uri="{FF2B5EF4-FFF2-40B4-BE49-F238E27FC236}">
                        <a16:creationId xmlns:a16="http://schemas.microsoft.com/office/drawing/2014/main" id="{98B391F3-8323-4A91-8733-11D84F4C9EC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97" name="Text Box 107">
                    <a:extLst>
                      <a:ext uri="{FF2B5EF4-FFF2-40B4-BE49-F238E27FC236}">
                        <a16:creationId xmlns:a16="http://schemas.microsoft.com/office/drawing/2014/main" id="{883FC5A9-5C16-47A0-AA2A-7B322F715DD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98" name="Text Box 108">
                    <a:extLst>
                      <a:ext uri="{FF2B5EF4-FFF2-40B4-BE49-F238E27FC236}">
                        <a16:creationId xmlns:a16="http://schemas.microsoft.com/office/drawing/2014/main" id="{3C4711F9-DC3D-447D-94D3-56729843832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99" name="Text Box 109">
                    <a:extLst>
                      <a:ext uri="{FF2B5EF4-FFF2-40B4-BE49-F238E27FC236}">
                        <a16:creationId xmlns:a16="http://schemas.microsoft.com/office/drawing/2014/main" id="{88799B5C-D9AD-422E-B421-FDC84862092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100" name="Text Box 110">
                    <a:extLst>
                      <a:ext uri="{FF2B5EF4-FFF2-40B4-BE49-F238E27FC236}">
                        <a16:creationId xmlns:a16="http://schemas.microsoft.com/office/drawing/2014/main" id="{B16A8BCC-E13E-4B2A-91F8-400B10AD104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80" name="Text Box 111">
                <a:extLst>
                  <a:ext uri="{FF2B5EF4-FFF2-40B4-BE49-F238E27FC236}">
                    <a16:creationId xmlns:a16="http://schemas.microsoft.com/office/drawing/2014/main" id="{86A4DD1A-4FD4-4BB0-A007-9FD97AEABC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5" y="2732"/>
                <a:ext cx="120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74" name="Group 112">
              <a:extLst>
                <a:ext uri="{FF2B5EF4-FFF2-40B4-BE49-F238E27FC236}">
                  <a16:creationId xmlns:a16="http://schemas.microsoft.com/office/drawing/2014/main" id="{155ECBFC-FF4E-4690-80AD-27C8355332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916"/>
              <a:chOff x="1924" y="2843"/>
              <a:chExt cx="542" cy="916"/>
            </a:xfrm>
          </p:grpSpPr>
          <p:sp>
            <p:nvSpPr>
              <p:cNvPr id="75" name="Text Box 113">
                <a:extLst>
                  <a:ext uri="{FF2B5EF4-FFF2-40B4-BE49-F238E27FC236}">
                    <a16:creationId xmlns:a16="http://schemas.microsoft.com/office/drawing/2014/main" id="{B985C1AA-8470-4A9D-BF7D-909097E5AE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6" name="Text Box 114">
                <a:extLst>
                  <a:ext uri="{FF2B5EF4-FFF2-40B4-BE49-F238E27FC236}">
                    <a16:creationId xmlns:a16="http://schemas.microsoft.com/office/drawing/2014/main" id="{BB7A745C-1C9A-4263-A8A1-46237E72C6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77" name="Text Box 115">
                <a:extLst>
                  <a:ext uri="{FF2B5EF4-FFF2-40B4-BE49-F238E27FC236}">
                    <a16:creationId xmlns:a16="http://schemas.microsoft.com/office/drawing/2014/main" id="{F19BE7ED-6C1C-4A63-9204-10EF59358B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78" name="Text Box 116">
                <a:extLst>
                  <a:ext uri="{FF2B5EF4-FFF2-40B4-BE49-F238E27FC236}">
                    <a16:creationId xmlns:a16="http://schemas.microsoft.com/office/drawing/2014/main" id="{DB1F923E-DF18-42E3-8B32-ACB8A2165A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139" name="Line 99">
            <a:extLst>
              <a:ext uri="{FF2B5EF4-FFF2-40B4-BE49-F238E27FC236}">
                <a16:creationId xmlns:a16="http://schemas.microsoft.com/office/drawing/2014/main" id="{5077212E-AC57-4C95-B11A-98D2D80E8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026" y="5043108"/>
            <a:ext cx="4343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596559" y="4777983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general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4" name="Group 6"/>
          <p:cNvGrpSpPr>
            <a:grpSpLocks/>
          </p:cNvGrpSpPr>
          <p:nvPr/>
        </p:nvGrpSpPr>
        <p:grpSpPr bwMode="auto">
          <a:xfrm>
            <a:off x="863588" y="724769"/>
            <a:ext cx="7416824" cy="677121"/>
            <a:chOff x="634" y="1289"/>
            <a:chExt cx="4491" cy="427"/>
          </a:xfrm>
        </p:grpSpPr>
        <p:sp>
          <p:nvSpPr>
            <p:cNvPr id="8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42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665" y="1355"/>
              <a:ext cx="4420" cy="29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2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latin typeface="Comic Sans MS" panose="030F0702030302020204" pitchFamily="66" charset="0"/>
                </a:rPr>
                <a:t> - 3</a:t>
              </a:r>
              <a:r>
                <a:rPr lang="en-GB" sz="2400" i="1" dirty="0">
                  <a:latin typeface="Comic Sans MS" panose="030F0702030302020204" pitchFamily="66" charset="0"/>
                </a:rPr>
                <a:t>y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6.</a:t>
              </a:r>
            </a:p>
          </p:txBody>
        </p:sp>
      </p:grp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4788702" y="1720175"/>
            <a:ext cx="4365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4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89" name="31 Rectángulo"/>
          <p:cNvSpPr/>
          <p:nvPr/>
        </p:nvSpPr>
        <p:spPr>
          <a:xfrm>
            <a:off x="4729570" y="3028355"/>
            <a:ext cx="4276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90" name="Text Box 10"/>
          <p:cNvSpPr txBox="1">
            <a:spLocks noChangeArrowheads="1"/>
          </p:cNvSpPr>
          <p:nvPr/>
        </p:nvSpPr>
        <p:spPr bwMode="auto">
          <a:xfrm>
            <a:off x="6023108" y="4454561"/>
            <a:ext cx="1739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2x - 3y = 6</a:t>
            </a:r>
          </a:p>
        </p:txBody>
      </p:sp>
      <p:sp>
        <p:nvSpPr>
          <p:cNvPr id="92" name="Text Box 19"/>
          <p:cNvSpPr txBox="1">
            <a:spLocks noChangeArrowheads="1"/>
          </p:cNvSpPr>
          <p:nvPr/>
        </p:nvSpPr>
        <p:spPr bwMode="auto">
          <a:xfrm>
            <a:off x="4966822" y="3860678"/>
            <a:ext cx="4281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Using the “Cover up method”</a:t>
            </a:r>
          </a:p>
        </p:txBody>
      </p:sp>
      <p:sp>
        <p:nvSpPr>
          <p:cNvPr id="93" name="Text Box 10"/>
          <p:cNvSpPr txBox="1">
            <a:spLocks noChangeArrowheads="1"/>
          </p:cNvSpPr>
          <p:nvPr/>
        </p:nvSpPr>
        <p:spPr bwMode="auto">
          <a:xfrm>
            <a:off x="6191893" y="4832243"/>
            <a:ext cx="16241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        </a:t>
            </a:r>
            <a:r>
              <a:rPr lang="en-GB" sz="2400" dirty="0">
                <a:latin typeface="Comic Sans MS" panose="030F0702030302020204" pitchFamily="66" charset="0"/>
              </a:rPr>
              <a:t> = 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6655408" y="4448531"/>
            <a:ext cx="2379456" cy="2266504"/>
          </a:xfrm>
          <a:prstGeom prst="rect">
            <a:avLst/>
          </a:prstGeom>
        </p:spPr>
      </p:pic>
      <p:sp>
        <p:nvSpPr>
          <p:cNvPr id="91" name="21 Rectángulo"/>
          <p:cNvSpPr/>
          <p:nvPr/>
        </p:nvSpPr>
        <p:spPr>
          <a:xfrm>
            <a:off x="5120640" y="5257800"/>
            <a:ext cx="3757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(3, 0).</a:t>
            </a:r>
          </a:p>
        </p:txBody>
      </p:sp>
      <p:sp>
        <p:nvSpPr>
          <p:cNvPr id="94" name="Rectangle 93">
            <a:hlinkClick r:id="rId3"/>
            <a:extLst>
              <a:ext uri="{FF2B5EF4-FFF2-40B4-BE49-F238E27FC236}">
                <a16:creationId xmlns:a16="http://schemas.microsoft.com/office/drawing/2014/main" id="{F405DEB5-EBF2-4872-A02D-1E4B683EECD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Rectangle 139">
            <a:hlinkClick r:id="rId3"/>
            <a:extLst>
              <a:ext uri="{FF2B5EF4-FFF2-40B4-BE49-F238E27FC236}">
                <a16:creationId xmlns:a16="http://schemas.microsoft.com/office/drawing/2014/main" id="{F747B10B-B56F-4352-B1B7-6F265A361C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9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8" grpId="0"/>
      <p:bldP spid="89" grpId="0"/>
      <p:bldP spid="90" grpId="0"/>
      <p:bldP spid="92" grpId="0"/>
      <p:bldP spid="93" grpId="0"/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45">
            <a:extLst>
              <a:ext uri="{FF2B5EF4-FFF2-40B4-BE49-F238E27FC236}">
                <a16:creationId xmlns:a16="http://schemas.microsoft.com/office/drawing/2014/main" id="{55C2D0CC-FDD5-4EB9-9AAF-09300AE5CDF2}"/>
              </a:ext>
            </a:extLst>
          </p:cNvPr>
          <p:cNvGrpSpPr>
            <a:grpSpLocks/>
          </p:cNvGrpSpPr>
          <p:nvPr/>
        </p:nvGrpSpPr>
        <p:grpSpPr bwMode="auto">
          <a:xfrm>
            <a:off x="-83558" y="1262803"/>
            <a:ext cx="5227641" cy="5411788"/>
            <a:chOff x="1055" y="350"/>
            <a:chExt cx="3293" cy="3409"/>
          </a:xfrm>
        </p:grpSpPr>
        <p:grpSp>
          <p:nvGrpSpPr>
            <p:cNvPr id="78" name="Group 46">
              <a:extLst>
                <a:ext uri="{FF2B5EF4-FFF2-40B4-BE49-F238E27FC236}">
                  <a16:creationId xmlns:a16="http://schemas.microsoft.com/office/drawing/2014/main" id="{D02C1C33-7EFC-4DE9-91AD-562755DDB7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5" y="350"/>
              <a:ext cx="3293" cy="3302"/>
              <a:chOff x="1055" y="350"/>
              <a:chExt cx="3293" cy="3302"/>
            </a:xfrm>
          </p:grpSpPr>
          <p:grpSp>
            <p:nvGrpSpPr>
              <p:cNvPr id="84" name="Group 47">
                <a:extLst>
                  <a:ext uri="{FF2B5EF4-FFF2-40B4-BE49-F238E27FC236}">
                    <a16:creationId xmlns:a16="http://schemas.microsoft.com/office/drawing/2014/main" id="{4AC5CE31-5DB5-4205-B372-29CD38FC6F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33" y="350"/>
                <a:ext cx="3115" cy="3302"/>
                <a:chOff x="1233" y="350"/>
                <a:chExt cx="3115" cy="3302"/>
              </a:xfrm>
            </p:grpSpPr>
            <p:grpSp>
              <p:nvGrpSpPr>
                <p:cNvPr id="87" name="Group 48">
                  <a:extLst>
                    <a:ext uri="{FF2B5EF4-FFF2-40B4-BE49-F238E27FC236}">
                      <a16:creationId xmlns:a16="http://schemas.microsoft.com/office/drawing/2014/main" id="{C014BDED-4E41-4924-B843-34945C99AAD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3" y="350"/>
                  <a:ext cx="3115" cy="3302"/>
                  <a:chOff x="1233" y="350"/>
                  <a:chExt cx="3115" cy="3302"/>
                </a:xfrm>
              </p:grpSpPr>
              <p:sp>
                <p:nvSpPr>
                  <p:cNvPr id="107" name="Text Box 101">
                    <a:extLst>
                      <a:ext uri="{FF2B5EF4-FFF2-40B4-BE49-F238E27FC236}">
                        <a16:creationId xmlns:a16="http://schemas.microsoft.com/office/drawing/2014/main" id="{9460C452-8F17-4A3D-B273-71CF2F30820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  <p:grpSp>
                <p:nvGrpSpPr>
                  <p:cNvPr id="108" name="Group 49">
                    <a:extLst>
                      <a:ext uri="{FF2B5EF4-FFF2-40B4-BE49-F238E27FC236}">
                        <a16:creationId xmlns:a16="http://schemas.microsoft.com/office/drawing/2014/main" id="{27A35D79-3778-49C0-8D00-9CE23900BF2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33" y="350"/>
                    <a:ext cx="3113" cy="3302"/>
                    <a:chOff x="3467" y="1721"/>
                    <a:chExt cx="7770" cy="8254"/>
                  </a:xfrm>
                </p:grpSpPr>
                <p:sp>
                  <p:nvSpPr>
                    <p:cNvPr id="109" name="Text Box 50">
                      <a:extLst>
                        <a:ext uri="{FF2B5EF4-FFF2-40B4-BE49-F238E27FC236}">
                          <a16:creationId xmlns:a16="http://schemas.microsoft.com/office/drawing/2014/main" id="{60673151-06F1-4249-A3A8-0E9941CD40C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02" y="1721"/>
                      <a:ext cx="689" cy="7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y</a:t>
                      </a:r>
                    </a:p>
                  </p:txBody>
                </p:sp>
                <p:grpSp>
                  <p:nvGrpSpPr>
                    <p:cNvPr id="110" name="Group 51">
                      <a:extLst>
                        <a:ext uri="{FF2B5EF4-FFF2-40B4-BE49-F238E27FC236}">
                          <a16:creationId xmlns:a16="http://schemas.microsoft.com/office/drawing/2014/main" id="{A00B9382-E74C-4847-AAFD-47A4192BCC6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67" y="2548"/>
                      <a:ext cx="6879" cy="7427"/>
                      <a:chOff x="2900" y="1414"/>
                      <a:chExt cx="6879" cy="7427"/>
                    </a:xfrm>
                  </p:grpSpPr>
                  <p:grpSp>
                    <p:nvGrpSpPr>
                      <p:cNvPr id="113" name="Group 57">
                        <a:extLst>
                          <a:ext uri="{FF2B5EF4-FFF2-40B4-BE49-F238E27FC236}">
                            <a16:creationId xmlns:a16="http://schemas.microsoft.com/office/drawing/2014/main" id="{C79C4957-AF70-4262-9BFC-7A2D54AD22D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41" name="Line 58">
                          <a:extLst>
                            <a:ext uri="{FF2B5EF4-FFF2-40B4-BE49-F238E27FC236}">
                              <a16:creationId xmlns:a16="http://schemas.microsoft.com/office/drawing/2014/main" id="{58E0728E-41C0-4C16-8334-6809A12AF3C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2" name="Line 59">
                          <a:extLst>
                            <a:ext uri="{FF2B5EF4-FFF2-40B4-BE49-F238E27FC236}">
                              <a16:creationId xmlns:a16="http://schemas.microsoft.com/office/drawing/2014/main" id="{8664F932-F9A5-4AEF-98EA-29E67F8BBB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3" name="Line 60">
                          <a:extLst>
                            <a:ext uri="{FF2B5EF4-FFF2-40B4-BE49-F238E27FC236}">
                              <a16:creationId xmlns:a16="http://schemas.microsoft.com/office/drawing/2014/main" id="{8F4DE50C-83AA-4B7A-8A57-EA52098679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4" name="Line 61">
                          <a:extLst>
                            <a:ext uri="{FF2B5EF4-FFF2-40B4-BE49-F238E27FC236}">
                              <a16:creationId xmlns:a16="http://schemas.microsoft.com/office/drawing/2014/main" id="{5C4BF37B-E69C-47C8-A91E-8B2A6028BFF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4" name="Group 62">
                        <a:extLst>
                          <a:ext uri="{FF2B5EF4-FFF2-40B4-BE49-F238E27FC236}">
                            <a16:creationId xmlns:a16="http://schemas.microsoft.com/office/drawing/2014/main" id="{D1AC8500-FA23-40F0-90B2-A262075810F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769" y="1440"/>
                        <a:ext cx="1134" cy="7401"/>
                        <a:chOff x="3501" y="1440"/>
                        <a:chExt cx="1134" cy="7401"/>
                      </a:xfrm>
                    </p:grpSpPr>
                    <p:sp>
                      <p:nvSpPr>
                        <p:cNvPr id="138" name="Line 63">
                          <a:extLst>
                            <a:ext uri="{FF2B5EF4-FFF2-40B4-BE49-F238E27FC236}">
                              <a16:creationId xmlns:a16="http://schemas.microsoft.com/office/drawing/2014/main" id="{70D230CA-730D-4EA8-8FD1-643D40C840E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" name="Line 65">
                          <a:extLst>
                            <a:ext uri="{FF2B5EF4-FFF2-40B4-BE49-F238E27FC236}">
                              <a16:creationId xmlns:a16="http://schemas.microsoft.com/office/drawing/2014/main" id="{B5131661-B2FE-41BD-B4D6-E9680D0F7E7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" name="Line 66">
                          <a:extLst>
                            <a:ext uri="{FF2B5EF4-FFF2-40B4-BE49-F238E27FC236}">
                              <a16:creationId xmlns:a16="http://schemas.microsoft.com/office/drawing/2014/main" id="{54215826-D482-4D87-98F0-F2D78503187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5" name="Group 67">
                        <a:extLst>
                          <a:ext uri="{FF2B5EF4-FFF2-40B4-BE49-F238E27FC236}">
                            <a16:creationId xmlns:a16="http://schemas.microsoft.com/office/drawing/2014/main" id="{A9E8862F-4168-40DC-A2DD-0E67C361F25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34" name="Line 68">
                          <a:extLst>
                            <a:ext uri="{FF2B5EF4-FFF2-40B4-BE49-F238E27FC236}">
                              <a16:creationId xmlns:a16="http://schemas.microsoft.com/office/drawing/2014/main" id="{DC06499D-28DD-46CE-AA8F-6B8D4E0D523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5" name="Line 69">
                          <a:extLst>
                            <a:ext uri="{FF2B5EF4-FFF2-40B4-BE49-F238E27FC236}">
                              <a16:creationId xmlns:a16="http://schemas.microsoft.com/office/drawing/2014/main" id="{345D0092-6100-4DE4-AEFB-B015D0FA68A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6" name="Line 70">
                          <a:extLst>
                            <a:ext uri="{FF2B5EF4-FFF2-40B4-BE49-F238E27FC236}">
                              <a16:creationId xmlns:a16="http://schemas.microsoft.com/office/drawing/2014/main" id="{3DF7A717-12F5-4328-AB9F-8D200BE6341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7" name="Line 71">
                          <a:extLst>
                            <a:ext uri="{FF2B5EF4-FFF2-40B4-BE49-F238E27FC236}">
                              <a16:creationId xmlns:a16="http://schemas.microsoft.com/office/drawing/2014/main" id="{3033F371-4DD2-4F22-AB96-9E47B58E3CE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6" name="Group 72">
                        <a:extLst>
                          <a:ext uri="{FF2B5EF4-FFF2-40B4-BE49-F238E27FC236}">
                            <a16:creationId xmlns:a16="http://schemas.microsoft.com/office/drawing/2014/main" id="{CA789E71-0652-4854-B40E-3A56E108D96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86" y="-1436"/>
                        <a:ext cx="1135" cy="6835"/>
                        <a:chOff x="3501" y="3685"/>
                        <a:chExt cx="1135" cy="6835"/>
                      </a:xfrm>
                    </p:grpSpPr>
                    <p:sp>
                      <p:nvSpPr>
                        <p:cNvPr id="131" name="Line 73">
                          <a:extLst>
                            <a:ext uri="{FF2B5EF4-FFF2-40B4-BE49-F238E27FC236}">
                              <a16:creationId xmlns:a16="http://schemas.microsoft.com/office/drawing/2014/main" id="{0BB7B997-63F3-42F3-8DE2-ACBF3D7584C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3685"/>
                          <a:ext cx="0" cy="683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2" name="Line 75">
                          <a:extLst>
                            <a:ext uri="{FF2B5EF4-FFF2-40B4-BE49-F238E27FC236}">
                              <a16:creationId xmlns:a16="http://schemas.microsoft.com/office/drawing/2014/main" id="{929250B0-53AE-4C6F-B318-DCDACFA078F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3" name="Line 76">
                          <a:extLst>
                            <a:ext uri="{FF2B5EF4-FFF2-40B4-BE49-F238E27FC236}">
                              <a16:creationId xmlns:a16="http://schemas.microsoft.com/office/drawing/2014/main" id="{7044580D-5FBF-4354-950E-A500B98AA31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7" name="Group 77">
                        <a:extLst>
                          <a:ext uri="{FF2B5EF4-FFF2-40B4-BE49-F238E27FC236}">
                            <a16:creationId xmlns:a16="http://schemas.microsoft.com/office/drawing/2014/main" id="{103869F0-3016-4279-9C45-E8BB697C7CC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6060" y="-8"/>
                        <a:ext cx="567" cy="6830"/>
                        <a:chOff x="4068" y="3685"/>
                        <a:chExt cx="567" cy="6830"/>
                      </a:xfrm>
                    </p:grpSpPr>
                    <p:sp>
                      <p:nvSpPr>
                        <p:cNvPr id="129" name="Line 78">
                          <a:extLst>
                            <a:ext uri="{FF2B5EF4-FFF2-40B4-BE49-F238E27FC236}">
                              <a16:creationId xmlns:a16="http://schemas.microsoft.com/office/drawing/2014/main" id="{3D98CECE-1304-442C-9FFD-00E802F2671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0" name="Line 80">
                          <a:extLst>
                            <a:ext uri="{FF2B5EF4-FFF2-40B4-BE49-F238E27FC236}">
                              <a16:creationId xmlns:a16="http://schemas.microsoft.com/office/drawing/2014/main" id="{3FD3D0DC-C140-40D4-80D0-0B436987AF4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8" name="Group 82">
                        <a:extLst>
                          <a:ext uri="{FF2B5EF4-FFF2-40B4-BE49-F238E27FC236}">
                            <a16:creationId xmlns:a16="http://schemas.microsoft.com/office/drawing/2014/main" id="{7DF11461-9E3D-4F3E-BE90-4D1A396ACDC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498" y="1734"/>
                        <a:ext cx="1701" cy="6830"/>
                        <a:chOff x="2934" y="3685"/>
                        <a:chExt cx="1701" cy="6830"/>
                      </a:xfrm>
                    </p:grpSpPr>
                    <p:sp>
                      <p:nvSpPr>
                        <p:cNvPr id="125" name="Line 83">
                          <a:extLst>
                            <a:ext uri="{FF2B5EF4-FFF2-40B4-BE49-F238E27FC236}">
                              <a16:creationId xmlns:a16="http://schemas.microsoft.com/office/drawing/2014/main" id="{E5D90593-D297-45CE-8D82-A3EBE7524B6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6" name="Line 84">
                          <a:extLst>
                            <a:ext uri="{FF2B5EF4-FFF2-40B4-BE49-F238E27FC236}">
                              <a16:creationId xmlns:a16="http://schemas.microsoft.com/office/drawing/2014/main" id="{694CBD24-3D00-4B72-8158-2A7DD963463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7" name="Line 85">
                          <a:extLst>
                            <a:ext uri="{FF2B5EF4-FFF2-40B4-BE49-F238E27FC236}">
                              <a16:creationId xmlns:a16="http://schemas.microsoft.com/office/drawing/2014/main" id="{EEC04B0A-3611-4574-B1F5-CAD2983D624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8" name="Line 86">
                          <a:extLst>
                            <a:ext uri="{FF2B5EF4-FFF2-40B4-BE49-F238E27FC236}">
                              <a16:creationId xmlns:a16="http://schemas.microsoft.com/office/drawing/2014/main" id="{6083A971-9AAE-4A5C-8411-017CCD09577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9" name="Group 87">
                        <a:extLst>
                          <a:ext uri="{FF2B5EF4-FFF2-40B4-BE49-F238E27FC236}">
                            <a16:creationId xmlns:a16="http://schemas.microsoft.com/office/drawing/2014/main" id="{0711C1A6-AC34-43A8-8EB6-648F2626359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79" y="4258"/>
                        <a:ext cx="1133" cy="6866"/>
                        <a:chOff x="2934" y="3673"/>
                        <a:chExt cx="1133" cy="6866"/>
                      </a:xfrm>
                    </p:grpSpPr>
                    <p:sp>
                      <p:nvSpPr>
                        <p:cNvPr id="122" name="Line 89">
                          <a:extLst>
                            <a:ext uri="{FF2B5EF4-FFF2-40B4-BE49-F238E27FC236}">
                              <a16:creationId xmlns:a16="http://schemas.microsoft.com/office/drawing/2014/main" id="{0E437C7E-736B-4E3E-8FDF-7495FB2A041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73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3" name="Line 90">
                          <a:extLst>
                            <a:ext uri="{FF2B5EF4-FFF2-40B4-BE49-F238E27FC236}">
                              <a16:creationId xmlns:a16="http://schemas.microsoft.com/office/drawing/2014/main" id="{5CA4ED19-43F6-481B-B37A-2887063EDA4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7" y="3710"/>
                          <a:ext cx="0" cy="68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4" name="Line 91">
                          <a:extLst>
                            <a:ext uri="{FF2B5EF4-FFF2-40B4-BE49-F238E27FC236}">
                              <a16:creationId xmlns:a16="http://schemas.microsoft.com/office/drawing/2014/main" id="{BDCD56B3-E6C7-4072-9E64-8DBC4CBB69C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20" name="Line 93">
                        <a:extLst>
                          <a:ext uri="{FF2B5EF4-FFF2-40B4-BE49-F238E27FC236}">
                            <a16:creationId xmlns:a16="http://schemas.microsoft.com/office/drawing/2014/main" id="{28F2433A-DCAC-48F5-A573-88E91C685D0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6315" y="5396"/>
                        <a:ext cx="0" cy="68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21" name="Line 97">
                        <a:extLst>
                          <a:ext uri="{FF2B5EF4-FFF2-40B4-BE49-F238E27FC236}">
                            <a16:creationId xmlns:a16="http://schemas.microsoft.com/office/drawing/2014/main" id="{56D8D4D9-3C7B-4993-BBB4-5E13622E4F9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740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11" name="Line 98">
                      <a:extLst>
                        <a:ext uri="{FF2B5EF4-FFF2-40B4-BE49-F238E27FC236}">
                          <a16:creationId xmlns:a16="http://schemas.microsoft.com/office/drawing/2014/main" id="{8E708BB7-0854-4B16-84C2-7FA0CF6CFF6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740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12" name="Text Box 100">
                      <a:extLst>
                        <a:ext uri="{FF2B5EF4-FFF2-40B4-BE49-F238E27FC236}">
                          <a16:creationId xmlns:a16="http://schemas.microsoft.com/office/drawing/2014/main" id="{040EBD61-DECA-4749-85D3-01A78EEBD33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25" y="7440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x</a:t>
                      </a:r>
                    </a:p>
                  </p:txBody>
                </p:sp>
              </p:grpSp>
            </p:grpSp>
            <p:grpSp>
              <p:nvGrpSpPr>
                <p:cNvPr id="88" name="Group 102">
                  <a:extLst>
                    <a:ext uri="{FF2B5EF4-FFF2-40B4-BE49-F238E27FC236}">
                      <a16:creationId xmlns:a16="http://schemas.microsoft.com/office/drawing/2014/main" id="{95F14358-E00A-44E5-9340-058482E77D6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89" name="Text Box 103">
                    <a:extLst>
                      <a:ext uri="{FF2B5EF4-FFF2-40B4-BE49-F238E27FC236}">
                        <a16:creationId xmlns:a16="http://schemas.microsoft.com/office/drawing/2014/main" id="{7F2AD777-D990-4CA2-8BF2-58C52570F7C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90" name="Text Box 104">
                    <a:extLst>
                      <a:ext uri="{FF2B5EF4-FFF2-40B4-BE49-F238E27FC236}">
                        <a16:creationId xmlns:a16="http://schemas.microsoft.com/office/drawing/2014/main" id="{8D734218-01F4-4DA0-A91F-B2829A07171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92" name="Text Box 105">
                    <a:extLst>
                      <a:ext uri="{FF2B5EF4-FFF2-40B4-BE49-F238E27FC236}">
                        <a16:creationId xmlns:a16="http://schemas.microsoft.com/office/drawing/2014/main" id="{019574DC-B4CA-41B4-8E2A-A6EC251BA47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93" name="Text Box 106">
                    <a:extLst>
                      <a:ext uri="{FF2B5EF4-FFF2-40B4-BE49-F238E27FC236}">
                        <a16:creationId xmlns:a16="http://schemas.microsoft.com/office/drawing/2014/main" id="{FA458D3F-6DAE-4FBC-9AF7-15BDF1BC8A1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96" name="Text Box 107">
                    <a:extLst>
                      <a:ext uri="{FF2B5EF4-FFF2-40B4-BE49-F238E27FC236}">
                        <a16:creationId xmlns:a16="http://schemas.microsoft.com/office/drawing/2014/main" id="{45B6F442-9C14-42B6-8A02-E16F8B6A735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104" name="Text Box 108">
                    <a:extLst>
                      <a:ext uri="{FF2B5EF4-FFF2-40B4-BE49-F238E27FC236}">
                        <a16:creationId xmlns:a16="http://schemas.microsoft.com/office/drawing/2014/main" id="{D74805D2-B4CB-493B-BA53-73F6A45440E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105" name="Text Box 109">
                    <a:extLst>
                      <a:ext uri="{FF2B5EF4-FFF2-40B4-BE49-F238E27FC236}">
                        <a16:creationId xmlns:a16="http://schemas.microsoft.com/office/drawing/2014/main" id="{359C2B54-17A8-4130-A95D-DCCE2C4ACCF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106" name="Text Box 110">
                    <a:extLst>
                      <a:ext uri="{FF2B5EF4-FFF2-40B4-BE49-F238E27FC236}">
                        <a16:creationId xmlns:a16="http://schemas.microsoft.com/office/drawing/2014/main" id="{754CB956-254E-483E-9D29-083E7842783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86" name="Text Box 111">
                <a:extLst>
                  <a:ext uri="{FF2B5EF4-FFF2-40B4-BE49-F238E27FC236}">
                    <a16:creationId xmlns:a16="http://schemas.microsoft.com/office/drawing/2014/main" id="{5ABB98F1-E631-49FE-9FD5-BE81848D8A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5" y="2732"/>
                <a:ext cx="120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79" name="Group 112">
              <a:extLst>
                <a:ext uri="{FF2B5EF4-FFF2-40B4-BE49-F238E27FC236}">
                  <a16:creationId xmlns:a16="http://schemas.microsoft.com/office/drawing/2014/main" id="{A2CDB578-B5B3-40BB-91B7-7143FD36A7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916"/>
              <a:chOff x="1924" y="2843"/>
              <a:chExt cx="542" cy="916"/>
            </a:xfrm>
          </p:grpSpPr>
          <p:sp>
            <p:nvSpPr>
              <p:cNvPr id="80" name="Text Box 113">
                <a:extLst>
                  <a:ext uri="{FF2B5EF4-FFF2-40B4-BE49-F238E27FC236}">
                    <a16:creationId xmlns:a16="http://schemas.microsoft.com/office/drawing/2014/main" id="{F407932B-A4A9-43D4-A965-601A47A7E8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81" name="Text Box 114">
                <a:extLst>
                  <a:ext uri="{FF2B5EF4-FFF2-40B4-BE49-F238E27FC236}">
                    <a16:creationId xmlns:a16="http://schemas.microsoft.com/office/drawing/2014/main" id="{3FD539E7-D676-43E9-B6E2-65705CAA60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82" name="Text Box 115">
                <a:extLst>
                  <a:ext uri="{FF2B5EF4-FFF2-40B4-BE49-F238E27FC236}">
                    <a16:creationId xmlns:a16="http://schemas.microsoft.com/office/drawing/2014/main" id="{BBD5120B-7640-4EA3-804E-80F770243D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83" name="Text Box 116">
                <a:extLst>
                  <a:ext uri="{FF2B5EF4-FFF2-40B4-BE49-F238E27FC236}">
                    <a16:creationId xmlns:a16="http://schemas.microsoft.com/office/drawing/2014/main" id="{C23635A2-17CF-4ACF-8A5D-32196C4630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145" name="Line 99">
            <a:extLst>
              <a:ext uri="{FF2B5EF4-FFF2-40B4-BE49-F238E27FC236}">
                <a16:creationId xmlns:a16="http://schemas.microsoft.com/office/drawing/2014/main" id="{417848BB-1D41-48B7-B9FE-CF49D5292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026" y="5043108"/>
            <a:ext cx="4343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" name="Text Box 10"/>
          <p:cNvSpPr txBox="1">
            <a:spLocks noChangeArrowheads="1"/>
          </p:cNvSpPr>
          <p:nvPr/>
        </p:nvSpPr>
        <p:spPr bwMode="auto">
          <a:xfrm>
            <a:off x="6023108" y="4454561"/>
            <a:ext cx="1739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2x - 3y =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83434" y="4779487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514569" y="5531868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general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5" name="Text Box 10"/>
          <p:cNvSpPr txBox="1">
            <a:spLocks noChangeArrowheads="1"/>
          </p:cNvSpPr>
          <p:nvPr/>
        </p:nvSpPr>
        <p:spPr bwMode="auto">
          <a:xfrm>
            <a:off x="6867929" y="4862423"/>
            <a:ext cx="1091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 = -2</a:t>
            </a:r>
          </a:p>
        </p:txBody>
      </p:sp>
      <p:grpSp>
        <p:nvGrpSpPr>
          <p:cNvPr id="97" name="Group 6"/>
          <p:cNvGrpSpPr>
            <a:grpSpLocks/>
          </p:cNvGrpSpPr>
          <p:nvPr/>
        </p:nvGrpSpPr>
        <p:grpSpPr bwMode="auto">
          <a:xfrm>
            <a:off x="863588" y="724769"/>
            <a:ext cx="7416824" cy="677121"/>
            <a:chOff x="634" y="1289"/>
            <a:chExt cx="4491" cy="427"/>
          </a:xfrm>
        </p:grpSpPr>
        <p:sp>
          <p:nvSpPr>
            <p:cNvPr id="98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42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99" name="Text Box 8"/>
            <p:cNvSpPr txBox="1">
              <a:spLocks noChangeArrowheads="1"/>
            </p:cNvSpPr>
            <p:nvPr/>
          </p:nvSpPr>
          <p:spPr bwMode="auto">
            <a:xfrm>
              <a:off x="665" y="1355"/>
              <a:ext cx="4420" cy="29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  <a:r>
                <a:rPr lang="en-GB" sz="2400" dirty="0">
                  <a:latin typeface="Comic Sans MS" panose="030F0702030302020204" pitchFamily="66" charset="0"/>
                </a:rPr>
                <a:t>2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latin typeface="Comic Sans MS" panose="030F0702030302020204" pitchFamily="66" charset="0"/>
                </a:rPr>
                <a:t> - 3</a:t>
              </a:r>
              <a:r>
                <a:rPr lang="en-GB" sz="2400" i="1" dirty="0">
                  <a:latin typeface="Comic Sans MS" panose="030F0702030302020204" pitchFamily="66" charset="0"/>
                </a:rPr>
                <a:t>y</a:t>
              </a:r>
              <a:r>
                <a:rPr lang="en-GB" sz="2400" dirty="0">
                  <a:latin typeface="Comic Sans MS" panose="030F0702030302020204" pitchFamily="66" charset="0"/>
                </a:rPr>
                <a:t> = 6.</a:t>
              </a:r>
              <a:endParaRPr lang="en-GB" sz="24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4788702" y="1720175"/>
            <a:ext cx="4365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4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101" name="31 Rectángulo"/>
          <p:cNvSpPr/>
          <p:nvPr/>
        </p:nvSpPr>
        <p:spPr>
          <a:xfrm>
            <a:off x="4729570" y="3028355"/>
            <a:ext cx="4276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103" name="Text Box 19"/>
          <p:cNvSpPr txBox="1">
            <a:spLocks noChangeArrowheads="1"/>
          </p:cNvSpPr>
          <p:nvPr/>
        </p:nvSpPr>
        <p:spPr bwMode="auto">
          <a:xfrm>
            <a:off x="4966822" y="3860678"/>
            <a:ext cx="4281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Using the “Cover up method”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6705" b="18510"/>
          <a:stretch/>
        </p:blipFill>
        <p:spPr>
          <a:xfrm>
            <a:off x="5968965" y="4299273"/>
            <a:ext cx="2316754" cy="2266504"/>
          </a:xfrm>
          <a:prstGeom prst="rect">
            <a:avLst/>
          </a:prstGeom>
        </p:spPr>
      </p:pic>
      <p:sp>
        <p:nvSpPr>
          <p:cNvPr id="9384" name="Line 168"/>
          <p:cNvSpPr>
            <a:spLocks noChangeShapeType="1"/>
          </p:cNvSpPr>
          <p:nvPr/>
        </p:nvSpPr>
        <p:spPr bwMode="auto">
          <a:xfrm flipH="1">
            <a:off x="524841" y="3854362"/>
            <a:ext cx="4058908" cy="2647827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21 Rectángulo"/>
          <p:cNvSpPr/>
          <p:nvPr/>
        </p:nvSpPr>
        <p:spPr>
          <a:xfrm>
            <a:off x="5120640" y="5257800"/>
            <a:ext cx="3757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(3, 0).</a:t>
            </a:r>
          </a:p>
        </p:txBody>
      </p:sp>
      <p:sp>
        <p:nvSpPr>
          <p:cNvPr id="94" name="31 Rectángulo"/>
          <p:cNvSpPr/>
          <p:nvPr/>
        </p:nvSpPr>
        <p:spPr>
          <a:xfrm>
            <a:off x="5120640" y="5715000"/>
            <a:ext cx="3865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The y-intercept is (0, -2).</a:t>
            </a:r>
          </a:p>
        </p:txBody>
      </p:sp>
      <p:sp>
        <p:nvSpPr>
          <p:cNvPr id="75" name="Rectangle 74">
            <a:hlinkClick r:id="rId3"/>
            <a:extLst>
              <a:ext uri="{FF2B5EF4-FFF2-40B4-BE49-F238E27FC236}">
                <a16:creationId xmlns:a16="http://schemas.microsoft.com/office/drawing/2014/main" id="{EC690A94-8665-40AC-8DC6-88AB4CCB37C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hlinkClick r:id="rId3"/>
            <a:extLst>
              <a:ext uri="{FF2B5EF4-FFF2-40B4-BE49-F238E27FC236}">
                <a16:creationId xmlns:a16="http://schemas.microsoft.com/office/drawing/2014/main" id="{D9EED267-4C81-494D-A8DE-5337D04D559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03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5" grpId="0"/>
      <p:bldP spid="9384" grpId="0" animBg="1"/>
      <p:bldP spid="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1138"/>
            <a:ext cx="8229600" cy="420687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38955" y="1013827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coordinates </a:t>
            </a:r>
            <a:r>
              <a:rPr lang="en-GB" sz="2400" b="1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+mn-lt"/>
              </a:rPr>
              <a:t> and </a:t>
            </a:r>
            <a:r>
              <a:rPr lang="en-GB" sz="2400" b="1" i="1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+mn-lt"/>
              </a:rPr>
              <a:t> of any point on a line are linked by an equation,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equation of the line</a:t>
            </a:r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508830" y="3030051"/>
            <a:ext cx="8299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a point Q lies on a line L then the coordinates of Q satisfy the equation of L</a:t>
            </a:r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522002" y="4470211"/>
            <a:ext cx="84247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the coordinates of any point Q satisfy the equation of a line L, then the point Q lies on L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905" y="2319263"/>
            <a:ext cx="2736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This means that:</a:t>
            </a:r>
          </a:p>
        </p:txBody>
      </p:sp>
      <p:sp>
        <p:nvSpPr>
          <p:cNvPr id="7" name="Rectangle 6">
            <a:hlinkClick r:id="rId4"/>
            <a:extLst>
              <a:ext uri="{FF2B5EF4-FFF2-40B4-BE49-F238E27FC236}">
                <a16:creationId xmlns:a16="http://schemas.microsoft.com/office/drawing/2014/main" id="{055B7E07-36A3-48B2-A495-936B1211197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161106FD-4CAF-425D-BC10-97665B7F07F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58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0" grpId="0"/>
      <p:bldP spid="736261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1775"/>
            <a:ext cx="8229600" cy="420688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1460881" y="1379010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Gradient-intercept form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97679" y="726299"/>
            <a:ext cx="828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a line can be written in different forms: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1460881" y="221090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D674DBDB-6785-4F87-8E18-9257FFB2D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882" y="3042802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Point-gradient form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A15A72C5-ECA9-4645-8ABD-98C0ACABF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76" y="3957669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A straight line can be defined by: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DD45B886-1901-43CA-AF74-750359264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101" y="4980611"/>
            <a:ext cx="7407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one point on the line and the gradient of the line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5E1F2029-D426-4896-A607-56057A714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5556675"/>
            <a:ext cx="35205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two points on the line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01D75D8F-E20C-43D8-8A9C-D96CC043A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4475761"/>
            <a:ext cx="6795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the y-intercept and the gradient of the line</a:t>
            </a: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5650F444-F56B-49C8-9919-2D2BB4AC2E2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4"/>
            <a:extLst>
              <a:ext uri="{FF2B5EF4-FFF2-40B4-BE49-F238E27FC236}">
                <a16:creationId xmlns:a16="http://schemas.microsoft.com/office/drawing/2014/main" id="{BB076507-D3AD-4154-82E1-EB4EC1CB136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04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18" grpId="0"/>
      <p:bldP spid="19" grpId="0"/>
      <p:bldP spid="12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636588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50825" y="3440918"/>
            <a:ext cx="8588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we have the gradient-intercept form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mx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c</a:t>
            </a:r>
            <a:r>
              <a:rPr lang="en-GB" sz="2400" dirty="0"/>
              <a:t>, </a:t>
            </a:r>
            <a:r>
              <a:rPr lang="en-GB" sz="2400" dirty="0">
                <a:latin typeface="+mn-lt"/>
              </a:rPr>
              <a:t>we can rearrange to get the general form. 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0825" y="69269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sp>
        <p:nvSpPr>
          <p:cNvPr id="17" name="14 Rectángulo"/>
          <p:cNvSpPr/>
          <p:nvPr/>
        </p:nvSpPr>
        <p:spPr>
          <a:xfrm>
            <a:off x="255837" y="1071743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a straight line can be written in the form</a:t>
            </a:r>
            <a:endParaRPr lang="en-GB" sz="2800" dirty="0">
              <a:latin typeface="+mn-lt"/>
            </a:endParaRPr>
          </a:p>
        </p:txBody>
      </p:sp>
      <p:pic>
        <p:nvPicPr>
          <p:cNvPr id="7182" name="Picture 14" descr="\mathbb{Z} = \{\ldots -3,-2,-1,0,1,2,3\ldots\}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92847" b="-24700"/>
          <a:stretch/>
        </p:blipFill>
        <p:spPr bwMode="auto">
          <a:xfrm>
            <a:off x="4452892" y="2790174"/>
            <a:ext cx="265509" cy="32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14 Rectángulo">
            <a:extLst>
              <a:ext uri="{FF2B5EF4-FFF2-40B4-BE49-F238E27FC236}">
                <a16:creationId xmlns:a16="http://schemas.microsoft.com/office/drawing/2014/main" id="{C7A24048-4C48-40CF-AE86-C175A93EA6A6}"/>
              </a:ext>
            </a:extLst>
          </p:cNvPr>
          <p:cNvSpPr/>
          <p:nvPr/>
        </p:nvSpPr>
        <p:spPr>
          <a:xfrm>
            <a:off x="3242268" y="1907952"/>
            <a:ext cx="238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by + c = 0</a:t>
            </a:r>
            <a:r>
              <a:rPr lang="en-GB" sz="2400" dirty="0">
                <a:solidFill>
                  <a:srgbClr val="FF0000"/>
                </a:solidFill>
              </a:rPr>
              <a:t>. </a:t>
            </a:r>
            <a:endParaRPr lang="en-GB" sz="2800" dirty="0">
              <a:latin typeface="Stencil" panose="040409050D0802020404" pitchFamily="82" charset="0"/>
            </a:endParaRPr>
          </a:p>
        </p:txBody>
      </p:sp>
      <p:sp>
        <p:nvSpPr>
          <p:cNvPr id="34" name="14 Rectángulo">
            <a:extLst>
              <a:ext uri="{FF2B5EF4-FFF2-40B4-BE49-F238E27FC236}">
                <a16:creationId xmlns:a16="http://schemas.microsoft.com/office/drawing/2014/main" id="{FF90620E-C866-4C44-AC17-081C94ED5327}"/>
              </a:ext>
            </a:extLst>
          </p:cNvPr>
          <p:cNvSpPr/>
          <p:nvPr/>
        </p:nvSpPr>
        <p:spPr>
          <a:xfrm>
            <a:off x="1784776" y="2654460"/>
            <a:ext cx="3169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where</a:t>
            </a:r>
            <a:r>
              <a:rPr lang="en-GB" sz="2400" dirty="0"/>
              <a:t>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and</a:t>
            </a:r>
            <a:r>
              <a:rPr lang="en-GB" sz="2400" dirty="0"/>
              <a:t>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 </a:t>
            </a:r>
            <a:endParaRPr lang="en-GB" sz="2800" dirty="0">
              <a:latin typeface="Stencil" panose="040409050D0802020404" pitchFamily="82" charset="0"/>
            </a:endParaRP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BE5E1C99-51D5-405F-ACC7-C4DED411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2" y="4512219"/>
            <a:ext cx="8588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We can rearrange any equation to change the form. 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A29B5575-06CC-4E2C-A414-6DD7206EEF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1C0CF634-AA48-4C29-B433-163700FC2FF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60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16" grpId="0"/>
      <p:bldP spid="17" grpId="0"/>
      <p:bldP spid="33" grpId="0"/>
      <p:bldP spid="34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636588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396745" y="1391199"/>
            <a:ext cx="3174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Example: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4374" y="1891006"/>
            <a:ext cx="858837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line L passes through the point (1, 2) and has a gradient of   . What is the equation of the line in general form?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86272" y="6119825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general form of the equation is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 = 0</a:t>
            </a:r>
            <a:r>
              <a:rPr lang="en-GB" sz="2400" dirty="0"/>
              <a:t>.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0825" y="69269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66130" y="2230552"/>
            <a:ext cx="326484" cy="496281"/>
            <a:chOff x="4737369" y="5096214"/>
            <a:chExt cx="326484" cy="496281"/>
          </a:xfrm>
        </p:grpSpPr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4742539" y="5096214"/>
              <a:ext cx="276365" cy="277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 b="1" dirty="0"/>
                <a:t>3</a:t>
              </a:r>
              <a:endParaRPr lang="en-GB" altLang="en-US" sz="1200" b="1" baseline="-25000" dirty="0"/>
            </a:p>
          </p:txBody>
        </p:sp>
        <p:sp>
          <p:nvSpPr>
            <p:cNvPr id="37" name="Line 19"/>
            <p:cNvSpPr>
              <a:spLocks noChangeShapeType="1"/>
            </p:cNvSpPr>
            <p:nvPr/>
          </p:nvSpPr>
          <p:spPr bwMode="auto">
            <a:xfrm>
              <a:off x="4792611" y="5330731"/>
              <a:ext cx="180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b="1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4737369" y="5315496"/>
              <a:ext cx="3264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200" b="1" dirty="0"/>
                <a:t>4</a:t>
              </a:r>
              <a:endParaRPr lang="en-GB" altLang="en-US" sz="1200" b="1" baseline="-25000" dirty="0"/>
            </a:p>
          </p:txBody>
        </p:sp>
      </p:grp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4828970" y="4474805"/>
            <a:ext cx="1144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chemeClr val="tx1"/>
                </a:solidFill>
              </a:rPr>
              <a:t> –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alt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6263258" y="4424930"/>
            <a:ext cx="1077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6600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–</a:t>
            </a:r>
            <a:r>
              <a:rPr lang="en-US" altLang="en-US" dirty="0">
                <a:solidFill>
                  <a:srgbClr val="006600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alt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006795" y="4474805"/>
            <a:ext cx="368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B050"/>
                </a:solidFill>
              </a:rPr>
              <a:t>3</a:t>
            </a:r>
            <a:endParaRPr lang="en-GB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4628305" y="4512947"/>
            <a:ext cx="5463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4</a:t>
            </a:r>
            <a:endParaRPr lang="en-GB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47" name="42 Rectángulo"/>
          <p:cNvSpPr>
            <a:spLocks noChangeArrowheads="1"/>
          </p:cNvSpPr>
          <p:nvPr/>
        </p:nvSpPr>
        <p:spPr bwMode="auto">
          <a:xfrm>
            <a:off x="5750679" y="4471790"/>
            <a:ext cx="376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4864532" y="5064907"/>
            <a:ext cx="1144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4</a:t>
            </a:r>
            <a:r>
              <a:rPr lang="en-US" alt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chemeClr val="tx1"/>
                </a:solidFill>
              </a:rPr>
              <a:t> – 8</a:t>
            </a:r>
            <a:endParaRPr lang="en-GB" altLang="en-US" baseline="-25000" dirty="0">
              <a:solidFill>
                <a:schemeClr val="tx1"/>
              </a:solidFill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6088910" y="5015032"/>
            <a:ext cx="1077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chemeClr val="tx1"/>
                </a:solidFill>
              </a:rPr>
              <a:t> – 3</a:t>
            </a:r>
            <a:endParaRPr lang="en-GB" altLang="en-US" baseline="-25000" dirty="0">
              <a:solidFill>
                <a:schemeClr val="tx1"/>
              </a:solidFill>
            </a:endParaRPr>
          </a:p>
        </p:txBody>
      </p:sp>
      <p:sp>
        <p:nvSpPr>
          <p:cNvPr id="51" name="42 Rectángulo"/>
          <p:cNvSpPr>
            <a:spLocks noChangeArrowheads="1"/>
          </p:cNvSpPr>
          <p:nvPr/>
        </p:nvSpPr>
        <p:spPr bwMode="auto">
          <a:xfrm>
            <a:off x="5786241" y="5061892"/>
            <a:ext cx="376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5517122" y="5578508"/>
            <a:ext cx="375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0</a:t>
            </a:r>
            <a:endParaRPr lang="en-GB" altLang="en-US" baseline="-25000" dirty="0">
              <a:solidFill>
                <a:srgbClr val="FF0000"/>
              </a:solidFill>
            </a:endParaRPr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6083258" y="5531648"/>
            <a:ext cx="2256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US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 – 3</a:t>
            </a:r>
            <a:endParaRPr lang="en-GB" alt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42 Rectángulo"/>
          <p:cNvSpPr>
            <a:spLocks noChangeArrowheads="1"/>
          </p:cNvSpPr>
          <p:nvPr/>
        </p:nvSpPr>
        <p:spPr bwMode="auto">
          <a:xfrm>
            <a:off x="5780590" y="5578508"/>
            <a:ext cx="376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97808902-ABD8-48B5-96CB-06C7A5D77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74" y="2729848"/>
            <a:ext cx="8257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Starting with the equation in the point-gradient form .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2FA78AEC-1E93-4637-9473-A84167E8C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959" y="3209375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id="{7F4A6667-36B0-4195-9513-22CE9A505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72" y="3391412"/>
            <a:ext cx="671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/>
              <a:t> =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5BE89F3-B1B5-416F-91A1-D24829EFAA65}"/>
              </a:ext>
            </a:extLst>
          </p:cNvPr>
          <p:cNvSpPr/>
          <p:nvPr/>
        </p:nvSpPr>
        <p:spPr>
          <a:xfrm>
            <a:off x="485325" y="4041106"/>
            <a:ext cx="1002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(</a:t>
            </a:r>
            <a:r>
              <a:rPr lang="en-GB" sz="2400" dirty="0">
                <a:solidFill>
                  <a:srgbClr val="FF0000"/>
                </a:solidFill>
                <a:latin typeface="+mn-lt"/>
              </a:rPr>
              <a:t>1</a:t>
            </a:r>
            <a:r>
              <a:rPr lang="en-GB" sz="2400" dirty="0">
                <a:latin typeface="+mn-lt"/>
              </a:rPr>
              <a:t>, </a:t>
            </a:r>
            <a:r>
              <a:rPr lang="en-GB" sz="24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GB" sz="2400" dirty="0">
                <a:latin typeface="+mn-lt"/>
              </a:rPr>
              <a:t>) </a:t>
            </a:r>
            <a:endParaRPr lang="en-US" sz="2400" dirty="0"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2FF714B-FC80-414B-B70D-9694867CFB47}"/>
              </a:ext>
            </a:extLst>
          </p:cNvPr>
          <p:cNvSpPr/>
          <p:nvPr/>
        </p:nvSpPr>
        <p:spPr>
          <a:xfrm>
            <a:off x="576776" y="3753074"/>
            <a:ext cx="4605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F7F3759-56F7-4D78-9AF9-25EA32BF330E}"/>
              </a:ext>
            </a:extLst>
          </p:cNvPr>
          <p:cNvSpPr/>
          <p:nvPr/>
        </p:nvSpPr>
        <p:spPr>
          <a:xfrm>
            <a:off x="989381" y="3753074"/>
            <a:ext cx="442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baseline="-25000" dirty="0">
              <a:solidFill>
                <a:srgbClr val="0000CC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C6B320A-C06E-42FF-8414-D4A89608506B}"/>
              </a:ext>
            </a:extLst>
          </p:cNvPr>
          <p:cNvGrpSpPr/>
          <p:nvPr/>
        </p:nvGrpSpPr>
        <p:grpSpPr>
          <a:xfrm>
            <a:off x="1090352" y="3292578"/>
            <a:ext cx="326484" cy="661197"/>
            <a:chOff x="4722076" y="4987983"/>
            <a:chExt cx="326484" cy="661197"/>
          </a:xfrm>
        </p:grpSpPr>
        <p:sp>
          <p:nvSpPr>
            <p:cNvPr id="55" name="Text Box 18">
              <a:extLst>
                <a:ext uri="{FF2B5EF4-FFF2-40B4-BE49-F238E27FC236}">
                  <a16:creationId xmlns:a16="http://schemas.microsoft.com/office/drawing/2014/main" id="{2E6BD68C-2952-4E39-99C9-8871BC400F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1828" y="4987983"/>
              <a:ext cx="2763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b="1" dirty="0">
                  <a:solidFill>
                    <a:srgbClr val="00B050"/>
                  </a:solidFill>
                </a:rPr>
                <a:t>3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56" name="Line 19">
              <a:extLst>
                <a:ext uri="{FF2B5EF4-FFF2-40B4-BE49-F238E27FC236}">
                  <a16:creationId xmlns:a16="http://schemas.microsoft.com/office/drawing/2014/main" id="{859600DC-F063-47A7-81F9-269D45347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2611" y="5330731"/>
              <a:ext cx="180000" cy="0"/>
            </a:xfrm>
            <a:prstGeom prst="line">
              <a:avLst/>
            </a:prstGeom>
            <a:noFill/>
            <a:ln w="2222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b="1">
                <a:solidFill>
                  <a:srgbClr val="00B050"/>
                </a:solidFill>
              </a:endParaRPr>
            </a:p>
          </p:txBody>
        </p:sp>
        <p:sp>
          <p:nvSpPr>
            <p:cNvPr id="57" name="Text Box 20">
              <a:extLst>
                <a:ext uri="{FF2B5EF4-FFF2-40B4-BE49-F238E27FC236}">
                  <a16:creationId xmlns:a16="http://schemas.microsoft.com/office/drawing/2014/main" id="{A6FEF2CA-E368-4469-B5BD-12283313D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2076" y="5279848"/>
              <a:ext cx="3264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>
                  <a:solidFill>
                    <a:srgbClr val="00B050"/>
                  </a:solidFill>
                </a:rPr>
                <a:t>4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58" name="14 Rectángulo">
            <a:extLst>
              <a:ext uri="{FF2B5EF4-FFF2-40B4-BE49-F238E27FC236}">
                <a16:creationId xmlns:a16="http://schemas.microsoft.com/office/drawing/2014/main" id="{40C92D75-B907-4F1F-B046-90580DF125FE}"/>
              </a:ext>
            </a:extLst>
          </p:cNvPr>
          <p:cNvSpPr/>
          <p:nvPr/>
        </p:nvSpPr>
        <p:spPr>
          <a:xfrm>
            <a:off x="3176287" y="679631"/>
            <a:ext cx="238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by + c = 0</a:t>
            </a:r>
            <a:r>
              <a:rPr lang="en-GB" sz="2400" dirty="0">
                <a:solidFill>
                  <a:srgbClr val="FF0000"/>
                </a:solidFill>
              </a:rPr>
              <a:t>. </a:t>
            </a:r>
            <a:endParaRPr lang="en-GB" sz="2800" dirty="0">
              <a:latin typeface="Stencil" panose="040409050D0802020404" pitchFamily="82" charset="0"/>
            </a:endParaRPr>
          </a:p>
        </p:txBody>
      </p:sp>
      <p:sp>
        <p:nvSpPr>
          <p:cNvPr id="59" name="Text Box 9">
            <a:extLst>
              <a:ext uri="{FF2B5EF4-FFF2-40B4-BE49-F238E27FC236}">
                <a16:creationId xmlns:a16="http://schemas.microsoft.com/office/drawing/2014/main" id="{15217DB7-9815-4D70-B0B3-D77B14CAF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959" y="3785196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    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6F21FD4-2B2F-4439-B591-EA6D7D781E3C}"/>
              </a:ext>
            </a:extLst>
          </p:cNvPr>
          <p:cNvGrpSpPr/>
          <p:nvPr/>
        </p:nvGrpSpPr>
        <p:grpSpPr>
          <a:xfrm>
            <a:off x="5993699" y="3710958"/>
            <a:ext cx="326484" cy="660296"/>
            <a:chOff x="4723456" y="4987983"/>
            <a:chExt cx="326484" cy="660296"/>
          </a:xfrm>
        </p:grpSpPr>
        <p:sp>
          <p:nvSpPr>
            <p:cNvPr id="61" name="Text Box 18">
              <a:extLst>
                <a:ext uri="{FF2B5EF4-FFF2-40B4-BE49-F238E27FC236}">
                  <a16:creationId xmlns:a16="http://schemas.microsoft.com/office/drawing/2014/main" id="{8753EC95-282B-4276-BE83-FD1AEFC92F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1828" y="4987983"/>
              <a:ext cx="2763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b="1" dirty="0">
                  <a:solidFill>
                    <a:srgbClr val="00B050"/>
                  </a:solidFill>
                </a:rPr>
                <a:t>3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62" name="Line 19">
              <a:extLst>
                <a:ext uri="{FF2B5EF4-FFF2-40B4-BE49-F238E27FC236}">
                  <a16:creationId xmlns:a16="http://schemas.microsoft.com/office/drawing/2014/main" id="{2377AD5E-0C31-400B-A6A6-C0C5F97DA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2611" y="5330731"/>
              <a:ext cx="180000" cy="0"/>
            </a:xfrm>
            <a:prstGeom prst="line">
              <a:avLst/>
            </a:prstGeom>
            <a:noFill/>
            <a:ln w="2222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b="1">
                <a:solidFill>
                  <a:srgbClr val="00B050"/>
                </a:solidFill>
              </a:endParaRPr>
            </a:p>
          </p:txBody>
        </p:sp>
        <p:sp>
          <p:nvSpPr>
            <p:cNvPr id="63" name="Text Box 20">
              <a:extLst>
                <a:ext uri="{FF2B5EF4-FFF2-40B4-BE49-F238E27FC236}">
                  <a16:creationId xmlns:a16="http://schemas.microsoft.com/office/drawing/2014/main" id="{44B900C4-27DE-4108-910A-8BD689EAD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3456" y="5278947"/>
              <a:ext cx="3264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>
                  <a:solidFill>
                    <a:srgbClr val="00B050"/>
                  </a:solidFill>
                </a:rPr>
                <a:t>4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92D0FDC4-BD6C-4F12-960D-5F4A83B83D71}"/>
              </a:ext>
            </a:extLst>
          </p:cNvPr>
          <p:cNvSpPr/>
          <p:nvPr/>
        </p:nvSpPr>
        <p:spPr>
          <a:xfrm>
            <a:off x="1406837" y="3894135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values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CA7DC38-8A10-4450-8B76-72DA6AD202EB}"/>
              </a:ext>
            </a:extLst>
          </p:cNvPr>
          <p:cNvSpPr/>
          <p:nvPr/>
        </p:nvSpPr>
        <p:spPr>
          <a:xfrm>
            <a:off x="1460282" y="4578613"/>
            <a:ext cx="3268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Eliminating the denominator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5E0F816-C4A6-439F-8210-26BA417E410B}"/>
              </a:ext>
            </a:extLst>
          </p:cNvPr>
          <p:cNvSpPr/>
          <p:nvPr/>
        </p:nvSpPr>
        <p:spPr>
          <a:xfrm>
            <a:off x="1460282" y="5154225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0A0EDCB-3C10-4486-B985-FCD32B3186D9}"/>
              </a:ext>
            </a:extLst>
          </p:cNvPr>
          <p:cNvSpPr/>
          <p:nvPr/>
        </p:nvSpPr>
        <p:spPr>
          <a:xfrm>
            <a:off x="1460282" y="5718927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Equating to 0</a:t>
            </a:r>
          </a:p>
        </p:txBody>
      </p:sp>
      <p:sp>
        <p:nvSpPr>
          <p:cNvPr id="68" name="Rectangle 67">
            <a:hlinkClick r:id="rId3"/>
            <a:extLst>
              <a:ext uri="{FF2B5EF4-FFF2-40B4-BE49-F238E27FC236}">
                <a16:creationId xmlns:a16="http://schemas.microsoft.com/office/drawing/2014/main" id="{F584E6CD-1140-4C62-8589-277BC2CDAB4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3"/>
            <a:extLst>
              <a:ext uri="{FF2B5EF4-FFF2-40B4-BE49-F238E27FC236}">
                <a16:creationId xmlns:a16="http://schemas.microsoft.com/office/drawing/2014/main" id="{1B645EAA-F2BA-4039-84C3-7A66DA17EEA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86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1" grpId="0"/>
      <p:bldP spid="43" grpId="0"/>
      <p:bldP spid="44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33" grpId="0"/>
      <p:bldP spid="34" grpId="0"/>
      <p:bldP spid="39" grpId="0"/>
      <p:bldP spid="40" grpId="0"/>
      <p:bldP spid="42" grpId="0"/>
      <p:bldP spid="45" grpId="0"/>
      <p:bldP spid="59" grpId="0"/>
      <p:bldP spid="64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general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ext Box 5"/>
          <p:cNvSpPr txBox="1">
            <a:spLocks noChangeArrowheads="1"/>
          </p:cNvSpPr>
          <p:nvPr/>
        </p:nvSpPr>
        <p:spPr bwMode="auto">
          <a:xfrm>
            <a:off x="381000" y="703973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Sometimes the equation of a straight line graph is not given in the form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</a:t>
            </a:r>
            <a:r>
              <a:rPr lang="en-GB" sz="2400" i="1" dirty="0" err="1">
                <a:latin typeface="Comic Sans MS" panose="030F0702030302020204" pitchFamily="66" charset="0"/>
              </a:rPr>
              <a:t>mx</a:t>
            </a:r>
            <a:r>
              <a:rPr lang="en-GB" sz="2400" dirty="0">
                <a:latin typeface="Comic Sans MS" panose="030F0702030302020204" pitchFamily="66" charset="0"/>
              </a:rPr>
              <a:t> + </a:t>
            </a:r>
            <a:r>
              <a:rPr lang="en-GB" sz="2400" i="1" dirty="0">
                <a:latin typeface="Comic Sans MS" panose="030F0702030302020204" pitchFamily="66" charset="0"/>
              </a:rPr>
              <a:t>c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p:grpSp>
        <p:nvGrpSpPr>
          <p:cNvPr id="84" name="Group 6"/>
          <p:cNvGrpSpPr>
            <a:grpSpLocks/>
          </p:cNvGrpSpPr>
          <p:nvPr/>
        </p:nvGrpSpPr>
        <p:grpSpPr bwMode="auto">
          <a:xfrm>
            <a:off x="4796145" y="1423819"/>
            <a:ext cx="4244237" cy="1035101"/>
            <a:chOff x="634" y="1289"/>
            <a:chExt cx="4491" cy="427"/>
          </a:xfrm>
        </p:grpSpPr>
        <p:sp>
          <p:nvSpPr>
            <p:cNvPr id="8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42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665" y="1355"/>
              <a:ext cx="4420" cy="34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+ </a:t>
              </a:r>
              <a:r>
                <a:rPr lang="en-GB" sz="2400" dirty="0">
                  <a:latin typeface="Comic Sans MS" panose="030F0702030302020204" pitchFamily="66" charset="0"/>
                </a:rPr>
                <a:t>2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4.</a:t>
              </a:r>
            </a:p>
          </p:txBody>
        </p:sp>
      </p:grp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4716016" y="2491192"/>
            <a:ext cx="4365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4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89" name="31 Rectángulo"/>
          <p:cNvSpPr/>
          <p:nvPr/>
        </p:nvSpPr>
        <p:spPr>
          <a:xfrm>
            <a:off x="4725862" y="3642637"/>
            <a:ext cx="4276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90" name="Text Box 10"/>
          <p:cNvSpPr txBox="1">
            <a:spLocks noChangeArrowheads="1"/>
          </p:cNvSpPr>
          <p:nvPr/>
        </p:nvSpPr>
        <p:spPr bwMode="auto">
          <a:xfrm>
            <a:off x="6067145" y="4512939"/>
            <a:ext cx="15921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+ 2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6531321" y="4445826"/>
            <a:ext cx="2379456" cy="2266504"/>
          </a:xfrm>
          <a:prstGeom prst="rect">
            <a:avLst/>
          </a:prstGeom>
        </p:spPr>
      </p:pic>
      <p:sp>
        <p:nvSpPr>
          <p:cNvPr id="91" name="21 Rectángulo"/>
          <p:cNvSpPr/>
          <p:nvPr/>
        </p:nvSpPr>
        <p:spPr>
          <a:xfrm>
            <a:off x="5120640" y="5257800"/>
            <a:ext cx="3757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(4, 0).</a:t>
            </a:r>
          </a:p>
        </p:txBody>
      </p:sp>
      <p:sp>
        <p:nvSpPr>
          <p:cNvPr id="92" name="Text Box 19"/>
          <p:cNvSpPr txBox="1">
            <a:spLocks noChangeArrowheads="1"/>
          </p:cNvSpPr>
          <p:nvPr/>
        </p:nvSpPr>
        <p:spPr bwMode="auto">
          <a:xfrm>
            <a:off x="6690911" y="4049725"/>
            <a:ext cx="2577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grpSp>
        <p:nvGrpSpPr>
          <p:cNvPr id="75" name="Group 45">
            <a:extLst>
              <a:ext uri="{FF2B5EF4-FFF2-40B4-BE49-F238E27FC236}">
                <a16:creationId xmlns:a16="http://schemas.microsoft.com/office/drawing/2014/main" id="{73A2FEEA-2AF4-4CA5-8E52-C74D0F53CFAE}"/>
              </a:ext>
            </a:extLst>
          </p:cNvPr>
          <p:cNvGrpSpPr>
            <a:grpSpLocks/>
          </p:cNvGrpSpPr>
          <p:nvPr/>
        </p:nvGrpSpPr>
        <p:grpSpPr bwMode="auto">
          <a:xfrm>
            <a:off x="-83558" y="1262803"/>
            <a:ext cx="5227641" cy="5411788"/>
            <a:chOff x="1055" y="350"/>
            <a:chExt cx="3293" cy="3409"/>
          </a:xfrm>
        </p:grpSpPr>
        <p:grpSp>
          <p:nvGrpSpPr>
            <p:cNvPr id="76" name="Group 46">
              <a:extLst>
                <a:ext uri="{FF2B5EF4-FFF2-40B4-BE49-F238E27FC236}">
                  <a16:creationId xmlns:a16="http://schemas.microsoft.com/office/drawing/2014/main" id="{4F3B7431-4809-4C88-83F2-AF20DCE930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5" y="350"/>
              <a:ext cx="3293" cy="3302"/>
              <a:chOff x="1055" y="350"/>
              <a:chExt cx="3293" cy="3302"/>
            </a:xfrm>
          </p:grpSpPr>
          <p:grpSp>
            <p:nvGrpSpPr>
              <p:cNvPr id="82" name="Group 47">
                <a:extLst>
                  <a:ext uri="{FF2B5EF4-FFF2-40B4-BE49-F238E27FC236}">
                    <a16:creationId xmlns:a16="http://schemas.microsoft.com/office/drawing/2014/main" id="{4C3D0779-A19A-403B-A885-6704E5A429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33" y="350"/>
                <a:ext cx="3115" cy="3302"/>
                <a:chOff x="1233" y="350"/>
                <a:chExt cx="3115" cy="3302"/>
              </a:xfrm>
            </p:grpSpPr>
            <p:grpSp>
              <p:nvGrpSpPr>
                <p:cNvPr id="93" name="Group 48">
                  <a:extLst>
                    <a:ext uri="{FF2B5EF4-FFF2-40B4-BE49-F238E27FC236}">
                      <a16:creationId xmlns:a16="http://schemas.microsoft.com/office/drawing/2014/main" id="{E14C745B-C019-4CA6-9526-43D3C3E7769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3" y="350"/>
                  <a:ext cx="3115" cy="3302"/>
                  <a:chOff x="1233" y="350"/>
                  <a:chExt cx="3115" cy="3302"/>
                </a:xfrm>
              </p:grpSpPr>
              <p:grpSp>
                <p:nvGrpSpPr>
                  <p:cNvPr id="103" name="Group 49">
                    <a:extLst>
                      <a:ext uri="{FF2B5EF4-FFF2-40B4-BE49-F238E27FC236}">
                        <a16:creationId xmlns:a16="http://schemas.microsoft.com/office/drawing/2014/main" id="{E010E037-3703-4FDB-A438-4AB6270ADDB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33" y="350"/>
                    <a:ext cx="3113" cy="3302"/>
                    <a:chOff x="3467" y="1721"/>
                    <a:chExt cx="7770" cy="8254"/>
                  </a:xfrm>
                </p:grpSpPr>
                <p:sp>
                  <p:nvSpPr>
                    <p:cNvPr id="105" name="Text Box 50">
                      <a:extLst>
                        <a:ext uri="{FF2B5EF4-FFF2-40B4-BE49-F238E27FC236}">
                          <a16:creationId xmlns:a16="http://schemas.microsoft.com/office/drawing/2014/main" id="{60F1DC5C-6F4A-4636-BACD-69BF3B3BDCB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02" y="1721"/>
                      <a:ext cx="689" cy="71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y</a:t>
                      </a:r>
                    </a:p>
                  </p:txBody>
                </p:sp>
                <p:grpSp>
                  <p:nvGrpSpPr>
                    <p:cNvPr id="106" name="Group 51">
                      <a:extLst>
                        <a:ext uri="{FF2B5EF4-FFF2-40B4-BE49-F238E27FC236}">
                          <a16:creationId xmlns:a16="http://schemas.microsoft.com/office/drawing/2014/main" id="{66A477D1-F7D8-4FD4-A21B-2C5250411B2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67" y="2548"/>
                      <a:ext cx="6879" cy="7427"/>
                      <a:chOff x="2900" y="1414"/>
                      <a:chExt cx="6879" cy="7427"/>
                    </a:xfrm>
                  </p:grpSpPr>
                  <p:sp>
                    <p:nvSpPr>
                      <p:cNvPr id="116" name="Line 93">
                        <a:extLst>
                          <a:ext uri="{FF2B5EF4-FFF2-40B4-BE49-F238E27FC236}">
                            <a16:creationId xmlns:a16="http://schemas.microsoft.com/office/drawing/2014/main" id="{1E70A00B-BE44-4EA1-8212-822F94DD375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6315" y="5396"/>
                        <a:ext cx="0" cy="68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109" name="Group 57">
                        <a:extLst>
                          <a:ext uri="{FF2B5EF4-FFF2-40B4-BE49-F238E27FC236}">
                            <a16:creationId xmlns:a16="http://schemas.microsoft.com/office/drawing/2014/main" id="{620C81B2-FA6D-43A4-9FE2-2E8FC07E44F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37" name="Line 58">
                          <a:extLst>
                            <a:ext uri="{FF2B5EF4-FFF2-40B4-BE49-F238E27FC236}">
                              <a16:creationId xmlns:a16="http://schemas.microsoft.com/office/drawing/2014/main" id="{BD0A3510-CAE8-40D6-ABB7-CF18728FEA5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" name="Line 59">
                          <a:extLst>
                            <a:ext uri="{FF2B5EF4-FFF2-40B4-BE49-F238E27FC236}">
                              <a16:creationId xmlns:a16="http://schemas.microsoft.com/office/drawing/2014/main" id="{2AD1A58B-AB80-4295-BD18-FDAEED144AD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" name="Line 60">
                          <a:extLst>
                            <a:ext uri="{FF2B5EF4-FFF2-40B4-BE49-F238E27FC236}">
                              <a16:creationId xmlns:a16="http://schemas.microsoft.com/office/drawing/2014/main" id="{D2176A8A-56AD-4440-9E8C-74BBD57AA91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" name="Line 61">
                          <a:extLst>
                            <a:ext uri="{FF2B5EF4-FFF2-40B4-BE49-F238E27FC236}">
                              <a16:creationId xmlns:a16="http://schemas.microsoft.com/office/drawing/2014/main" id="{95DF5133-8BB3-4FB0-9E7E-41D8F45C211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0" name="Group 62">
                        <a:extLst>
                          <a:ext uri="{FF2B5EF4-FFF2-40B4-BE49-F238E27FC236}">
                            <a16:creationId xmlns:a16="http://schemas.microsoft.com/office/drawing/2014/main" id="{1C562CD6-4548-4DB3-840E-168AA4CA589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769" y="1440"/>
                        <a:ext cx="1134" cy="7401"/>
                        <a:chOff x="3501" y="1440"/>
                        <a:chExt cx="1134" cy="7401"/>
                      </a:xfrm>
                    </p:grpSpPr>
                    <p:sp>
                      <p:nvSpPr>
                        <p:cNvPr id="134" name="Line 63">
                          <a:extLst>
                            <a:ext uri="{FF2B5EF4-FFF2-40B4-BE49-F238E27FC236}">
                              <a16:creationId xmlns:a16="http://schemas.microsoft.com/office/drawing/2014/main" id="{D2E93B5C-9A52-48CA-A7C2-7C29B8FB744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5" name="Line 65">
                          <a:extLst>
                            <a:ext uri="{FF2B5EF4-FFF2-40B4-BE49-F238E27FC236}">
                              <a16:creationId xmlns:a16="http://schemas.microsoft.com/office/drawing/2014/main" id="{EA513F92-CC64-45FD-96B3-E7B1B3976F6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6" name="Line 66">
                          <a:extLst>
                            <a:ext uri="{FF2B5EF4-FFF2-40B4-BE49-F238E27FC236}">
                              <a16:creationId xmlns:a16="http://schemas.microsoft.com/office/drawing/2014/main" id="{9A0390AB-AA8F-4F27-9903-B91754ACAFB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1" name="Group 67">
                        <a:extLst>
                          <a:ext uri="{FF2B5EF4-FFF2-40B4-BE49-F238E27FC236}">
                            <a16:creationId xmlns:a16="http://schemas.microsoft.com/office/drawing/2014/main" id="{3CEABA23-DAF3-4D1E-AE2F-27926B237B9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30" name="Line 68">
                          <a:extLst>
                            <a:ext uri="{FF2B5EF4-FFF2-40B4-BE49-F238E27FC236}">
                              <a16:creationId xmlns:a16="http://schemas.microsoft.com/office/drawing/2014/main" id="{A9E4EFC9-8B03-4235-A5A8-6DC8C64A301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1" name="Line 69">
                          <a:extLst>
                            <a:ext uri="{FF2B5EF4-FFF2-40B4-BE49-F238E27FC236}">
                              <a16:creationId xmlns:a16="http://schemas.microsoft.com/office/drawing/2014/main" id="{F79223E4-8C8E-4ED7-BC84-25FE31963E3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2" name="Line 70">
                          <a:extLst>
                            <a:ext uri="{FF2B5EF4-FFF2-40B4-BE49-F238E27FC236}">
                              <a16:creationId xmlns:a16="http://schemas.microsoft.com/office/drawing/2014/main" id="{CCCAE7DD-DDFD-449C-B927-68C7C7DD667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3" name="Line 71">
                          <a:extLst>
                            <a:ext uri="{FF2B5EF4-FFF2-40B4-BE49-F238E27FC236}">
                              <a16:creationId xmlns:a16="http://schemas.microsoft.com/office/drawing/2014/main" id="{D1FFECB3-D566-4748-8A7D-21FDA21A727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2" name="Group 72">
                        <a:extLst>
                          <a:ext uri="{FF2B5EF4-FFF2-40B4-BE49-F238E27FC236}">
                            <a16:creationId xmlns:a16="http://schemas.microsoft.com/office/drawing/2014/main" id="{2F46136A-82B7-47D7-91F8-C000C25B4CF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86" y="-1436"/>
                        <a:ext cx="1135" cy="6835"/>
                        <a:chOff x="3501" y="3685"/>
                        <a:chExt cx="1135" cy="6835"/>
                      </a:xfrm>
                    </p:grpSpPr>
                    <p:sp>
                      <p:nvSpPr>
                        <p:cNvPr id="127" name="Line 73">
                          <a:extLst>
                            <a:ext uri="{FF2B5EF4-FFF2-40B4-BE49-F238E27FC236}">
                              <a16:creationId xmlns:a16="http://schemas.microsoft.com/office/drawing/2014/main" id="{D27931C4-C953-43CC-93E7-7187FC87A71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3685"/>
                          <a:ext cx="0" cy="683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8" name="Line 75">
                          <a:extLst>
                            <a:ext uri="{FF2B5EF4-FFF2-40B4-BE49-F238E27FC236}">
                              <a16:creationId xmlns:a16="http://schemas.microsoft.com/office/drawing/2014/main" id="{DF6004EB-15FC-4674-BAD0-3655AD409D6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9" name="Line 76">
                          <a:extLst>
                            <a:ext uri="{FF2B5EF4-FFF2-40B4-BE49-F238E27FC236}">
                              <a16:creationId xmlns:a16="http://schemas.microsoft.com/office/drawing/2014/main" id="{0F2F3744-7F9A-4A37-8906-EC976881A58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3" name="Group 77">
                        <a:extLst>
                          <a:ext uri="{FF2B5EF4-FFF2-40B4-BE49-F238E27FC236}">
                            <a16:creationId xmlns:a16="http://schemas.microsoft.com/office/drawing/2014/main" id="{33E16553-E997-4F8A-B160-ACFAFBABFAD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6060" y="-8"/>
                        <a:ext cx="567" cy="6830"/>
                        <a:chOff x="4068" y="3685"/>
                        <a:chExt cx="567" cy="6830"/>
                      </a:xfrm>
                    </p:grpSpPr>
                    <p:sp>
                      <p:nvSpPr>
                        <p:cNvPr id="125" name="Line 78">
                          <a:extLst>
                            <a:ext uri="{FF2B5EF4-FFF2-40B4-BE49-F238E27FC236}">
                              <a16:creationId xmlns:a16="http://schemas.microsoft.com/office/drawing/2014/main" id="{195C0185-615A-4A84-AEF2-F866FE59CF0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6" name="Line 80">
                          <a:extLst>
                            <a:ext uri="{FF2B5EF4-FFF2-40B4-BE49-F238E27FC236}">
                              <a16:creationId xmlns:a16="http://schemas.microsoft.com/office/drawing/2014/main" id="{A2D184B1-CCBB-430F-9FCC-CD183B64C3C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4" name="Group 82">
                        <a:extLst>
                          <a:ext uri="{FF2B5EF4-FFF2-40B4-BE49-F238E27FC236}">
                            <a16:creationId xmlns:a16="http://schemas.microsoft.com/office/drawing/2014/main" id="{617F2F32-9E46-461C-9F14-9229A993D4C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498" y="1734"/>
                        <a:ext cx="1701" cy="6830"/>
                        <a:chOff x="2934" y="3685"/>
                        <a:chExt cx="1701" cy="6830"/>
                      </a:xfrm>
                    </p:grpSpPr>
                    <p:sp>
                      <p:nvSpPr>
                        <p:cNvPr id="121" name="Line 83">
                          <a:extLst>
                            <a:ext uri="{FF2B5EF4-FFF2-40B4-BE49-F238E27FC236}">
                              <a16:creationId xmlns:a16="http://schemas.microsoft.com/office/drawing/2014/main" id="{814D99AD-7748-4423-A0FC-58EB95E1B5A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2" name="Line 84">
                          <a:extLst>
                            <a:ext uri="{FF2B5EF4-FFF2-40B4-BE49-F238E27FC236}">
                              <a16:creationId xmlns:a16="http://schemas.microsoft.com/office/drawing/2014/main" id="{3BFB1361-C426-4B11-B4A3-2118C3A0BC7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3" name="Line 85">
                          <a:extLst>
                            <a:ext uri="{FF2B5EF4-FFF2-40B4-BE49-F238E27FC236}">
                              <a16:creationId xmlns:a16="http://schemas.microsoft.com/office/drawing/2014/main" id="{5389BDEF-499E-4973-BF61-1DC105BFE82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4" name="Line 86">
                          <a:extLst>
                            <a:ext uri="{FF2B5EF4-FFF2-40B4-BE49-F238E27FC236}">
                              <a16:creationId xmlns:a16="http://schemas.microsoft.com/office/drawing/2014/main" id="{B26085B1-3B11-4A89-BF48-9C759DE0638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5" name="Group 87">
                        <a:extLst>
                          <a:ext uri="{FF2B5EF4-FFF2-40B4-BE49-F238E27FC236}">
                            <a16:creationId xmlns:a16="http://schemas.microsoft.com/office/drawing/2014/main" id="{839D18C4-0861-44C7-AB0D-EFCCAAED299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79" y="4258"/>
                        <a:ext cx="1133" cy="6866"/>
                        <a:chOff x="2934" y="3673"/>
                        <a:chExt cx="1133" cy="6866"/>
                      </a:xfrm>
                    </p:grpSpPr>
                    <p:sp>
                      <p:nvSpPr>
                        <p:cNvPr id="118" name="Line 89">
                          <a:extLst>
                            <a:ext uri="{FF2B5EF4-FFF2-40B4-BE49-F238E27FC236}">
                              <a16:creationId xmlns:a16="http://schemas.microsoft.com/office/drawing/2014/main" id="{43302B0C-3EB4-4FD1-9F34-0630872ACBC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73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19" name="Line 90">
                          <a:extLst>
                            <a:ext uri="{FF2B5EF4-FFF2-40B4-BE49-F238E27FC236}">
                              <a16:creationId xmlns:a16="http://schemas.microsoft.com/office/drawing/2014/main" id="{D1340243-BDC9-4B7E-B571-6C17F47887C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7" y="3710"/>
                          <a:ext cx="0" cy="68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0" name="Line 91">
                          <a:extLst>
                            <a:ext uri="{FF2B5EF4-FFF2-40B4-BE49-F238E27FC236}">
                              <a16:creationId xmlns:a16="http://schemas.microsoft.com/office/drawing/2014/main" id="{706878C8-EAD4-4074-B24F-8368622A31B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17" name="Line 97">
                        <a:extLst>
                          <a:ext uri="{FF2B5EF4-FFF2-40B4-BE49-F238E27FC236}">
                            <a16:creationId xmlns:a16="http://schemas.microsoft.com/office/drawing/2014/main" id="{779BF286-C137-4DEB-B062-55F660C7CA6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740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07" name="Line 98">
                      <a:extLst>
                        <a:ext uri="{FF2B5EF4-FFF2-40B4-BE49-F238E27FC236}">
                          <a16:creationId xmlns:a16="http://schemas.microsoft.com/office/drawing/2014/main" id="{248CE5C7-5712-4E4B-9B99-0AEB16556F1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740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08" name="Text Box 100">
                      <a:extLst>
                        <a:ext uri="{FF2B5EF4-FFF2-40B4-BE49-F238E27FC236}">
                          <a16:creationId xmlns:a16="http://schemas.microsoft.com/office/drawing/2014/main" id="{C5DFF000-F597-4409-B9F7-E4CB065637A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25" y="7440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x</a:t>
                      </a:r>
                    </a:p>
                  </p:txBody>
                </p:sp>
              </p:grpSp>
              <p:sp>
                <p:nvSpPr>
                  <p:cNvPr id="104" name="Text Box 101">
                    <a:extLst>
                      <a:ext uri="{FF2B5EF4-FFF2-40B4-BE49-F238E27FC236}">
                        <a16:creationId xmlns:a16="http://schemas.microsoft.com/office/drawing/2014/main" id="{5AFD43B5-DA1C-4C37-8955-CD85724EB94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</p:grpSp>
            <p:grpSp>
              <p:nvGrpSpPr>
                <p:cNvPr id="94" name="Group 102">
                  <a:extLst>
                    <a:ext uri="{FF2B5EF4-FFF2-40B4-BE49-F238E27FC236}">
                      <a16:creationId xmlns:a16="http://schemas.microsoft.com/office/drawing/2014/main" id="{4F9E3DA0-4E21-4E70-87FB-39AF952B10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95" name="Text Box 103">
                    <a:extLst>
                      <a:ext uri="{FF2B5EF4-FFF2-40B4-BE49-F238E27FC236}">
                        <a16:creationId xmlns:a16="http://schemas.microsoft.com/office/drawing/2014/main" id="{F06BA01B-9973-432D-8E8B-E8BA893A4FF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96" name="Text Box 104">
                    <a:extLst>
                      <a:ext uri="{FF2B5EF4-FFF2-40B4-BE49-F238E27FC236}">
                        <a16:creationId xmlns:a16="http://schemas.microsoft.com/office/drawing/2014/main" id="{80578B66-33B1-4566-8176-9CF07B66B3F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97" name="Text Box 105">
                    <a:extLst>
                      <a:ext uri="{FF2B5EF4-FFF2-40B4-BE49-F238E27FC236}">
                        <a16:creationId xmlns:a16="http://schemas.microsoft.com/office/drawing/2014/main" id="{414636BD-5B5B-463E-8569-80632CEDD18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98" name="Text Box 106">
                    <a:extLst>
                      <a:ext uri="{FF2B5EF4-FFF2-40B4-BE49-F238E27FC236}">
                        <a16:creationId xmlns:a16="http://schemas.microsoft.com/office/drawing/2014/main" id="{7F5C00C2-56FE-49AD-B642-F0EB1B8AC89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99" name="Text Box 107">
                    <a:extLst>
                      <a:ext uri="{FF2B5EF4-FFF2-40B4-BE49-F238E27FC236}">
                        <a16:creationId xmlns:a16="http://schemas.microsoft.com/office/drawing/2014/main" id="{5DE20FFB-D819-42AE-B0ED-B4E82E83C7A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100" name="Text Box 108">
                    <a:extLst>
                      <a:ext uri="{FF2B5EF4-FFF2-40B4-BE49-F238E27FC236}">
                        <a16:creationId xmlns:a16="http://schemas.microsoft.com/office/drawing/2014/main" id="{F829BB81-5AC9-4BC4-A295-38D73D0ACF7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101" name="Text Box 109">
                    <a:extLst>
                      <a:ext uri="{FF2B5EF4-FFF2-40B4-BE49-F238E27FC236}">
                        <a16:creationId xmlns:a16="http://schemas.microsoft.com/office/drawing/2014/main" id="{66BAEE6A-6913-4943-BA63-849EDEFA86F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102" name="Text Box 110">
                    <a:extLst>
                      <a:ext uri="{FF2B5EF4-FFF2-40B4-BE49-F238E27FC236}">
                        <a16:creationId xmlns:a16="http://schemas.microsoft.com/office/drawing/2014/main" id="{0B7B11EC-B1B1-41A1-BE5F-64B7E74CA7E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85" name="Text Box 111">
                <a:extLst>
                  <a:ext uri="{FF2B5EF4-FFF2-40B4-BE49-F238E27FC236}">
                    <a16:creationId xmlns:a16="http://schemas.microsoft.com/office/drawing/2014/main" id="{C30F8343-9431-401A-93A9-2FB895C96E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5" y="2732"/>
                <a:ext cx="120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77" name="Group 112">
              <a:extLst>
                <a:ext uri="{FF2B5EF4-FFF2-40B4-BE49-F238E27FC236}">
                  <a16:creationId xmlns:a16="http://schemas.microsoft.com/office/drawing/2014/main" id="{4665B203-D333-4570-A5D7-FAE4D0A717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916"/>
              <a:chOff x="1924" y="2843"/>
              <a:chExt cx="542" cy="916"/>
            </a:xfrm>
          </p:grpSpPr>
          <p:sp>
            <p:nvSpPr>
              <p:cNvPr id="78" name="Text Box 113">
                <a:extLst>
                  <a:ext uri="{FF2B5EF4-FFF2-40B4-BE49-F238E27FC236}">
                    <a16:creationId xmlns:a16="http://schemas.microsoft.com/office/drawing/2014/main" id="{CE22C2C4-0C62-41DA-B564-0A2F212AC5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9" name="Text Box 114">
                <a:extLst>
                  <a:ext uri="{FF2B5EF4-FFF2-40B4-BE49-F238E27FC236}">
                    <a16:creationId xmlns:a16="http://schemas.microsoft.com/office/drawing/2014/main" id="{BCEEEEB8-0415-4E14-B05D-E69EC19109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80" name="Text Box 115">
                <a:extLst>
                  <a:ext uri="{FF2B5EF4-FFF2-40B4-BE49-F238E27FC236}">
                    <a16:creationId xmlns:a16="http://schemas.microsoft.com/office/drawing/2014/main" id="{9CCF7564-1E1B-4406-958E-ECC4B68594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81" name="Text Box 116">
                <a:extLst>
                  <a:ext uri="{FF2B5EF4-FFF2-40B4-BE49-F238E27FC236}">
                    <a16:creationId xmlns:a16="http://schemas.microsoft.com/office/drawing/2014/main" id="{B9D38F3A-C56D-428C-894E-A59E9C7410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143" name="Line 99">
            <a:extLst>
              <a:ext uri="{FF2B5EF4-FFF2-40B4-BE49-F238E27FC236}">
                <a16:creationId xmlns:a16="http://schemas.microsoft.com/office/drawing/2014/main" id="{4EBC65F3-50F9-4F24-9C0E-1C4DC76E58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026" y="5043108"/>
            <a:ext cx="4343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1049C9B-DEA1-48F2-AEB6-754A20381449}"/>
              </a:ext>
            </a:extLst>
          </p:cNvPr>
          <p:cNvSpPr txBox="1"/>
          <p:nvPr/>
        </p:nvSpPr>
        <p:spPr>
          <a:xfrm>
            <a:off x="2936742" y="4793940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72" name="Rectangle 71">
            <a:hlinkClick r:id="rId3"/>
            <a:extLst>
              <a:ext uri="{FF2B5EF4-FFF2-40B4-BE49-F238E27FC236}">
                <a16:creationId xmlns:a16="http://schemas.microsoft.com/office/drawing/2014/main" id="{9B7782B3-CE25-4561-A081-30D1701E524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hlinkClick r:id="rId3"/>
            <a:extLst>
              <a:ext uri="{FF2B5EF4-FFF2-40B4-BE49-F238E27FC236}">
                <a16:creationId xmlns:a16="http://schemas.microsoft.com/office/drawing/2014/main" id="{CE70B305-D57F-4C0A-8846-69E788777B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90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/>
      <p:bldP spid="91" grpId="0"/>
      <p:bldP spid="92" grpId="0"/>
      <p:bldP spid="1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31 Rectángulo"/>
          <p:cNvSpPr/>
          <p:nvPr/>
        </p:nvSpPr>
        <p:spPr>
          <a:xfrm>
            <a:off x="4742483" y="3636256"/>
            <a:ext cx="42600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9384" name="Line 168"/>
          <p:cNvSpPr>
            <a:spLocks noChangeShapeType="1"/>
          </p:cNvSpPr>
          <p:nvPr/>
        </p:nvSpPr>
        <p:spPr bwMode="auto">
          <a:xfrm>
            <a:off x="219701" y="3606499"/>
            <a:ext cx="4274685" cy="2158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-83558" y="1262803"/>
            <a:ext cx="5227641" cy="5411788"/>
            <a:chOff x="1055" y="350"/>
            <a:chExt cx="3293" cy="3409"/>
          </a:xfrm>
        </p:grpSpPr>
        <p:grpSp>
          <p:nvGrpSpPr>
            <p:cNvPr id="13360" name="Group 46"/>
            <p:cNvGrpSpPr>
              <a:grpSpLocks/>
            </p:cNvGrpSpPr>
            <p:nvPr/>
          </p:nvGrpSpPr>
          <p:grpSpPr bwMode="auto">
            <a:xfrm>
              <a:off x="1055" y="350"/>
              <a:ext cx="3293" cy="3302"/>
              <a:chOff x="1055" y="350"/>
              <a:chExt cx="3293" cy="3302"/>
            </a:xfrm>
          </p:grpSpPr>
          <p:grpSp>
            <p:nvGrpSpPr>
              <p:cNvPr id="13368" name="Group 47"/>
              <p:cNvGrpSpPr>
                <a:grpSpLocks/>
              </p:cNvGrpSpPr>
              <p:nvPr/>
            </p:nvGrpSpPr>
            <p:grpSpPr bwMode="auto">
              <a:xfrm>
                <a:off x="1233" y="350"/>
                <a:ext cx="3115" cy="3302"/>
                <a:chOff x="1233" y="350"/>
                <a:chExt cx="3115" cy="3302"/>
              </a:xfrm>
            </p:grpSpPr>
            <p:grpSp>
              <p:nvGrpSpPr>
                <p:cNvPr id="13370" name="Group 48"/>
                <p:cNvGrpSpPr>
                  <a:grpSpLocks/>
                </p:cNvGrpSpPr>
                <p:nvPr/>
              </p:nvGrpSpPr>
              <p:grpSpPr bwMode="auto">
                <a:xfrm>
                  <a:off x="1233" y="350"/>
                  <a:ext cx="3115" cy="3302"/>
                  <a:chOff x="1233" y="350"/>
                  <a:chExt cx="3115" cy="3302"/>
                </a:xfrm>
              </p:grpSpPr>
              <p:grpSp>
                <p:nvGrpSpPr>
                  <p:cNvPr id="13380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233" y="350"/>
                    <a:ext cx="3113" cy="3302"/>
                    <a:chOff x="3467" y="1721"/>
                    <a:chExt cx="7770" cy="8254"/>
                  </a:xfrm>
                </p:grpSpPr>
                <p:sp>
                  <p:nvSpPr>
                    <p:cNvPr id="13382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02" y="1721"/>
                      <a:ext cx="689" cy="7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y</a:t>
                      </a:r>
                    </a:p>
                  </p:txBody>
                </p:sp>
                <p:grpSp>
                  <p:nvGrpSpPr>
                    <p:cNvPr id="13383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67" y="2548"/>
                      <a:ext cx="6879" cy="7427"/>
                      <a:chOff x="2900" y="1414"/>
                      <a:chExt cx="6879" cy="7427"/>
                    </a:xfrm>
                  </p:grpSpPr>
                  <p:grpSp>
                    <p:nvGrpSpPr>
                      <p:cNvPr id="13388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3425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26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27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28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389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769" y="1440"/>
                        <a:ext cx="1134" cy="7401"/>
                        <a:chOff x="3501" y="1440"/>
                        <a:chExt cx="1134" cy="7401"/>
                      </a:xfrm>
                    </p:grpSpPr>
                    <p:sp>
                      <p:nvSpPr>
                        <p:cNvPr id="13421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23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24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390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3417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18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19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20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391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86" y="-1436"/>
                        <a:ext cx="1135" cy="6835"/>
                        <a:chOff x="3501" y="3685"/>
                        <a:chExt cx="1135" cy="6835"/>
                      </a:xfrm>
                    </p:grpSpPr>
                    <p:sp>
                      <p:nvSpPr>
                        <p:cNvPr id="13413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3685"/>
                          <a:ext cx="0" cy="683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15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16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392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6060" y="-8"/>
                        <a:ext cx="567" cy="6830"/>
                        <a:chOff x="4068" y="3685"/>
                        <a:chExt cx="567" cy="6830"/>
                      </a:xfrm>
                    </p:grpSpPr>
                    <p:sp>
                      <p:nvSpPr>
                        <p:cNvPr id="13409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11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393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498" y="1734"/>
                        <a:ext cx="1701" cy="6830"/>
                        <a:chOff x="2934" y="3685"/>
                        <a:chExt cx="1701" cy="6830"/>
                      </a:xfrm>
                    </p:grpSpPr>
                    <p:sp>
                      <p:nvSpPr>
                        <p:cNvPr id="13405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06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07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08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394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79" y="4258"/>
                        <a:ext cx="1133" cy="6866"/>
                        <a:chOff x="2934" y="3673"/>
                        <a:chExt cx="1133" cy="6866"/>
                      </a:xfrm>
                    </p:grpSpPr>
                    <p:sp>
                      <p:nvSpPr>
                        <p:cNvPr id="13402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73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03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7" y="3710"/>
                          <a:ext cx="0" cy="68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404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3397" name="Line 93"/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6315" y="5396"/>
                        <a:ext cx="0" cy="68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3396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740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3384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740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3386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25" y="7440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x</a:t>
                      </a:r>
                    </a:p>
                  </p:txBody>
                </p:sp>
              </p:grpSp>
              <p:sp>
                <p:nvSpPr>
                  <p:cNvPr id="13381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</p:grpSp>
            <p:grpSp>
              <p:nvGrpSpPr>
                <p:cNvPr id="13371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372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3373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13374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13375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13376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13377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13378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13379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369" name="Text Box 111"/>
              <p:cNvSpPr txBox="1">
                <a:spLocks noChangeArrowheads="1"/>
              </p:cNvSpPr>
              <p:nvPr/>
            </p:nvSpPr>
            <p:spPr bwMode="auto">
              <a:xfrm>
                <a:off x="1055" y="2732"/>
                <a:ext cx="120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13361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916"/>
              <a:chOff x="1924" y="2843"/>
              <a:chExt cx="542" cy="916"/>
            </a:xfrm>
          </p:grpSpPr>
          <p:sp>
            <p:nvSpPr>
              <p:cNvPr id="13362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3363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3364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13365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2936742" y="4793940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501382" y="4097928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general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ext Box 5"/>
          <p:cNvSpPr txBox="1">
            <a:spLocks noChangeArrowheads="1"/>
          </p:cNvSpPr>
          <p:nvPr/>
        </p:nvSpPr>
        <p:spPr bwMode="auto">
          <a:xfrm>
            <a:off x="381000" y="703973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Sometimes the equation of a straight line graph is not given in the form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</a:t>
            </a:r>
            <a:r>
              <a:rPr lang="en-GB" sz="2400" i="1" dirty="0" err="1">
                <a:latin typeface="Comic Sans MS" panose="030F0702030302020204" pitchFamily="66" charset="0"/>
              </a:rPr>
              <a:t>mx</a:t>
            </a:r>
            <a:r>
              <a:rPr lang="en-GB" sz="2400" dirty="0">
                <a:latin typeface="Comic Sans MS" panose="030F0702030302020204" pitchFamily="66" charset="0"/>
              </a:rPr>
              <a:t> + </a:t>
            </a:r>
            <a:r>
              <a:rPr lang="en-GB" sz="2400" i="1" dirty="0">
                <a:latin typeface="Comic Sans MS" panose="030F0702030302020204" pitchFamily="66" charset="0"/>
              </a:rPr>
              <a:t>c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p:grpSp>
        <p:nvGrpSpPr>
          <p:cNvPr id="84" name="Group 6"/>
          <p:cNvGrpSpPr>
            <a:grpSpLocks/>
          </p:cNvGrpSpPr>
          <p:nvPr/>
        </p:nvGrpSpPr>
        <p:grpSpPr bwMode="auto">
          <a:xfrm>
            <a:off x="4796145" y="1423819"/>
            <a:ext cx="4244237" cy="1035101"/>
            <a:chOff x="634" y="1289"/>
            <a:chExt cx="4491" cy="427"/>
          </a:xfrm>
        </p:grpSpPr>
        <p:sp>
          <p:nvSpPr>
            <p:cNvPr id="8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42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665" y="1355"/>
              <a:ext cx="4420" cy="34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  <a:r>
                <a:rPr lang="en-GB" sz="2400" i="1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+ </a:t>
              </a:r>
              <a:r>
                <a:rPr lang="en-GB" sz="2400" dirty="0">
                  <a:latin typeface="Comic Sans MS" panose="030F0702030302020204" pitchFamily="66" charset="0"/>
                </a:rPr>
                <a:t>2</a:t>
              </a:r>
              <a:r>
                <a:rPr lang="en-GB" sz="2400" i="1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y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4.</a:t>
              </a:r>
            </a:p>
          </p:txBody>
        </p:sp>
      </p:grp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4716016" y="2491192"/>
            <a:ext cx="4365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4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90" name="Text Box 10"/>
          <p:cNvSpPr txBox="1">
            <a:spLocks noChangeArrowheads="1"/>
          </p:cNvSpPr>
          <p:nvPr/>
        </p:nvSpPr>
        <p:spPr bwMode="auto">
          <a:xfrm>
            <a:off x="6076480" y="4529066"/>
            <a:ext cx="15921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+ 2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6705" b="18510"/>
          <a:stretch/>
        </p:blipFill>
        <p:spPr>
          <a:xfrm>
            <a:off x="5944452" y="4506094"/>
            <a:ext cx="2316754" cy="2266504"/>
          </a:xfrm>
          <a:prstGeom prst="rect">
            <a:avLst/>
          </a:prstGeom>
        </p:spPr>
      </p:pic>
      <p:sp>
        <p:nvSpPr>
          <p:cNvPr id="91" name="21 Rectángulo"/>
          <p:cNvSpPr/>
          <p:nvPr/>
        </p:nvSpPr>
        <p:spPr>
          <a:xfrm>
            <a:off x="5120640" y="5257800"/>
            <a:ext cx="3757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(4, 0).</a:t>
            </a:r>
          </a:p>
        </p:txBody>
      </p:sp>
      <p:sp>
        <p:nvSpPr>
          <p:cNvPr id="94" name="31 Rectángulo"/>
          <p:cNvSpPr/>
          <p:nvPr/>
        </p:nvSpPr>
        <p:spPr>
          <a:xfrm>
            <a:off x="5120640" y="5715000"/>
            <a:ext cx="3736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The y-intercept is (0, 2).</a:t>
            </a:r>
          </a:p>
        </p:txBody>
      </p:sp>
      <p:sp>
        <p:nvSpPr>
          <p:cNvPr id="95" name="Text Box 10"/>
          <p:cNvSpPr txBox="1">
            <a:spLocks noChangeArrowheads="1"/>
          </p:cNvSpPr>
          <p:nvPr/>
        </p:nvSpPr>
        <p:spPr bwMode="auto">
          <a:xfrm>
            <a:off x="6735081" y="4898058"/>
            <a:ext cx="872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2</a:t>
            </a:r>
          </a:p>
        </p:txBody>
      </p:sp>
      <p:sp>
        <p:nvSpPr>
          <p:cNvPr id="96" name="Text Box 19"/>
          <p:cNvSpPr txBox="1">
            <a:spLocks noChangeArrowheads="1"/>
          </p:cNvSpPr>
          <p:nvPr/>
        </p:nvSpPr>
        <p:spPr bwMode="auto">
          <a:xfrm>
            <a:off x="6690911" y="4049725"/>
            <a:ext cx="2577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203026" y="5043108"/>
            <a:ext cx="4343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Rectangle 75">
            <a:hlinkClick r:id="rId3"/>
            <a:extLst>
              <a:ext uri="{FF2B5EF4-FFF2-40B4-BE49-F238E27FC236}">
                <a16:creationId xmlns:a16="http://schemas.microsoft.com/office/drawing/2014/main" id="{F417CCFB-9158-4E65-BBA3-9CA3545B1C1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hlinkClick r:id="rId3"/>
            <a:extLst>
              <a:ext uri="{FF2B5EF4-FFF2-40B4-BE49-F238E27FC236}">
                <a16:creationId xmlns:a16="http://schemas.microsoft.com/office/drawing/2014/main" id="{E431E2F4-6A68-402E-AF10-02B9AE7B95A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7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84" grpId="0" animBg="1"/>
      <p:bldP spid="85" grpId="0"/>
      <p:bldP spid="94" grpId="0"/>
      <p:bldP spid="95" grpId="0"/>
      <p:bldP spid="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45">
            <a:extLst>
              <a:ext uri="{FF2B5EF4-FFF2-40B4-BE49-F238E27FC236}">
                <a16:creationId xmlns:a16="http://schemas.microsoft.com/office/drawing/2014/main" id="{286005D4-B34C-44F1-9696-023C26F81F58}"/>
              </a:ext>
            </a:extLst>
          </p:cNvPr>
          <p:cNvGrpSpPr>
            <a:grpSpLocks/>
          </p:cNvGrpSpPr>
          <p:nvPr/>
        </p:nvGrpSpPr>
        <p:grpSpPr bwMode="auto">
          <a:xfrm>
            <a:off x="-83558" y="1262803"/>
            <a:ext cx="5227641" cy="5411788"/>
            <a:chOff x="1055" y="350"/>
            <a:chExt cx="3293" cy="3409"/>
          </a:xfrm>
        </p:grpSpPr>
        <p:grpSp>
          <p:nvGrpSpPr>
            <p:cNvPr id="76" name="Group 46">
              <a:extLst>
                <a:ext uri="{FF2B5EF4-FFF2-40B4-BE49-F238E27FC236}">
                  <a16:creationId xmlns:a16="http://schemas.microsoft.com/office/drawing/2014/main" id="{5BFCF53E-E1E6-46C9-B097-F0770EDC1C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5" y="350"/>
              <a:ext cx="3293" cy="3302"/>
              <a:chOff x="1055" y="350"/>
              <a:chExt cx="3293" cy="3302"/>
            </a:xfrm>
          </p:grpSpPr>
          <p:grpSp>
            <p:nvGrpSpPr>
              <p:cNvPr id="82" name="Group 47">
                <a:extLst>
                  <a:ext uri="{FF2B5EF4-FFF2-40B4-BE49-F238E27FC236}">
                    <a16:creationId xmlns:a16="http://schemas.microsoft.com/office/drawing/2014/main" id="{38AA9430-10FA-4FDB-988F-0DFDA52F7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33" y="350"/>
                <a:ext cx="3115" cy="3302"/>
                <a:chOff x="1233" y="350"/>
                <a:chExt cx="3115" cy="3302"/>
              </a:xfrm>
            </p:grpSpPr>
            <p:grpSp>
              <p:nvGrpSpPr>
                <p:cNvPr id="85" name="Group 48">
                  <a:extLst>
                    <a:ext uri="{FF2B5EF4-FFF2-40B4-BE49-F238E27FC236}">
                      <a16:creationId xmlns:a16="http://schemas.microsoft.com/office/drawing/2014/main" id="{709E6259-B73C-4819-B4F2-B9AA8A96DD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3" y="350"/>
                  <a:ext cx="3115" cy="3302"/>
                  <a:chOff x="1233" y="350"/>
                  <a:chExt cx="3115" cy="3302"/>
                </a:xfrm>
              </p:grpSpPr>
              <p:sp>
                <p:nvSpPr>
                  <p:cNvPr id="163" name="Text Box 101">
                    <a:extLst>
                      <a:ext uri="{FF2B5EF4-FFF2-40B4-BE49-F238E27FC236}">
                        <a16:creationId xmlns:a16="http://schemas.microsoft.com/office/drawing/2014/main" id="{79845C4E-3239-43ED-8E23-C601BBF8A00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  <p:grpSp>
                <p:nvGrpSpPr>
                  <p:cNvPr id="162" name="Group 49">
                    <a:extLst>
                      <a:ext uri="{FF2B5EF4-FFF2-40B4-BE49-F238E27FC236}">
                        <a16:creationId xmlns:a16="http://schemas.microsoft.com/office/drawing/2014/main" id="{6535188E-B4DB-40B4-86F4-86F97496BFD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33" y="350"/>
                    <a:ext cx="3113" cy="3302"/>
                    <a:chOff x="3467" y="1721"/>
                    <a:chExt cx="7770" cy="8254"/>
                  </a:xfrm>
                </p:grpSpPr>
                <p:sp>
                  <p:nvSpPr>
                    <p:cNvPr id="164" name="Text Box 50">
                      <a:extLst>
                        <a:ext uri="{FF2B5EF4-FFF2-40B4-BE49-F238E27FC236}">
                          <a16:creationId xmlns:a16="http://schemas.microsoft.com/office/drawing/2014/main" id="{5495C511-B0AA-49F6-837A-CA1CBA5105E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02" y="1721"/>
                      <a:ext cx="689" cy="7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y</a:t>
                      </a:r>
                    </a:p>
                  </p:txBody>
                </p:sp>
                <p:grpSp>
                  <p:nvGrpSpPr>
                    <p:cNvPr id="165" name="Group 51">
                      <a:extLst>
                        <a:ext uri="{FF2B5EF4-FFF2-40B4-BE49-F238E27FC236}">
                          <a16:creationId xmlns:a16="http://schemas.microsoft.com/office/drawing/2014/main" id="{5A5542D2-C6D3-4057-AE62-A34DE879EF1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67" y="2548"/>
                      <a:ext cx="6879" cy="7427"/>
                      <a:chOff x="2900" y="1414"/>
                      <a:chExt cx="6879" cy="7427"/>
                    </a:xfrm>
                  </p:grpSpPr>
                  <p:grpSp>
                    <p:nvGrpSpPr>
                      <p:cNvPr id="168" name="Group 57">
                        <a:extLst>
                          <a:ext uri="{FF2B5EF4-FFF2-40B4-BE49-F238E27FC236}">
                            <a16:creationId xmlns:a16="http://schemas.microsoft.com/office/drawing/2014/main" id="{6B28C3B8-CDFF-4D9E-B5E2-2EFB128A834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96" name="Line 58">
                          <a:extLst>
                            <a:ext uri="{FF2B5EF4-FFF2-40B4-BE49-F238E27FC236}">
                              <a16:creationId xmlns:a16="http://schemas.microsoft.com/office/drawing/2014/main" id="{F07308B7-3C0C-42A8-A56F-03AC022B9E1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7" name="Line 59">
                          <a:extLst>
                            <a:ext uri="{FF2B5EF4-FFF2-40B4-BE49-F238E27FC236}">
                              <a16:creationId xmlns:a16="http://schemas.microsoft.com/office/drawing/2014/main" id="{364B10E9-06C3-4279-941A-1D72B04BB1F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8" name="Line 60">
                          <a:extLst>
                            <a:ext uri="{FF2B5EF4-FFF2-40B4-BE49-F238E27FC236}">
                              <a16:creationId xmlns:a16="http://schemas.microsoft.com/office/drawing/2014/main" id="{CFE18878-C0AC-47E0-9991-A75BD511583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9" name="Line 61">
                          <a:extLst>
                            <a:ext uri="{FF2B5EF4-FFF2-40B4-BE49-F238E27FC236}">
                              <a16:creationId xmlns:a16="http://schemas.microsoft.com/office/drawing/2014/main" id="{DA6949FD-8A21-47DD-ABE8-F42A21256C2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69" name="Group 62">
                        <a:extLst>
                          <a:ext uri="{FF2B5EF4-FFF2-40B4-BE49-F238E27FC236}">
                            <a16:creationId xmlns:a16="http://schemas.microsoft.com/office/drawing/2014/main" id="{61273A12-4923-4626-8E2B-8660A1CF8B7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769" y="1440"/>
                        <a:ext cx="1134" cy="7401"/>
                        <a:chOff x="3501" y="1440"/>
                        <a:chExt cx="1134" cy="7401"/>
                      </a:xfrm>
                    </p:grpSpPr>
                    <p:sp>
                      <p:nvSpPr>
                        <p:cNvPr id="193" name="Line 63">
                          <a:extLst>
                            <a:ext uri="{FF2B5EF4-FFF2-40B4-BE49-F238E27FC236}">
                              <a16:creationId xmlns:a16="http://schemas.microsoft.com/office/drawing/2014/main" id="{E04A06D2-0005-42B1-A107-500B92A5C12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4" name="Line 65">
                          <a:extLst>
                            <a:ext uri="{FF2B5EF4-FFF2-40B4-BE49-F238E27FC236}">
                              <a16:creationId xmlns:a16="http://schemas.microsoft.com/office/drawing/2014/main" id="{481567D7-EDC3-4B0E-B76B-9F49F0816D8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5" name="Line 66">
                          <a:extLst>
                            <a:ext uri="{FF2B5EF4-FFF2-40B4-BE49-F238E27FC236}">
                              <a16:creationId xmlns:a16="http://schemas.microsoft.com/office/drawing/2014/main" id="{7E92465E-BC5D-4E83-B0C5-9191691EE81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70" name="Group 67">
                        <a:extLst>
                          <a:ext uri="{FF2B5EF4-FFF2-40B4-BE49-F238E27FC236}">
                            <a16:creationId xmlns:a16="http://schemas.microsoft.com/office/drawing/2014/main" id="{E68D398C-BFD8-41CF-990B-5CFC13B601A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89" name="Line 68">
                          <a:extLst>
                            <a:ext uri="{FF2B5EF4-FFF2-40B4-BE49-F238E27FC236}">
                              <a16:creationId xmlns:a16="http://schemas.microsoft.com/office/drawing/2014/main" id="{2077EF52-05EA-4E05-B367-660D6DE3F62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0" name="Line 69">
                          <a:extLst>
                            <a:ext uri="{FF2B5EF4-FFF2-40B4-BE49-F238E27FC236}">
                              <a16:creationId xmlns:a16="http://schemas.microsoft.com/office/drawing/2014/main" id="{28B40E6C-CE3D-40D3-95AE-92BA17A0EA2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1" name="Line 70">
                          <a:extLst>
                            <a:ext uri="{FF2B5EF4-FFF2-40B4-BE49-F238E27FC236}">
                              <a16:creationId xmlns:a16="http://schemas.microsoft.com/office/drawing/2014/main" id="{FFF0BD6C-3C0F-4685-8499-E0F7FAE13C0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92" name="Line 71">
                          <a:extLst>
                            <a:ext uri="{FF2B5EF4-FFF2-40B4-BE49-F238E27FC236}">
                              <a16:creationId xmlns:a16="http://schemas.microsoft.com/office/drawing/2014/main" id="{9EC2FC18-49CA-4244-953B-7061F513D7E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71" name="Group 72">
                        <a:extLst>
                          <a:ext uri="{FF2B5EF4-FFF2-40B4-BE49-F238E27FC236}">
                            <a16:creationId xmlns:a16="http://schemas.microsoft.com/office/drawing/2014/main" id="{245053C2-B3F0-4BC5-9140-EA56ABC62E7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86" y="-1436"/>
                        <a:ext cx="1135" cy="6835"/>
                        <a:chOff x="3501" y="3685"/>
                        <a:chExt cx="1135" cy="6835"/>
                      </a:xfrm>
                    </p:grpSpPr>
                    <p:sp>
                      <p:nvSpPr>
                        <p:cNvPr id="186" name="Line 73">
                          <a:extLst>
                            <a:ext uri="{FF2B5EF4-FFF2-40B4-BE49-F238E27FC236}">
                              <a16:creationId xmlns:a16="http://schemas.microsoft.com/office/drawing/2014/main" id="{37F69049-D11E-4575-A2F7-4C0D8D915D4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3685"/>
                          <a:ext cx="0" cy="683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7" name="Line 75">
                          <a:extLst>
                            <a:ext uri="{FF2B5EF4-FFF2-40B4-BE49-F238E27FC236}">
                              <a16:creationId xmlns:a16="http://schemas.microsoft.com/office/drawing/2014/main" id="{9FCB68D8-6DBC-436F-A1D0-5FCDC33A8CB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8" name="Line 76">
                          <a:extLst>
                            <a:ext uri="{FF2B5EF4-FFF2-40B4-BE49-F238E27FC236}">
                              <a16:creationId xmlns:a16="http://schemas.microsoft.com/office/drawing/2014/main" id="{A4B9BC61-22EE-4CAD-AB12-F961D629BCF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72" name="Group 77">
                        <a:extLst>
                          <a:ext uri="{FF2B5EF4-FFF2-40B4-BE49-F238E27FC236}">
                            <a16:creationId xmlns:a16="http://schemas.microsoft.com/office/drawing/2014/main" id="{40B30082-0E62-4A8E-BD3F-FCBBBA45F50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6060" y="-8"/>
                        <a:ext cx="567" cy="6830"/>
                        <a:chOff x="4068" y="3685"/>
                        <a:chExt cx="567" cy="6830"/>
                      </a:xfrm>
                    </p:grpSpPr>
                    <p:sp>
                      <p:nvSpPr>
                        <p:cNvPr id="184" name="Line 78">
                          <a:extLst>
                            <a:ext uri="{FF2B5EF4-FFF2-40B4-BE49-F238E27FC236}">
                              <a16:creationId xmlns:a16="http://schemas.microsoft.com/office/drawing/2014/main" id="{658FFE31-D86E-4826-B7E3-C8B63CCBB0B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5" name="Line 80">
                          <a:extLst>
                            <a:ext uri="{FF2B5EF4-FFF2-40B4-BE49-F238E27FC236}">
                              <a16:creationId xmlns:a16="http://schemas.microsoft.com/office/drawing/2014/main" id="{93E0BB30-573D-407E-AFC4-9ECE84C8B06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73" name="Group 82">
                        <a:extLst>
                          <a:ext uri="{FF2B5EF4-FFF2-40B4-BE49-F238E27FC236}">
                            <a16:creationId xmlns:a16="http://schemas.microsoft.com/office/drawing/2014/main" id="{1DF8A9CF-E313-455B-A60D-7B6C30B6EDD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498" y="1734"/>
                        <a:ext cx="1701" cy="6830"/>
                        <a:chOff x="2934" y="3685"/>
                        <a:chExt cx="1701" cy="6830"/>
                      </a:xfrm>
                    </p:grpSpPr>
                    <p:sp>
                      <p:nvSpPr>
                        <p:cNvPr id="180" name="Line 83">
                          <a:extLst>
                            <a:ext uri="{FF2B5EF4-FFF2-40B4-BE49-F238E27FC236}">
                              <a16:creationId xmlns:a16="http://schemas.microsoft.com/office/drawing/2014/main" id="{8A7A5207-8D94-4EC7-BE9F-97B0906745D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1" name="Line 84">
                          <a:extLst>
                            <a:ext uri="{FF2B5EF4-FFF2-40B4-BE49-F238E27FC236}">
                              <a16:creationId xmlns:a16="http://schemas.microsoft.com/office/drawing/2014/main" id="{9A6ADB60-2A26-4B2C-AEE7-791227A0DF1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2" name="Line 85">
                          <a:extLst>
                            <a:ext uri="{FF2B5EF4-FFF2-40B4-BE49-F238E27FC236}">
                              <a16:creationId xmlns:a16="http://schemas.microsoft.com/office/drawing/2014/main" id="{DD0EA561-05A4-46EC-BC3C-81D4040CF66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83" name="Line 86">
                          <a:extLst>
                            <a:ext uri="{FF2B5EF4-FFF2-40B4-BE49-F238E27FC236}">
                              <a16:creationId xmlns:a16="http://schemas.microsoft.com/office/drawing/2014/main" id="{160A769B-85BA-4846-A031-A955DB42999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74" name="Group 87">
                        <a:extLst>
                          <a:ext uri="{FF2B5EF4-FFF2-40B4-BE49-F238E27FC236}">
                            <a16:creationId xmlns:a16="http://schemas.microsoft.com/office/drawing/2014/main" id="{9080CBED-B2DE-4BCD-A97E-D72627B3C92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79" y="4258"/>
                        <a:ext cx="1133" cy="6866"/>
                        <a:chOff x="2934" y="3673"/>
                        <a:chExt cx="1133" cy="6866"/>
                      </a:xfrm>
                    </p:grpSpPr>
                    <p:sp>
                      <p:nvSpPr>
                        <p:cNvPr id="177" name="Line 89">
                          <a:extLst>
                            <a:ext uri="{FF2B5EF4-FFF2-40B4-BE49-F238E27FC236}">
                              <a16:creationId xmlns:a16="http://schemas.microsoft.com/office/drawing/2014/main" id="{994185C8-926A-4A6A-8D59-E20ED9C487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73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8" name="Line 90">
                          <a:extLst>
                            <a:ext uri="{FF2B5EF4-FFF2-40B4-BE49-F238E27FC236}">
                              <a16:creationId xmlns:a16="http://schemas.microsoft.com/office/drawing/2014/main" id="{05EDE00D-2A72-4CE8-9465-89D322689BE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7" y="3710"/>
                          <a:ext cx="0" cy="68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9" name="Line 91">
                          <a:extLst>
                            <a:ext uri="{FF2B5EF4-FFF2-40B4-BE49-F238E27FC236}">
                              <a16:creationId xmlns:a16="http://schemas.microsoft.com/office/drawing/2014/main" id="{796D7560-DDAB-4A6A-9296-36CD1344C0D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75" name="Line 93">
                        <a:extLst>
                          <a:ext uri="{FF2B5EF4-FFF2-40B4-BE49-F238E27FC236}">
                            <a16:creationId xmlns:a16="http://schemas.microsoft.com/office/drawing/2014/main" id="{C943F26C-BF5B-44C9-8FB4-2200DB71AE0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6315" y="5396"/>
                        <a:ext cx="0" cy="68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76" name="Line 97">
                        <a:extLst>
                          <a:ext uri="{FF2B5EF4-FFF2-40B4-BE49-F238E27FC236}">
                            <a16:creationId xmlns:a16="http://schemas.microsoft.com/office/drawing/2014/main" id="{7A75F285-3682-48DB-8DF5-125C8C2F54F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740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66" name="Line 98">
                      <a:extLst>
                        <a:ext uri="{FF2B5EF4-FFF2-40B4-BE49-F238E27FC236}">
                          <a16:creationId xmlns:a16="http://schemas.microsoft.com/office/drawing/2014/main" id="{F1526792-CCF9-4154-AB68-AE25EDBA8B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740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67" name="Text Box 100">
                      <a:extLst>
                        <a:ext uri="{FF2B5EF4-FFF2-40B4-BE49-F238E27FC236}">
                          <a16:creationId xmlns:a16="http://schemas.microsoft.com/office/drawing/2014/main" id="{FFE03217-B3EC-4CED-9336-6E37E936A799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25" y="7440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x</a:t>
                      </a:r>
                    </a:p>
                  </p:txBody>
                </p:sp>
              </p:grpSp>
            </p:grpSp>
            <p:grpSp>
              <p:nvGrpSpPr>
                <p:cNvPr id="94" name="Group 102">
                  <a:extLst>
                    <a:ext uri="{FF2B5EF4-FFF2-40B4-BE49-F238E27FC236}">
                      <a16:creationId xmlns:a16="http://schemas.microsoft.com/office/drawing/2014/main" id="{64545C44-B6A9-43B9-A4CE-27874CF6B75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54" name="Text Box 103">
                    <a:extLst>
                      <a:ext uri="{FF2B5EF4-FFF2-40B4-BE49-F238E27FC236}">
                        <a16:creationId xmlns:a16="http://schemas.microsoft.com/office/drawing/2014/main" id="{CAD4033A-C192-4C65-89AD-871C671C042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55" name="Text Box 104">
                    <a:extLst>
                      <a:ext uri="{FF2B5EF4-FFF2-40B4-BE49-F238E27FC236}">
                        <a16:creationId xmlns:a16="http://schemas.microsoft.com/office/drawing/2014/main" id="{05619484-62F6-48C9-BB07-9847928BCD5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156" name="Text Box 105">
                    <a:extLst>
                      <a:ext uri="{FF2B5EF4-FFF2-40B4-BE49-F238E27FC236}">
                        <a16:creationId xmlns:a16="http://schemas.microsoft.com/office/drawing/2014/main" id="{7EC9633C-210C-4D57-B99C-AACDE6D84BC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157" name="Text Box 106">
                    <a:extLst>
                      <a:ext uri="{FF2B5EF4-FFF2-40B4-BE49-F238E27FC236}">
                        <a16:creationId xmlns:a16="http://schemas.microsoft.com/office/drawing/2014/main" id="{E016F274-3B0E-4101-8998-0DD96E2A8A2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158" name="Text Box 107">
                    <a:extLst>
                      <a:ext uri="{FF2B5EF4-FFF2-40B4-BE49-F238E27FC236}">
                        <a16:creationId xmlns:a16="http://schemas.microsoft.com/office/drawing/2014/main" id="{FDC4535E-2F72-408A-9AED-FC976BB547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159" name="Text Box 108">
                    <a:extLst>
                      <a:ext uri="{FF2B5EF4-FFF2-40B4-BE49-F238E27FC236}">
                        <a16:creationId xmlns:a16="http://schemas.microsoft.com/office/drawing/2014/main" id="{626B555B-2A15-4354-98C1-8B5558D7650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160" name="Text Box 109">
                    <a:extLst>
                      <a:ext uri="{FF2B5EF4-FFF2-40B4-BE49-F238E27FC236}">
                        <a16:creationId xmlns:a16="http://schemas.microsoft.com/office/drawing/2014/main" id="{7D2AF226-AD27-4CBE-A17B-FD262AF005E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161" name="Text Box 110">
                    <a:extLst>
                      <a:ext uri="{FF2B5EF4-FFF2-40B4-BE49-F238E27FC236}">
                        <a16:creationId xmlns:a16="http://schemas.microsoft.com/office/drawing/2014/main" id="{E7AA5C46-24AF-4D39-9F6B-B0131A2F7A9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83" name="Text Box 111">
                <a:extLst>
                  <a:ext uri="{FF2B5EF4-FFF2-40B4-BE49-F238E27FC236}">
                    <a16:creationId xmlns:a16="http://schemas.microsoft.com/office/drawing/2014/main" id="{45A92F39-21D4-4C92-9E4C-53C28F269C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5" y="2732"/>
                <a:ext cx="120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77" name="Group 112">
              <a:extLst>
                <a:ext uri="{FF2B5EF4-FFF2-40B4-BE49-F238E27FC236}">
                  <a16:creationId xmlns:a16="http://schemas.microsoft.com/office/drawing/2014/main" id="{533721A3-B999-453F-A13C-BEA4E646E1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916"/>
              <a:chOff x="1924" y="2843"/>
              <a:chExt cx="542" cy="916"/>
            </a:xfrm>
          </p:grpSpPr>
          <p:sp>
            <p:nvSpPr>
              <p:cNvPr id="78" name="Text Box 113">
                <a:extLst>
                  <a:ext uri="{FF2B5EF4-FFF2-40B4-BE49-F238E27FC236}">
                    <a16:creationId xmlns:a16="http://schemas.microsoft.com/office/drawing/2014/main" id="{A28773B5-A3F1-4649-9981-B009FB5C52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9" name="Text Box 114">
                <a:extLst>
                  <a:ext uri="{FF2B5EF4-FFF2-40B4-BE49-F238E27FC236}">
                    <a16:creationId xmlns:a16="http://schemas.microsoft.com/office/drawing/2014/main" id="{868E79E6-4957-4D25-9916-C8851D77C0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80" name="Text Box 115">
                <a:extLst>
                  <a:ext uri="{FF2B5EF4-FFF2-40B4-BE49-F238E27FC236}">
                    <a16:creationId xmlns:a16="http://schemas.microsoft.com/office/drawing/2014/main" id="{C7033507-38DD-4521-824A-D4A1B6AB7B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81" name="Text Box 116">
                <a:extLst>
                  <a:ext uri="{FF2B5EF4-FFF2-40B4-BE49-F238E27FC236}">
                    <a16:creationId xmlns:a16="http://schemas.microsoft.com/office/drawing/2014/main" id="{9C5EC230-803E-456F-B11A-8D150C0D3F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general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4" name="Group 6"/>
          <p:cNvGrpSpPr>
            <a:grpSpLocks/>
          </p:cNvGrpSpPr>
          <p:nvPr/>
        </p:nvGrpSpPr>
        <p:grpSpPr bwMode="auto">
          <a:xfrm>
            <a:off x="863588" y="724769"/>
            <a:ext cx="7416824" cy="677121"/>
            <a:chOff x="634" y="1289"/>
            <a:chExt cx="4491" cy="427"/>
          </a:xfrm>
        </p:grpSpPr>
        <p:sp>
          <p:nvSpPr>
            <p:cNvPr id="8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42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665" y="1355"/>
              <a:ext cx="4420" cy="29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  <a:r>
                <a:rPr lang="en-GB" sz="2400" dirty="0">
                  <a:latin typeface="Comic Sans MS" panose="030F0702030302020204" pitchFamily="66" charset="0"/>
                </a:rPr>
                <a:t>3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latin typeface="Comic Sans MS" panose="030F0702030302020204" pitchFamily="66" charset="0"/>
                </a:rPr>
                <a:t> + 4</a:t>
              </a:r>
              <a:r>
                <a:rPr lang="en-GB" sz="2400" i="1" dirty="0">
                  <a:latin typeface="Comic Sans MS" panose="030F0702030302020204" pitchFamily="66" charset="0"/>
                </a:rPr>
                <a:t>y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12.</a:t>
              </a:r>
            </a:p>
          </p:txBody>
        </p:sp>
      </p:grp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4788702" y="1720175"/>
            <a:ext cx="4365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4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89" name="31 Rectángulo"/>
          <p:cNvSpPr/>
          <p:nvPr/>
        </p:nvSpPr>
        <p:spPr>
          <a:xfrm>
            <a:off x="4729570" y="3028355"/>
            <a:ext cx="4276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90" name="Text Box 10"/>
          <p:cNvSpPr txBox="1">
            <a:spLocks noChangeArrowheads="1"/>
          </p:cNvSpPr>
          <p:nvPr/>
        </p:nvSpPr>
        <p:spPr bwMode="auto">
          <a:xfrm>
            <a:off x="6023108" y="4454561"/>
            <a:ext cx="1896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3x + 4y = 12</a:t>
            </a:r>
          </a:p>
        </p:txBody>
      </p:sp>
      <p:sp>
        <p:nvSpPr>
          <p:cNvPr id="92" name="Text Box 19"/>
          <p:cNvSpPr txBox="1">
            <a:spLocks noChangeArrowheads="1"/>
          </p:cNvSpPr>
          <p:nvPr/>
        </p:nvSpPr>
        <p:spPr bwMode="auto">
          <a:xfrm>
            <a:off x="4966822" y="3860678"/>
            <a:ext cx="4281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Using the “Cover up method”</a:t>
            </a:r>
          </a:p>
        </p:txBody>
      </p:sp>
      <p:sp>
        <p:nvSpPr>
          <p:cNvPr id="93" name="Text Box 10"/>
          <p:cNvSpPr txBox="1">
            <a:spLocks noChangeArrowheads="1"/>
          </p:cNvSpPr>
          <p:nvPr/>
        </p:nvSpPr>
        <p:spPr bwMode="auto">
          <a:xfrm>
            <a:off x="6191893" y="4832243"/>
            <a:ext cx="16241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        </a:t>
            </a:r>
            <a:r>
              <a:rPr lang="en-GB" sz="2400" dirty="0">
                <a:latin typeface="Comic Sans MS" panose="030F0702030302020204" pitchFamily="66" charset="0"/>
              </a:rPr>
              <a:t> = 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6655408" y="4448531"/>
            <a:ext cx="2379456" cy="2266504"/>
          </a:xfrm>
          <a:prstGeom prst="rect">
            <a:avLst/>
          </a:prstGeom>
        </p:spPr>
      </p:pic>
      <p:sp>
        <p:nvSpPr>
          <p:cNvPr id="91" name="21 Rectángulo"/>
          <p:cNvSpPr/>
          <p:nvPr/>
        </p:nvSpPr>
        <p:spPr>
          <a:xfrm>
            <a:off x="5120640" y="5257800"/>
            <a:ext cx="3757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(4, 0).</a:t>
            </a:r>
          </a:p>
        </p:txBody>
      </p:sp>
      <p:sp>
        <p:nvSpPr>
          <p:cNvPr id="202" name="Line 99">
            <a:extLst>
              <a:ext uri="{FF2B5EF4-FFF2-40B4-BE49-F238E27FC236}">
                <a16:creationId xmlns:a16="http://schemas.microsoft.com/office/drawing/2014/main" id="{878BB8E1-9F2F-4D22-A5DD-3CF3DD9F9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026" y="5043108"/>
            <a:ext cx="4343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BC658571-06F8-4149-8CCB-523C3ADE575D}"/>
              </a:ext>
            </a:extLst>
          </p:cNvPr>
          <p:cNvSpPr txBox="1"/>
          <p:nvPr/>
        </p:nvSpPr>
        <p:spPr>
          <a:xfrm>
            <a:off x="2953304" y="4777983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72" name="Rectangle 71">
            <a:hlinkClick r:id="rId3"/>
            <a:extLst>
              <a:ext uri="{FF2B5EF4-FFF2-40B4-BE49-F238E27FC236}">
                <a16:creationId xmlns:a16="http://schemas.microsoft.com/office/drawing/2014/main" id="{5E1A9F23-1823-430E-BECF-6980069174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hlinkClick r:id="rId3"/>
            <a:extLst>
              <a:ext uri="{FF2B5EF4-FFF2-40B4-BE49-F238E27FC236}">
                <a16:creationId xmlns:a16="http://schemas.microsoft.com/office/drawing/2014/main" id="{C352CAF9-3183-46B9-A5CA-D546DE3FA44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01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/>
      <p:bldP spid="92" grpId="0"/>
      <p:bldP spid="93" grpId="0"/>
      <p:bldP spid="91" grpId="0"/>
      <p:bldP spid="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45">
            <a:extLst>
              <a:ext uri="{FF2B5EF4-FFF2-40B4-BE49-F238E27FC236}">
                <a16:creationId xmlns:a16="http://schemas.microsoft.com/office/drawing/2014/main" id="{8B78C4B5-9AAA-4BF7-ADE4-295D26653FC5}"/>
              </a:ext>
            </a:extLst>
          </p:cNvPr>
          <p:cNvGrpSpPr>
            <a:grpSpLocks/>
          </p:cNvGrpSpPr>
          <p:nvPr/>
        </p:nvGrpSpPr>
        <p:grpSpPr bwMode="auto">
          <a:xfrm>
            <a:off x="-83558" y="1262803"/>
            <a:ext cx="5227641" cy="5411788"/>
            <a:chOff x="1055" y="350"/>
            <a:chExt cx="3293" cy="3409"/>
          </a:xfrm>
        </p:grpSpPr>
        <p:grpSp>
          <p:nvGrpSpPr>
            <p:cNvPr id="78" name="Group 46">
              <a:extLst>
                <a:ext uri="{FF2B5EF4-FFF2-40B4-BE49-F238E27FC236}">
                  <a16:creationId xmlns:a16="http://schemas.microsoft.com/office/drawing/2014/main" id="{59211C11-9F48-4BAE-B6D7-7ED6E4D5A7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5" y="350"/>
              <a:ext cx="3293" cy="3302"/>
              <a:chOff x="1055" y="350"/>
              <a:chExt cx="3293" cy="3302"/>
            </a:xfrm>
          </p:grpSpPr>
          <p:grpSp>
            <p:nvGrpSpPr>
              <p:cNvPr id="84" name="Group 47">
                <a:extLst>
                  <a:ext uri="{FF2B5EF4-FFF2-40B4-BE49-F238E27FC236}">
                    <a16:creationId xmlns:a16="http://schemas.microsoft.com/office/drawing/2014/main" id="{C2811674-5F01-42D4-9EC7-5539694431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33" y="350"/>
                <a:ext cx="3115" cy="3302"/>
                <a:chOff x="1233" y="350"/>
                <a:chExt cx="3115" cy="3302"/>
              </a:xfrm>
            </p:grpSpPr>
            <p:grpSp>
              <p:nvGrpSpPr>
                <p:cNvPr id="87" name="Group 48">
                  <a:extLst>
                    <a:ext uri="{FF2B5EF4-FFF2-40B4-BE49-F238E27FC236}">
                      <a16:creationId xmlns:a16="http://schemas.microsoft.com/office/drawing/2014/main" id="{6BFBB4AB-6F05-492A-A6CD-7EDE7E329A7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3" y="350"/>
                  <a:ext cx="3115" cy="3302"/>
                  <a:chOff x="1233" y="350"/>
                  <a:chExt cx="3115" cy="3302"/>
                </a:xfrm>
              </p:grpSpPr>
              <p:sp>
                <p:nvSpPr>
                  <p:cNvPr id="107" name="Text Box 101">
                    <a:extLst>
                      <a:ext uri="{FF2B5EF4-FFF2-40B4-BE49-F238E27FC236}">
                        <a16:creationId xmlns:a16="http://schemas.microsoft.com/office/drawing/2014/main" id="{2C080936-A1C9-431F-AADE-B4B6869EF09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  <p:grpSp>
                <p:nvGrpSpPr>
                  <p:cNvPr id="108" name="Group 49">
                    <a:extLst>
                      <a:ext uri="{FF2B5EF4-FFF2-40B4-BE49-F238E27FC236}">
                        <a16:creationId xmlns:a16="http://schemas.microsoft.com/office/drawing/2014/main" id="{0477DC8A-9182-4761-8343-B9AABF30222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33" y="350"/>
                    <a:ext cx="3113" cy="3302"/>
                    <a:chOff x="3467" y="1721"/>
                    <a:chExt cx="7770" cy="8254"/>
                  </a:xfrm>
                </p:grpSpPr>
                <p:sp>
                  <p:nvSpPr>
                    <p:cNvPr id="109" name="Text Box 50">
                      <a:extLst>
                        <a:ext uri="{FF2B5EF4-FFF2-40B4-BE49-F238E27FC236}">
                          <a16:creationId xmlns:a16="http://schemas.microsoft.com/office/drawing/2014/main" id="{EA77830A-5FA3-4570-9CF7-CF33FE1BDEA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02" y="1721"/>
                      <a:ext cx="689" cy="7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y</a:t>
                      </a:r>
                    </a:p>
                  </p:txBody>
                </p:sp>
                <p:grpSp>
                  <p:nvGrpSpPr>
                    <p:cNvPr id="110" name="Group 51">
                      <a:extLst>
                        <a:ext uri="{FF2B5EF4-FFF2-40B4-BE49-F238E27FC236}">
                          <a16:creationId xmlns:a16="http://schemas.microsoft.com/office/drawing/2014/main" id="{C2BB4C9D-AEFE-47EE-AE8B-17C6E0DCA98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67" y="2548"/>
                      <a:ext cx="6879" cy="7427"/>
                      <a:chOff x="2900" y="1414"/>
                      <a:chExt cx="6879" cy="7427"/>
                    </a:xfrm>
                  </p:grpSpPr>
                  <p:grpSp>
                    <p:nvGrpSpPr>
                      <p:cNvPr id="113" name="Group 57">
                        <a:extLst>
                          <a:ext uri="{FF2B5EF4-FFF2-40B4-BE49-F238E27FC236}">
                            <a16:creationId xmlns:a16="http://schemas.microsoft.com/office/drawing/2014/main" id="{4643F97A-64C6-4C87-8A37-0137EC3661B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41" name="Line 58">
                          <a:extLst>
                            <a:ext uri="{FF2B5EF4-FFF2-40B4-BE49-F238E27FC236}">
                              <a16:creationId xmlns:a16="http://schemas.microsoft.com/office/drawing/2014/main" id="{DC0F4664-756F-4021-A353-F380F5DCC76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2" name="Line 59">
                          <a:extLst>
                            <a:ext uri="{FF2B5EF4-FFF2-40B4-BE49-F238E27FC236}">
                              <a16:creationId xmlns:a16="http://schemas.microsoft.com/office/drawing/2014/main" id="{7C01387D-8270-4753-9B5C-A1E65FDC188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3" name="Line 60">
                          <a:extLst>
                            <a:ext uri="{FF2B5EF4-FFF2-40B4-BE49-F238E27FC236}">
                              <a16:creationId xmlns:a16="http://schemas.microsoft.com/office/drawing/2014/main" id="{6402D062-385D-40DE-B1E9-BC80686C370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4" name="Line 61">
                          <a:extLst>
                            <a:ext uri="{FF2B5EF4-FFF2-40B4-BE49-F238E27FC236}">
                              <a16:creationId xmlns:a16="http://schemas.microsoft.com/office/drawing/2014/main" id="{AE4D05EE-C421-4650-9269-6985B8977F7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4" name="Group 62">
                        <a:extLst>
                          <a:ext uri="{FF2B5EF4-FFF2-40B4-BE49-F238E27FC236}">
                            <a16:creationId xmlns:a16="http://schemas.microsoft.com/office/drawing/2014/main" id="{A76B8F3A-98EE-4321-8673-7AE9E244797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769" y="1440"/>
                        <a:ext cx="1134" cy="7401"/>
                        <a:chOff x="3501" y="1440"/>
                        <a:chExt cx="1134" cy="7401"/>
                      </a:xfrm>
                    </p:grpSpPr>
                    <p:sp>
                      <p:nvSpPr>
                        <p:cNvPr id="138" name="Line 63">
                          <a:extLst>
                            <a:ext uri="{FF2B5EF4-FFF2-40B4-BE49-F238E27FC236}">
                              <a16:creationId xmlns:a16="http://schemas.microsoft.com/office/drawing/2014/main" id="{53B64CF4-054A-4514-AF6B-7B2F98BE363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" name="Line 65">
                          <a:extLst>
                            <a:ext uri="{FF2B5EF4-FFF2-40B4-BE49-F238E27FC236}">
                              <a16:creationId xmlns:a16="http://schemas.microsoft.com/office/drawing/2014/main" id="{F524E569-FE3E-414C-9D3E-DA13707C048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" name="Line 66">
                          <a:extLst>
                            <a:ext uri="{FF2B5EF4-FFF2-40B4-BE49-F238E27FC236}">
                              <a16:creationId xmlns:a16="http://schemas.microsoft.com/office/drawing/2014/main" id="{60407173-7D4E-4938-BD0B-6C60A1A04BB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5" name="Group 67">
                        <a:extLst>
                          <a:ext uri="{FF2B5EF4-FFF2-40B4-BE49-F238E27FC236}">
                            <a16:creationId xmlns:a16="http://schemas.microsoft.com/office/drawing/2014/main" id="{32250218-1B8A-4119-8E06-7D6F4B84898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7401"/>
                        <a:chOff x="2934" y="1440"/>
                        <a:chExt cx="1701" cy="7401"/>
                      </a:xfrm>
                    </p:grpSpPr>
                    <p:sp>
                      <p:nvSpPr>
                        <p:cNvPr id="134" name="Line 68">
                          <a:extLst>
                            <a:ext uri="{FF2B5EF4-FFF2-40B4-BE49-F238E27FC236}">
                              <a16:creationId xmlns:a16="http://schemas.microsoft.com/office/drawing/2014/main" id="{BF227FED-1263-4C98-8C5D-CA6AA09180A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5" name="Line 69">
                          <a:extLst>
                            <a:ext uri="{FF2B5EF4-FFF2-40B4-BE49-F238E27FC236}">
                              <a16:creationId xmlns:a16="http://schemas.microsoft.com/office/drawing/2014/main" id="{9BA93C55-A296-4985-89AC-F5D538E62EF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6" name="Line 70">
                          <a:extLst>
                            <a:ext uri="{FF2B5EF4-FFF2-40B4-BE49-F238E27FC236}">
                              <a16:creationId xmlns:a16="http://schemas.microsoft.com/office/drawing/2014/main" id="{D70C8B7B-5096-4B91-BD1D-846D3151F6E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7" name="Line 71">
                          <a:extLst>
                            <a:ext uri="{FF2B5EF4-FFF2-40B4-BE49-F238E27FC236}">
                              <a16:creationId xmlns:a16="http://schemas.microsoft.com/office/drawing/2014/main" id="{22DBD838-94B3-48D3-9417-CFB69569495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74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6" name="Group 72">
                        <a:extLst>
                          <a:ext uri="{FF2B5EF4-FFF2-40B4-BE49-F238E27FC236}">
                            <a16:creationId xmlns:a16="http://schemas.microsoft.com/office/drawing/2014/main" id="{80EAAA68-CED7-457C-94C6-08322F4E8CE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86" y="-1436"/>
                        <a:ext cx="1135" cy="6835"/>
                        <a:chOff x="3501" y="3685"/>
                        <a:chExt cx="1135" cy="6835"/>
                      </a:xfrm>
                    </p:grpSpPr>
                    <p:sp>
                      <p:nvSpPr>
                        <p:cNvPr id="131" name="Line 73">
                          <a:extLst>
                            <a:ext uri="{FF2B5EF4-FFF2-40B4-BE49-F238E27FC236}">
                              <a16:creationId xmlns:a16="http://schemas.microsoft.com/office/drawing/2014/main" id="{F887EEE9-C878-4AF0-ACBF-F51F5661010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3685"/>
                          <a:ext cx="0" cy="683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2" name="Line 75">
                          <a:extLst>
                            <a:ext uri="{FF2B5EF4-FFF2-40B4-BE49-F238E27FC236}">
                              <a16:creationId xmlns:a16="http://schemas.microsoft.com/office/drawing/2014/main" id="{B4F8E432-C8EC-4EB4-981B-BD27C86DF46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3" name="Line 76">
                          <a:extLst>
                            <a:ext uri="{FF2B5EF4-FFF2-40B4-BE49-F238E27FC236}">
                              <a16:creationId xmlns:a16="http://schemas.microsoft.com/office/drawing/2014/main" id="{B03D99CB-324E-4EA6-A691-570F7DD937E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7" name="Group 77">
                        <a:extLst>
                          <a:ext uri="{FF2B5EF4-FFF2-40B4-BE49-F238E27FC236}">
                            <a16:creationId xmlns:a16="http://schemas.microsoft.com/office/drawing/2014/main" id="{92117D31-9E03-4EA2-8B0C-C94629BDF56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6060" y="-8"/>
                        <a:ext cx="567" cy="6830"/>
                        <a:chOff x="4068" y="3685"/>
                        <a:chExt cx="567" cy="6830"/>
                      </a:xfrm>
                    </p:grpSpPr>
                    <p:sp>
                      <p:nvSpPr>
                        <p:cNvPr id="129" name="Line 78">
                          <a:extLst>
                            <a:ext uri="{FF2B5EF4-FFF2-40B4-BE49-F238E27FC236}">
                              <a16:creationId xmlns:a16="http://schemas.microsoft.com/office/drawing/2014/main" id="{B7032797-06E0-44B9-A124-DC69B44C7F1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0" name="Line 80">
                          <a:extLst>
                            <a:ext uri="{FF2B5EF4-FFF2-40B4-BE49-F238E27FC236}">
                              <a16:creationId xmlns:a16="http://schemas.microsoft.com/office/drawing/2014/main" id="{B9CBEEE4-3AF7-4C5E-852B-A7D67047F1A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8" name="Group 82">
                        <a:extLst>
                          <a:ext uri="{FF2B5EF4-FFF2-40B4-BE49-F238E27FC236}">
                            <a16:creationId xmlns:a16="http://schemas.microsoft.com/office/drawing/2014/main" id="{1D18C5C8-2AAB-4E3C-9572-E3E42219EB9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498" y="1734"/>
                        <a:ext cx="1701" cy="6830"/>
                        <a:chOff x="2934" y="3685"/>
                        <a:chExt cx="1701" cy="6830"/>
                      </a:xfrm>
                    </p:grpSpPr>
                    <p:sp>
                      <p:nvSpPr>
                        <p:cNvPr id="125" name="Line 83">
                          <a:extLst>
                            <a:ext uri="{FF2B5EF4-FFF2-40B4-BE49-F238E27FC236}">
                              <a16:creationId xmlns:a16="http://schemas.microsoft.com/office/drawing/2014/main" id="{A862D81C-AF84-4B55-B48C-E43F10739E7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6" name="Line 84">
                          <a:extLst>
                            <a:ext uri="{FF2B5EF4-FFF2-40B4-BE49-F238E27FC236}">
                              <a16:creationId xmlns:a16="http://schemas.microsoft.com/office/drawing/2014/main" id="{7674172C-0FD0-4309-9BD5-7B865EB90D3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7" name="Line 85">
                          <a:extLst>
                            <a:ext uri="{FF2B5EF4-FFF2-40B4-BE49-F238E27FC236}">
                              <a16:creationId xmlns:a16="http://schemas.microsoft.com/office/drawing/2014/main" id="{788C08D3-BC87-4FF1-B55E-BD46FF5B80C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8" name="Line 86">
                          <a:extLst>
                            <a:ext uri="{FF2B5EF4-FFF2-40B4-BE49-F238E27FC236}">
                              <a16:creationId xmlns:a16="http://schemas.microsoft.com/office/drawing/2014/main" id="{70A3803A-F4BF-4CD9-95F8-5E496B97D8B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19" name="Group 87">
                        <a:extLst>
                          <a:ext uri="{FF2B5EF4-FFF2-40B4-BE49-F238E27FC236}">
                            <a16:creationId xmlns:a16="http://schemas.microsoft.com/office/drawing/2014/main" id="{C23B596D-91E0-4B25-8FC6-D02990E1F00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5779" y="4258"/>
                        <a:ext cx="1133" cy="6866"/>
                        <a:chOff x="2934" y="3673"/>
                        <a:chExt cx="1133" cy="6866"/>
                      </a:xfrm>
                    </p:grpSpPr>
                    <p:sp>
                      <p:nvSpPr>
                        <p:cNvPr id="122" name="Line 89">
                          <a:extLst>
                            <a:ext uri="{FF2B5EF4-FFF2-40B4-BE49-F238E27FC236}">
                              <a16:creationId xmlns:a16="http://schemas.microsoft.com/office/drawing/2014/main" id="{6823B994-C1FA-4A34-A1BC-F008D4588CB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3673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3" name="Line 90">
                          <a:extLst>
                            <a:ext uri="{FF2B5EF4-FFF2-40B4-BE49-F238E27FC236}">
                              <a16:creationId xmlns:a16="http://schemas.microsoft.com/office/drawing/2014/main" id="{CE12C1BF-7A5A-421D-BBA3-B5B56B44392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7" y="3710"/>
                          <a:ext cx="0" cy="68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24" name="Line 91">
                          <a:extLst>
                            <a:ext uri="{FF2B5EF4-FFF2-40B4-BE49-F238E27FC236}">
                              <a16:creationId xmlns:a16="http://schemas.microsoft.com/office/drawing/2014/main" id="{B0B0F6C4-C6DF-4AA4-94E8-1F0AADD74F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3685"/>
                          <a:ext cx="0" cy="68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20" name="Line 93">
                        <a:extLst>
                          <a:ext uri="{FF2B5EF4-FFF2-40B4-BE49-F238E27FC236}">
                            <a16:creationId xmlns:a16="http://schemas.microsoft.com/office/drawing/2014/main" id="{C34ECBB8-5B9F-4867-A71F-58CAECF2B44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rot="16200000">
                        <a:off x="6315" y="5396"/>
                        <a:ext cx="0" cy="68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21" name="Line 97">
                        <a:extLst>
                          <a:ext uri="{FF2B5EF4-FFF2-40B4-BE49-F238E27FC236}">
                            <a16:creationId xmlns:a16="http://schemas.microsoft.com/office/drawing/2014/main" id="{839DCAD9-00DF-4CFB-AA73-637BC276D54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740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11" name="Line 98">
                      <a:extLst>
                        <a:ext uri="{FF2B5EF4-FFF2-40B4-BE49-F238E27FC236}">
                          <a16:creationId xmlns:a16="http://schemas.microsoft.com/office/drawing/2014/main" id="{06974DBE-6F9D-4B26-9B4E-462ABF3EB9B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7401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12" name="Text Box 100">
                      <a:extLst>
                        <a:ext uri="{FF2B5EF4-FFF2-40B4-BE49-F238E27FC236}">
                          <a16:creationId xmlns:a16="http://schemas.microsoft.com/office/drawing/2014/main" id="{BF61472C-18AE-459B-AF9A-DE1CA75C5D9E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25" y="7440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r>
                        <a:rPr lang="en-US" sz="2800" i="1" dirty="0"/>
                        <a:t>x</a:t>
                      </a:r>
                    </a:p>
                  </p:txBody>
                </p:sp>
              </p:grpSp>
            </p:grpSp>
            <p:grpSp>
              <p:nvGrpSpPr>
                <p:cNvPr id="88" name="Group 102">
                  <a:extLst>
                    <a:ext uri="{FF2B5EF4-FFF2-40B4-BE49-F238E27FC236}">
                      <a16:creationId xmlns:a16="http://schemas.microsoft.com/office/drawing/2014/main" id="{4DF59C6D-CF58-4E31-A097-1964A3BF171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89" name="Text Box 103">
                    <a:extLst>
                      <a:ext uri="{FF2B5EF4-FFF2-40B4-BE49-F238E27FC236}">
                        <a16:creationId xmlns:a16="http://schemas.microsoft.com/office/drawing/2014/main" id="{7C6AD882-6E73-4421-ABF1-7914B012152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90" name="Text Box 104">
                    <a:extLst>
                      <a:ext uri="{FF2B5EF4-FFF2-40B4-BE49-F238E27FC236}">
                        <a16:creationId xmlns:a16="http://schemas.microsoft.com/office/drawing/2014/main" id="{9EE2EFA9-C44E-4089-A246-644B3A73DF0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92" name="Text Box 105">
                    <a:extLst>
                      <a:ext uri="{FF2B5EF4-FFF2-40B4-BE49-F238E27FC236}">
                        <a16:creationId xmlns:a16="http://schemas.microsoft.com/office/drawing/2014/main" id="{8C4BE1E3-E074-4111-B9C6-CA07BA8AE3B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93" name="Text Box 106">
                    <a:extLst>
                      <a:ext uri="{FF2B5EF4-FFF2-40B4-BE49-F238E27FC236}">
                        <a16:creationId xmlns:a16="http://schemas.microsoft.com/office/drawing/2014/main" id="{32FED639-2ECA-4BB7-9711-7EA27C73C05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96" name="Text Box 107">
                    <a:extLst>
                      <a:ext uri="{FF2B5EF4-FFF2-40B4-BE49-F238E27FC236}">
                        <a16:creationId xmlns:a16="http://schemas.microsoft.com/office/drawing/2014/main" id="{E875612A-0142-4FB2-B7D3-702E858DCE0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104" name="Text Box 108">
                    <a:extLst>
                      <a:ext uri="{FF2B5EF4-FFF2-40B4-BE49-F238E27FC236}">
                        <a16:creationId xmlns:a16="http://schemas.microsoft.com/office/drawing/2014/main" id="{E8154DA5-A535-4225-A6E7-70585A91B40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105" name="Text Box 109">
                    <a:extLst>
                      <a:ext uri="{FF2B5EF4-FFF2-40B4-BE49-F238E27FC236}">
                        <a16:creationId xmlns:a16="http://schemas.microsoft.com/office/drawing/2014/main" id="{15727427-1953-4B88-B0F5-70276B15C5F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106" name="Text Box 110">
                    <a:extLst>
                      <a:ext uri="{FF2B5EF4-FFF2-40B4-BE49-F238E27FC236}">
                        <a16:creationId xmlns:a16="http://schemas.microsoft.com/office/drawing/2014/main" id="{2ACF58F7-8B19-4D72-9B7D-EF5967162D3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86" name="Text Box 111">
                <a:extLst>
                  <a:ext uri="{FF2B5EF4-FFF2-40B4-BE49-F238E27FC236}">
                    <a16:creationId xmlns:a16="http://schemas.microsoft.com/office/drawing/2014/main" id="{425CE2FC-2028-4C7E-9A1B-A09F8D546D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5" y="2732"/>
                <a:ext cx="120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79" name="Group 112">
              <a:extLst>
                <a:ext uri="{FF2B5EF4-FFF2-40B4-BE49-F238E27FC236}">
                  <a16:creationId xmlns:a16="http://schemas.microsoft.com/office/drawing/2014/main" id="{55347C71-0A12-4E70-BE06-532C2CCFB1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916"/>
              <a:chOff x="1924" y="2843"/>
              <a:chExt cx="542" cy="916"/>
            </a:xfrm>
          </p:grpSpPr>
          <p:sp>
            <p:nvSpPr>
              <p:cNvPr id="80" name="Text Box 113">
                <a:extLst>
                  <a:ext uri="{FF2B5EF4-FFF2-40B4-BE49-F238E27FC236}">
                    <a16:creationId xmlns:a16="http://schemas.microsoft.com/office/drawing/2014/main" id="{8163F11E-4AB2-4C75-8880-22F4180572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81" name="Text Box 114">
                <a:extLst>
                  <a:ext uri="{FF2B5EF4-FFF2-40B4-BE49-F238E27FC236}">
                    <a16:creationId xmlns:a16="http://schemas.microsoft.com/office/drawing/2014/main" id="{0D5725BE-E3FA-4ECE-A326-02870D212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82" name="Text Box 115">
                <a:extLst>
                  <a:ext uri="{FF2B5EF4-FFF2-40B4-BE49-F238E27FC236}">
                    <a16:creationId xmlns:a16="http://schemas.microsoft.com/office/drawing/2014/main" id="{AB925A04-D1FD-4F96-8E52-138B65ECBB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83" name="Text Box 116">
                <a:extLst>
                  <a:ext uri="{FF2B5EF4-FFF2-40B4-BE49-F238E27FC236}">
                    <a16:creationId xmlns:a16="http://schemas.microsoft.com/office/drawing/2014/main" id="{8D4B5AE3-6644-4740-8D7C-B5897EC186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102" name="Text Box 10"/>
          <p:cNvSpPr txBox="1">
            <a:spLocks noChangeArrowheads="1"/>
          </p:cNvSpPr>
          <p:nvPr/>
        </p:nvSpPr>
        <p:spPr bwMode="auto">
          <a:xfrm>
            <a:off x="6023108" y="4454561"/>
            <a:ext cx="1896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3x + 4y = 12</a:t>
            </a:r>
          </a:p>
        </p:txBody>
      </p:sp>
      <p:sp>
        <p:nvSpPr>
          <p:cNvPr id="9384" name="Line 168"/>
          <p:cNvSpPr>
            <a:spLocks noChangeShapeType="1"/>
          </p:cNvSpPr>
          <p:nvPr/>
        </p:nvSpPr>
        <p:spPr bwMode="auto">
          <a:xfrm>
            <a:off x="242268" y="2910773"/>
            <a:ext cx="4314014" cy="3204332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1517926" y="3723380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general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5" name="Text Box 10"/>
          <p:cNvSpPr txBox="1">
            <a:spLocks noChangeArrowheads="1"/>
          </p:cNvSpPr>
          <p:nvPr/>
        </p:nvSpPr>
        <p:spPr bwMode="auto">
          <a:xfrm>
            <a:off x="6867929" y="4862423"/>
            <a:ext cx="963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 = 3</a:t>
            </a:r>
          </a:p>
        </p:txBody>
      </p:sp>
      <p:grpSp>
        <p:nvGrpSpPr>
          <p:cNvPr id="97" name="Group 6"/>
          <p:cNvGrpSpPr>
            <a:grpSpLocks/>
          </p:cNvGrpSpPr>
          <p:nvPr/>
        </p:nvGrpSpPr>
        <p:grpSpPr bwMode="auto">
          <a:xfrm>
            <a:off x="863588" y="724769"/>
            <a:ext cx="7416824" cy="677121"/>
            <a:chOff x="634" y="1289"/>
            <a:chExt cx="4491" cy="427"/>
          </a:xfrm>
        </p:grpSpPr>
        <p:sp>
          <p:nvSpPr>
            <p:cNvPr id="98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42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99" name="Text Box 8"/>
            <p:cNvSpPr txBox="1">
              <a:spLocks noChangeArrowheads="1"/>
            </p:cNvSpPr>
            <p:nvPr/>
          </p:nvSpPr>
          <p:spPr bwMode="auto">
            <a:xfrm>
              <a:off x="665" y="1355"/>
              <a:ext cx="4420" cy="29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  <a:r>
                <a:rPr lang="en-GB" sz="2400" dirty="0">
                  <a:latin typeface="Comic Sans MS" panose="030F0702030302020204" pitchFamily="66" charset="0"/>
                </a:rPr>
                <a:t>3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latin typeface="Comic Sans MS" panose="030F0702030302020204" pitchFamily="66" charset="0"/>
                </a:rPr>
                <a:t> + 4</a:t>
              </a:r>
              <a:r>
                <a:rPr lang="en-GB" sz="2400" i="1" dirty="0">
                  <a:latin typeface="Comic Sans MS" panose="030F0702030302020204" pitchFamily="66" charset="0"/>
                </a:rPr>
                <a:t>y</a:t>
              </a:r>
              <a:r>
                <a:rPr lang="en-GB" sz="2400" dirty="0">
                  <a:latin typeface="Comic Sans MS" panose="030F0702030302020204" pitchFamily="66" charset="0"/>
                </a:rPr>
                <a:t> = 12.</a:t>
              </a:r>
              <a:endParaRPr lang="en-GB" sz="24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4788702" y="1720175"/>
            <a:ext cx="43654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4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101" name="31 Rectángulo"/>
          <p:cNvSpPr/>
          <p:nvPr/>
        </p:nvSpPr>
        <p:spPr>
          <a:xfrm>
            <a:off x="4729570" y="3028355"/>
            <a:ext cx="4276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103" name="Text Box 19"/>
          <p:cNvSpPr txBox="1">
            <a:spLocks noChangeArrowheads="1"/>
          </p:cNvSpPr>
          <p:nvPr/>
        </p:nvSpPr>
        <p:spPr bwMode="auto">
          <a:xfrm>
            <a:off x="4966822" y="3860678"/>
            <a:ext cx="4281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Using the “Cover up method”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6705" b="18510"/>
          <a:stretch/>
        </p:blipFill>
        <p:spPr>
          <a:xfrm>
            <a:off x="5997112" y="4436591"/>
            <a:ext cx="2316754" cy="2266504"/>
          </a:xfrm>
          <a:prstGeom prst="rect">
            <a:avLst/>
          </a:prstGeom>
        </p:spPr>
      </p:pic>
      <p:sp>
        <p:nvSpPr>
          <p:cNvPr id="91" name="21 Rectángulo"/>
          <p:cNvSpPr/>
          <p:nvPr/>
        </p:nvSpPr>
        <p:spPr>
          <a:xfrm>
            <a:off x="5120640" y="5257800"/>
            <a:ext cx="3757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(4, 0).</a:t>
            </a:r>
          </a:p>
        </p:txBody>
      </p:sp>
      <p:sp>
        <p:nvSpPr>
          <p:cNvPr id="94" name="31 Rectángulo"/>
          <p:cNvSpPr/>
          <p:nvPr/>
        </p:nvSpPr>
        <p:spPr>
          <a:xfrm>
            <a:off x="5120640" y="5715000"/>
            <a:ext cx="3736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The y-intercept is (0, 3).</a:t>
            </a:r>
          </a:p>
        </p:txBody>
      </p:sp>
      <p:sp>
        <p:nvSpPr>
          <p:cNvPr id="145" name="Line 99">
            <a:extLst>
              <a:ext uri="{FF2B5EF4-FFF2-40B4-BE49-F238E27FC236}">
                <a16:creationId xmlns:a16="http://schemas.microsoft.com/office/drawing/2014/main" id="{F7E2E0A7-5358-424B-9301-B31CA4E9E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026" y="5043108"/>
            <a:ext cx="4343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952784" y="4777898"/>
            <a:ext cx="29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75" name="Rectangle 74">
            <a:hlinkClick r:id="rId3"/>
            <a:extLst>
              <a:ext uri="{FF2B5EF4-FFF2-40B4-BE49-F238E27FC236}">
                <a16:creationId xmlns:a16="http://schemas.microsoft.com/office/drawing/2014/main" id="{55817E1B-8902-47EB-8438-23EDCB55B27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hlinkClick r:id="rId3"/>
            <a:extLst>
              <a:ext uri="{FF2B5EF4-FFF2-40B4-BE49-F238E27FC236}">
                <a16:creationId xmlns:a16="http://schemas.microsoft.com/office/drawing/2014/main" id="{576AB027-9576-44D8-ABCD-5F452A4394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20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84" grpId="0" animBg="1"/>
      <p:bldP spid="85" grpId="0"/>
      <p:bldP spid="95" grpId="0"/>
      <p:bldP spid="9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388</TotalTime>
  <Words>1101</Words>
  <Application>Microsoft Office PowerPoint</Application>
  <PresentationFormat>On-screen Show (4:3)</PresentationFormat>
  <Paragraphs>225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Comic Sans MS</vt:lpstr>
      <vt:lpstr>Stencil</vt:lpstr>
      <vt:lpstr>Times New Roman</vt:lpstr>
      <vt:lpstr>Wingdings</vt:lpstr>
      <vt:lpstr>Wingdings 2</vt:lpstr>
      <vt:lpstr>Theme1</vt:lpstr>
      <vt:lpstr>The General form of the equation of a straight line</vt:lpstr>
      <vt:lpstr>The equation of a straight line</vt:lpstr>
      <vt:lpstr>The equation of a straight line</vt:lpstr>
      <vt:lpstr>The equation of a straight line</vt:lpstr>
      <vt:lpstr>The equation of a straight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form straight line</dc:title>
  <dc:creator>Mathssupport</dc:creator>
  <cp:lastModifiedBy>Orlando Hurtado</cp:lastModifiedBy>
  <cp:revision>35</cp:revision>
  <dcterms:created xsi:type="dcterms:W3CDTF">2020-03-14T14:33:42Z</dcterms:created>
  <dcterms:modified xsi:type="dcterms:W3CDTF">2023-08-11T10:19:27Z</dcterms:modified>
</cp:coreProperties>
</file>